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6.jpg" ContentType="image/jpeg"/>
  <Override PartName="/ppt/media/image12.jpg" ContentType="image/jpeg"/>
  <Override PartName="/ppt/media/image13.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8" r:id="rId7"/>
    <p:sldId id="263" r:id="rId8"/>
    <p:sldId id="264" r:id="rId9"/>
    <p:sldId id="265" r:id="rId10"/>
    <p:sldId id="266" r:id="rId11"/>
    <p:sldId id="269" r:id="rId12"/>
    <p:sldId id="270" r:id="rId13"/>
    <p:sldId id="268" r:id="rId14"/>
    <p:sldId id="271" r:id="rId15"/>
    <p:sldId id="272" r:id="rId16"/>
    <p:sldId id="281" r:id="rId17"/>
    <p:sldId id="279" r:id="rId18"/>
    <p:sldId id="273" r:id="rId19"/>
    <p:sldId id="274" r:id="rId20"/>
    <p:sldId id="276" r:id="rId21"/>
    <p:sldId id="277"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08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Kiểu Trung bình 4 - Màu chủ đề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Kiểu Trung bình 4 - Màu chủ đề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4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A6084FF-86DB-19B1-8DA0-FCC54933E136}"/>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064ABE49-26E9-510D-B6C4-F6F755C42F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423EF3E6-605B-78D8-4870-A20CAB6EBB3E}"/>
              </a:ext>
            </a:extLst>
          </p:cNvPr>
          <p:cNvSpPr>
            <a:spLocks noGrp="1"/>
          </p:cNvSpPr>
          <p:nvPr>
            <p:ph type="dt" sz="half" idx="10"/>
          </p:nvPr>
        </p:nvSpPr>
        <p:spPr/>
        <p:txBody>
          <a:bodyPr/>
          <a:lstStyle/>
          <a:p>
            <a:fld id="{B00CF38C-23DF-41F3-B81C-E34171325E82}" type="datetimeFigureOut">
              <a:rPr lang="en-US" smtClean="0"/>
              <a:t>7/11/2024</a:t>
            </a:fld>
            <a:endParaRPr lang="en-US"/>
          </a:p>
        </p:txBody>
      </p:sp>
      <p:sp>
        <p:nvSpPr>
          <p:cNvPr id="5" name="Chỗ dành sẵn cho Chân trang 4">
            <a:extLst>
              <a:ext uri="{FF2B5EF4-FFF2-40B4-BE49-F238E27FC236}">
                <a16:creationId xmlns:a16="http://schemas.microsoft.com/office/drawing/2014/main" id="{DC55A353-EB86-2917-636C-985E116BB17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9C27ACC-061C-D604-4143-06627128CEFF}"/>
              </a:ext>
            </a:extLst>
          </p:cNvPr>
          <p:cNvSpPr>
            <a:spLocks noGrp="1"/>
          </p:cNvSpPr>
          <p:nvPr>
            <p:ph type="sldNum" sz="quarter" idx="12"/>
          </p:nvPr>
        </p:nvSpPr>
        <p:spPr/>
        <p:txBody>
          <a:bodyPr/>
          <a:lstStyle/>
          <a:p>
            <a:fld id="{1B469FA9-F3CB-4B14-ADC7-BD7C59DC9C2D}" type="slidenum">
              <a:rPr lang="en-US" smtClean="0"/>
              <a:t>‹#›</a:t>
            </a:fld>
            <a:endParaRPr lang="en-US"/>
          </a:p>
        </p:txBody>
      </p:sp>
    </p:spTree>
    <p:extLst>
      <p:ext uri="{BB962C8B-B14F-4D97-AF65-F5344CB8AC3E}">
        <p14:creationId xmlns:p14="http://schemas.microsoft.com/office/powerpoint/2010/main" val="420075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A29E16F-FB0F-A3B8-CFE9-DBA6B8BEAAA5}"/>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0530F427-973F-E9DD-2D15-B9262512F8D2}"/>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E731FB31-AECD-7D3B-5C3C-512F4E0389A1}"/>
              </a:ext>
            </a:extLst>
          </p:cNvPr>
          <p:cNvSpPr>
            <a:spLocks noGrp="1"/>
          </p:cNvSpPr>
          <p:nvPr>
            <p:ph type="dt" sz="half" idx="10"/>
          </p:nvPr>
        </p:nvSpPr>
        <p:spPr/>
        <p:txBody>
          <a:bodyPr/>
          <a:lstStyle/>
          <a:p>
            <a:fld id="{B00CF38C-23DF-41F3-B81C-E34171325E82}" type="datetimeFigureOut">
              <a:rPr lang="en-US" smtClean="0"/>
              <a:t>7/11/2024</a:t>
            </a:fld>
            <a:endParaRPr lang="en-US"/>
          </a:p>
        </p:txBody>
      </p:sp>
      <p:sp>
        <p:nvSpPr>
          <p:cNvPr id="5" name="Chỗ dành sẵn cho Chân trang 4">
            <a:extLst>
              <a:ext uri="{FF2B5EF4-FFF2-40B4-BE49-F238E27FC236}">
                <a16:creationId xmlns:a16="http://schemas.microsoft.com/office/drawing/2014/main" id="{3A71BDB7-5DE4-A311-C527-ACA7D9C418E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E86FECE-59B7-81C9-846D-541A6100ED40}"/>
              </a:ext>
            </a:extLst>
          </p:cNvPr>
          <p:cNvSpPr>
            <a:spLocks noGrp="1"/>
          </p:cNvSpPr>
          <p:nvPr>
            <p:ph type="sldNum" sz="quarter" idx="12"/>
          </p:nvPr>
        </p:nvSpPr>
        <p:spPr/>
        <p:txBody>
          <a:bodyPr/>
          <a:lstStyle/>
          <a:p>
            <a:fld id="{1B469FA9-F3CB-4B14-ADC7-BD7C59DC9C2D}" type="slidenum">
              <a:rPr lang="en-US" smtClean="0"/>
              <a:t>‹#›</a:t>
            </a:fld>
            <a:endParaRPr lang="en-US"/>
          </a:p>
        </p:txBody>
      </p:sp>
    </p:spTree>
    <p:extLst>
      <p:ext uri="{BB962C8B-B14F-4D97-AF65-F5344CB8AC3E}">
        <p14:creationId xmlns:p14="http://schemas.microsoft.com/office/powerpoint/2010/main" val="103332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E337B99-FD89-E24C-CBFE-DAAACE08884D}"/>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EDB56CF4-42F9-6D68-0862-9B40846A32C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6A196F1D-6EE9-B24C-8952-1B4470DAAF4C}"/>
              </a:ext>
            </a:extLst>
          </p:cNvPr>
          <p:cNvSpPr>
            <a:spLocks noGrp="1"/>
          </p:cNvSpPr>
          <p:nvPr>
            <p:ph type="dt" sz="half" idx="10"/>
          </p:nvPr>
        </p:nvSpPr>
        <p:spPr/>
        <p:txBody>
          <a:bodyPr/>
          <a:lstStyle/>
          <a:p>
            <a:fld id="{B00CF38C-23DF-41F3-B81C-E34171325E82}" type="datetimeFigureOut">
              <a:rPr lang="en-US" smtClean="0"/>
              <a:t>7/11/2024</a:t>
            </a:fld>
            <a:endParaRPr lang="en-US"/>
          </a:p>
        </p:txBody>
      </p:sp>
      <p:sp>
        <p:nvSpPr>
          <p:cNvPr id="5" name="Chỗ dành sẵn cho Chân trang 4">
            <a:extLst>
              <a:ext uri="{FF2B5EF4-FFF2-40B4-BE49-F238E27FC236}">
                <a16:creationId xmlns:a16="http://schemas.microsoft.com/office/drawing/2014/main" id="{31E71490-DF5B-2841-0DFA-1B747314C8A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44EF8F2-94E4-84A2-8FFB-7065FE60645C}"/>
              </a:ext>
            </a:extLst>
          </p:cNvPr>
          <p:cNvSpPr>
            <a:spLocks noGrp="1"/>
          </p:cNvSpPr>
          <p:nvPr>
            <p:ph type="sldNum" sz="quarter" idx="12"/>
          </p:nvPr>
        </p:nvSpPr>
        <p:spPr/>
        <p:txBody>
          <a:bodyPr/>
          <a:lstStyle/>
          <a:p>
            <a:fld id="{1B469FA9-F3CB-4B14-ADC7-BD7C59DC9C2D}" type="slidenum">
              <a:rPr lang="en-US" smtClean="0"/>
              <a:t>‹#›</a:t>
            </a:fld>
            <a:endParaRPr lang="en-US"/>
          </a:p>
        </p:txBody>
      </p:sp>
    </p:spTree>
    <p:extLst>
      <p:ext uri="{BB962C8B-B14F-4D97-AF65-F5344CB8AC3E}">
        <p14:creationId xmlns:p14="http://schemas.microsoft.com/office/powerpoint/2010/main" val="329587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2BBCF31-2991-07DC-9AEA-1B24475DFBC9}"/>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FBA3232-A1C4-934F-27FE-3C389C93B074}"/>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E4F53D5C-EC38-8B18-A67F-CCCDB9702EA5}"/>
              </a:ext>
            </a:extLst>
          </p:cNvPr>
          <p:cNvSpPr>
            <a:spLocks noGrp="1"/>
          </p:cNvSpPr>
          <p:nvPr>
            <p:ph type="dt" sz="half" idx="10"/>
          </p:nvPr>
        </p:nvSpPr>
        <p:spPr/>
        <p:txBody>
          <a:bodyPr/>
          <a:lstStyle/>
          <a:p>
            <a:fld id="{B00CF38C-23DF-41F3-B81C-E34171325E82}" type="datetimeFigureOut">
              <a:rPr lang="en-US" smtClean="0"/>
              <a:t>7/11/2024</a:t>
            </a:fld>
            <a:endParaRPr lang="en-US"/>
          </a:p>
        </p:txBody>
      </p:sp>
      <p:sp>
        <p:nvSpPr>
          <p:cNvPr id="5" name="Chỗ dành sẵn cho Chân trang 4">
            <a:extLst>
              <a:ext uri="{FF2B5EF4-FFF2-40B4-BE49-F238E27FC236}">
                <a16:creationId xmlns:a16="http://schemas.microsoft.com/office/drawing/2014/main" id="{F9A2D412-5E0C-62B8-CF98-8B4FBABC720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DDCFE74A-EDEC-03D6-C2F0-5A0D6D8DCF77}"/>
              </a:ext>
            </a:extLst>
          </p:cNvPr>
          <p:cNvSpPr>
            <a:spLocks noGrp="1"/>
          </p:cNvSpPr>
          <p:nvPr>
            <p:ph type="sldNum" sz="quarter" idx="12"/>
          </p:nvPr>
        </p:nvSpPr>
        <p:spPr/>
        <p:txBody>
          <a:bodyPr/>
          <a:lstStyle/>
          <a:p>
            <a:fld id="{1B469FA9-F3CB-4B14-ADC7-BD7C59DC9C2D}" type="slidenum">
              <a:rPr lang="en-US" smtClean="0"/>
              <a:t>‹#›</a:t>
            </a:fld>
            <a:endParaRPr lang="en-US"/>
          </a:p>
        </p:txBody>
      </p:sp>
    </p:spTree>
    <p:extLst>
      <p:ext uri="{BB962C8B-B14F-4D97-AF65-F5344CB8AC3E}">
        <p14:creationId xmlns:p14="http://schemas.microsoft.com/office/powerpoint/2010/main" val="19306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E5646BC-791F-DE89-1423-D8171CD33C5D}"/>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C9AD1D32-D6EB-17D6-475F-339EF0B91F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8B74EA2-153E-10E0-F4E3-E55D5A62CBF3}"/>
              </a:ext>
            </a:extLst>
          </p:cNvPr>
          <p:cNvSpPr>
            <a:spLocks noGrp="1"/>
          </p:cNvSpPr>
          <p:nvPr>
            <p:ph type="dt" sz="half" idx="10"/>
          </p:nvPr>
        </p:nvSpPr>
        <p:spPr/>
        <p:txBody>
          <a:bodyPr/>
          <a:lstStyle/>
          <a:p>
            <a:fld id="{B00CF38C-23DF-41F3-B81C-E34171325E82}" type="datetimeFigureOut">
              <a:rPr lang="en-US" smtClean="0"/>
              <a:t>7/11/2024</a:t>
            </a:fld>
            <a:endParaRPr lang="en-US"/>
          </a:p>
        </p:txBody>
      </p:sp>
      <p:sp>
        <p:nvSpPr>
          <p:cNvPr id="5" name="Chỗ dành sẵn cho Chân trang 4">
            <a:extLst>
              <a:ext uri="{FF2B5EF4-FFF2-40B4-BE49-F238E27FC236}">
                <a16:creationId xmlns:a16="http://schemas.microsoft.com/office/drawing/2014/main" id="{C6F276FC-CFF8-9188-8849-BC34F502DC23}"/>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8D5F9D9-B189-9B39-BA77-E7B6F734BE81}"/>
              </a:ext>
            </a:extLst>
          </p:cNvPr>
          <p:cNvSpPr>
            <a:spLocks noGrp="1"/>
          </p:cNvSpPr>
          <p:nvPr>
            <p:ph type="sldNum" sz="quarter" idx="12"/>
          </p:nvPr>
        </p:nvSpPr>
        <p:spPr/>
        <p:txBody>
          <a:bodyPr/>
          <a:lstStyle/>
          <a:p>
            <a:fld id="{1B469FA9-F3CB-4B14-ADC7-BD7C59DC9C2D}" type="slidenum">
              <a:rPr lang="en-US" smtClean="0"/>
              <a:t>‹#›</a:t>
            </a:fld>
            <a:endParaRPr lang="en-US"/>
          </a:p>
        </p:txBody>
      </p:sp>
    </p:spTree>
    <p:extLst>
      <p:ext uri="{BB962C8B-B14F-4D97-AF65-F5344CB8AC3E}">
        <p14:creationId xmlns:p14="http://schemas.microsoft.com/office/powerpoint/2010/main" val="134253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3839DE6-3AE3-9209-4B83-B47CAFCD9F24}"/>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FBE4042E-EFDB-FD6C-88EB-5122D9CCE642}"/>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CBD2C9BB-D3BA-4078-ACD5-3EF8403131C5}"/>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A061C791-C9E1-2021-E8E2-C95FA4AB1D28}"/>
              </a:ext>
            </a:extLst>
          </p:cNvPr>
          <p:cNvSpPr>
            <a:spLocks noGrp="1"/>
          </p:cNvSpPr>
          <p:nvPr>
            <p:ph type="dt" sz="half" idx="10"/>
          </p:nvPr>
        </p:nvSpPr>
        <p:spPr/>
        <p:txBody>
          <a:bodyPr/>
          <a:lstStyle/>
          <a:p>
            <a:fld id="{B00CF38C-23DF-41F3-B81C-E34171325E82}" type="datetimeFigureOut">
              <a:rPr lang="en-US" smtClean="0"/>
              <a:t>7/11/2024</a:t>
            </a:fld>
            <a:endParaRPr lang="en-US"/>
          </a:p>
        </p:txBody>
      </p:sp>
      <p:sp>
        <p:nvSpPr>
          <p:cNvPr id="6" name="Chỗ dành sẵn cho Chân trang 5">
            <a:extLst>
              <a:ext uri="{FF2B5EF4-FFF2-40B4-BE49-F238E27FC236}">
                <a16:creationId xmlns:a16="http://schemas.microsoft.com/office/drawing/2014/main" id="{1EB42D43-DBAF-411F-AD93-D10DB6D1130B}"/>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55DA31D-1730-EFD2-35DC-B6DD14B6A40A}"/>
              </a:ext>
            </a:extLst>
          </p:cNvPr>
          <p:cNvSpPr>
            <a:spLocks noGrp="1"/>
          </p:cNvSpPr>
          <p:nvPr>
            <p:ph type="sldNum" sz="quarter" idx="12"/>
          </p:nvPr>
        </p:nvSpPr>
        <p:spPr/>
        <p:txBody>
          <a:bodyPr/>
          <a:lstStyle/>
          <a:p>
            <a:fld id="{1B469FA9-F3CB-4B14-ADC7-BD7C59DC9C2D}" type="slidenum">
              <a:rPr lang="en-US" smtClean="0"/>
              <a:t>‹#›</a:t>
            </a:fld>
            <a:endParaRPr lang="en-US"/>
          </a:p>
        </p:txBody>
      </p:sp>
    </p:spTree>
    <p:extLst>
      <p:ext uri="{BB962C8B-B14F-4D97-AF65-F5344CB8AC3E}">
        <p14:creationId xmlns:p14="http://schemas.microsoft.com/office/powerpoint/2010/main" val="2130212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6A4C7C3-5E36-FBED-EFE2-1AC2FE1A9240}"/>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28A5D3D2-C583-2DBC-7829-607921EBA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761B88CA-A38A-E324-AC30-2DB583598BEB}"/>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CE732353-89EB-7DFD-2409-72FEB412B4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E96543A0-50AF-84D8-7FCF-A2E328EE3FCE}"/>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11BA7C36-1484-CD48-B7D1-F4D0CBAF5C5A}"/>
              </a:ext>
            </a:extLst>
          </p:cNvPr>
          <p:cNvSpPr>
            <a:spLocks noGrp="1"/>
          </p:cNvSpPr>
          <p:nvPr>
            <p:ph type="dt" sz="half" idx="10"/>
          </p:nvPr>
        </p:nvSpPr>
        <p:spPr/>
        <p:txBody>
          <a:bodyPr/>
          <a:lstStyle/>
          <a:p>
            <a:fld id="{B00CF38C-23DF-41F3-B81C-E34171325E82}" type="datetimeFigureOut">
              <a:rPr lang="en-US" smtClean="0"/>
              <a:t>7/11/2024</a:t>
            </a:fld>
            <a:endParaRPr lang="en-US"/>
          </a:p>
        </p:txBody>
      </p:sp>
      <p:sp>
        <p:nvSpPr>
          <p:cNvPr id="8" name="Chỗ dành sẵn cho Chân trang 7">
            <a:extLst>
              <a:ext uri="{FF2B5EF4-FFF2-40B4-BE49-F238E27FC236}">
                <a16:creationId xmlns:a16="http://schemas.microsoft.com/office/drawing/2014/main" id="{DB4C7DF7-77E2-5633-EAB8-A6C8DDFA00E7}"/>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7F7E1256-B968-F9A4-7090-EC5ABCF91FEF}"/>
              </a:ext>
            </a:extLst>
          </p:cNvPr>
          <p:cNvSpPr>
            <a:spLocks noGrp="1"/>
          </p:cNvSpPr>
          <p:nvPr>
            <p:ph type="sldNum" sz="quarter" idx="12"/>
          </p:nvPr>
        </p:nvSpPr>
        <p:spPr/>
        <p:txBody>
          <a:bodyPr/>
          <a:lstStyle/>
          <a:p>
            <a:fld id="{1B469FA9-F3CB-4B14-ADC7-BD7C59DC9C2D}" type="slidenum">
              <a:rPr lang="en-US" smtClean="0"/>
              <a:t>‹#›</a:t>
            </a:fld>
            <a:endParaRPr lang="en-US"/>
          </a:p>
        </p:txBody>
      </p:sp>
    </p:spTree>
    <p:extLst>
      <p:ext uri="{BB962C8B-B14F-4D97-AF65-F5344CB8AC3E}">
        <p14:creationId xmlns:p14="http://schemas.microsoft.com/office/powerpoint/2010/main" val="2602793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8D020B1-F068-6269-0BB2-E7349BD2DD82}"/>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0F03637A-B02A-FA93-2AB3-1949764107DA}"/>
              </a:ext>
            </a:extLst>
          </p:cNvPr>
          <p:cNvSpPr>
            <a:spLocks noGrp="1"/>
          </p:cNvSpPr>
          <p:nvPr>
            <p:ph type="dt" sz="half" idx="10"/>
          </p:nvPr>
        </p:nvSpPr>
        <p:spPr/>
        <p:txBody>
          <a:bodyPr/>
          <a:lstStyle/>
          <a:p>
            <a:fld id="{B00CF38C-23DF-41F3-B81C-E34171325E82}" type="datetimeFigureOut">
              <a:rPr lang="en-US" smtClean="0"/>
              <a:t>7/11/2024</a:t>
            </a:fld>
            <a:endParaRPr lang="en-US"/>
          </a:p>
        </p:txBody>
      </p:sp>
      <p:sp>
        <p:nvSpPr>
          <p:cNvPr id="4" name="Chỗ dành sẵn cho Chân trang 3">
            <a:extLst>
              <a:ext uri="{FF2B5EF4-FFF2-40B4-BE49-F238E27FC236}">
                <a16:creationId xmlns:a16="http://schemas.microsoft.com/office/drawing/2014/main" id="{EDBD7904-894B-162B-5670-CD2BA5B3D7AA}"/>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4D8A3430-EC6A-86BC-9912-3480A9435299}"/>
              </a:ext>
            </a:extLst>
          </p:cNvPr>
          <p:cNvSpPr>
            <a:spLocks noGrp="1"/>
          </p:cNvSpPr>
          <p:nvPr>
            <p:ph type="sldNum" sz="quarter" idx="12"/>
          </p:nvPr>
        </p:nvSpPr>
        <p:spPr/>
        <p:txBody>
          <a:bodyPr/>
          <a:lstStyle/>
          <a:p>
            <a:fld id="{1B469FA9-F3CB-4B14-ADC7-BD7C59DC9C2D}" type="slidenum">
              <a:rPr lang="en-US" smtClean="0"/>
              <a:t>‹#›</a:t>
            </a:fld>
            <a:endParaRPr lang="en-US"/>
          </a:p>
        </p:txBody>
      </p:sp>
    </p:spTree>
    <p:extLst>
      <p:ext uri="{BB962C8B-B14F-4D97-AF65-F5344CB8AC3E}">
        <p14:creationId xmlns:p14="http://schemas.microsoft.com/office/powerpoint/2010/main" val="394016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52AEED0E-28D6-BAD7-DE18-4A217A04A749}"/>
              </a:ext>
            </a:extLst>
          </p:cNvPr>
          <p:cNvSpPr>
            <a:spLocks noGrp="1"/>
          </p:cNvSpPr>
          <p:nvPr>
            <p:ph type="dt" sz="half" idx="10"/>
          </p:nvPr>
        </p:nvSpPr>
        <p:spPr/>
        <p:txBody>
          <a:bodyPr/>
          <a:lstStyle/>
          <a:p>
            <a:fld id="{B00CF38C-23DF-41F3-B81C-E34171325E82}" type="datetimeFigureOut">
              <a:rPr lang="en-US" smtClean="0"/>
              <a:t>7/11/2024</a:t>
            </a:fld>
            <a:endParaRPr lang="en-US"/>
          </a:p>
        </p:txBody>
      </p:sp>
      <p:sp>
        <p:nvSpPr>
          <p:cNvPr id="3" name="Chỗ dành sẵn cho Chân trang 2">
            <a:extLst>
              <a:ext uri="{FF2B5EF4-FFF2-40B4-BE49-F238E27FC236}">
                <a16:creationId xmlns:a16="http://schemas.microsoft.com/office/drawing/2014/main" id="{12F7E399-D7F1-95F2-5C36-A25751225800}"/>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74C0302B-98C3-CFAB-7F84-5A6DE93FBB73}"/>
              </a:ext>
            </a:extLst>
          </p:cNvPr>
          <p:cNvSpPr>
            <a:spLocks noGrp="1"/>
          </p:cNvSpPr>
          <p:nvPr>
            <p:ph type="sldNum" sz="quarter" idx="12"/>
          </p:nvPr>
        </p:nvSpPr>
        <p:spPr/>
        <p:txBody>
          <a:bodyPr/>
          <a:lstStyle/>
          <a:p>
            <a:fld id="{1B469FA9-F3CB-4B14-ADC7-BD7C59DC9C2D}" type="slidenum">
              <a:rPr lang="en-US" smtClean="0"/>
              <a:t>‹#›</a:t>
            </a:fld>
            <a:endParaRPr lang="en-US"/>
          </a:p>
        </p:txBody>
      </p:sp>
    </p:spTree>
    <p:extLst>
      <p:ext uri="{BB962C8B-B14F-4D97-AF65-F5344CB8AC3E}">
        <p14:creationId xmlns:p14="http://schemas.microsoft.com/office/powerpoint/2010/main" val="353909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5A42038-2934-35DE-1104-E45DEE81AEDC}"/>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47294770-E1A3-E09E-EAB7-F20DFBBCA3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1FA69C79-BD68-F8D2-1AC6-7BBC9499D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EA71D44-8A9C-2EC9-E80C-9325277522F3}"/>
              </a:ext>
            </a:extLst>
          </p:cNvPr>
          <p:cNvSpPr>
            <a:spLocks noGrp="1"/>
          </p:cNvSpPr>
          <p:nvPr>
            <p:ph type="dt" sz="half" idx="10"/>
          </p:nvPr>
        </p:nvSpPr>
        <p:spPr/>
        <p:txBody>
          <a:bodyPr/>
          <a:lstStyle/>
          <a:p>
            <a:fld id="{B00CF38C-23DF-41F3-B81C-E34171325E82}" type="datetimeFigureOut">
              <a:rPr lang="en-US" smtClean="0"/>
              <a:t>7/11/2024</a:t>
            </a:fld>
            <a:endParaRPr lang="en-US"/>
          </a:p>
        </p:txBody>
      </p:sp>
      <p:sp>
        <p:nvSpPr>
          <p:cNvPr id="6" name="Chỗ dành sẵn cho Chân trang 5">
            <a:extLst>
              <a:ext uri="{FF2B5EF4-FFF2-40B4-BE49-F238E27FC236}">
                <a16:creationId xmlns:a16="http://schemas.microsoft.com/office/drawing/2014/main" id="{AD2D41C0-86CF-448E-22FC-C0A09C3AB08B}"/>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C2DD3AE-ED09-EE04-70FC-732B9E0B6C30}"/>
              </a:ext>
            </a:extLst>
          </p:cNvPr>
          <p:cNvSpPr>
            <a:spLocks noGrp="1"/>
          </p:cNvSpPr>
          <p:nvPr>
            <p:ph type="sldNum" sz="quarter" idx="12"/>
          </p:nvPr>
        </p:nvSpPr>
        <p:spPr/>
        <p:txBody>
          <a:bodyPr/>
          <a:lstStyle/>
          <a:p>
            <a:fld id="{1B469FA9-F3CB-4B14-ADC7-BD7C59DC9C2D}" type="slidenum">
              <a:rPr lang="en-US" smtClean="0"/>
              <a:t>‹#›</a:t>
            </a:fld>
            <a:endParaRPr lang="en-US"/>
          </a:p>
        </p:txBody>
      </p:sp>
    </p:spTree>
    <p:extLst>
      <p:ext uri="{BB962C8B-B14F-4D97-AF65-F5344CB8AC3E}">
        <p14:creationId xmlns:p14="http://schemas.microsoft.com/office/powerpoint/2010/main" val="2058416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BA4618F-0BD5-9438-60BC-600A7CC3DE1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E4952FF7-2CAB-1FC7-70FE-FCDC1FEDCA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7DC14710-3728-B72A-7E58-4A9EC1ECC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899222F7-0687-9324-2F26-A1558B28374E}"/>
              </a:ext>
            </a:extLst>
          </p:cNvPr>
          <p:cNvSpPr>
            <a:spLocks noGrp="1"/>
          </p:cNvSpPr>
          <p:nvPr>
            <p:ph type="dt" sz="half" idx="10"/>
          </p:nvPr>
        </p:nvSpPr>
        <p:spPr/>
        <p:txBody>
          <a:bodyPr/>
          <a:lstStyle/>
          <a:p>
            <a:fld id="{B00CF38C-23DF-41F3-B81C-E34171325E82}" type="datetimeFigureOut">
              <a:rPr lang="en-US" smtClean="0"/>
              <a:t>7/11/2024</a:t>
            </a:fld>
            <a:endParaRPr lang="en-US"/>
          </a:p>
        </p:txBody>
      </p:sp>
      <p:sp>
        <p:nvSpPr>
          <p:cNvPr id="6" name="Chỗ dành sẵn cho Chân trang 5">
            <a:extLst>
              <a:ext uri="{FF2B5EF4-FFF2-40B4-BE49-F238E27FC236}">
                <a16:creationId xmlns:a16="http://schemas.microsoft.com/office/drawing/2014/main" id="{21A6B46A-A622-78BC-61DC-6117D4A1733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6B976551-84CA-28A3-9AEA-FBA0781E5A20}"/>
              </a:ext>
            </a:extLst>
          </p:cNvPr>
          <p:cNvSpPr>
            <a:spLocks noGrp="1"/>
          </p:cNvSpPr>
          <p:nvPr>
            <p:ph type="sldNum" sz="quarter" idx="12"/>
          </p:nvPr>
        </p:nvSpPr>
        <p:spPr/>
        <p:txBody>
          <a:bodyPr/>
          <a:lstStyle/>
          <a:p>
            <a:fld id="{1B469FA9-F3CB-4B14-ADC7-BD7C59DC9C2D}" type="slidenum">
              <a:rPr lang="en-US" smtClean="0"/>
              <a:t>‹#›</a:t>
            </a:fld>
            <a:endParaRPr lang="en-US"/>
          </a:p>
        </p:txBody>
      </p:sp>
    </p:spTree>
    <p:extLst>
      <p:ext uri="{BB962C8B-B14F-4D97-AF65-F5344CB8AC3E}">
        <p14:creationId xmlns:p14="http://schemas.microsoft.com/office/powerpoint/2010/main" val="278556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27599E88-D2E3-0CAF-3442-F39F3F3B03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94A00FB-B604-9A45-B947-E19E49A721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165B253-E6BB-F6BB-91AA-DEA28D25E3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CF38C-23DF-41F3-B81C-E34171325E82}" type="datetimeFigureOut">
              <a:rPr lang="en-US" smtClean="0"/>
              <a:t>7/11/2024</a:t>
            </a:fld>
            <a:endParaRPr lang="en-US"/>
          </a:p>
        </p:txBody>
      </p:sp>
      <p:sp>
        <p:nvSpPr>
          <p:cNvPr id="5" name="Chỗ dành sẵn cho Chân trang 4">
            <a:extLst>
              <a:ext uri="{FF2B5EF4-FFF2-40B4-BE49-F238E27FC236}">
                <a16:creationId xmlns:a16="http://schemas.microsoft.com/office/drawing/2014/main" id="{A45EDEAE-C63A-9F70-7BDC-8683044E1B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B5F7FB57-C623-4CD2-3BD5-6F283ACE62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69FA9-F3CB-4B14-ADC7-BD7C59DC9C2D}" type="slidenum">
              <a:rPr lang="en-US" smtClean="0"/>
              <a:t>‹#›</a:t>
            </a:fld>
            <a:endParaRPr lang="en-US"/>
          </a:p>
        </p:txBody>
      </p:sp>
    </p:spTree>
    <p:extLst>
      <p:ext uri="{BB962C8B-B14F-4D97-AF65-F5344CB8AC3E}">
        <p14:creationId xmlns:p14="http://schemas.microsoft.com/office/powerpoint/2010/main" val="2802032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id="{72253B54-5400-C2CD-BB2D-4D1609E2F172}"/>
              </a:ext>
            </a:extLst>
          </p:cNvPr>
          <p:cNvSpPr/>
          <p:nvPr/>
        </p:nvSpPr>
        <p:spPr>
          <a:xfrm>
            <a:off x="1600418" y="1858063"/>
            <a:ext cx="9470862" cy="1754326"/>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rgbClr val="FF0000"/>
                </a:solidFill>
                <a:effectLst/>
              </a:rPr>
              <a:t>CHÀO MỪNG CÁC EM HỌC SINH</a:t>
            </a:r>
          </a:p>
          <a:p>
            <a:pPr algn="ctr"/>
            <a:r>
              <a:rPr lang="en-US" sz="5400" b="1" cap="none" spc="0" dirty="0">
                <a:ln w="22225">
                  <a:solidFill>
                    <a:schemeClr val="accent2"/>
                  </a:solidFill>
                  <a:prstDash val="solid"/>
                </a:ln>
                <a:solidFill>
                  <a:srgbClr val="FF0000"/>
                </a:solidFill>
                <a:effectLst/>
              </a:rPr>
              <a:t>ĐẾN VỚI TIẾT HỌC HÔM NAY</a:t>
            </a:r>
            <a:endParaRPr lang="vi-VN" sz="54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18927046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Nhóm 26">
            <a:extLst>
              <a:ext uri="{FF2B5EF4-FFF2-40B4-BE49-F238E27FC236}">
                <a16:creationId xmlns:a16="http://schemas.microsoft.com/office/drawing/2014/main" id="{6E94537E-212F-4151-830B-84F40C0356B0}"/>
              </a:ext>
            </a:extLst>
          </p:cNvPr>
          <p:cNvGrpSpPr/>
          <p:nvPr/>
        </p:nvGrpSpPr>
        <p:grpSpPr>
          <a:xfrm>
            <a:off x="524656" y="288561"/>
            <a:ext cx="11497455" cy="6280878"/>
            <a:chOff x="524656" y="288561"/>
            <a:chExt cx="11497455" cy="6280878"/>
          </a:xfrm>
        </p:grpSpPr>
        <p:grpSp>
          <p:nvGrpSpPr>
            <p:cNvPr id="20" name="Nhóm 19">
              <a:extLst>
                <a:ext uri="{FF2B5EF4-FFF2-40B4-BE49-F238E27FC236}">
                  <a16:creationId xmlns:a16="http://schemas.microsoft.com/office/drawing/2014/main" id="{192C2B11-05CF-13E9-E201-D43035E3BE3A}"/>
                </a:ext>
              </a:extLst>
            </p:cNvPr>
            <p:cNvGrpSpPr/>
            <p:nvPr/>
          </p:nvGrpSpPr>
          <p:grpSpPr>
            <a:xfrm>
              <a:off x="1589132" y="1519628"/>
              <a:ext cx="9236833" cy="3818744"/>
              <a:chOff x="2453394" y="1199212"/>
              <a:chExt cx="9268912" cy="5244679"/>
            </a:xfrm>
          </p:grpSpPr>
          <p:sp>
            <p:nvSpPr>
              <p:cNvPr id="5" name="Hình Bầu dục 4">
                <a:extLst>
                  <a:ext uri="{FF2B5EF4-FFF2-40B4-BE49-F238E27FC236}">
                    <a16:creationId xmlns:a16="http://schemas.microsoft.com/office/drawing/2014/main" id="{138CDA9D-E3B0-62F2-77C6-9B26C5196B15}"/>
                  </a:ext>
                </a:extLst>
              </p:cNvPr>
              <p:cNvSpPr/>
              <p:nvPr/>
            </p:nvSpPr>
            <p:spPr>
              <a:xfrm>
                <a:off x="5708755" y="2915584"/>
                <a:ext cx="2690733" cy="181193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Truyện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thuyền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chài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Hình Bầu dục 8">
                <a:extLst>
                  <a:ext uri="{FF2B5EF4-FFF2-40B4-BE49-F238E27FC236}">
                    <a16:creationId xmlns:a16="http://schemas.microsoft.com/office/drawing/2014/main" id="{8425D60B-B5E8-DA54-6ADF-D0C41C6426D0}"/>
                  </a:ext>
                </a:extLst>
              </p:cNvPr>
              <p:cNvSpPr/>
              <p:nvPr/>
            </p:nvSpPr>
            <p:spPr>
              <a:xfrm>
                <a:off x="5586336" y="1199212"/>
                <a:ext cx="2813152" cy="1269788"/>
              </a:xfrm>
              <a:prstGeom prst="ellipse">
                <a:avLst/>
              </a:prstGeom>
              <a:solidFill>
                <a:srgbClr val="00B0F0">
                  <a:alpha val="3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1…..</a:t>
                </a:r>
              </a:p>
            </p:txBody>
          </p:sp>
          <p:sp>
            <p:nvSpPr>
              <p:cNvPr id="12" name="Hình Bầu dục 11">
                <a:extLst>
                  <a:ext uri="{FF2B5EF4-FFF2-40B4-BE49-F238E27FC236}">
                    <a16:creationId xmlns:a16="http://schemas.microsoft.com/office/drawing/2014/main" id="{20FBD8BA-6F81-897E-A6E2-1BF36CD14223}"/>
                  </a:ext>
                </a:extLst>
              </p:cNvPr>
              <p:cNvSpPr/>
              <p:nvPr/>
            </p:nvSpPr>
            <p:spPr>
              <a:xfrm>
                <a:off x="2453394" y="3300334"/>
                <a:ext cx="2813152" cy="1269788"/>
              </a:xfrm>
              <a:prstGeom prst="ellipse">
                <a:avLst/>
              </a:prstGeom>
              <a:solidFill>
                <a:srgbClr val="00B0F0">
                  <a:alpha val="3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4….</a:t>
                </a:r>
              </a:p>
            </p:txBody>
          </p:sp>
          <p:sp>
            <p:nvSpPr>
              <p:cNvPr id="13" name="Hình Bầu dục 12">
                <a:extLst>
                  <a:ext uri="{FF2B5EF4-FFF2-40B4-BE49-F238E27FC236}">
                    <a16:creationId xmlns:a16="http://schemas.microsoft.com/office/drawing/2014/main" id="{DBA38E6E-980F-D698-D2A4-4299F686F093}"/>
                  </a:ext>
                </a:extLst>
              </p:cNvPr>
              <p:cNvSpPr/>
              <p:nvPr/>
            </p:nvSpPr>
            <p:spPr>
              <a:xfrm>
                <a:off x="5642548" y="5174103"/>
                <a:ext cx="2813152" cy="1269788"/>
              </a:xfrm>
              <a:prstGeom prst="ellipse">
                <a:avLst/>
              </a:prstGeom>
              <a:solidFill>
                <a:srgbClr val="00B0F0">
                  <a:alpha val="3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3….</a:t>
                </a:r>
              </a:p>
            </p:txBody>
          </p:sp>
          <p:sp>
            <p:nvSpPr>
              <p:cNvPr id="14" name="Hình Bầu dục 13">
                <a:extLst>
                  <a:ext uri="{FF2B5EF4-FFF2-40B4-BE49-F238E27FC236}">
                    <a16:creationId xmlns:a16="http://schemas.microsoft.com/office/drawing/2014/main" id="{974C3ABD-CF95-6A67-91A4-ED145D804C1A}"/>
                  </a:ext>
                </a:extLst>
              </p:cNvPr>
              <p:cNvSpPr/>
              <p:nvPr/>
            </p:nvSpPr>
            <p:spPr>
              <a:xfrm>
                <a:off x="8909154" y="3186658"/>
                <a:ext cx="2813152" cy="1269788"/>
              </a:xfrm>
              <a:prstGeom prst="ellipse">
                <a:avLst/>
              </a:prstGeom>
              <a:solidFill>
                <a:srgbClr val="00B0F0">
                  <a:alpha val="3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2….</a:t>
                </a:r>
              </a:p>
            </p:txBody>
          </p:sp>
          <p:sp>
            <p:nvSpPr>
              <p:cNvPr id="15" name="Mũi tên: Xuống 14">
                <a:extLst>
                  <a:ext uri="{FF2B5EF4-FFF2-40B4-BE49-F238E27FC236}">
                    <a16:creationId xmlns:a16="http://schemas.microsoft.com/office/drawing/2014/main" id="{B18FC4D9-7DB4-7B40-7743-88A89DCFA2D3}"/>
                  </a:ext>
                </a:extLst>
              </p:cNvPr>
              <p:cNvSpPr/>
              <p:nvPr/>
            </p:nvSpPr>
            <p:spPr>
              <a:xfrm rot="10800000">
                <a:off x="6914213" y="2469000"/>
                <a:ext cx="269822" cy="344773"/>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Mũi tên: Xuống 15">
                <a:extLst>
                  <a:ext uri="{FF2B5EF4-FFF2-40B4-BE49-F238E27FC236}">
                    <a16:creationId xmlns:a16="http://schemas.microsoft.com/office/drawing/2014/main" id="{0B7F1259-71C6-6074-7C0A-7E766943CFEE}"/>
                  </a:ext>
                </a:extLst>
              </p:cNvPr>
              <p:cNvSpPr/>
              <p:nvPr/>
            </p:nvSpPr>
            <p:spPr>
              <a:xfrm rot="16200000">
                <a:off x="8519410" y="3604543"/>
                <a:ext cx="269822" cy="344773"/>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Mũi tên: Xuống 16">
                <a:extLst>
                  <a:ext uri="{FF2B5EF4-FFF2-40B4-BE49-F238E27FC236}">
                    <a16:creationId xmlns:a16="http://schemas.microsoft.com/office/drawing/2014/main" id="{1F9163AD-9542-6C5C-51A4-19ABFACF6137}"/>
                  </a:ext>
                </a:extLst>
              </p:cNvPr>
              <p:cNvSpPr/>
              <p:nvPr/>
            </p:nvSpPr>
            <p:spPr>
              <a:xfrm>
                <a:off x="6992912" y="4810901"/>
                <a:ext cx="269822" cy="344773"/>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Mũi tên: Xuống 17">
                <a:extLst>
                  <a:ext uri="{FF2B5EF4-FFF2-40B4-BE49-F238E27FC236}">
                    <a16:creationId xmlns:a16="http://schemas.microsoft.com/office/drawing/2014/main" id="{D9A4D7DC-258B-E843-37E4-07A65FFB8CD4}"/>
                  </a:ext>
                </a:extLst>
              </p:cNvPr>
              <p:cNvSpPr/>
              <p:nvPr/>
            </p:nvSpPr>
            <p:spPr>
              <a:xfrm rot="5400000">
                <a:off x="5386467" y="3762842"/>
                <a:ext cx="269822" cy="344773"/>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9" name="Hình chữ nhật 18">
              <a:extLst>
                <a:ext uri="{FF2B5EF4-FFF2-40B4-BE49-F238E27FC236}">
                  <a16:creationId xmlns:a16="http://schemas.microsoft.com/office/drawing/2014/main" id="{5372FB43-B013-92C8-92D5-6C8A53BF1DA5}"/>
                </a:ext>
              </a:extLst>
            </p:cNvPr>
            <p:cNvSpPr/>
            <p:nvPr/>
          </p:nvSpPr>
          <p:spPr>
            <a:xfrm>
              <a:off x="643564" y="288561"/>
              <a:ext cx="10020302"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err="1">
                  <a:ln/>
                  <a:solidFill>
                    <a:schemeClr val="accent4"/>
                  </a:solidFill>
                  <a:effectLst/>
                </a:rPr>
                <a:t>Phiếu</a:t>
              </a:r>
              <a:r>
                <a:rPr lang="en-US" sz="2800" b="1" cap="none" spc="0" dirty="0">
                  <a:ln/>
                  <a:solidFill>
                    <a:schemeClr val="accent4"/>
                  </a:solidFill>
                  <a:effectLst/>
                </a:rPr>
                <a:t> </a:t>
              </a:r>
              <a:r>
                <a:rPr lang="en-US" sz="2800" b="1" cap="none" spc="0" dirty="0" err="1">
                  <a:ln/>
                  <a:solidFill>
                    <a:schemeClr val="accent4"/>
                  </a:solidFill>
                  <a:effectLst/>
                </a:rPr>
                <a:t>học</a:t>
              </a:r>
              <a:r>
                <a:rPr lang="en-US" sz="2800" b="1" cap="none" spc="0" dirty="0">
                  <a:ln/>
                  <a:solidFill>
                    <a:schemeClr val="accent4"/>
                  </a:solidFill>
                  <a:effectLst/>
                </a:rPr>
                <a:t> </a:t>
              </a:r>
              <a:r>
                <a:rPr lang="en-US" sz="2800" b="1" cap="none" spc="0" dirty="0" err="1">
                  <a:ln/>
                  <a:solidFill>
                    <a:schemeClr val="accent4"/>
                  </a:solidFill>
                  <a:effectLst/>
                </a:rPr>
                <a:t>tập</a:t>
              </a:r>
              <a:r>
                <a:rPr lang="en-US" sz="2800" b="1" cap="none" spc="0" dirty="0">
                  <a:ln/>
                  <a:solidFill>
                    <a:schemeClr val="accent4"/>
                  </a:solidFill>
                  <a:effectLst/>
                </a:rPr>
                <a:t> </a:t>
              </a:r>
              <a:r>
                <a:rPr lang="en-US" sz="2800" b="1" cap="none" spc="0" dirty="0" err="1">
                  <a:ln/>
                  <a:solidFill>
                    <a:schemeClr val="accent4"/>
                  </a:solidFill>
                  <a:effectLst/>
                </a:rPr>
                <a:t>số</a:t>
              </a:r>
              <a:r>
                <a:rPr lang="en-US" sz="2800" b="1" cap="none" spc="0" dirty="0">
                  <a:ln/>
                  <a:solidFill>
                    <a:schemeClr val="accent4"/>
                  </a:solidFill>
                  <a:effectLst/>
                </a:rPr>
                <a:t> 1</a:t>
              </a:r>
              <a:endParaRPr lang="vi-VN" sz="2800" b="1" cap="none" spc="0" dirty="0">
                <a:ln/>
                <a:solidFill>
                  <a:schemeClr val="accent4"/>
                </a:solidFill>
                <a:effectLst/>
              </a:endParaRPr>
            </a:p>
          </p:txBody>
        </p:sp>
        <p:sp>
          <p:nvSpPr>
            <p:cNvPr id="22" name="Hộp Văn bản 21">
              <a:extLst>
                <a:ext uri="{FF2B5EF4-FFF2-40B4-BE49-F238E27FC236}">
                  <a16:creationId xmlns:a16="http://schemas.microsoft.com/office/drawing/2014/main" id="{6D268A80-A319-BD0E-E835-D5919868160F}"/>
                </a:ext>
              </a:extLst>
            </p:cNvPr>
            <p:cNvSpPr txBox="1"/>
            <p:nvPr/>
          </p:nvSpPr>
          <p:spPr>
            <a:xfrm>
              <a:off x="1366035" y="917976"/>
              <a:ext cx="9003026" cy="734688"/>
            </a:xfrm>
            <a:prstGeom prst="rect">
              <a:avLst/>
            </a:prstGeom>
            <a:noFill/>
          </p:spPr>
          <p:txBody>
            <a:bodyPr wrap="square">
              <a:spAutoFit/>
            </a:bodyPr>
            <a:lstStyle/>
            <a:p>
              <a:pPr algn="ctr">
                <a:lnSpc>
                  <a:spcPct val="107000"/>
                </a:lnSpc>
                <a:spcBef>
                  <a:spcPts val="300"/>
                </a:spcBef>
                <a:spcAft>
                  <a:spcPts val="300"/>
                </a:spcAft>
              </a:pPr>
              <a:r>
                <a:rPr lang="vi-V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TÓM TẮT THEO CÁC SỰ KIỆN CHÍNH CỦA VĂN BẢN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Hình chữ nhật 22">
              <a:extLst>
                <a:ext uri="{FF2B5EF4-FFF2-40B4-BE49-F238E27FC236}">
                  <a16:creationId xmlns:a16="http://schemas.microsoft.com/office/drawing/2014/main" id="{6822CC7A-F92A-48C7-6547-DD0C936DF19B}"/>
                </a:ext>
              </a:extLst>
            </p:cNvPr>
            <p:cNvSpPr/>
            <p:nvPr/>
          </p:nvSpPr>
          <p:spPr>
            <a:xfrm>
              <a:off x="524656" y="288561"/>
              <a:ext cx="11497455" cy="6280878"/>
            </a:xfrm>
            <a:prstGeom prst="rect">
              <a:avLst/>
            </a:prstGeom>
            <a:noFill/>
            <a:ln w="38100" cmpd="dbl">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6" name="Hộp Văn bản 25">
            <a:extLst>
              <a:ext uri="{FF2B5EF4-FFF2-40B4-BE49-F238E27FC236}">
                <a16:creationId xmlns:a16="http://schemas.microsoft.com/office/drawing/2014/main" id="{D84B17B2-A846-19AA-C01A-6E5B26013CFF}"/>
              </a:ext>
            </a:extLst>
          </p:cNvPr>
          <p:cNvSpPr txBox="1"/>
          <p:nvPr/>
        </p:nvSpPr>
        <p:spPr>
          <a:xfrm>
            <a:off x="884035" y="5652153"/>
            <a:ext cx="11163924" cy="707886"/>
          </a:xfrm>
          <a:prstGeom prst="rect">
            <a:avLst/>
          </a:prstGeom>
          <a:noFill/>
        </p:spPr>
        <p:txBody>
          <a:bodyPr wrap="square">
            <a:spAutoFit/>
          </a:bodyPr>
          <a:lstStyle/>
          <a:p>
            <a:r>
              <a:rPr lang="en-US" sz="2000" b="1" i="1" dirty="0" err="1">
                <a:solidFill>
                  <a:srgbClr val="000000"/>
                </a:solidFill>
                <a:effectLst/>
                <a:latin typeface="Times New Roman" panose="02020603050405020304" pitchFamily="18" charset="0"/>
                <a:ea typeface="Times New Roman" panose="02020603050405020304" pitchFamily="18" charset="0"/>
              </a:rPr>
              <a:t>Nhận</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xét</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về</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cách</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sắp</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xếp</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kiện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chuyện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sắp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xếp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theo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trật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gian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không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gian</a:t>
            </a:r>
            <a:r>
              <a:rPr lang="en-US" sz="2000" dirty="0">
                <a:solidFill>
                  <a:srgbClr val="000000"/>
                </a:solidFill>
                <a:effectLst/>
                <a:latin typeface="Times New Roman" panose="02020603050405020304" pitchFamily="18" charset="0"/>
                <a:ea typeface="Times New Roman" panose="02020603050405020304" pitchFamily="18" charset="0"/>
              </a:rPr>
              <a:t>:   ...........................................................................................................................................................................</a:t>
            </a:r>
            <a:endParaRPr lang="en-US" sz="2000" dirty="0"/>
          </a:p>
        </p:txBody>
      </p:sp>
    </p:spTree>
    <p:extLst>
      <p:ext uri="{BB962C8B-B14F-4D97-AF65-F5344CB8AC3E}">
        <p14:creationId xmlns:p14="http://schemas.microsoft.com/office/powerpoint/2010/main" val="401473942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ình Bầu dục 4">
            <a:extLst>
              <a:ext uri="{FF2B5EF4-FFF2-40B4-BE49-F238E27FC236}">
                <a16:creationId xmlns:a16="http://schemas.microsoft.com/office/drawing/2014/main" id="{489D5CC8-E09E-5E02-497E-3F0B4444CE46}"/>
              </a:ext>
            </a:extLst>
          </p:cNvPr>
          <p:cNvSpPr/>
          <p:nvPr/>
        </p:nvSpPr>
        <p:spPr>
          <a:xfrm>
            <a:off x="1171730" y="43097"/>
            <a:ext cx="10238282" cy="1276656"/>
          </a:xfrm>
          <a:prstGeom prst="ellipse">
            <a:avLst/>
          </a:prstGeom>
          <a:solidFill>
            <a:srgbClr val="00B0F0">
              <a:alpha val="3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1. Do </a:t>
            </a:r>
            <a:r>
              <a:rPr lang="en-US" sz="2800" dirty="0" err="1">
                <a:solidFill>
                  <a:schemeClr val="tx1"/>
                </a:solidFill>
                <a:latin typeface="Times New Roman" panose="02020603050405020304" pitchFamily="18" charset="0"/>
                <a:cs typeface="Times New Roman" panose="02020603050405020304" pitchFamily="18" charset="0"/>
              </a:rPr>
              <a:t>hiếm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muộn</a:t>
            </a:r>
            <a:r>
              <a:rPr lang="en-US" sz="2800" dirty="0">
                <a:solidFill>
                  <a:schemeClr val="tx1"/>
                </a:solidFill>
                <a:latin typeface="Times New Roman" panose="02020603050405020304" pitchFamily="18" charset="0"/>
                <a:cs typeface="Times New Roman" panose="02020603050405020304" pitchFamily="18" charset="0"/>
              </a:rPr>
              <a:t>, 60 </a:t>
            </a:r>
            <a:r>
              <a:rPr lang="en-US" sz="2800" dirty="0" err="1">
                <a:solidFill>
                  <a:schemeClr val="tx1"/>
                </a:solidFill>
                <a:latin typeface="Times New Roman" panose="02020603050405020304" pitchFamily="18" charset="0"/>
                <a:cs typeface="Times New Roman" panose="02020603050405020304" pitchFamily="18" charset="0"/>
              </a:rPr>
              <a:t>tuổi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cậu</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trai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đặt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Hình Bầu dục 5">
            <a:extLst>
              <a:ext uri="{FF2B5EF4-FFF2-40B4-BE49-F238E27FC236}">
                <a16:creationId xmlns:a16="http://schemas.microsoft.com/office/drawing/2014/main" id="{4CF9A2BE-F6CA-B53D-AA12-EAFC6AA286E7}"/>
              </a:ext>
            </a:extLst>
          </p:cNvPr>
          <p:cNvSpPr/>
          <p:nvPr/>
        </p:nvSpPr>
        <p:spPr>
          <a:xfrm>
            <a:off x="1075543" y="1319753"/>
            <a:ext cx="10430656" cy="1419398"/>
          </a:xfrm>
          <a:prstGeom prst="ellipse">
            <a:avLst/>
          </a:prstGeom>
          <a:solidFill>
            <a:srgbClr val="E80878">
              <a:alpha val="31000"/>
            </a:srgbClr>
          </a:solidFill>
          <a:ln>
            <a:solidFill>
              <a:schemeClr val="accent1">
                <a:shade val="15000"/>
                <a:alpha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2. </a:t>
            </a:r>
            <a:r>
              <a:rPr lang="en-US" sz="2800" dirty="0" err="1">
                <a:solidFill>
                  <a:schemeClr val="tx1"/>
                </a:solidFill>
                <a:latin typeface="Times New Roman" panose="02020603050405020304" pitchFamily="18" charset="0"/>
                <a:cs typeface="Times New Roman" panose="02020603050405020304" pitchFamily="18" charset="0"/>
              </a:rPr>
              <a:t>Năm</a:t>
            </a:r>
            <a:r>
              <a:rPr lang="en-US" sz="2800" dirty="0">
                <a:solidFill>
                  <a:schemeClr val="tx1"/>
                </a:solidFill>
                <a:latin typeface="Times New Roman" panose="02020603050405020304" pitchFamily="18" charset="0"/>
                <a:cs typeface="Times New Roman" panose="02020603050405020304" pitchFamily="18" charset="0"/>
              </a:rPr>
              <a:t> 15 </a:t>
            </a:r>
            <a:r>
              <a:rPr lang="en-US" sz="2800" dirty="0" err="1">
                <a:solidFill>
                  <a:schemeClr val="tx1"/>
                </a:solidFill>
                <a:latin typeface="Times New Roman" panose="02020603050405020304" pitchFamily="18" charset="0"/>
                <a:cs typeface="Times New Roman" panose="02020603050405020304" pitchFamily="18" charset="0"/>
              </a:rPr>
              <a:t>tuổi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chịu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theo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cha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thay</a:t>
            </a:r>
            <a:r>
              <a:rPr lang="en-US" sz="2800" dirty="0">
                <a:solidFill>
                  <a:schemeClr val="tx1"/>
                </a:solidFill>
                <a:latin typeface="Times New Roman" panose="02020603050405020304" pitchFamily="18" charset="0"/>
                <a:cs typeface="Times New Roman" panose="02020603050405020304" pitchFamily="18" charset="0"/>
              </a:rPr>
              <a:t> cha </a:t>
            </a:r>
            <a:r>
              <a:rPr lang="en-US" sz="2800" dirty="0" err="1">
                <a:solidFill>
                  <a:schemeClr val="tx1"/>
                </a:solidFill>
                <a:latin typeface="Times New Roman" panose="02020603050405020304" pitchFamily="18" charset="0"/>
                <a:cs typeface="Times New Roman" panose="02020603050405020304" pitchFamily="18" charset="0"/>
              </a:rPr>
              <a:t>mẹ</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Hình Bầu dục 6">
            <a:extLst>
              <a:ext uri="{FF2B5EF4-FFF2-40B4-BE49-F238E27FC236}">
                <a16:creationId xmlns:a16="http://schemas.microsoft.com/office/drawing/2014/main" id="{F8EA782E-6EF3-3DA9-46FB-81129481B313}"/>
              </a:ext>
            </a:extLst>
          </p:cNvPr>
          <p:cNvSpPr/>
          <p:nvPr/>
        </p:nvSpPr>
        <p:spPr>
          <a:xfrm>
            <a:off x="274820" y="2639505"/>
            <a:ext cx="11917180" cy="2072340"/>
          </a:xfrm>
          <a:prstGeom prst="ellipse">
            <a:avLst/>
          </a:prstGeom>
          <a:solidFill>
            <a:schemeClr val="accent2">
              <a:lumMod val="60000"/>
              <a:lumOff val="40000"/>
              <a:alpha val="3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3.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lần</a:t>
            </a:r>
            <a:r>
              <a:rPr lang="en-US" sz="2800" dirty="0">
                <a:solidFill>
                  <a:schemeClr val="tx1"/>
                </a:solidFill>
                <a:latin typeface="Times New Roman" panose="02020603050405020304" pitchFamily="18" charset="0"/>
                <a:cs typeface="Times New Roman" panose="02020603050405020304" pitchFamily="18" charset="0"/>
              </a:rPr>
              <a:t> cha </a:t>
            </a:r>
            <a:r>
              <a:rPr lang="en-US" sz="2800" dirty="0" err="1">
                <a:solidFill>
                  <a:schemeClr val="tx1"/>
                </a:solidFill>
                <a:latin typeface="Times New Roman" panose="02020603050405020304" pitchFamily="18" charset="0"/>
                <a:cs typeface="Times New Roman" panose="02020603050405020304" pitchFamily="18" charset="0"/>
              </a:rPr>
              <a:t>mẹ</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gặp</a:t>
            </a:r>
            <a:r>
              <a:rPr lang="en-US" sz="2800" dirty="0">
                <a:solidFill>
                  <a:schemeClr val="tx1"/>
                </a:solidFill>
                <a:latin typeface="Times New Roman" panose="02020603050405020304" pitchFamily="18" charset="0"/>
                <a:cs typeface="Times New Roman" panose="02020603050405020304" pitchFamily="18" charset="0"/>
              </a:rPr>
              <a:t> cha </a:t>
            </a:r>
            <a:r>
              <a:rPr lang="en-US" sz="2800" dirty="0" err="1">
                <a:solidFill>
                  <a:schemeClr val="tx1"/>
                </a:solidFill>
                <a:latin typeface="Times New Roman" panose="02020603050405020304" pitchFamily="18" charset="0"/>
                <a:cs typeface="Times New Roman" panose="02020603050405020304" pitchFamily="18" charset="0"/>
              </a:rPr>
              <a:t>mẹ</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Ngọa</a:t>
            </a:r>
            <a:r>
              <a:rPr lang="en-US" sz="2800" dirty="0">
                <a:solidFill>
                  <a:schemeClr val="tx1"/>
                </a:solidFill>
                <a:latin typeface="Times New Roman" panose="02020603050405020304" pitchFamily="18" charset="0"/>
                <a:cs typeface="Times New Roman" panose="02020603050405020304" pitchFamily="18" charset="0"/>
              </a:rPr>
              <a:t> Vân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Ngọa</a:t>
            </a:r>
            <a:r>
              <a:rPr lang="en-US" sz="2800" dirty="0">
                <a:solidFill>
                  <a:schemeClr val="tx1"/>
                </a:solidFill>
                <a:latin typeface="Times New Roman" panose="02020603050405020304" pitchFamily="18" charset="0"/>
                <a:cs typeface="Times New Roman" panose="02020603050405020304" pitchFamily="18" charset="0"/>
              </a:rPr>
              <a:t> Vân. Hai </a:t>
            </a:r>
            <a:r>
              <a:rPr lang="en-US" sz="2800" dirty="0" err="1">
                <a:solidFill>
                  <a:schemeClr val="tx1"/>
                </a:solidFill>
                <a:latin typeface="Times New Roman" panose="02020603050405020304" pitchFamily="18" charset="0"/>
                <a:cs typeface="Times New Roman" panose="02020603050405020304" pitchFamily="18" charset="0"/>
              </a:rPr>
              <a:t>bên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Ngọa</a:t>
            </a:r>
            <a:r>
              <a:rPr lang="en-US" sz="2800" dirty="0">
                <a:solidFill>
                  <a:schemeClr val="tx1"/>
                </a:solidFill>
                <a:latin typeface="Times New Roman" panose="02020603050405020304" pitchFamily="18" charset="0"/>
                <a:cs typeface="Times New Roman" panose="02020603050405020304" pitchFamily="18" charset="0"/>
              </a:rPr>
              <a:t> Vân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phép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hôn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lễ</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lâu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8" name="Hình Bầu dục 7">
            <a:extLst>
              <a:ext uri="{FF2B5EF4-FFF2-40B4-BE49-F238E27FC236}">
                <a16:creationId xmlns:a16="http://schemas.microsoft.com/office/drawing/2014/main" id="{CE250407-74C0-65BE-4043-4BA06ED6636B}"/>
              </a:ext>
            </a:extLst>
          </p:cNvPr>
          <p:cNvSpPr/>
          <p:nvPr/>
        </p:nvSpPr>
        <p:spPr>
          <a:xfrm>
            <a:off x="432217" y="4711845"/>
            <a:ext cx="11602386" cy="2072340"/>
          </a:xfrm>
          <a:prstGeom prst="ellipse">
            <a:avLst/>
          </a:prstGeom>
          <a:solidFill>
            <a:schemeClr val="accent6">
              <a:lumMod val="75000"/>
              <a:alpha val="3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4.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hôm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gặp</a:t>
            </a:r>
            <a:r>
              <a:rPr lang="en-US" sz="2800" dirty="0">
                <a:solidFill>
                  <a:schemeClr val="tx1"/>
                </a:solidFill>
                <a:latin typeface="Times New Roman" panose="02020603050405020304" pitchFamily="18" charset="0"/>
                <a:cs typeface="Times New Roman" panose="02020603050405020304" pitchFamily="18" charset="0"/>
              </a:rPr>
              <a:t> tai </a:t>
            </a:r>
            <a:r>
              <a:rPr lang="en-US" sz="2800" dirty="0" err="1">
                <a:solidFill>
                  <a:schemeClr val="tx1"/>
                </a:solidFill>
                <a:latin typeface="Times New Roman" panose="02020603050405020304" pitchFamily="18" charset="0"/>
                <a:cs typeface="Times New Roman" panose="02020603050405020304" pitchFamily="18" charset="0"/>
              </a:rPr>
              <a:t>họa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Ngọa</a:t>
            </a:r>
            <a:r>
              <a:rPr lang="en-US" sz="2800" dirty="0">
                <a:solidFill>
                  <a:schemeClr val="tx1"/>
                </a:solidFill>
                <a:latin typeface="Times New Roman" panose="02020603050405020304" pitchFamily="18" charset="0"/>
                <a:cs typeface="Times New Roman" panose="02020603050405020304" pitchFamily="18" charset="0"/>
              </a:rPr>
              <a:t> Vân </a:t>
            </a:r>
            <a:r>
              <a:rPr lang="en-US" sz="2800" dirty="0" err="1">
                <a:solidFill>
                  <a:schemeClr val="tx1"/>
                </a:solidFill>
                <a:latin typeface="Times New Roman" panose="02020603050405020304" pitchFamily="18" charset="0"/>
                <a:cs typeface="Times New Roman" panose="02020603050405020304" pitchFamily="18" charset="0"/>
              </a:rPr>
              <a:t>phải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tận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phép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cứu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biệt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cha </a:t>
            </a:r>
            <a:r>
              <a:rPr lang="en-US" sz="2800" dirty="0" err="1">
                <a:solidFill>
                  <a:schemeClr val="tx1"/>
                </a:solidFill>
                <a:latin typeface="Times New Roman" panose="02020603050405020304" pitchFamily="18" charset="0"/>
                <a:cs typeface="Times New Roman" panose="02020603050405020304" pitchFamily="18" charset="0"/>
              </a:rPr>
              <a:t>mẹ</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chồng</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19924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pic>
        <p:nvPicPr>
          <p:cNvPr id="11" name="Hình ảnh 10">
            <a:extLst>
              <a:ext uri="{FF2B5EF4-FFF2-40B4-BE49-F238E27FC236}">
                <a16:creationId xmlns:a16="http://schemas.microsoft.com/office/drawing/2014/main" id="{AA36E7FA-7029-99D2-643D-4B3FFC6DB380}"/>
              </a:ext>
            </a:extLst>
          </p:cNvPr>
          <p:cNvPicPr>
            <a:picLocks noChangeAspect="1"/>
          </p:cNvPicPr>
          <p:nvPr/>
        </p:nvPicPr>
        <p:blipFill>
          <a:blip r:embed="rId3"/>
          <a:stretch>
            <a:fillRect/>
          </a:stretch>
        </p:blipFill>
        <p:spPr>
          <a:xfrm>
            <a:off x="0" y="3362325"/>
            <a:ext cx="12192000" cy="3495675"/>
          </a:xfrm>
          <a:prstGeom prst="rect">
            <a:avLst/>
          </a:prstGeom>
          <a:effectLst>
            <a:glow rad="1905000">
              <a:schemeClr val="accent1">
                <a:alpha val="0"/>
              </a:schemeClr>
            </a:glow>
            <a:softEdge rad="1270000"/>
          </a:effectLst>
        </p:spPr>
      </p:pic>
      <p:sp>
        <p:nvSpPr>
          <p:cNvPr id="5" name="Hộp Văn bản 4">
            <a:extLst>
              <a:ext uri="{FF2B5EF4-FFF2-40B4-BE49-F238E27FC236}">
                <a16:creationId xmlns:a16="http://schemas.microsoft.com/office/drawing/2014/main" id="{B96FC3A4-221B-5D41-AD7D-B7ADE58CDA83}"/>
              </a:ext>
            </a:extLst>
          </p:cNvPr>
          <p:cNvSpPr txBox="1"/>
          <p:nvPr/>
        </p:nvSpPr>
        <p:spPr>
          <a:xfrm>
            <a:off x="528705" y="4197204"/>
            <a:ext cx="10598046" cy="1647182"/>
          </a:xfrm>
          <a:prstGeom prst="rect">
            <a:avLst/>
          </a:prstGeom>
          <a:noFill/>
        </p:spPr>
        <p:txBody>
          <a:bodyPr wrap="square">
            <a:spAutoFit/>
          </a:bodyPr>
          <a:lstStyle/>
          <a:p>
            <a:pPr algn="just">
              <a:lnSpc>
                <a:spcPct val="107000"/>
              </a:lnSpc>
              <a:spcBef>
                <a:spcPts val="300"/>
              </a:spcBef>
              <a:spcAft>
                <a:spcPts val="300"/>
              </a:spcAft>
            </a:pPr>
            <a:r>
              <a:rPr lang="es-ES" sz="3200" dirty="0">
                <a:effectLst/>
                <a:latin typeface="Times New Roman" panose="02020603050405020304" pitchFamily="18" charset="0"/>
                <a:ea typeface="Calibri" panose="020F0502020204030204" pitchFamily="34" charset="0"/>
                <a:sym typeface="Wingdings" panose="05000000000000000000" pitchFamily="2" charset="2"/>
              </a:rPr>
              <a:t> </a:t>
            </a:r>
            <a:r>
              <a:rPr lang="es-ES" sz="3200" dirty="0">
                <a:effectLst/>
                <a:latin typeface="Times New Roman" panose="02020603050405020304" pitchFamily="18" charset="0"/>
                <a:ea typeface="Calibri" panose="020F0502020204030204" pitchFamily="34" charset="0"/>
              </a:rPr>
              <a:t>Các sự kiện trong câu chuyện được sắp xếp theo trình tự thời gian xảy ra các sự kiện,  kết hợp không gian thực với không gian ảo.</a:t>
            </a:r>
            <a:endParaRPr lang="en-US" sz="3200" dirty="0">
              <a:effectLst/>
              <a:latin typeface="Calibri" panose="020F0502020204030204" pitchFamily="34" charset="0"/>
              <a:ea typeface="Calibri" panose="020F0502020204030204" pitchFamily="34" charset="0"/>
            </a:endParaRPr>
          </a:p>
        </p:txBody>
      </p:sp>
      <p:sp>
        <p:nvSpPr>
          <p:cNvPr id="6" name="Hình chữ nhật 5">
            <a:extLst>
              <a:ext uri="{FF2B5EF4-FFF2-40B4-BE49-F238E27FC236}">
                <a16:creationId xmlns:a16="http://schemas.microsoft.com/office/drawing/2014/main" id="{C7F7BDC7-B4F8-BEC8-76D5-2D9C35C0F40C}"/>
              </a:ext>
            </a:extLst>
          </p:cNvPr>
          <p:cNvSpPr/>
          <p:nvPr/>
        </p:nvSpPr>
        <p:spPr>
          <a:xfrm>
            <a:off x="1177345" y="522902"/>
            <a:ext cx="9837309"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Văn </a:t>
            </a:r>
            <a:r>
              <a:rPr lang="en-US" sz="3600" b="1" cap="none" spc="0" dirty="0" err="1">
                <a:ln/>
                <a:solidFill>
                  <a:schemeClr val="accent1">
                    <a:lumMod val="50000"/>
                  </a:schemeClr>
                </a:solidFill>
                <a:effectLst/>
                <a:latin typeface="Times New Roman" panose="02020603050405020304" pitchFamily="18" charset="0"/>
                <a:cs typeface="Times New Roman" panose="02020603050405020304" pitchFamily="18" charset="0"/>
              </a:rPr>
              <a:t>bản</a:t>
            </a: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 2 : </a:t>
            </a:r>
            <a:r>
              <a:rPr lang="en-US" sz="3600" b="1" dirty="0">
                <a:ln/>
                <a:solidFill>
                  <a:srgbClr val="C00000"/>
                </a:solidFill>
                <a:latin typeface="Times New Roman" panose="02020603050405020304" pitchFamily="18" charset="0"/>
                <a:cs typeface="Times New Roman" panose="02020603050405020304" pitchFamily="18" charset="0"/>
              </a:rPr>
              <a:t>TRUYỆN LẠ NHÀ THUYỀN CHÀI</a:t>
            </a:r>
            <a:endParaRPr lang="vi-VN" sz="36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FD8A2462-1E86-3ED9-C395-946E49C99AD3}"/>
              </a:ext>
            </a:extLst>
          </p:cNvPr>
          <p:cNvSpPr txBox="1"/>
          <p:nvPr/>
        </p:nvSpPr>
        <p:spPr>
          <a:xfrm>
            <a:off x="485609" y="2537484"/>
            <a:ext cx="10684239" cy="1077218"/>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truyện</a:t>
            </a:r>
            <a:endParaRPr lang="en-US" sz="3200" b="1" dirty="0">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71A54094-9DF0-A5BC-7E1E-A181183EE8BB}"/>
              </a:ext>
            </a:extLst>
          </p:cNvPr>
          <p:cNvSpPr txBox="1"/>
          <p:nvPr/>
        </p:nvSpPr>
        <p:spPr>
          <a:xfrm>
            <a:off x="310691" y="1379814"/>
            <a:ext cx="5876802" cy="523220"/>
          </a:xfrm>
          <a:prstGeom prst="rect">
            <a:avLst/>
          </a:prstGeom>
          <a:noFill/>
        </p:spPr>
        <p:txBody>
          <a:bodyPr wrap="non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I. TRẢI NGHIỆM CÙNG VĂN BẢN</a:t>
            </a:r>
          </a:p>
        </p:txBody>
      </p:sp>
      <p:sp>
        <p:nvSpPr>
          <p:cNvPr id="9" name="Hộp Văn bản 8">
            <a:extLst>
              <a:ext uri="{FF2B5EF4-FFF2-40B4-BE49-F238E27FC236}">
                <a16:creationId xmlns:a16="http://schemas.microsoft.com/office/drawing/2014/main" id="{594ADA78-9377-750C-A391-73C184AF0AF3}"/>
              </a:ext>
            </a:extLst>
          </p:cNvPr>
          <p:cNvSpPr txBox="1"/>
          <p:nvPr/>
        </p:nvSpPr>
        <p:spPr>
          <a:xfrm>
            <a:off x="310691" y="1958649"/>
            <a:ext cx="5073248" cy="523220"/>
          </a:xfrm>
          <a:prstGeom prst="rect">
            <a:avLst/>
          </a:prstGeom>
          <a:noFill/>
        </p:spPr>
        <p:txBody>
          <a:bodyPr wrap="non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II. SUY NGẪM VÀ PHẢN HỒI</a:t>
            </a:r>
          </a:p>
        </p:txBody>
      </p:sp>
      <p:sp>
        <p:nvSpPr>
          <p:cNvPr id="10" name="Hộp Văn bản 9">
            <a:extLst>
              <a:ext uri="{FF2B5EF4-FFF2-40B4-BE49-F238E27FC236}">
                <a16:creationId xmlns:a16="http://schemas.microsoft.com/office/drawing/2014/main" id="{54F8CDF3-3040-B392-4E69-4F7B323AF57E}"/>
              </a:ext>
            </a:extLst>
          </p:cNvPr>
          <p:cNvSpPr txBox="1"/>
          <p:nvPr/>
        </p:nvSpPr>
        <p:spPr>
          <a:xfrm>
            <a:off x="485609" y="3612429"/>
            <a:ext cx="10684239"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96937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a:extLst>
              <a:ext uri="{FF2B5EF4-FFF2-40B4-BE49-F238E27FC236}">
                <a16:creationId xmlns:a16="http://schemas.microsoft.com/office/drawing/2014/main" id="{AE48CF6E-D11E-E44D-AC42-834330B8A7AB}"/>
              </a:ext>
            </a:extLst>
          </p:cNvPr>
          <p:cNvGraphicFramePr>
            <a:graphicFrameLocks noGrp="1"/>
          </p:cNvGraphicFramePr>
          <p:nvPr>
            <p:extLst>
              <p:ext uri="{D42A27DB-BD31-4B8C-83A1-F6EECF244321}">
                <p14:modId xmlns:p14="http://schemas.microsoft.com/office/powerpoint/2010/main" val="1513527563"/>
              </p:ext>
            </p:extLst>
          </p:nvPr>
        </p:nvGraphicFramePr>
        <p:xfrm>
          <a:off x="119921" y="119922"/>
          <a:ext cx="12072079" cy="6862892"/>
        </p:xfrm>
        <a:graphic>
          <a:graphicData uri="http://schemas.openxmlformats.org/drawingml/2006/table">
            <a:tbl>
              <a:tblPr firstRow="1" firstCol="1" bandRow="1">
                <a:tableStyleId>{C4B1156A-380E-4F78-BDF5-A606A8083BF9}</a:tableStyleId>
              </a:tblPr>
              <a:tblGrid>
                <a:gridCol w="6080358">
                  <a:extLst>
                    <a:ext uri="{9D8B030D-6E8A-4147-A177-3AD203B41FA5}">
                      <a16:colId xmlns:a16="http://schemas.microsoft.com/office/drawing/2014/main" val="3205425093"/>
                    </a:ext>
                  </a:extLst>
                </a:gridCol>
                <a:gridCol w="5991721">
                  <a:extLst>
                    <a:ext uri="{9D8B030D-6E8A-4147-A177-3AD203B41FA5}">
                      <a16:colId xmlns:a16="http://schemas.microsoft.com/office/drawing/2014/main" val="3853131978"/>
                    </a:ext>
                  </a:extLst>
                </a:gridCol>
              </a:tblGrid>
              <a:tr h="1248689">
                <a:tc gridSpan="2">
                  <a:txBody>
                    <a:bodyPr/>
                    <a:lstStyle/>
                    <a:p>
                      <a:pPr marL="0" marR="0" lvl="0" indent="0" algn="ctr" defTabSz="914400" rtl="0" eaLnBrk="1" fontAlgn="auto" latinLnBrk="0" hangingPunct="1">
                        <a:lnSpc>
                          <a:spcPct val="107000"/>
                        </a:lnSpc>
                        <a:spcBef>
                          <a:spcPts val="300"/>
                        </a:spcBef>
                        <a:spcAft>
                          <a:spcPts val="300"/>
                        </a:spcAft>
                        <a:buClrTx/>
                        <a:buSzTx/>
                        <a:buFontTx/>
                        <a:buNone/>
                        <a:tabLst/>
                        <a:defRPr/>
                      </a:pPr>
                      <a:r>
                        <a:rPr lang="en-US" sz="2400" b="1" cap="none" spc="0" dirty="0" err="1">
                          <a:ln/>
                          <a:solidFill>
                            <a:schemeClr val="accent2">
                              <a:lumMod val="75000"/>
                            </a:schemeClr>
                          </a:solidFill>
                          <a:effectLst/>
                          <a:latin typeface="Times New Roman" panose="02020603050405020304" pitchFamily="18" charset="0"/>
                          <a:cs typeface="Times New Roman" panose="02020603050405020304" pitchFamily="18" charset="0"/>
                        </a:rPr>
                        <a:t>Phiếu</a:t>
                      </a:r>
                      <a:r>
                        <a:rPr lang="en-US" sz="2400" b="1" cap="none" spc="0" dirty="0">
                          <a:ln/>
                          <a:solidFill>
                            <a:schemeClr val="accent2">
                              <a:lumMod val="75000"/>
                            </a:schemeClr>
                          </a:solidFill>
                          <a:effectLst/>
                          <a:latin typeface="Times New Roman" panose="02020603050405020304" pitchFamily="18" charset="0"/>
                          <a:cs typeface="Times New Roman" panose="02020603050405020304" pitchFamily="18" charset="0"/>
                        </a:rPr>
                        <a:t> </a:t>
                      </a:r>
                      <a:r>
                        <a:rPr lang="en-US" sz="2400" b="1" cap="none" spc="0" dirty="0" err="1">
                          <a:ln/>
                          <a:solidFill>
                            <a:schemeClr val="accent2">
                              <a:lumMod val="75000"/>
                            </a:schemeClr>
                          </a:solidFill>
                          <a:effectLst/>
                          <a:latin typeface="Times New Roman" panose="02020603050405020304" pitchFamily="18" charset="0"/>
                          <a:cs typeface="Times New Roman" panose="02020603050405020304" pitchFamily="18" charset="0"/>
                        </a:rPr>
                        <a:t>học</a:t>
                      </a:r>
                      <a:r>
                        <a:rPr lang="en-US" sz="2400" b="1" cap="none" spc="0" dirty="0">
                          <a:ln/>
                          <a:solidFill>
                            <a:schemeClr val="accent2">
                              <a:lumMod val="75000"/>
                            </a:schemeClr>
                          </a:solidFill>
                          <a:effectLst/>
                          <a:latin typeface="Times New Roman" panose="02020603050405020304" pitchFamily="18" charset="0"/>
                          <a:cs typeface="Times New Roman" panose="02020603050405020304" pitchFamily="18" charset="0"/>
                        </a:rPr>
                        <a:t> </a:t>
                      </a:r>
                      <a:r>
                        <a:rPr lang="en-US" sz="2400" b="1" cap="none" spc="0" dirty="0" err="1">
                          <a:ln/>
                          <a:solidFill>
                            <a:schemeClr val="accent2">
                              <a:lumMod val="75000"/>
                            </a:schemeClr>
                          </a:solidFill>
                          <a:effectLst/>
                          <a:latin typeface="Times New Roman" panose="02020603050405020304" pitchFamily="18" charset="0"/>
                          <a:cs typeface="Times New Roman" panose="02020603050405020304" pitchFamily="18" charset="0"/>
                        </a:rPr>
                        <a:t>tập</a:t>
                      </a:r>
                      <a:r>
                        <a:rPr lang="en-US" sz="2400" b="1" cap="none" spc="0" dirty="0">
                          <a:ln/>
                          <a:solidFill>
                            <a:schemeClr val="accent2">
                              <a:lumMod val="75000"/>
                            </a:schemeClr>
                          </a:solidFill>
                          <a:effectLst/>
                          <a:latin typeface="Times New Roman" panose="02020603050405020304" pitchFamily="18" charset="0"/>
                          <a:cs typeface="Times New Roman" panose="02020603050405020304" pitchFamily="18" charset="0"/>
                        </a:rPr>
                        <a:t> </a:t>
                      </a:r>
                      <a:r>
                        <a:rPr lang="en-US" sz="2400" b="1" cap="none" spc="0" dirty="0" err="1">
                          <a:ln/>
                          <a:solidFill>
                            <a:schemeClr val="accent2">
                              <a:lumMod val="75000"/>
                            </a:schemeClr>
                          </a:solidFill>
                          <a:effectLst/>
                          <a:latin typeface="Times New Roman" panose="02020603050405020304" pitchFamily="18" charset="0"/>
                          <a:cs typeface="Times New Roman" panose="02020603050405020304" pitchFamily="18" charset="0"/>
                        </a:rPr>
                        <a:t>số</a:t>
                      </a:r>
                      <a:r>
                        <a:rPr lang="en-US" sz="2400" b="1" cap="none" spc="0" dirty="0">
                          <a:ln/>
                          <a:solidFill>
                            <a:schemeClr val="accent2">
                              <a:lumMod val="75000"/>
                            </a:schemeClr>
                          </a:solidFill>
                          <a:effectLst/>
                          <a:latin typeface="Times New Roman" panose="02020603050405020304" pitchFamily="18" charset="0"/>
                          <a:cs typeface="Times New Roman" panose="02020603050405020304" pitchFamily="18" charset="0"/>
                        </a:rPr>
                        <a:t> 2</a:t>
                      </a:r>
                      <a:endParaRPr lang="vi-VN" sz="2400" b="1" cap="none" spc="0" dirty="0">
                        <a:ln/>
                        <a:solidFill>
                          <a:schemeClr val="accent2">
                            <a:lumMod val="75000"/>
                          </a:schemeClr>
                        </a:solidFill>
                        <a:effectLst/>
                        <a:latin typeface="Times New Roman" panose="02020603050405020304" pitchFamily="18" charset="0"/>
                        <a:cs typeface="Times New Roman" panose="02020603050405020304" pitchFamily="18" charset="0"/>
                      </a:endParaRPr>
                    </a:p>
                    <a:p>
                      <a:pPr algn="ctr">
                        <a:lnSpc>
                          <a:spcPct val="107000"/>
                        </a:lnSpc>
                        <a:spcBef>
                          <a:spcPts val="300"/>
                        </a:spcBef>
                        <a:spcAft>
                          <a:spcPts val="300"/>
                        </a:spcAft>
                      </a:pPr>
                      <a:r>
                        <a:rPr lang="en-US" sz="2400" dirty="0">
                          <a:solidFill>
                            <a:schemeClr val="tx1"/>
                          </a:solidFill>
                          <a:effectLst/>
                          <a:latin typeface="Times New Roman" panose="02020603050405020304" pitchFamily="18" charset="0"/>
                          <a:cs typeface="Times New Roman" panose="02020603050405020304" pitchFamily="18" charset="0"/>
                        </a:rPr>
                        <a:t>TÌM HIỂU VỀ NHÂN VẬT TRONG  VĂN BẢN</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588122272"/>
                  </a:ext>
                </a:extLst>
              </a:tr>
              <a:tr h="784402">
                <a:tc>
                  <a:txBody>
                    <a:bodyPr/>
                    <a:lstStyle/>
                    <a:p>
                      <a:pPr algn="ctr">
                        <a:lnSpc>
                          <a:spcPct val="107000"/>
                        </a:lnSpc>
                        <a:spcBef>
                          <a:spcPts val="300"/>
                        </a:spcBef>
                        <a:spcAft>
                          <a:spcPts val="300"/>
                        </a:spcAft>
                      </a:pPr>
                      <a:r>
                        <a:rPr lang="en-US" sz="2400" b="1" dirty="0" err="1">
                          <a:solidFill>
                            <a:schemeClr val="tx1"/>
                          </a:solidFill>
                          <a:effectLst/>
                          <a:latin typeface="Times New Roman" panose="02020603050405020304" pitchFamily="18" charset="0"/>
                          <a:cs typeface="Times New Roman" panose="02020603050405020304" pitchFamily="18" charset="0"/>
                        </a:rPr>
                        <a:t>Về</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việc</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chọn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nghề</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của</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Thúc</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Ngư</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300"/>
                        </a:spcBef>
                        <a:spcAft>
                          <a:spcPts val="300"/>
                        </a:spcAft>
                      </a:pPr>
                      <a:r>
                        <a:rPr lang="en-US" sz="2400" b="1" dirty="0" err="1">
                          <a:solidFill>
                            <a:schemeClr val="tx1"/>
                          </a:solidFill>
                          <a:effectLst/>
                          <a:latin typeface="Times New Roman" panose="02020603050405020304" pitchFamily="18" charset="0"/>
                          <a:cs typeface="Times New Roman" panose="02020603050405020304" pitchFamily="18" charset="0"/>
                        </a:rPr>
                        <a:t>Về</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tính</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cách</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nhân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vật</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Ngoạ</a:t>
                      </a:r>
                      <a:r>
                        <a:rPr lang="en-US" sz="2400" b="1" dirty="0">
                          <a:solidFill>
                            <a:schemeClr val="tx1"/>
                          </a:solidFill>
                          <a:effectLst/>
                          <a:latin typeface="Times New Roman" panose="02020603050405020304" pitchFamily="18" charset="0"/>
                          <a:cs typeface="Times New Roman" panose="02020603050405020304" pitchFamily="18" charset="0"/>
                        </a:rPr>
                        <a:t> Vân</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2833533"/>
                  </a:ext>
                </a:extLst>
              </a:tr>
              <a:tr h="3513038">
                <a:tc>
                  <a:txBody>
                    <a:bodyPr/>
                    <a:lstStyle/>
                    <a:p>
                      <a:pPr>
                        <a:lnSpc>
                          <a:spcPct val="107000"/>
                        </a:lnSpc>
                        <a:spcBef>
                          <a:spcPts val="300"/>
                        </a:spcBef>
                        <a:spcAft>
                          <a:spcPts val="300"/>
                        </a:spcAft>
                      </a:pPr>
                      <a:r>
                        <a:rPr lang="en-US" sz="2400" b="0" dirty="0" err="1">
                          <a:solidFill>
                            <a:schemeClr val="tx1"/>
                          </a:solidFill>
                          <a:effectLst/>
                          <a:latin typeface="Times New Roman" panose="02020603050405020304" pitchFamily="18" charset="0"/>
                          <a:cs typeface="Times New Roman" panose="02020603050405020304" pitchFamily="18" charset="0"/>
                        </a:rPr>
                        <a:t>Đồng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tình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không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đồng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tình</a:t>
                      </a:r>
                      <a:r>
                        <a:rPr lang="en-US" sz="2400" b="0" dirty="0">
                          <a:solidFill>
                            <a:schemeClr val="tx1"/>
                          </a:solidFill>
                          <a:effectLst/>
                          <a:latin typeface="Times New Roman" panose="02020603050405020304" pitchFamily="18" charset="0"/>
                          <a:cs typeface="Times New Roman" panose="02020603050405020304" pitchFamily="18" charset="0"/>
                        </a:rPr>
                        <a:t>: …...........................................................</a:t>
                      </a:r>
                    </a:p>
                    <a:p>
                      <a:pPr>
                        <a:lnSpc>
                          <a:spcPct val="107000"/>
                        </a:lnSpc>
                        <a:spcBef>
                          <a:spcPts val="300"/>
                        </a:spcBef>
                        <a:spcAft>
                          <a:spcPts val="300"/>
                        </a:spcAft>
                      </a:pP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Bef>
                          <a:spcPts val="300"/>
                        </a:spcBef>
                        <a:spcAft>
                          <a:spcPts val="300"/>
                        </a:spcAft>
                      </a:pPr>
                      <a:r>
                        <a:rPr lang="en-US" sz="2400" b="0" dirty="0">
                          <a:solidFill>
                            <a:schemeClr val="tx1"/>
                          </a:solidFill>
                          <a:effectLst/>
                          <a:latin typeface="Times New Roman" panose="02020603050405020304" pitchFamily="18" charset="0"/>
                          <a:cs typeface="Times New Roman" panose="02020603050405020304" pitchFamily="18" charset="0"/>
                        </a:rPr>
                        <a:t>…...........................................................</a:t>
                      </a:r>
                    </a:p>
                    <a:p>
                      <a:pPr>
                        <a:lnSpc>
                          <a:spcPct val="107000"/>
                        </a:lnSpc>
                        <a:spcBef>
                          <a:spcPts val="300"/>
                        </a:spcBef>
                        <a:spcAft>
                          <a:spcPts val="300"/>
                        </a:spcAft>
                      </a:pP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Bef>
                          <a:spcPts val="300"/>
                        </a:spcBef>
                        <a:spcAft>
                          <a:spcPts val="300"/>
                        </a:spcAft>
                      </a:pPr>
                      <a:r>
                        <a:rPr lang="en-US" sz="2400" b="0" dirty="0">
                          <a:solidFill>
                            <a:schemeClr val="tx1"/>
                          </a:solidFill>
                          <a:effectLst/>
                          <a:latin typeface="Times New Roman" panose="02020603050405020304" pitchFamily="18" charset="0"/>
                          <a:cs typeface="Times New Roman" panose="02020603050405020304" pitchFamily="18" charset="0"/>
                        </a:rPr>
                        <a:t>…...........................................................</a:t>
                      </a:r>
                    </a:p>
                    <a:p>
                      <a:pPr>
                        <a:lnSpc>
                          <a:spcPct val="107000"/>
                        </a:lnSpc>
                        <a:spcBef>
                          <a:spcPts val="300"/>
                        </a:spcBef>
                        <a:spcAft>
                          <a:spcPts val="300"/>
                        </a:spcAft>
                      </a:pP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Bef>
                          <a:spcPts val="300"/>
                        </a:spcBef>
                        <a:spcAft>
                          <a:spcPts val="300"/>
                        </a:spcAft>
                      </a:pP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300"/>
                        </a:spcBef>
                        <a:spcAft>
                          <a:spcPts val="300"/>
                        </a:spcAft>
                      </a:pPr>
                      <a:r>
                        <a:rPr lang="en-US" sz="2400" b="0" dirty="0" err="1">
                          <a:solidFill>
                            <a:schemeClr val="tx1"/>
                          </a:solidFill>
                          <a:effectLst/>
                          <a:latin typeface="Times New Roman" panose="02020603050405020304" pitchFamily="18" charset="0"/>
                          <a:cs typeface="Times New Roman" panose="02020603050405020304" pitchFamily="18" charset="0"/>
                        </a:rPr>
                        <a:t>Tính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cách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của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Ngoạ</a:t>
                      </a:r>
                      <a:r>
                        <a:rPr lang="en-US" sz="2400" b="0" dirty="0">
                          <a:solidFill>
                            <a:schemeClr val="tx1"/>
                          </a:solidFill>
                          <a:effectLst/>
                          <a:latin typeface="Times New Roman" panose="02020603050405020304" pitchFamily="18" charset="0"/>
                          <a:cs typeface="Times New Roman" panose="02020603050405020304" pitchFamily="18" charset="0"/>
                        </a:rPr>
                        <a:t> Vân: …..................</a:t>
                      </a:r>
                    </a:p>
                    <a:p>
                      <a:pPr>
                        <a:lnSpc>
                          <a:spcPct val="107000"/>
                        </a:lnSpc>
                        <a:spcBef>
                          <a:spcPts val="300"/>
                        </a:spcBef>
                        <a:spcAft>
                          <a:spcPts val="300"/>
                        </a:spcAft>
                      </a:pP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Bef>
                          <a:spcPts val="300"/>
                        </a:spcBef>
                        <a:spcAft>
                          <a:spcPts val="300"/>
                        </a:spcAft>
                      </a:pP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Bef>
                          <a:spcPts val="300"/>
                        </a:spcBef>
                        <a:spcAft>
                          <a:spcPts val="300"/>
                        </a:spcAft>
                      </a:pPr>
                      <a:r>
                        <a:rPr lang="en-US" sz="2400" b="0" dirty="0">
                          <a:solidFill>
                            <a:schemeClr val="tx1"/>
                          </a:solidFill>
                          <a:effectLst/>
                          <a:latin typeface="Times New Roman" panose="02020603050405020304" pitchFamily="18" charset="0"/>
                          <a:cs typeface="Times New Roman" panose="02020603050405020304" pitchFamily="18" charset="0"/>
                        </a:rPr>
                        <a:t>…...........................................................</a:t>
                      </a:r>
                    </a:p>
                    <a:p>
                      <a:pPr>
                        <a:lnSpc>
                          <a:spcPct val="107000"/>
                        </a:lnSpc>
                        <a:spcBef>
                          <a:spcPts val="300"/>
                        </a:spcBef>
                        <a:spcAft>
                          <a:spcPts val="300"/>
                        </a:spcAft>
                      </a:pP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Bef>
                          <a:spcPts val="300"/>
                        </a:spcBef>
                        <a:spcAft>
                          <a:spcPts val="300"/>
                        </a:spcAft>
                      </a:pPr>
                      <a:r>
                        <a:rPr lang="en-US" sz="2400" b="0" dirty="0">
                          <a:solidFill>
                            <a:schemeClr val="tx1"/>
                          </a:solidFill>
                          <a:effectLst/>
                          <a:latin typeface="Times New Roman" panose="02020603050405020304" pitchFamily="18" charset="0"/>
                          <a:cs typeface="Times New Roman" panose="02020603050405020304" pitchFamily="18" charset="0"/>
                        </a:rPr>
                        <a:t>…...........................................................</a:t>
                      </a:r>
                    </a:p>
                    <a:p>
                      <a:pPr>
                        <a:lnSpc>
                          <a:spcPct val="107000"/>
                        </a:lnSpc>
                        <a:spcBef>
                          <a:spcPts val="300"/>
                        </a:spcBef>
                        <a:spcAft>
                          <a:spcPts val="300"/>
                        </a:spcAft>
                      </a:pP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Bef>
                          <a:spcPts val="300"/>
                        </a:spcBef>
                        <a:spcAft>
                          <a:spcPts val="300"/>
                        </a:spcAft>
                      </a:pP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8448308"/>
                  </a:ext>
                </a:extLst>
              </a:tr>
              <a:tr h="1191949">
                <a:tc>
                  <a:txBody>
                    <a:bodyPr/>
                    <a:lstStyle/>
                    <a:p>
                      <a:pPr>
                        <a:lnSpc>
                          <a:spcPct val="107000"/>
                        </a:lnSpc>
                        <a:spcBef>
                          <a:spcPts val="300"/>
                        </a:spcBef>
                        <a:spcAft>
                          <a:spcPts val="300"/>
                        </a:spcAft>
                      </a:pPr>
                      <a:r>
                        <a:rPr lang="en-US" sz="2400" b="0" dirty="0" err="1">
                          <a:solidFill>
                            <a:schemeClr val="tx1"/>
                          </a:solidFill>
                          <a:effectLst/>
                          <a:latin typeface="Times New Roman" panose="02020603050405020304" pitchFamily="18" charset="0"/>
                          <a:cs typeface="Times New Roman" panose="02020603050405020304" pitchFamily="18" charset="0"/>
                        </a:rPr>
                        <a:t>Lí</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giải</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300"/>
                        </a:spcBef>
                        <a:spcAft>
                          <a:spcPts val="30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Nhận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xét</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242785"/>
                  </a:ext>
                </a:extLst>
              </a:tr>
            </a:tbl>
          </a:graphicData>
        </a:graphic>
      </p:graphicFrame>
    </p:spTree>
    <p:extLst>
      <p:ext uri="{BB962C8B-B14F-4D97-AF65-F5344CB8AC3E}">
        <p14:creationId xmlns:p14="http://schemas.microsoft.com/office/powerpoint/2010/main" val="1548285196"/>
      </p:ext>
    </p:extLst>
  </p:cSld>
  <p:clrMapOvr>
    <a:masterClrMapping/>
  </p:clrMapOvr>
  <p:transition spd="slow">
    <p:randomBa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2D43F73E-9ADB-58B9-65A7-645117343D2F}"/>
              </a:ext>
            </a:extLst>
          </p:cNvPr>
          <p:cNvSpPr txBox="1"/>
          <p:nvPr/>
        </p:nvSpPr>
        <p:spPr>
          <a:xfrm>
            <a:off x="485609" y="3527753"/>
            <a:ext cx="10852877" cy="3046988"/>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b) </a:t>
            </a:r>
            <a:r>
              <a:rPr lang="vi-VN" sz="3200" dirty="0">
                <a:latin typeface="Times New Roman" panose="02020603050405020304" pitchFamily="18" charset="0"/>
                <a:cs typeface="Times New Roman" panose="02020603050405020304" pitchFamily="18" charset="0"/>
              </a:rPr>
              <a:t>Nhân vật Thúc Ngư:</a:t>
            </a:r>
          </a:p>
          <a:p>
            <a:r>
              <a:rPr lang="vi-VN" sz="3200" dirty="0">
                <a:latin typeface="Times New Roman" panose="02020603050405020304" pitchFamily="18" charset="0"/>
                <a:cs typeface="Times New Roman" panose="02020603050405020304" pitchFamily="18" charset="0"/>
              </a:rPr>
              <a:t>- Quan niệm đơn giản của Thúc Ngư: Phải lấy động cơ, hiệu quả thực tế (giúp cha mẹ đánh được nhiều cá, bớt lam lũ, vất vả) làm mục đích để quyết định có đi học hay không. </a:t>
            </a:r>
          </a:p>
          <a:p>
            <a:r>
              <a:rPr lang="vi-VN" sz="3200" dirty="0">
                <a:latin typeface="Times New Roman" panose="02020603050405020304" pitchFamily="18" charset="0"/>
                <a:cs typeface="Times New Roman" panose="02020603050405020304" pitchFamily="18" charset="0"/>
              </a:rPr>
              <a:t>- Mục đích của việc học là để giúp cha mẹ kiếm sống bằng nghề cá thuận lợi hơn.</a:t>
            </a:r>
          </a:p>
        </p:txBody>
      </p:sp>
      <p:sp>
        <p:nvSpPr>
          <p:cNvPr id="8" name="Hình chữ nhật 7">
            <a:extLst>
              <a:ext uri="{FF2B5EF4-FFF2-40B4-BE49-F238E27FC236}">
                <a16:creationId xmlns:a16="http://schemas.microsoft.com/office/drawing/2014/main" id="{4AC5CE6C-6AF6-3DB0-635A-936CA2583828}"/>
              </a:ext>
            </a:extLst>
          </p:cNvPr>
          <p:cNvSpPr/>
          <p:nvPr/>
        </p:nvSpPr>
        <p:spPr>
          <a:xfrm>
            <a:off x="1332539" y="142889"/>
            <a:ext cx="9837309"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Văn </a:t>
            </a:r>
            <a:r>
              <a:rPr lang="en-US" sz="3600" b="1" cap="none" spc="0" dirty="0" err="1">
                <a:ln/>
                <a:solidFill>
                  <a:schemeClr val="accent1">
                    <a:lumMod val="50000"/>
                  </a:schemeClr>
                </a:solidFill>
                <a:effectLst/>
                <a:latin typeface="Times New Roman" panose="02020603050405020304" pitchFamily="18" charset="0"/>
                <a:cs typeface="Times New Roman" panose="02020603050405020304" pitchFamily="18" charset="0"/>
              </a:rPr>
              <a:t>bản</a:t>
            </a: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 2 : </a:t>
            </a:r>
            <a:r>
              <a:rPr lang="en-US" sz="3600" b="1" dirty="0">
                <a:ln/>
                <a:solidFill>
                  <a:srgbClr val="C00000"/>
                </a:solidFill>
                <a:latin typeface="Times New Roman" panose="02020603050405020304" pitchFamily="18" charset="0"/>
                <a:cs typeface="Times New Roman" panose="02020603050405020304" pitchFamily="18" charset="0"/>
              </a:rPr>
              <a:t>TRUYỆN LẠ NHÀ THUYỀN CHÀI</a:t>
            </a:r>
            <a:endParaRPr lang="vi-VN" sz="36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4D41CCEF-6F8F-37AC-99C1-D0C32E43BA85}"/>
              </a:ext>
            </a:extLst>
          </p:cNvPr>
          <p:cNvSpPr txBox="1"/>
          <p:nvPr/>
        </p:nvSpPr>
        <p:spPr>
          <a:xfrm>
            <a:off x="485609" y="2248067"/>
            <a:ext cx="10684239" cy="1077218"/>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truyện</a:t>
            </a:r>
            <a:endParaRPr lang="en-US" sz="3200" b="1" dirty="0">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a16="http://schemas.microsoft.com/office/drawing/2014/main" id="{6DD27620-EF1E-5056-B57C-54B9F03DC5C6}"/>
              </a:ext>
            </a:extLst>
          </p:cNvPr>
          <p:cNvSpPr txBox="1"/>
          <p:nvPr/>
        </p:nvSpPr>
        <p:spPr>
          <a:xfrm>
            <a:off x="374391" y="1094026"/>
            <a:ext cx="5876802" cy="523220"/>
          </a:xfrm>
          <a:prstGeom prst="rect">
            <a:avLst/>
          </a:prstGeom>
          <a:noFill/>
        </p:spPr>
        <p:txBody>
          <a:bodyPr wrap="non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I. TRẢI NGHIỆM CÙNG VĂN BẢN</a:t>
            </a:r>
          </a:p>
        </p:txBody>
      </p:sp>
      <p:sp>
        <p:nvSpPr>
          <p:cNvPr id="11" name="Hộp Văn bản 10">
            <a:extLst>
              <a:ext uri="{FF2B5EF4-FFF2-40B4-BE49-F238E27FC236}">
                <a16:creationId xmlns:a16="http://schemas.microsoft.com/office/drawing/2014/main" id="{5D52CBA4-29FD-3810-EB61-FEE309689500}"/>
              </a:ext>
            </a:extLst>
          </p:cNvPr>
          <p:cNvSpPr txBox="1"/>
          <p:nvPr/>
        </p:nvSpPr>
        <p:spPr>
          <a:xfrm>
            <a:off x="374391" y="1656117"/>
            <a:ext cx="5073248" cy="523220"/>
          </a:xfrm>
          <a:prstGeom prst="rect">
            <a:avLst/>
          </a:prstGeom>
          <a:noFill/>
        </p:spPr>
        <p:txBody>
          <a:bodyPr wrap="non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II. SUY NGẪM VÀ PHẢN HỒI</a:t>
            </a:r>
          </a:p>
        </p:txBody>
      </p:sp>
    </p:spTree>
    <p:extLst>
      <p:ext uri="{BB962C8B-B14F-4D97-AF65-F5344CB8AC3E}">
        <p14:creationId xmlns:p14="http://schemas.microsoft.com/office/powerpoint/2010/main" val="267151732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36B7C2F4-7E57-2D6E-68C6-EF3B681BF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9207" y="-224852"/>
            <a:ext cx="3362793" cy="8060335"/>
          </a:xfrm>
          <a:prstGeom prst="rect">
            <a:avLst/>
          </a:prstGeom>
          <a:noFill/>
          <a:effectLst>
            <a:glow rad="127000">
              <a:schemeClr val="accent1">
                <a:alpha val="0"/>
              </a:schemeClr>
            </a:glow>
            <a:softEdge rad="0"/>
          </a:effectLst>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231EA3B3-B8CB-B20B-0374-7E4DD0813116}"/>
              </a:ext>
            </a:extLst>
          </p:cNvPr>
          <p:cNvSpPr txBox="1"/>
          <p:nvPr/>
        </p:nvSpPr>
        <p:spPr>
          <a:xfrm>
            <a:off x="499048" y="2323475"/>
            <a:ext cx="11193904" cy="2554545"/>
          </a:xfrm>
          <a:prstGeom prst="rect">
            <a:avLst/>
          </a:prstGeom>
          <a:noFill/>
        </p:spPr>
        <p:txBody>
          <a:bodyPr wrap="square">
            <a:spAutoFit/>
          </a:bodyPr>
          <a:lstStyle/>
          <a:p>
            <a:r>
              <a:rPr lang="vi-VN" sz="3200" dirty="0">
                <a:latin typeface="+mj-lt"/>
              </a:rPr>
              <a:t> </a:t>
            </a:r>
            <a:r>
              <a:rPr lang="en-US" sz="3200" dirty="0">
                <a:latin typeface="Times New Roman" panose="02020603050405020304" pitchFamily="18" charset="0"/>
                <a:cs typeface="Times New Roman" panose="02020603050405020304" pitchFamily="18" charset="0"/>
              </a:rPr>
              <a:t>c)</a:t>
            </a:r>
            <a:r>
              <a:rPr lang="vi-VN" sz="3200" dirty="0">
                <a:latin typeface="+mj-lt"/>
              </a:rPr>
              <a:t>Tính cách của nhân vật </a:t>
            </a:r>
            <a:r>
              <a:rPr lang="vi-VN" sz="3200" dirty="0" err="1">
                <a:latin typeface="+mj-lt"/>
              </a:rPr>
              <a:t>Ngoạ</a:t>
            </a:r>
            <a:r>
              <a:rPr lang="vi-VN" sz="3200" dirty="0">
                <a:latin typeface="+mj-lt"/>
              </a:rPr>
              <a:t> Vân:</a:t>
            </a:r>
          </a:p>
          <a:p>
            <a:r>
              <a:rPr lang="vi-VN" sz="3200" dirty="0">
                <a:latin typeface="+mj-lt"/>
              </a:rPr>
              <a:t>- </a:t>
            </a:r>
            <a:r>
              <a:rPr lang="vi-VN" sz="3200" dirty="0" err="1">
                <a:latin typeface="+mj-lt"/>
              </a:rPr>
              <a:t>Thuỳ</a:t>
            </a:r>
            <a:r>
              <a:rPr lang="vi-VN" sz="3200" dirty="0">
                <a:latin typeface="+mj-lt"/>
              </a:rPr>
              <a:t> mị, nết na, tháo vát, giỏi giang.</a:t>
            </a:r>
          </a:p>
          <a:p>
            <a:r>
              <a:rPr lang="vi-VN" sz="3200" dirty="0">
                <a:latin typeface="+mj-lt"/>
              </a:rPr>
              <a:t>- Trong bốn năm làm dâu, chăm chỉ chung sức gây dựng cơ đồ nhà chồng và là chỗ dựa vững chắc cho công việc đánh cá, giúp nhà chồng giàu có lên.</a:t>
            </a:r>
          </a:p>
        </p:txBody>
      </p:sp>
      <p:sp>
        <p:nvSpPr>
          <p:cNvPr id="7" name="Hình chữ nhật 6">
            <a:extLst>
              <a:ext uri="{FF2B5EF4-FFF2-40B4-BE49-F238E27FC236}">
                <a16:creationId xmlns:a16="http://schemas.microsoft.com/office/drawing/2014/main" id="{64434F1E-EC8D-8C7C-8951-778507E50ECA}"/>
              </a:ext>
            </a:extLst>
          </p:cNvPr>
          <p:cNvSpPr/>
          <p:nvPr/>
        </p:nvSpPr>
        <p:spPr>
          <a:xfrm>
            <a:off x="1332539" y="142889"/>
            <a:ext cx="9837309"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Văn </a:t>
            </a:r>
            <a:r>
              <a:rPr lang="en-US" sz="3600" b="1" cap="none" spc="0" dirty="0" err="1">
                <a:ln/>
                <a:solidFill>
                  <a:schemeClr val="accent1">
                    <a:lumMod val="50000"/>
                  </a:schemeClr>
                </a:solidFill>
                <a:effectLst/>
                <a:latin typeface="Times New Roman" panose="02020603050405020304" pitchFamily="18" charset="0"/>
                <a:cs typeface="Times New Roman" panose="02020603050405020304" pitchFamily="18" charset="0"/>
              </a:rPr>
              <a:t>bản</a:t>
            </a: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 2 : </a:t>
            </a:r>
            <a:r>
              <a:rPr lang="en-US" sz="3600" b="1" dirty="0">
                <a:ln/>
                <a:solidFill>
                  <a:srgbClr val="C00000"/>
                </a:solidFill>
                <a:latin typeface="Times New Roman" panose="02020603050405020304" pitchFamily="18" charset="0"/>
                <a:cs typeface="Times New Roman" panose="02020603050405020304" pitchFamily="18" charset="0"/>
              </a:rPr>
              <a:t>TRUYỆN LẠ NHÀ THUYỀN CHÀI</a:t>
            </a:r>
            <a:endParaRPr lang="vi-VN" sz="36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159377E0-4764-2C0E-6FC3-5845C80228E6}"/>
              </a:ext>
            </a:extLst>
          </p:cNvPr>
          <p:cNvSpPr txBox="1"/>
          <p:nvPr/>
        </p:nvSpPr>
        <p:spPr>
          <a:xfrm>
            <a:off x="374391" y="1094026"/>
            <a:ext cx="5876802" cy="523220"/>
          </a:xfrm>
          <a:prstGeom prst="rect">
            <a:avLst/>
          </a:prstGeom>
          <a:noFill/>
        </p:spPr>
        <p:txBody>
          <a:bodyPr wrap="non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I. TRẢI NGHIỆM CÙNG VĂN BẢN</a:t>
            </a:r>
          </a:p>
        </p:txBody>
      </p:sp>
      <p:sp>
        <p:nvSpPr>
          <p:cNvPr id="9" name="Hộp Văn bản 8">
            <a:extLst>
              <a:ext uri="{FF2B5EF4-FFF2-40B4-BE49-F238E27FC236}">
                <a16:creationId xmlns:a16="http://schemas.microsoft.com/office/drawing/2014/main" id="{C4F830AA-EA11-EA8F-F146-9832BBCA62C1}"/>
              </a:ext>
            </a:extLst>
          </p:cNvPr>
          <p:cNvSpPr txBox="1"/>
          <p:nvPr/>
        </p:nvSpPr>
        <p:spPr>
          <a:xfrm>
            <a:off x="374391" y="1656117"/>
            <a:ext cx="5073248" cy="523220"/>
          </a:xfrm>
          <a:prstGeom prst="rect">
            <a:avLst/>
          </a:prstGeom>
          <a:noFill/>
        </p:spPr>
        <p:txBody>
          <a:bodyPr wrap="non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II. SUY NGẪM VÀ PHẢN HỒI</a:t>
            </a:r>
          </a:p>
        </p:txBody>
      </p:sp>
    </p:spTree>
    <p:extLst>
      <p:ext uri="{BB962C8B-B14F-4D97-AF65-F5344CB8AC3E}">
        <p14:creationId xmlns:p14="http://schemas.microsoft.com/office/powerpoint/2010/main" val="3713339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36B7C2F4-7E57-2D6E-68C6-EF3B681BF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9207" y="156187"/>
            <a:ext cx="3362793" cy="7250867"/>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231EA3B3-B8CB-B20B-0374-7E4DD0813116}"/>
              </a:ext>
            </a:extLst>
          </p:cNvPr>
          <p:cNvSpPr txBox="1"/>
          <p:nvPr/>
        </p:nvSpPr>
        <p:spPr>
          <a:xfrm>
            <a:off x="374391" y="2443396"/>
            <a:ext cx="11118954" cy="3539430"/>
          </a:xfrm>
          <a:prstGeom prst="rect">
            <a:avLst/>
          </a:prstGeom>
          <a:noFill/>
        </p:spPr>
        <p:txBody>
          <a:bodyPr wrap="square">
            <a:spAutoFit/>
          </a:bodyPr>
          <a:lstStyle/>
          <a:p>
            <a:r>
              <a:rPr lang="vi-VN" sz="3200" dirty="0">
                <a:latin typeface="+mj-lt"/>
              </a:rPr>
              <a:t> </a:t>
            </a:r>
            <a:r>
              <a:rPr lang="en-US" sz="3200" dirty="0">
                <a:latin typeface="Times New Roman" panose="02020603050405020304" pitchFamily="18" charset="0"/>
                <a:cs typeface="Times New Roman" panose="02020603050405020304" pitchFamily="18" charset="0"/>
              </a:rPr>
              <a:t>c)</a:t>
            </a:r>
            <a:r>
              <a:rPr lang="vi-VN" sz="3200" dirty="0">
                <a:latin typeface="+mj-lt"/>
              </a:rPr>
              <a:t>Tính cách của nhân vật </a:t>
            </a:r>
            <a:r>
              <a:rPr lang="vi-VN" sz="3200" dirty="0" err="1">
                <a:latin typeface="+mj-lt"/>
              </a:rPr>
              <a:t>Ngoạ</a:t>
            </a:r>
            <a:r>
              <a:rPr lang="vi-VN" sz="3200" dirty="0">
                <a:latin typeface="+mj-lt"/>
              </a:rPr>
              <a:t> Vân:</a:t>
            </a:r>
          </a:p>
          <a:p>
            <a:r>
              <a:rPr lang="vi-VN" sz="3200" dirty="0">
                <a:latin typeface="+mj-lt"/>
              </a:rPr>
              <a:t>- Khi tai </a:t>
            </a:r>
            <a:r>
              <a:rPr lang="vi-VN" sz="3200" dirty="0" err="1">
                <a:latin typeface="+mj-lt"/>
              </a:rPr>
              <a:t>hoạ</a:t>
            </a:r>
            <a:r>
              <a:rPr lang="vi-VN" sz="3200" dirty="0">
                <a:latin typeface="+mj-lt"/>
              </a:rPr>
              <a:t> xảy ra, nàng đã hết lòng và xả thân cứu sống cả gia đình nhà chồng cùng gia sản của họ.</a:t>
            </a:r>
          </a:p>
          <a:p>
            <a:r>
              <a:rPr lang="vi-VN" sz="3200" dirty="0">
                <a:latin typeface="+mj-lt"/>
              </a:rPr>
              <a:t>- Thể hiện tình nghĩa vẹn toàn, chu đáo khi bắt buộc phải từ giã gia đình nhà chồng.</a:t>
            </a:r>
          </a:p>
          <a:p>
            <a:r>
              <a:rPr lang="vi-VN" sz="3200" dirty="0">
                <a:latin typeface="+mj-lt"/>
              </a:rPr>
              <a:t>- Thể hiện phẩm chất tốt đẹp của người phụ nữ Việt Nam truyền thống qua từng lời nói, hành vi ứng xử của nàng.</a:t>
            </a:r>
          </a:p>
        </p:txBody>
      </p:sp>
      <p:sp>
        <p:nvSpPr>
          <p:cNvPr id="2" name="Hình chữ nhật 1">
            <a:extLst>
              <a:ext uri="{FF2B5EF4-FFF2-40B4-BE49-F238E27FC236}">
                <a16:creationId xmlns:a16="http://schemas.microsoft.com/office/drawing/2014/main" id="{E7B41887-7196-46CC-5CE1-2E652FDA5614}"/>
              </a:ext>
            </a:extLst>
          </p:cNvPr>
          <p:cNvSpPr/>
          <p:nvPr/>
        </p:nvSpPr>
        <p:spPr>
          <a:xfrm>
            <a:off x="1332539" y="142889"/>
            <a:ext cx="9837309"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Văn </a:t>
            </a:r>
            <a:r>
              <a:rPr lang="en-US" sz="3600" b="1" cap="none" spc="0" dirty="0" err="1">
                <a:ln/>
                <a:solidFill>
                  <a:schemeClr val="accent1">
                    <a:lumMod val="50000"/>
                  </a:schemeClr>
                </a:solidFill>
                <a:effectLst/>
                <a:latin typeface="Times New Roman" panose="02020603050405020304" pitchFamily="18" charset="0"/>
                <a:cs typeface="Times New Roman" panose="02020603050405020304" pitchFamily="18" charset="0"/>
              </a:rPr>
              <a:t>bản</a:t>
            </a: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 2 : </a:t>
            </a:r>
            <a:r>
              <a:rPr lang="en-US" sz="3600" b="1" dirty="0">
                <a:ln/>
                <a:solidFill>
                  <a:srgbClr val="C00000"/>
                </a:solidFill>
                <a:latin typeface="Times New Roman" panose="02020603050405020304" pitchFamily="18" charset="0"/>
                <a:cs typeface="Times New Roman" panose="02020603050405020304" pitchFamily="18" charset="0"/>
              </a:rPr>
              <a:t>TRUYỆN LẠ NHÀ THUYỀN CHÀI</a:t>
            </a:r>
            <a:endParaRPr lang="vi-VN" sz="36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45C891A7-78DE-43EE-E2A9-438A31410CC5}"/>
              </a:ext>
            </a:extLst>
          </p:cNvPr>
          <p:cNvSpPr txBox="1"/>
          <p:nvPr/>
        </p:nvSpPr>
        <p:spPr>
          <a:xfrm>
            <a:off x="374391" y="1094026"/>
            <a:ext cx="5876802" cy="523220"/>
          </a:xfrm>
          <a:prstGeom prst="rect">
            <a:avLst/>
          </a:prstGeom>
          <a:noFill/>
        </p:spPr>
        <p:txBody>
          <a:bodyPr wrap="non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I. TRẢI NGHIỆM CÙNG VĂN BẢN</a:t>
            </a:r>
          </a:p>
        </p:txBody>
      </p:sp>
      <p:sp>
        <p:nvSpPr>
          <p:cNvPr id="4" name="Hộp Văn bản 3">
            <a:extLst>
              <a:ext uri="{FF2B5EF4-FFF2-40B4-BE49-F238E27FC236}">
                <a16:creationId xmlns:a16="http://schemas.microsoft.com/office/drawing/2014/main" id="{993B08C2-1C2A-1367-64E0-83EC4D264070}"/>
              </a:ext>
            </a:extLst>
          </p:cNvPr>
          <p:cNvSpPr txBox="1"/>
          <p:nvPr/>
        </p:nvSpPr>
        <p:spPr>
          <a:xfrm>
            <a:off x="374391" y="1656117"/>
            <a:ext cx="5073248" cy="523220"/>
          </a:xfrm>
          <a:prstGeom prst="rect">
            <a:avLst/>
          </a:prstGeom>
          <a:noFill/>
        </p:spPr>
        <p:txBody>
          <a:bodyPr wrap="non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II. SUY NGẪM VÀ PHẢN HỒI</a:t>
            </a:r>
          </a:p>
        </p:txBody>
      </p:sp>
    </p:spTree>
    <p:extLst>
      <p:ext uri="{BB962C8B-B14F-4D97-AF65-F5344CB8AC3E}">
        <p14:creationId xmlns:p14="http://schemas.microsoft.com/office/powerpoint/2010/main" val="357315989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AA5A16AD-1AD9-FCA5-3B05-FDBBFFC8DAB5}"/>
              </a:ext>
            </a:extLst>
          </p:cNvPr>
          <p:cNvSpPr txBox="1"/>
          <p:nvPr/>
        </p:nvSpPr>
        <p:spPr>
          <a:xfrm>
            <a:off x="485609" y="2730922"/>
            <a:ext cx="10684239" cy="1077218"/>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truyện</a:t>
            </a:r>
            <a:endParaRPr lang="en-US" sz="3200" b="1" dirty="0">
              <a:latin typeface="Times New Roman" panose="02020603050405020304" pitchFamily="18" charset="0"/>
              <a:cs typeface="Times New Roman" panose="02020603050405020304" pitchFamily="18" charset="0"/>
            </a:endParaRPr>
          </a:p>
        </p:txBody>
      </p:sp>
      <p:sp>
        <p:nvSpPr>
          <p:cNvPr id="8" name="Hình chữ nhật 7">
            <a:extLst>
              <a:ext uri="{FF2B5EF4-FFF2-40B4-BE49-F238E27FC236}">
                <a16:creationId xmlns:a16="http://schemas.microsoft.com/office/drawing/2014/main" id="{EEBF9EC2-6B69-4D69-9C21-9CC9828C0D7F}"/>
              </a:ext>
            </a:extLst>
          </p:cNvPr>
          <p:cNvSpPr/>
          <p:nvPr/>
        </p:nvSpPr>
        <p:spPr>
          <a:xfrm>
            <a:off x="1177345" y="43216"/>
            <a:ext cx="9837309"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Văn </a:t>
            </a:r>
            <a:r>
              <a:rPr lang="en-US" sz="3600" b="1" cap="none" spc="0" dirty="0" err="1">
                <a:ln/>
                <a:solidFill>
                  <a:schemeClr val="accent1">
                    <a:lumMod val="50000"/>
                  </a:schemeClr>
                </a:solidFill>
                <a:effectLst/>
                <a:latin typeface="Times New Roman" panose="02020603050405020304" pitchFamily="18" charset="0"/>
                <a:cs typeface="Times New Roman" panose="02020603050405020304" pitchFamily="18" charset="0"/>
              </a:rPr>
              <a:t>bản</a:t>
            </a: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 2 : </a:t>
            </a:r>
            <a:r>
              <a:rPr lang="en-US" sz="3600" b="1" dirty="0">
                <a:ln/>
                <a:solidFill>
                  <a:srgbClr val="C00000"/>
                </a:solidFill>
                <a:latin typeface="Times New Roman" panose="02020603050405020304" pitchFamily="18" charset="0"/>
                <a:cs typeface="Times New Roman" panose="02020603050405020304" pitchFamily="18" charset="0"/>
              </a:rPr>
              <a:t>TRUYỆN LẠ NHÀ THUYỀN CHÀI</a:t>
            </a:r>
            <a:endParaRPr lang="vi-VN" sz="36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C44AACD9-3FF7-2036-9672-300F85DF1C2B}"/>
              </a:ext>
            </a:extLst>
          </p:cNvPr>
          <p:cNvSpPr txBox="1"/>
          <p:nvPr/>
        </p:nvSpPr>
        <p:spPr>
          <a:xfrm>
            <a:off x="310691" y="1379814"/>
            <a:ext cx="5876802" cy="523220"/>
          </a:xfrm>
          <a:prstGeom prst="rect">
            <a:avLst/>
          </a:prstGeom>
          <a:noFill/>
        </p:spPr>
        <p:txBody>
          <a:bodyPr wrap="non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I. TRẢI NGHIỆM CÙNG VĂN BẢN</a:t>
            </a:r>
          </a:p>
        </p:txBody>
      </p:sp>
      <p:sp>
        <p:nvSpPr>
          <p:cNvPr id="10" name="Hộp Văn bản 9">
            <a:extLst>
              <a:ext uri="{FF2B5EF4-FFF2-40B4-BE49-F238E27FC236}">
                <a16:creationId xmlns:a16="http://schemas.microsoft.com/office/drawing/2014/main" id="{812AAD2C-8E49-FF9C-631A-4C142E28AA13}"/>
              </a:ext>
            </a:extLst>
          </p:cNvPr>
          <p:cNvSpPr txBox="1"/>
          <p:nvPr/>
        </p:nvSpPr>
        <p:spPr>
          <a:xfrm>
            <a:off x="310691" y="1958649"/>
            <a:ext cx="5073248" cy="523220"/>
          </a:xfrm>
          <a:prstGeom prst="rect">
            <a:avLst/>
          </a:prstGeom>
          <a:noFill/>
        </p:spPr>
        <p:txBody>
          <a:bodyPr wrap="non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II. SUY NGẪM VÀ PHẢN HỒI</a:t>
            </a:r>
          </a:p>
        </p:txBody>
      </p:sp>
      <p:sp>
        <p:nvSpPr>
          <p:cNvPr id="2" name="Hộp Văn bản 1">
            <a:extLst>
              <a:ext uri="{FF2B5EF4-FFF2-40B4-BE49-F238E27FC236}">
                <a16:creationId xmlns:a16="http://schemas.microsoft.com/office/drawing/2014/main" id="{34D33FA8-1734-6314-F958-4AADE702177B}"/>
              </a:ext>
            </a:extLst>
          </p:cNvPr>
          <p:cNvSpPr txBox="1"/>
          <p:nvPr/>
        </p:nvSpPr>
        <p:spPr>
          <a:xfrm>
            <a:off x="485609" y="3808140"/>
            <a:ext cx="10684239" cy="584775"/>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Yếu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ngôn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bản</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27915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a:extLst>
              <a:ext uri="{FF2B5EF4-FFF2-40B4-BE49-F238E27FC236}">
                <a16:creationId xmlns:a16="http://schemas.microsoft.com/office/drawing/2014/main" id="{4302AE7E-B08B-FD27-EDAF-897A3F2B4B52}"/>
              </a:ext>
            </a:extLst>
          </p:cNvPr>
          <p:cNvGraphicFramePr>
            <a:graphicFrameLocks noGrp="1"/>
          </p:cNvGraphicFramePr>
          <p:nvPr>
            <p:extLst>
              <p:ext uri="{D42A27DB-BD31-4B8C-83A1-F6EECF244321}">
                <p14:modId xmlns:p14="http://schemas.microsoft.com/office/powerpoint/2010/main" val="200448726"/>
              </p:ext>
            </p:extLst>
          </p:nvPr>
        </p:nvGraphicFramePr>
        <p:xfrm>
          <a:off x="482184" y="1116499"/>
          <a:ext cx="11227632" cy="5284658"/>
        </p:xfrm>
        <a:graphic>
          <a:graphicData uri="http://schemas.openxmlformats.org/drawingml/2006/table">
            <a:tbl>
              <a:tblPr firstRow="1" firstCol="1" bandRow="1">
                <a:tableStyleId>{22838BEF-8BB2-4498-84A7-C5851F593DF1}</a:tableStyleId>
              </a:tblPr>
              <a:tblGrid>
                <a:gridCol w="7141600">
                  <a:extLst>
                    <a:ext uri="{9D8B030D-6E8A-4147-A177-3AD203B41FA5}">
                      <a16:colId xmlns:a16="http://schemas.microsoft.com/office/drawing/2014/main" val="2246357694"/>
                    </a:ext>
                  </a:extLst>
                </a:gridCol>
                <a:gridCol w="2199436">
                  <a:extLst>
                    <a:ext uri="{9D8B030D-6E8A-4147-A177-3AD203B41FA5}">
                      <a16:colId xmlns:a16="http://schemas.microsoft.com/office/drawing/2014/main" val="2496531687"/>
                    </a:ext>
                  </a:extLst>
                </a:gridCol>
                <a:gridCol w="1886596">
                  <a:extLst>
                    <a:ext uri="{9D8B030D-6E8A-4147-A177-3AD203B41FA5}">
                      <a16:colId xmlns:a16="http://schemas.microsoft.com/office/drawing/2014/main" val="2827791673"/>
                    </a:ext>
                  </a:extLst>
                </a:gridCol>
              </a:tblGrid>
              <a:tr h="1536760">
                <a:tc>
                  <a:txBody>
                    <a:bodyPr/>
                    <a:lstStyle/>
                    <a:p>
                      <a:pPr algn="ctr">
                        <a:lnSpc>
                          <a:spcPct val="107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Chi </a:t>
                      </a:r>
                      <a:r>
                        <a:rPr lang="en-US" sz="2800" dirty="0" err="1">
                          <a:effectLst/>
                          <a:latin typeface="Times New Roman" panose="02020603050405020304" pitchFamily="18" charset="0"/>
                          <a:cs typeface="Times New Roman" panose="02020603050405020304" pitchFamily="18" charset="0"/>
                        </a:rPr>
                        <a:t>tiết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ảo</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khắc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8446559"/>
                  </a:ext>
                </a:extLst>
              </a:tr>
              <a:tr h="1324500">
                <a:tc>
                  <a:txBody>
                    <a:bodyPr/>
                    <a:lstStyle/>
                    <a:p>
                      <a:pPr>
                        <a:lnSpc>
                          <a:spcPct val="107000"/>
                        </a:lnSpc>
                        <a:spcBef>
                          <a:spcPts val="300"/>
                        </a:spcBef>
                        <a:spcAft>
                          <a:spcPts val="300"/>
                        </a:spcAft>
                      </a:pPr>
                      <a:r>
                        <a:rPr lang="en-US" sz="3600" dirty="0" err="1">
                          <a:effectLst/>
                          <a:latin typeface="Times New Roman" panose="02020603050405020304" pitchFamily="18" charset="0"/>
                          <a:cs typeface="Times New Roman" panose="02020603050405020304" pitchFamily="18" charset="0"/>
                        </a:rPr>
                        <a:t>Nhân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vật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và</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thế</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giới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kì</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ảo</a:t>
                      </a:r>
                      <a:r>
                        <a:rPr lang="en-US" sz="3600" dirty="0">
                          <a:effectLst/>
                          <a:latin typeface="Times New Roman" panose="02020603050405020304" pitchFamily="18" charset="0"/>
                          <a:cs typeface="Times New Roman" panose="02020603050405020304" pitchFamily="18" charset="0"/>
                        </a:rPr>
                        <a:t>:</a:t>
                      </a:r>
                    </a:p>
                    <a:p>
                      <a:pPr>
                        <a:lnSpc>
                          <a:spcPct val="107000"/>
                        </a:lnSpc>
                        <a:spcBef>
                          <a:spcPts val="300"/>
                        </a:spcBef>
                        <a:spcAft>
                          <a:spcPts val="300"/>
                        </a:spcAft>
                      </a:pPr>
                      <a:endParaRPr lang="en-US" sz="3600" dirty="0">
                        <a:effectLst/>
                        <a:latin typeface="Times New Roman" panose="02020603050405020304" pitchFamily="18" charset="0"/>
                        <a:cs typeface="Times New Roman" panose="02020603050405020304" pitchFamily="18" charset="0"/>
                      </a:endParaRPr>
                    </a:p>
                    <a:p>
                      <a:pPr>
                        <a:lnSpc>
                          <a:spcPct val="107000"/>
                        </a:lnSpc>
                        <a:spcBef>
                          <a:spcPts val="300"/>
                        </a:spcBef>
                        <a:spcAft>
                          <a:spcPts val="300"/>
                        </a:spcAf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Bef>
                          <a:spcPts val="300"/>
                        </a:spcBef>
                        <a:spcAft>
                          <a:spcPts val="300"/>
                        </a:spcAf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Bef>
                          <a:spcPts val="300"/>
                        </a:spcBef>
                        <a:spcAft>
                          <a:spcPts val="300"/>
                        </a:spcAf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0902776"/>
                  </a:ext>
                </a:extLst>
              </a:tr>
              <a:tr h="1324500">
                <a:tc>
                  <a:txBody>
                    <a:bodyPr/>
                    <a:lstStyle/>
                    <a:p>
                      <a:pPr>
                        <a:lnSpc>
                          <a:spcPct val="107000"/>
                        </a:lnSpc>
                        <a:spcBef>
                          <a:spcPts val="300"/>
                        </a:spcBef>
                        <a:spcAft>
                          <a:spcPts val="300"/>
                        </a:spcAft>
                      </a:pPr>
                      <a:r>
                        <a:rPr lang="en-US" sz="3600" dirty="0" err="1">
                          <a:effectLst/>
                          <a:latin typeface="Times New Roman" panose="02020603050405020304" pitchFamily="18" charset="0"/>
                          <a:cs typeface="Times New Roman" panose="02020603050405020304" pitchFamily="18" charset="0"/>
                        </a:rPr>
                        <a:t>Hành</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động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kì</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ảo</a:t>
                      </a:r>
                      <a:r>
                        <a:rPr lang="en-US" sz="3600" dirty="0">
                          <a:effectLst/>
                          <a:latin typeface="Times New Roman" panose="02020603050405020304" pitchFamily="18" charset="0"/>
                          <a:cs typeface="Times New Roman" panose="02020603050405020304" pitchFamily="18" charset="0"/>
                        </a:rPr>
                        <a:t>:</a:t>
                      </a:r>
                    </a:p>
                    <a:p>
                      <a:pPr>
                        <a:lnSpc>
                          <a:spcPct val="107000"/>
                        </a:lnSpc>
                        <a:spcBef>
                          <a:spcPts val="300"/>
                        </a:spcBef>
                        <a:spcAft>
                          <a:spcPts val="300"/>
                        </a:spcAf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300"/>
                        </a:spcBef>
                        <a:spcAft>
                          <a:spcPts val="300"/>
                        </a:spcAf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16425593"/>
                  </a:ext>
                </a:extLst>
              </a:tr>
            </a:tbl>
          </a:graphicData>
        </a:graphic>
      </p:graphicFrame>
      <p:sp>
        <p:nvSpPr>
          <p:cNvPr id="6" name="Hình chữ nhật 5">
            <a:extLst>
              <a:ext uri="{FF2B5EF4-FFF2-40B4-BE49-F238E27FC236}">
                <a16:creationId xmlns:a16="http://schemas.microsoft.com/office/drawing/2014/main" id="{A053D870-B34D-97E1-CDBA-39065E043EC9}"/>
              </a:ext>
            </a:extLst>
          </p:cNvPr>
          <p:cNvSpPr/>
          <p:nvPr/>
        </p:nvSpPr>
        <p:spPr>
          <a:xfrm>
            <a:off x="3381154" y="-76654"/>
            <a:ext cx="542969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err="1">
                <a:ln/>
                <a:solidFill>
                  <a:schemeClr val="accent4"/>
                </a:solidFill>
                <a:effectLst/>
              </a:rPr>
              <a:t>Phiếu</a:t>
            </a:r>
            <a:r>
              <a:rPr lang="en-US" sz="5400" b="1" cap="none" spc="0" dirty="0">
                <a:ln/>
                <a:solidFill>
                  <a:schemeClr val="accent4"/>
                </a:solidFill>
                <a:effectLst/>
              </a:rPr>
              <a:t> </a:t>
            </a:r>
            <a:r>
              <a:rPr lang="en-US" sz="5400" b="1" cap="none" spc="0" dirty="0" err="1">
                <a:ln/>
                <a:solidFill>
                  <a:schemeClr val="accent4"/>
                </a:solidFill>
                <a:effectLst/>
              </a:rPr>
              <a:t>học</a:t>
            </a:r>
            <a:r>
              <a:rPr lang="en-US" sz="5400" b="1" cap="none" spc="0" dirty="0">
                <a:ln/>
                <a:solidFill>
                  <a:schemeClr val="accent4"/>
                </a:solidFill>
                <a:effectLst/>
              </a:rPr>
              <a:t> </a:t>
            </a:r>
            <a:r>
              <a:rPr lang="en-US" sz="5400" b="1" cap="none" spc="0" dirty="0" err="1">
                <a:ln/>
                <a:solidFill>
                  <a:schemeClr val="accent4"/>
                </a:solidFill>
                <a:effectLst/>
              </a:rPr>
              <a:t>tập</a:t>
            </a:r>
            <a:r>
              <a:rPr lang="en-US" sz="5400" b="1" cap="none" spc="0" dirty="0">
                <a:ln/>
                <a:solidFill>
                  <a:schemeClr val="accent4"/>
                </a:solidFill>
                <a:effectLst/>
              </a:rPr>
              <a:t> </a:t>
            </a:r>
            <a:r>
              <a:rPr lang="en-US" sz="5400" b="1" cap="none" spc="0" dirty="0" err="1">
                <a:ln/>
                <a:solidFill>
                  <a:schemeClr val="accent4"/>
                </a:solidFill>
                <a:effectLst/>
              </a:rPr>
              <a:t>số</a:t>
            </a:r>
            <a:r>
              <a:rPr lang="en-US" sz="5400" b="1" cap="none" spc="0" dirty="0">
                <a:ln/>
                <a:solidFill>
                  <a:schemeClr val="accent4"/>
                </a:solidFill>
                <a:effectLst/>
              </a:rPr>
              <a:t> 3</a:t>
            </a:r>
            <a:endParaRPr lang="vi-VN" sz="5400" b="1" cap="none" spc="0" dirty="0">
              <a:ln/>
              <a:solidFill>
                <a:schemeClr val="accent4"/>
              </a:solidFill>
              <a:effectLst/>
            </a:endParaRPr>
          </a:p>
        </p:txBody>
      </p:sp>
    </p:spTree>
    <p:extLst>
      <p:ext uri="{BB962C8B-B14F-4D97-AF65-F5344CB8AC3E}">
        <p14:creationId xmlns:p14="http://schemas.microsoft.com/office/powerpoint/2010/main" val="16262383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a:extLst>
              <a:ext uri="{FF2B5EF4-FFF2-40B4-BE49-F238E27FC236}">
                <a16:creationId xmlns:a16="http://schemas.microsoft.com/office/drawing/2014/main" id="{AA06D0D7-5EF4-C9AE-5FF2-E34C0B0D1A80}"/>
              </a:ext>
            </a:extLst>
          </p:cNvPr>
          <p:cNvGraphicFramePr>
            <a:graphicFrameLocks noGrp="1"/>
          </p:cNvGraphicFramePr>
          <p:nvPr>
            <p:extLst>
              <p:ext uri="{D42A27DB-BD31-4B8C-83A1-F6EECF244321}">
                <p14:modId xmlns:p14="http://schemas.microsoft.com/office/powerpoint/2010/main" val="2652560567"/>
              </p:ext>
            </p:extLst>
          </p:nvPr>
        </p:nvGraphicFramePr>
        <p:xfrm>
          <a:off x="216152" y="263842"/>
          <a:ext cx="11759695" cy="6330316"/>
        </p:xfrm>
        <a:graphic>
          <a:graphicData uri="http://schemas.openxmlformats.org/drawingml/2006/table">
            <a:tbl>
              <a:tblPr firstRow="1" firstCol="1" bandRow="1">
                <a:tableStyleId>{22838BEF-8BB2-4498-84A7-C5851F593DF1}</a:tableStyleId>
              </a:tblPr>
              <a:tblGrid>
                <a:gridCol w="7480032">
                  <a:extLst>
                    <a:ext uri="{9D8B030D-6E8A-4147-A177-3AD203B41FA5}">
                      <a16:colId xmlns:a16="http://schemas.microsoft.com/office/drawing/2014/main" val="1484559926"/>
                    </a:ext>
                  </a:extLst>
                </a:gridCol>
                <a:gridCol w="2303664">
                  <a:extLst>
                    <a:ext uri="{9D8B030D-6E8A-4147-A177-3AD203B41FA5}">
                      <a16:colId xmlns:a16="http://schemas.microsoft.com/office/drawing/2014/main" val="1437413658"/>
                    </a:ext>
                  </a:extLst>
                </a:gridCol>
                <a:gridCol w="1975999">
                  <a:extLst>
                    <a:ext uri="{9D8B030D-6E8A-4147-A177-3AD203B41FA5}">
                      <a16:colId xmlns:a16="http://schemas.microsoft.com/office/drawing/2014/main" val="3864805070"/>
                    </a:ext>
                  </a:extLst>
                </a:gridCol>
              </a:tblGrid>
              <a:tr h="0">
                <a:tc>
                  <a:txBody>
                    <a:bodyPr/>
                    <a:lstStyle/>
                    <a:p>
                      <a:pPr algn="ctr">
                        <a:lnSpc>
                          <a:spcPct val="107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Chi </a:t>
                      </a:r>
                      <a:r>
                        <a:rPr lang="en-US" sz="2800" dirty="0" err="1">
                          <a:effectLst/>
                          <a:latin typeface="Times New Roman" panose="02020603050405020304" pitchFamily="18" charset="0"/>
                          <a:cs typeface="Times New Roman" panose="02020603050405020304" pitchFamily="18" charset="0"/>
                        </a:rPr>
                        <a:t>tiết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ảo</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a:effectLst/>
                          <a:latin typeface="Times New Roman" panose="02020603050405020304" pitchFamily="18" charset="0"/>
                          <a:cs typeface="Times New Roman" panose="02020603050405020304" pitchFamily="18" charset="0"/>
                        </a:rPr>
                        <a:t>Tác dụng khắc hoạ nhân vật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a:effectLst/>
                          <a:latin typeface="Times New Roman" panose="02020603050405020304" pitchFamily="18" charset="0"/>
                          <a:cs typeface="Times New Roman" panose="02020603050405020304" pitchFamily="18" charset="0"/>
                        </a:rPr>
                        <a:t>Tác dụng thể hiện chủ đề</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7055701"/>
                  </a:ext>
                </a:extLst>
              </a:tr>
              <a:tr h="0">
                <a:tc>
                  <a:txBody>
                    <a:bodyPr/>
                    <a:lstStyle/>
                    <a:p>
                      <a:pPr algn="just">
                        <a:lnSpc>
                          <a:spcPct val="107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ảo</a:t>
                      </a:r>
                      <a:r>
                        <a:rPr lang="en-US" sz="280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nhân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vật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Ngoạ</a:t>
                      </a:r>
                      <a:r>
                        <a:rPr lang="en-US" sz="2800" b="0" dirty="0">
                          <a:effectLst/>
                          <a:latin typeface="Times New Roman" panose="02020603050405020304" pitchFamily="18" charset="0"/>
                          <a:cs typeface="Times New Roman" panose="02020603050405020304" pitchFamily="18" charset="0"/>
                        </a:rPr>
                        <a:t> Vân, cha </a:t>
                      </a:r>
                      <a:r>
                        <a:rPr lang="en-US" sz="2800" b="0" dirty="0" err="1">
                          <a:effectLst/>
                          <a:latin typeface="Times New Roman" panose="02020603050405020304" pitchFamily="18" charset="0"/>
                          <a:cs typeface="Times New Roman" panose="02020603050405020304" pitchFamily="18" charset="0"/>
                        </a:rPr>
                        <a:t>mẹ</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Ngoạ</a:t>
                      </a:r>
                      <a:r>
                        <a:rPr lang="en-US" sz="2800" b="0" dirty="0">
                          <a:effectLst/>
                          <a:latin typeface="Times New Roman" panose="02020603050405020304" pitchFamily="18" charset="0"/>
                          <a:cs typeface="Times New Roman" panose="02020603050405020304" pitchFamily="18" charset="0"/>
                        </a:rPr>
                        <a:t> Vân, "</a:t>
                      </a:r>
                      <a:r>
                        <a:rPr lang="en-US" sz="2800" b="0" dirty="0" err="1">
                          <a:effectLst/>
                          <a:latin typeface="Times New Roman" panose="02020603050405020304" pitchFamily="18" charset="0"/>
                          <a:cs typeface="Times New Roman" panose="02020603050405020304" pitchFamily="18" charset="0"/>
                        </a:rPr>
                        <a:t>gã</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bán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kinh</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cuộc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gặp</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gỡ</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kì</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lạ</a:t>
                      </a:r>
                      <a:r>
                        <a:rPr lang="en-US" sz="2800" b="0" dirty="0">
                          <a:effectLst/>
                          <a:latin typeface="Times New Roman" panose="02020603050405020304" pitchFamily="18" charset="0"/>
                          <a:cs typeface="Times New Roman" panose="02020603050405020304" pitchFamily="18" charset="0"/>
                        </a:rPr>
                        <a:t> ở </a:t>
                      </a:r>
                      <a:r>
                        <a:rPr lang="en-US" sz="2800" b="0" dirty="0" err="1">
                          <a:effectLst/>
                          <a:latin typeface="Times New Roman" panose="02020603050405020304" pitchFamily="18" charset="0"/>
                          <a:cs typeface="Times New Roman" panose="02020603050405020304" pitchFamily="18" charset="0"/>
                        </a:rPr>
                        <a:t>không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gian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biển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khơi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đảo</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ấp</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yếu</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tố</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thiên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cơ</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và</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những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luật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lệ</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khác</a:t>
                      </a:r>
                      <a:r>
                        <a:rPr lang="en-US" sz="2800" b="0" dirty="0">
                          <a:effectLst/>
                          <a:latin typeface="Times New Roman" panose="02020603050405020304" pitchFamily="18" charset="0"/>
                          <a:cs typeface="Times New Roman" panose="02020603050405020304" pitchFamily="18" charset="0"/>
                        </a:rPr>
                        <a:t> ở </a:t>
                      </a:r>
                      <a:r>
                        <a:rPr lang="en-US" sz="2800" b="0" dirty="0" err="1">
                          <a:effectLst/>
                          <a:latin typeface="Times New Roman" panose="02020603050405020304" pitchFamily="18" charset="0"/>
                          <a:cs typeface="Times New Roman" panose="02020603050405020304" pitchFamily="18" charset="0"/>
                        </a:rPr>
                        <a:t>trần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gian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lnSpc>
                          <a:spcPct val="107000"/>
                        </a:lnSpc>
                        <a:spcBef>
                          <a:spcPts val="300"/>
                        </a:spcBef>
                        <a:spcAft>
                          <a:spcPts val="300"/>
                        </a:spcAft>
                      </a:pPr>
                      <a:r>
                        <a:rPr lang="en-US" sz="2800">
                          <a:effectLst/>
                          <a:latin typeface="Times New Roman" panose="02020603050405020304" pitchFamily="18" charset="0"/>
                          <a:cs typeface="Times New Roman" panose="02020603050405020304" pitchFamily="18" charset="0"/>
                        </a:rPr>
                        <a:t>Thể hiện nét đặc biệt của nhân vật kì ảo (có sức mạnh siêu nhiên), đồng thời thể hiện hình ảnh, tính cách của con người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lnSpc>
                          <a:spcPct val="107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rõ</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ca </a:t>
                      </a:r>
                      <a:r>
                        <a:rPr lang="en-US" sz="2800" dirty="0" err="1">
                          <a:effectLst/>
                          <a:latin typeface="Times New Roman" panose="02020603050405020304" pitchFamily="18" charset="0"/>
                          <a:cs typeface="Times New Roman" panose="02020603050405020304" pitchFamily="18" charset="0"/>
                        </a:rPr>
                        <a:t>ngợi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 Nam qua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chuyện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giữa</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306883"/>
                  </a:ext>
                </a:extLst>
              </a:tr>
              <a:tr h="0">
                <a:tc>
                  <a:txBody>
                    <a:bodyPr/>
                    <a:lstStyle/>
                    <a:p>
                      <a:pPr algn="just">
                        <a:lnSpc>
                          <a:spcPct val="107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ảo</a:t>
                      </a:r>
                      <a:r>
                        <a:rPr lang="en-US" sz="280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việc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gã</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bán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kinh</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đưa</a:t>
                      </a:r>
                      <a:r>
                        <a:rPr lang="en-US" sz="2800" b="0" dirty="0">
                          <a:effectLst/>
                          <a:latin typeface="Times New Roman" panose="02020603050405020304" pitchFamily="18" charset="0"/>
                          <a:cs typeface="Times New Roman" panose="02020603050405020304" pitchFamily="18" charset="0"/>
                        </a:rPr>
                        <a:t> cha </a:t>
                      </a:r>
                      <a:r>
                        <a:rPr lang="en-US" sz="2800" b="0" dirty="0" err="1">
                          <a:effectLst/>
                          <a:latin typeface="Times New Roman" panose="02020603050405020304" pitchFamily="18" charset="0"/>
                          <a:cs typeface="Times New Roman" panose="02020603050405020304" pitchFamily="18" charset="0"/>
                        </a:rPr>
                        <a:t>mẹ</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Thúc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Ngư</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về</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nhà</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thuật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rẽ</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nước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và</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phép</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thuật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chống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lại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sóng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dữ</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của</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Ngoạ</a:t>
                      </a:r>
                      <a:r>
                        <a:rPr lang="en-US" sz="2800" b="0" dirty="0">
                          <a:effectLst/>
                          <a:latin typeface="Times New Roman" panose="02020603050405020304" pitchFamily="18" charset="0"/>
                          <a:cs typeface="Times New Roman" panose="02020603050405020304" pitchFamily="18" charset="0"/>
                        </a:rPr>
                        <a:t> Vân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37235511"/>
                  </a:ext>
                </a:extLst>
              </a:tr>
            </a:tbl>
          </a:graphicData>
        </a:graphic>
      </p:graphicFrame>
    </p:spTree>
    <p:extLst>
      <p:ext uri="{BB962C8B-B14F-4D97-AF65-F5344CB8AC3E}">
        <p14:creationId xmlns:p14="http://schemas.microsoft.com/office/powerpoint/2010/main" val="2394512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4">
            <a:extLst>
              <a:ext uri="{FF2B5EF4-FFF2-40B4-BE49-F238E27FC236}">
                <a16:creationId xmlns:a16="http://schemas.microsoft.com/office/drawing/2014/main" id="{A72B2FC0-E9CC-848F-F2DB-A8D2F51332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9" y="-24314"/>
            <a:ext cx="12191238" cy="6858000"/>
          </a:xfrm>
          <a:prstGeom prst="rect">
            <a:avLst/>
          </a:prstGeom>
        </p:spPr>
      </p:pic>
      <p:sp>
        <p:nvSpPr>
          <p:cNvPr id="4" name="Hình chữ nhật 3">
            <a:extLst>
              <a:ext uri="{FF2B5EF4-FFF2-40B4-BE49-F238E27FC236}">
                <a16:creationId xmlns:a16="http://schemas.microsoft.com/office/drawing/2014/main" id="{BD3F1706-ABEA-A50A-3AF2-00590685FD51}"/>
              </a:ext>
            </a:extLst>
          </p:cNvPr>
          <p:cNvSpPr/>
          <p:nvPr/>
        </p:nvSpPr>
        <p:spPr>
          <a:xfrm>
            <a:off x="740846" y="808728"/>
            <a:ext cx="11219995"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cap="none" spc="0" dirty="0" err="1">
                <a:ln/>
                <a:solidFill>
                  <a:schemeClr val="accent1">
                    <a:lumMod val="50000"/>
                  </a:schemeClr>
                </a:solidFill>
                <a:effectLst/>
                <a:latin typeface="Times New Roman" panose="02020603050405020304" pitchFamily="18" charset="0"/>
                <a:cs typeface="Times New Roman" panose="02020603050405020304" pitchFamily="18" charset="0"/>
              </a:rPr>
              <a:t>Bài</a:t>
            </a:r>
            <a:r>
              <a:rPr lang="en-US" sz="4800" b="1" cap="none" spc="0" dirty="0">
                <a:ln/>
                <a:solidFill>
                  <a:schemeClr val="accent1">
                    <a:lumMod val="50000"/>
                  </a:schemeClr>
                </a:solidFill>
                <a:effectLst/>
                <a:latin typeface="Times New Roman" panose="02020603050405020304" pitchFamily="18" charset="0"/>
                <a:cs typeface="Times New Roman" panose="02020603050405020304" pitchFamily="18" charset="0"/>
              </a:rPr>
              <a:t> 4</a:t>
            </a:r>
            <a:r>
              <a:rPr lang="en-US" sz="4800" b="1" cap="none" spc="0" dirty="0">
                <a:ln/>
                <a:solidFill>
                  <a:schemeClr val="accent4"/>
                </a:solidFill>
                <a:effectLst/>
                <a:latin typeface="Times New Roman" panose="02020603050405020304" pitchFamily="18" charset="0"/>
                <a:cs typeface="Times New Roman" panose="02020603050405020304" pitchFamily="18" charset="0"/>
              </a:rPr>
              <a:t> </a:t>
            </a:r>
          </a:p>
          <a:p>
            <a:pPr algn="ctr"/>
            <a:r>
              <a:rPr lang="en-US" sz="4800" b="1" dirty="0">
                <a:ln/>
                <a:solidFill>
                  <a:srgbClr val="C00000"/>
                </a:solidFill>
                <a:latin typeface="Times New Roman" panose="02020603050405020304" pitchFamily="18" charset="0"/>
                <a:cs typeface="Times New Roman" panose="02020603050405020304" pitchFamily="18" charset="0"/>
              </a:rPr>
              <a:t>CON NGƯỜI TRONG THẾ GIỚI KÌ ẢO</a:t>
            </a:r>
            <a:endParaRPr lang="vi-VN" sz="48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6" name="Hình chữ nhật 5">
            <a:extLst>
              <a:ext uri="{FF2B5EF4-FFF2-40B4-BE49-F238E27FC236}">
                <a16:creationId xmlns:a16="http://schemas.microsoft.com/office/drawing/2014/main" id="{5D924949-6FB2-FA8C-7DDD-E2E0B0D5FB03}"/>
              </a:ext>
            </a:extLst>
          </p:cNvPr>
          <p:cNvSpPr/>
          <p:nvPr/>
        </p:nvSpPr>
        <p:spPr>
          <a:xfrm>
            <a:off x="6654796" y="4507381"/>
            <a:ext cx="480131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i="1" cap="none" spc="0" dirty="0">
                <a:ln/>
                <a:solidFill>
                  <a:schemeClr val="accent1">
                    <a:lumMod val="50000"/>
                  </a:schemeClr>
                </a:solidFill>
                <a:effectLst/>
                <a:latin typeface="Times New Roman" panose="02020603050405020304" pitchFamily="18" charset="0"/>
                <a:cs typeface="Times New Roman" panose="02020603050405020304" pitchFamily="18" charset="0"/>
              </a:rPr>
              <a:t>Lê </a:t>
            </a:r>
            <a:r>
              <a:rPr lang="en-US" sz="5400" b="1" i="1" cap="none" spc="0" dirty="0" err="1">
                <a:ln/>
                <a:solidFill>
                  <a:schemeClr val="accent1">
                    <a:lumMod val="50000"/>
                  </a:schemeClr>
                </a:solidFill>
                <a:effectLst/>
                <a:latin typeface="Times New Roman" panose="02020603050405020304" pitchFamily="18" charset="0"/>
                <a:cs typeface="Times New Roman" panose="02020603050405020304" pitchFamily="18" charset="0"/>
              </a:rPr>
              <a:t>Thánh</a:t>
            </a:r>
            <a:r>
              <a:rPr lang="en-US" sz="5400" b="1" i="1" cap="none" spc="0" dirty="0">
                <a:ln/>
                <a:solidFill>
                  <a:schemeClr val="accent1">
                    <a:lumMod val="50000"/>
                  </a:schemeClr>
                </a:solidFill>
                <a:effectLst/>
                <a:latin typeface="Times New Roman" panose="02020603050405020304" pitchFamily="18" charset="0"/>
                <a:cs typeface="Times New Roman" panose="02020603050405020304" pitchFamily="18" charset="0"/>
              </a:rPr>
              <a:t> </a:t>
            </a:r>
            <a:r>
              <a:rPr lang="en-US" sz="5400" b="1" i="1" cap="none" spc="0" dirty="0" err="1">
                <a:ln/>
                <a:solidFill>
                  <a:schemeClr val="accent1">
                    <a:lumMod val="50000"/>
                  </a:schemeClr>
                </a:solidFill>
                <a:effectLst/>
                <a:latin typeface="Times New Roman" panose="02020603050405020304" pitchFamily="18" charset="0"/>
                <a:cs typeface="Times New Roman" panose="02020603050405020304" pitchFamily="18" charset="0"/>
              </a:rPr>
              <a:t>Tông</a:t>
            </a:r>
            <a:endParaRPr lang="vi-VN" sz="5400" b="1" i="1" cap="none" spc="0" dirty="0">
              <a:ln/>
              <a:solidFill>
                <a:schemeClr val="accent1">
                  <a:lumMod val="50000"/>
                </a:schemeClr>
              </a:solidFill>
              <a:effectLst/>
              <a:latin typeface="Times New Roman" panose="02020603050405020304" pitchFamily="18" charset="0"/>
              <a:cs typeface="Times New Roman" panose="02020603050405020304" pitchFamily="18" charset="0"/>
            </a:endParaRPr>
          </a:p>
        </p:txBody>
      </p:sp>
      <p:sp>
        <p:nvSpPr>
          <p:cNvPr id="8" name="Hình chữ nhật: Góc Tròn 7">
            <a:extLst>
              <a:ext uri="{FF2B5EF4-FFF2-40B4-BE49-F238E27FC236}">
                <a16:creationId xmlns:a16="http://schemas.microsoft.com/office/drawing/2014/main" id="{B7311EF8-8CEF-78BD-B410-8F930D1B18E7}"/>
              </a:ext>
            </a:extLst>
          </p:cNvPr>
          <p:cNvSpPr/>
          <p:nvPr/>
        </p:nvSpPr>
        <p:spPr>
          <a:xfrm>
            <a:off x="5243899" y="779209"/>
            <a:ext cx="2053652" cy="84016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图片 23">
            <a:extLst>
              <a:ext uri="{FF2B5EF4-FFF2-40B4-BE49-F238E27FC236}">
                <a16:creationId xmlns:a16="http://schemas.microsoft.com/office/drawing/2014/main" id="{723CA842-47C9-552E-241C-9592908E32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4619" y="561052"/>
            <a:ext cx="2049356" cy="1095983"/>
          </a:xfrm>
          <a:prstGeom prst="rect">
            <a:avLst/>
          </a:prstGeom>
        </p:spPr>
      </p:pic>
      <p:pic>
        <p:nvPicPr>
          <p:cNvPr id="13" name="Picture 2" descr="Truyện lạ nhà thuyền chài">
            <a:extLst>
              <a:ext uri="{FF2B5EF4-FFF2-40B4-BE49-F238E27FC236}">
                <a16:creationId xmlns:a16="http://schemas.microsoft.com/office/drawing/2014/main" id="{BDB934F3-A074-268B-B9B9-CEAB784B68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79" y="4269753"/>
            <a:ext cx="12191237" cy="2627429"/>
          </a:xfrm>
          <a:prstGeom prst="rect">
            <a:avLst/>
          </a:prstGeom>
          <a:ln>
            <a:noFill/>
          </a:ln>
          <a:effectLst>
            <a:glow>
              <a:schemeClr val="accent1">
                <a:alpha val="40000"/>
              </a:schemeClr>
            </a:glow>
            <a:softEdge rad="1270000"/>
          </a:effectLst>
          <a:extLst>
            <a:ext uri="{909E8E84-426E-40DD-AFC4-6F175D3DCCD1}">
              <a14:hiddenFill xmlns:a14="http://schemas.microsoft.com/office/drawing/2010/main">
                <a:solidFill>
                  <a:srgbClr val="FFFFFF"/>
                </a:solidFill>
              </a14:hiddenFill>
            </a:ext>
          </a:extLst>
        </p:spPr>
      </p:pic>
      <p:pic>
        <p:nvPicPr>
          <p:cNvPr id="10" name="图片 23">
            <a:extLst>
              <a:ext uri="{FF2B5EF4-FFF2-40B4-BE49-F238E27FC236}">
                <a16:creationId xmlns:a16="http://schemas.microsoft.com/office/drawing/2014/main" id="{90FCC55B-EF45-23FA-1E6C-C58456EFEE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8119" y="779209"/>
            <a:ext cx="2049356" cy="1095983"/>
          </a:xfrm>
          <a:prstGeom prst="rect">
            <a:avLst/>
          </a:prstGeom>
        </p:spPr>
      </p:pic>
      <p:pic>
        <p:nvPicPr>
          <p:cNvPr id="11" name="图片 47">
            <a:extLst>
              <a:ext uri="{FF2B5EF4-FFF2-40B4-BE49-F238E27FC236}">
                <a16:creationId xmlns:a16="http://schemas.microsoft.com/office/drawing/2014/main" id="{F651D508-E3E9-04CC-6B9F-78C67A18ED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1214" y="39590"/>
            <a:ext cx="3694231" cy="1287610"/>
          </a:xfrm>
          <a:prstGeom prst="rect">
            <a:avLst/>
          </a:prstGeom>
        </p:spPr>
      </p:pic>
      <p:sp>
        <p:nvSpPr>
          <p:cNvPr id="5" name="Hình chữ nhật 4">
            <a:extLst>
              <a:ext uri="{FF2B5EF4-FFF2-40B4-BE49-F238E27FC236}">
                <a16:creationId xmlns:a16="http://schemas.microsoft.com/office/drawing/2014/main" id="{E0273E18-95FD-7079-7445-89F0C93C3ABC}"/>
              </a:ext>
            </a:extLst>
          </p:cNvPr>
          <p:cNvSpPr/>
          <p:nvPr/>
        </p:nvSpPr>
        <p:spPr>
          <a:xfrm>
            <a:off x="740845" y="2626064"/>
            <a:ext cx="11059759"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1">
                    <a:lumMod val="50000"/>
                  </a:schemeClr>
                </a:solidFill>
                <a:effectLst/>
                <a:latin typeface="Times New Roman" panose="02020603050405020304" pitchFamily="18" charset="0"/>
                <a:cs typeface="Times New Roman" panose="02020603050405020304" pitchFamily="18" charset="0"/>
              </a:rPr>
              <a:t>Văn </a:t>
            </a:r>
            <a:r>
              <a:rPr lang="en-US" sz="5400" b="1" cap="none" spc="0" dirty="0" err="1">
                <a:ln/>
                <a:solidFill>
                  <a:schemeClr val="accent1">
                    <a:lumMod val="50000"/>
                  </a:schemeClr>
                </a:solidFill>
                <a:effectLst/>
                <a:latin typeface="Times New Roman" panose="02020603050405020304" pitchFamily="18" charset="0"/>
                <a:cs typeface="Times New Roman" panose="02020603050405020304" pitchFamily="18" charset="0"/>
              </a:rPr>
              <a:t>bản</a:t>
            </a:r>
            <a:r>
              <a:rPr lang="en-US" sz="5400" b="1" cap="none" spc="0" dirty="0">
                <a:ln/>
                <a:solidFill>
                  <a:schemeClr val="accent1">
                    <a:lumMod val="50000"/>
                  </a:schemeClr>
                </a:solidFill>
                <a:effectLst/>
                <a:latin typeface="Times New Roman" panose="02020603050405020304" pitchFamily="18" charset="0"/>
                <a:cs typeface="Times New Roman" panose="02020603050405020304" pitchFamily="18" charset="0"/>
              </a:rPr>
              <a:t> 2 </a:t>
            </a:r>
          </a:p>
          <a:p>
            <a:pPr algn="ctr"/>
            <a:r>
              <a:rPr lang="en-US" sz="5400" b="1" dirty="0">
                <a:ln/>
                <a:solidFill>
                  <a:srgbClr val="C00000"/>
                </a:solidFill>
                <a:latin typeface="Times New Roman" panose="02020603050405020304" pitchFamily="18" charset="0"/>
                <a:cs typeface="Times New Roman" panose="02020603050405020304" pitchFamily="18" charset="0"/>
              </a:rPr>
              <a:t>TRUYỆN LẠ NHÀ THUYỀN CHÀI</a:t>
            </a:r>
            <a:endParaRPr lang="vi-VN" sz="5400" b="1" cap="none" spc="0" dirty="0">
              <a:ln/>
              <a:solidFill>
                <a:srgbClr val="C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8909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r="-9000"/>
          </a:stretch>
        </a:blipFill>
        <a:effectLst/>
      </p:bgPr>
    </p:bg>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id="{7D1FBA1D-74A1-2897-8A3D-949651812F23}"/>
              </a:ext>
            </a:extLst>
          </p:cNvPr>
          <p:cNvSpPr/>
          <p:nvPr/>
        </p:nvSpPr>
        <p:spPr>
          <a:xfrm>
            <a:off x="3105837" y="2232817"/>
            <a:ext cx="6819817" cy="1862048"/>
          </a:xfrm>
          <a:prstGeom prst="rect">
            <a:avLst/>
          </a:prstGeom>
          <a:noFill/>
        </p:spPr>
        <p:txBody>
          <a:bodyPr wrap="none" lIns="91440" tIns="45720" rIns="91440" bIns="45720">
            <a:spAutoFit/>
          </a:bodyPr>
          <a:lstStyle/>
          <a:p>
            <a:pPr algn="ctr"/>
            <a:r>
              <a:rPr lang="en-US" sz="11500" b="1" cap="none" spc="0" dirty="0">
                <a:ln w="12700">
                  <a:solidFill>
                    <a:schemeClr val="accent1"/>
                  </a:solidFill>
                  <a:prstDash val="solid"/>
                </a:ln>
                <a:solidFill>
                  <a:srgbClr val="C00000"/>
                </a:solidFill>
                <a:effectLst>
                  <a:outerShdw dist="38100" dir="2640000" algn="bl" rotWithShape="0">
                    <a:schemeClr val="accent1"/>
                  </a:outerShdw>
                </a:effectLst>
              </a:rPr>
              <a:t>LUYỆN TẬP</a:t>
            </a:r>
            <a:endParaRPr lang="vi-VN" sz="11500" b="1" cap="none" spc="0" dirty="0">
              <a:ln w="12700">
                <a:solidFill>
                  <a:schemeClr val="accent1"/>
                </a:solidFill>
                <a:prstDash val="solid"/>
              </a:ln>
              <a:solidFill>
                <a:srgbClr val="C00000"/>
              </a:solidFill>
              <a:effectLst>
                <a:outerShdw dist="38100" dir="2640000" algn="bl" rotWithShape="0">
                  <a:schemeClr val="accent1"/>
                </a:outerShdw>
              </a:effectLst>
            </a:endParaRPr>
          </a:p>
        </p:txBody>
      </p:sp>
    </p:spTree>
    <p:extLst>
      <p:ext uri="{BB962C8B-B14F-4D97-AF65-F5344CB8AC3E}">
        <p14:creationId xmlns:p14="http://schemas.microsoft.com/office/powerpoint/2010/main" val="42488089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7AAE74F3-B156-4589-1EEB-FE0825C85EBD}"/>
              </a:ext>
            </a:extLst>
          </p:cNvPr>
          <p:cNvPicPr>
            <a:picLocks noChangeAspect="1"/>
          </p:cNvPicPr>
          <p:nvPr/>
        </p:nvPicPr>
        <p:blipFill>
          <a:blip r:embed="rId3"/>
          <a:stretch>
            <a:fillRect/>
          </a:stretch>
        </p:blipFill>
        <p:spPr>
          <a:xfrm rot="16200000">
            <a:off x="5801865" y="-2286157"/>
            <a:ext cx="2669319" cy="10110952"/>
          </a:xfrm>
          <a:prstGeom prst="rect">
            <a:avLst/>
          </a:prstGeom>
        </p:spPr>
      </p:pic>
      <p:sp>
        <p:nvSpPr>
          <p:cNvPr id="4" name="Hộp Văn bản 3">
            <a:extLst>
              <a:ext uri="{FF2B5EF4-FFF2-40B4-BE49-F238E27FC236}">
                <a16:creationId xmlns:a16="http://schemas.microsoft.com/office/drawing/2014/main" id="{26C157B8-B8E4-1672-3041-F0F635CD04B9}"/>
              </a:ext>
            </a:extLst>
          </p:cNvPr>
          <p:cNvSpPr txBox="1"/>
          <p:nvPr/>
        </p:nvSpPr>
        <p:spPr>
          <a:xfrm>
            <a:off x="3211757" y="2087508"/>
            <a:ext cx="8215125" cy="1523494"/>
          </a:xfrm>
          <a:prstGeom prst="rect">
            <a:avLst/>
          </a:prstGeom>
          <a:noFill/>
        </p:spPr>
        <p:txBody>
          <a:bodyPr wrap="square" rtlCol="0">
            <a:spAutoFit/>
          </a:bodyPr>
          <a:lstStyle/>
          <a:p>
            <a:r>
              <a:rPr lang="en-US" sz="3100" b="1" dirty="0" err="1">
                <a:latin typeface="Times New Roman" panose="02020603050405020304" pitchFamily="18" charset="0"/>
                <a:cs typeface="Times New Roman" panose="02020603050405020304" pitchFamily="18" charset="0"/>
              </a:rPr>
              <a:t>Truyện</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lạ</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nhà</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thuyền</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chài</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có</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phải</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là</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truyện</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truyền</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kì</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không</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Dựa</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vào</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đâu</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em</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có</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thể</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khẳng</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định</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như</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vậy</a:t>
            </a:r>
            <a:r>
              <a:rPr lang="en-US" sz="3100" b="1" dirty="0">
                <a:latin typeface="Times New Roman" panose="02020603050405020304" pitchFamily="18" charset="0"/>
                <a:cs typeface="Times New Roman" panose="02020603050405020304" pitchFamily="18" charset="0"/>
              </a:rPr>
              <a:t>?</a:t>
            </a:r>
          </a:p>
        </p:txBody>
      </p:sp>
      <p:pic>
        <p:nvPicPr>
          <p:cNvPr id="6" name="Hình ảnh 5">
            <a:extLst>
              <a:ext uri="{FF2B5EF4-FFF2-40B4-BE49-F238E27FC236}">
                <a16:creationId xmlns:a16="http://schemas.microsoft.com/office/drawing/2014/main" id="{170E1265-A4E2-2A6A-9571-88DDA4B060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053" y="2087508"/>
            <a:ext cx="4400934" cy="5310137"/>
          </a:xfrm>
          <a:prstGeom prst="rect">
            <a:avLst/>
          </a:prstGeom>
        </p:spPr>
      </p:pic>
    </p:spTree>
    <p:extLst>
      <p:ext uri="{BB962C8B-B14F-4D97-AF65-F5344CB8AC3E}">
        <p14:creationId xmlns:p14="http://schemas.microsoft.com/office/powerpoint/2010/main" val="186159723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37 hình nền powerpoint đẹp kết thúc mà bạn không thể bỏ qua">
            <a:extLst>
              <a:ext uri="{FF2B5EF4-FFF2-40B4-BE49-F238E27FC236}">
                <a16:creationId xmlns:a16="http://schemas.microsoft.com/office/drawing/2014/main" id="{1C0D8C5D-A481-EA68-5120-1E1DFAB3C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67565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id="{22F82A8D-7E1B-CAED-5FF8-72F803EFD4A4}"/>
              </a:ext>
            </a:extLst>
          </p:cNvPr>
          <p:cNvSpPr/>
          <p:nvPr/>
        </p:nvSpPr>
        <p:spPr>
          <a:xfrm>
            <a:off x="2254469" y="2368245"/>
            <a:ext cx="8149365"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2">
                    <a:lumMod val="75000"/>
                  </a:schemeClr>
                </a:solidFill>
                <a:effectLst>
                  <a:outerShdw dist="38100" dir="2640000" algn="bl" rotWithShape="0">
                    <a:schemeClr val="accent1"/>
                  </a:outerShdw>
                </a:effectLst>
              </a:rPr>
              <a:t>KHỞI ĐỘNG</a:t>
            </a:r>
            <a:endParaRPr lang="vi-VN" sz="11500" b="1" cap="none" spc="0" dirty="0">
              <a:ln w="12700">
                <a:solidFill>
                  <a:schemeClr val="accent1"/>
                </a:solidFill>
                <a:prstDash val="solid"/>
              </a:ln>
              <a:solidFill>
                <a:schemeClr val="accent2">
                  <a:lumMod val="75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312577381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CCE5FD22-90A0-464D-CCCF-11E94D8468D4}"/>
              </a:ext>
            </a:extLst>
          </p:cNvPr>
          <p:cNvGrpSpPr/>
          <p:nvPr/>
        </p:nvGrpSpPr>
        <p:grpSpPr>
          <a:xfrm>
            <a:off x="3548807" y="1042887"/>
            <a:ext cx="8150772" cy="4824248"/>
            <a:chOff x="3548807" y="1042887"/>
            <a:chExt cx="8150772" cy="4824248"/>
          </a:xfrm>
        </p:grpSpPr>
        <p:pic>
          <p:nvPicPr>
            <p:cNvPr id="6" name="Hình ảnh 5">
              <a:extLst>
                <a:ext uri="{FF2B5EF4-FFF2-40B4-BE49-F238E27FC236}">
                  <a16:creationId xmlns:a16="http://schemas.microsoft.com/office/drawing/2014/main" id="{DA9848EA-6F1D-997A-EF81-126249D3A821}"/>
                </a:ext>
              </a:extLst>
            </p:cNvPr>
            <p:cNvPicPr>
              <a:picLocks noChangeAspect="1"/>
            </p:cNvPicPr>
            <p:nvPr/>
          </p:nvPicPr>
          <p:blipFill>
            <a:blip r:embed="rId2"/>
            <a:stretch>
              <a:fillRect/>
            </a:stretch>
          </p:blipFill>
          <p:spPr>
            <a:xfrm rot="919015">
              <a:off x="3548807" y="1042887"/>
              <a:ext cx="8150772" cy="4824248"/>
            </a:xfrm>
            <a:prstGeom prst="rect">
              <a:avLst/>
            </a:prstGeom>
          </p:spPr>
        </p:pic>
        <p:sp>
          <p:nvSpPr>
            <p:cNvPr id="4" name="Hộp Văn bản 3">
              <a:extLst>
                <a:ext uri="{FF2B5EF4-FFF2-40B4-BE49-F238E27FC236}">
                  <a16:creationId xmlns:a16="http://schemas.microsoft.com/office/drawing/2014/main" id="{ED9F8B0B-DC14-15C7-5973-CDAC6CBB7E02}"/>
                </a:ext>
              </a:extLst>
            </p:cNvPr>
            <p:cNvSpPr txBox="1"/>
            <p:nvPr/>
          </p:nvSpPr>
          <p:spPr>
            <a:xfrm rot="918581">
              <a:off x="4848961" y="1782247"/>
              <a:ext cx="6055317" cy="3431709"/>
            </a:xfrm>
            <a:prstGeom prst="rect">
              <a:avLst/>
            </a:prstGeom>
            <a:noFill/>
          </p:spPr>
          <p:txBody>
            <a:bodyPr wrap="square" rtlCol="0">
              <a:spAutoFit/>
            </a:bodyPr>
            <a:lstStyle/>
            <a:p>
              <a:pPr algn="just"/>
              <a:r>
                <a:rPr lang="en-US" sz="3100" dirty="0">
                  <a:latin typeface="Times New Roman" panose="02020603050405020304" pitchFamily="18" charset="0"/>
                  <a:cs typeface="Times New Roman" panose="02020603050405020304" pitchFamily="18" charset="0"/>
                </a:rPr>
                <a:t>Văn </a:t>
              </a:r>
              <a:r>
                <a:rPr lang="en-US" sz="3100" dirty="0" err="1">
                  <a:latin typeface="Times New Roman" panose="02020603050405020304" pitchFamily="18" charset="0"/>
                  <a:cs typeface="Times New Roman" panose="02020603050405020304" pitchFamily="18" charset="0"/>
                </a:rPr>
                <a:t>học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dân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gian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Việt</a:t>
              </a:r>
              <a:r>
                <a:rPr lang="en-US" sz="3100" dirty="0">
                  <a:latin typeface="Times New Roman" panose="02020603050405020304" pitchFamily="18" charset="0"/>
                  <a:cs typeface="Times New Roman" panose="02020603050405020304" pitchFamily="18" charset="0"/>
                </a:rPr>
                <a:t> Nam </a:t>
              </a:r>
              <a:r>
                <a:rPr lang="en-US" sz="3100" dirty="0" err="1">
                  <a:latin typeface="Times New Roman" panose="02020603050405020304" pitchFamily="18" charset="0"/>
                  <a:cs typeface="Times New Roman" panose="02020603050405020304" pitchFamily="18" charset="0"/>
                </a:rPr>
                <a:t>có</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nhiều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phẩm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đề</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cao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phẩm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chất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cao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đẹp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như</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sống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chung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thủy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tình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nghĩa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vị</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người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Việt</a:t>
              </a:r>
              <a:r>
                <a:rPr lang="en-US" sz="3100" dirty="0">
                  <a:latin typeface="Times New Roman" panose="02020603050405020304" pitchFamily="18" charset="0"/>
                  <a:cs typeface="Times New Roman" panose="02020603050405020304" pitchFamily="18" charset="0"/>
                </a:rPr>
                <a:t> Nam, </a:t>
              </a:r>
              <a:r>
                <a:rPr lang="en-US" sz="3100" dirty="0" err="1">
                  <a:latin typeface="Times New Roman" panose="02020603050405020304" pitchFamily="18" charset="0"/>
                  <a:cs typeface="Times New Roman" panose="02020603050405020304" pitchFamily="18" charset="0"/>
                </a:rPr>
                <a:t>nhất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người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phụ</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nữ</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Hãy</a:t>
              </a:r>
              <a:r>
                <a:rPr lang="en-US" sz="3100" dirty="0">
                  <a:latin typeface="Times New Roman" panose="02020603050405020304" pitchFamily="18" charset="0"/>
                  <a:cs typeface="Times New Roman" panose="02020603050405020304" pitchFamily="18" charset="0"/>
                </a:rPr>
                <a:t> chia </a:t>
              </a:r>
              <a:r>
                <a:rPr lang="en-US" sz="3100" dirty="0" err="1">
                  <a:latin typeface="Times New Roman" panose="02020603050405020304" pitchFamily="18" charset="0"/>
                  <a:cs typeface="Times New Roman" panose="02020603050405020304" pitchFamily="18" charset="0"/>
                </a:rPr>
                <a:t>sẻ</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với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bạn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về</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một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nhân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vật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phụ</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nữ</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em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đã</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đọc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trân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trọng</a:t>
              </a:r>
              <a:r>
                <a:rPr lang="en-US" sz="3100" dirty="0">
                  <a:latin typeface="Times New Roman" panose="02020603050405020304" pitchFamily="18" charset="0"/>
                  <a:cs typeface="Times New Roman" panose="02020603050405020304" pitchFamily="18" charset="0"/>
                </a:rPr>
                <a:t>.</a:t>
              </a:r>
            </a:p>
          </p:txBody>
        </p:sp>
      </p:grpSp>
      <p:pic>
        <p:nvPicPr>
          <p:cNvPr id="8" name="Hình ảnh 7">
            <a:extLst>
              <a:ext uri="{FF2B5EF4-FFF2-40B4-BE49-F238E27FC236}">
                <a16:creationId xmlns:a16="http://schemas.microsoft.com/office/drawing/2014/main" id="{690B45A1-ABEB-B101-FD7D-A3F9BE1B5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992" y="-252248"/>
            <a:ext cx="6746527" cy="7058227"/>
          </a:xfrm>
          <a:prstGeom prst="rect">
            <a:avLst/>
          </a:prstGeom>
        </p:spPr>
      </p:pic>
    </p:spTree>
    <p:extLst>
      <p:ext uri="{BB962C8B-B14F-4D97-AF65-F5344CB8AC3E}">
        <p14:creationId xmlns:p14="http://schemas.microsoft.com/office/powerpoint/2010/main" val="42693270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4A542A17-E9BD-5308-E809-E97C2AEBDDA5}"/>
              </a:ext>
            </a:extLst>
          </p:cNvPr>
          <p:cNvPicPr>
            <a:picLocks noChangeAspect="1"/>
          </p:cNvPicPr>
          <p:nvPr/>
        </p:nvPicPr>
        <p:blipFill>
          <a:blip r:embed="rId2"/>
          <a:stretch>
            <a:fillRect/>
          </a:stretch>
        </p:blipFill>
        <p:spPr>
          <a:xfrm>
            <a:off x="4921155" y="2159875"/>
            <a:ext cx="3094828" cy="4114800"/>
          </a:xfrm>
          <a:prstGeom prst="rect">
            <a:avLst/>
          </a:prstGeom>
        </p:spPr>
      </p:pic>
      <p:pic>
        <p:nvPicPr>
          <p:cNvPr id="13" name="Hình ảnh 12">
            <a:extLst>
              <a:ext uri="{FF2B5EF4-FFF2-40B4-BE49-F238E27FC236}">
                <a16:creationId xmlns:a16="http://schemas.microsoft.com/office/drawing/2014/main" id="{D9AA4FC3-1BE8-CDB9-EA52-27041B147B46}"/>
              </a:ext>
            </a:extLst>
          </p:cNvPr>
          <p:cNvPicPr>
            <a:picLocks noChangeAspect="1"/>
          </p:cNvPicPr>
          <p:nvPr/>
        </p:nvPicPr>
        <p:blipFill>
          <a:blip r:embed="rId3"/>
          <a:stretch>
            <a:fillRect/>
          </a:stretch>
        </p:blipFill>
        <p:spPr>
          <a:xfrm>
            <a:off x="8530768" y="630622"/>
            <a:ext cx="3356433" cy="4650826"/>
          </a:xfrm>
          <a:prstGeom prst="rect">
            <a:avLst/>
          </a:prstGeom>
        </p:spPr>
      </p:pic>
      <p:pic>
        <p:nvPicPr>
          <p:cNvPr id="15" name="Hình ảnh 14">
            <a:extLst>
              <a:ext uri="{FF2B5EF4-FFF2-40B4-BE49-F238E27FC236}">
                <a16:creationId xmlns:a16="http://schemas.microsoft.com/office/drawing/2014/main" id="{6860C335-114D-8D4D-0FFE-1A8312C093F5}"/>
              </a:ext>
            </a:extLst>
          </p:cNvPr>
          <p:cNvPicPr>
            <a:picLocks noChangeAspect="1"/>
          </p:cNvPicPr>
          <p:nvPr/>
        </p:nvPicPr>
        <p:blipFill>
          <a:blip r:embed="rId4"/>
          <a:stretch>
            <a:fillRect/>
          </a:stretch>
        </p:blipFill>
        <p:spPr>
          <a:xfrm>
            <a:off x="788330" y="498123"/>
            <a:ext cx="3356433" cy="4783324"/>
          </a:xfrm>
          <a:prstGeom prst="rect">
            <a:avLst/>
          </a:prstGeom>
        </p:spPr>
      </p:pic>
    </p:spTree>
    <p:extLst>
      <p:ext uri="{BB962C8B-B14F-4D97-AF65-F5344CB8AC3E}">
        <p14:creationId xmlns:p14="http://schemas.microsoft.com/office/powerpoint/2010/main" val="37145282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r="-9000"/>
          </a:stretch>
        </a:blipFill>
        <a:effectLst/>
      </p:bgPr>
    </p:bg>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id="{F4941C17-4F75-E810-4325-663578B9FB18}"/>
              </a:ext>
            </a:extLst>
          </p:cNvPr>
          <p:cNvSpPr/>
          <p:nvPr/>
        </p:nvSpPr>
        <p:spPr>
          <a:xfrm>
            <a:off x="299803" y="1446550"/>
            <a:ext cx="11647357" cy="2800767"/>
          </a:xfrm>
          <a:prstGeom prst="rect">
            <a:avLst/>
          </a:prstGeom>
          <a:noFill/>
        </p:spPr>
        <p:txBody>
          <a:bodyPr wrap="square" lIns="91440" tIns="45720" rIns="91440" bIns="45720">
            <a:spAutoFit/>
          </a:bodyPr>
          <a:lstStyle/>
          <a:p>
            <a:pPr algn="ctr"/>
            <a:r>
              <a:rPr lang="en-US" sz="8800" b="1" cap="none" spc="0" dirty="0">
                <a:ln w="12700">
                  <a:solidFill>
                    <a:schemeClr val="accent1"/>
                  </a:solidFill>
                  <a:prstDash val="solid"/>
                </a:ln>
                <a:solidFill>
                  <a:srgbClr val="FF0000"/>
                </a:solidFill>
                <a:effectLst>
                  <a:outerShdw dist="38100" dir="2640000" algn="bl" rotWithShape="0">
                    <a:schemeClr val="accent1"/>
                  </a:outerShdw>
                </a:effectLst>
              </a:rPr>
              <a:t>I. TRẢI NGHIỆM CÙNG VĂN BẢN</a:t>
            </a:r>
            <a:endParaRPr lang="vi-VN" sz="8800" b="1" cap="none" spc="0" dirty="0">
              <a:ln w="12700">
                <a:solidFill>
                  <a:schemeClr val="accent1"/>
                </a:solidFill>
                <a:prstDash val="solid"/>
              </a:ln>
              <a:solidFill>
                <a:srgbClr val="FF0000"/>
              </a:solidFill>
              <a:effectLst>
                <a:outerShdw dist="38100" dir="2640000" algn="bl" rotWithShape="0">
                  <a:schemeClr val="accent1"/>
                </a:outerShdw>
              </a:effectLst>
            </a:endParaRPr>
          </a:p>
        </p:txBody>
      </p:sp>
    </p:spTree>
    <p:extLst>
      <p:ext uri="{BB962C8B-B14F-4D97-AF65-F5344CB8AC3E}">
        <p14:creationId xmlns:p14="http://schemas.microsoft.com/office/powerpoint/2010/main" val="3571508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5" name="Hình chữ nhật 4">
            <a:extLst>
              <a:ext uri="{FF2B5EF4-FFF2-40B4-BE49-F238E27FC236}">
                <a16:creationId xmlns:a16="http://schemas.microsoft.com/office/drawing/2014/main" id="{1F1143B9-13A0-AACF-DB27-E640055086C5}"/>
              </a:ext>
            </a:extLst>
          </p:cNvPr>
          <p:cNvSpPr/>
          <p:nvPr/>
        </p:nvSpPr>
        <p:spPr>
          <a:xfrm>
            <a:off x="310691" y="1903034"/>
            <a:ext cx="7274332" cy="2554545"/>
          </a:xfrm>
          <a:prstGeom prst="rect">
            <a:avLst/>
          </a:prstGeom>
          <a:noFill/>
        </p:spPr>
        <p:txBody>
          <a:bodyPr wrap="square" lIns="91440" tIns="45720" rIns="91440" bIns="45720">
            <a:spAutoFit/>
          </a:bodyPr>
          <a:lstStyle/>
          <a:p>
            <a:pPr marL="914400" indent="-914400">
              <a:buAutoNum type="arabicPeriod"/>
            </a:pPr>
            <a:r>
              <a:rPr lang="en-US" sz="3200" b="1" cap="none" spc="0" dirty="0" err="1">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endParaRPr lang="en-US" sz="3200" b="1" cap="none" spc="0" dirty="0">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914400" indent="-914400">
              <a:buAutoNum type="arabicPeriod"/>
            </a:pPr>
            <a:r>
              <a:rPr lang="en-US" sz="3200" b="1" dirty="0" err="1">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Tác</a:t>
            </a:r>
            <a:r>
              <a:rPr lang="en-US" sz="3200" b="1" dirty="0">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giả</a:t>
            </a:r>
            <a:r>
              <a:rPr lang="en-US" sz="3200" b="1" dirty="0">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Lê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Thánh</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Tông</a:t>
            </a:r>
            <a:endPar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914400" indent="-914400" algn="just">
              <a:buAutoNum type="arabicPeriod"/>
            </a:pPr>
            <a:r>
              <a:rPr lang="en-US" sz="3200" b="1" cap="none" spc="0" dirty="0">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a:t>
            </a:r>
            <a:r>
              <a:rPr lang="en-US" sz="3200" b="1" dirty="0">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ăn </a:t>
            </a:r>
            <a:r>
              <a:rPr lang="en-US" sz="3200" b="1" dirty="0" err="1">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a:t>
            </a:r>
            <a:r>
              <a:rPr lang="en-US" sz="3200" b="1" dirty="0">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Truyện</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lạ</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nhà</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thuyền</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chài</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một</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19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tác</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phẩm</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truyện</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kí</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Thánh</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Tông</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di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cảo</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vi-VN"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6" name="Hình ảnh 5">
            <a:extLst>
              <a:ext uri="{FF2B5EF4-FFF2-40B4-BE49-F238E27FC236}">
                <a16:creationId xmlns:a16="http://schemas.microsoft.com/office/drawing/2014/main" id="{574ED331-38A8-BC93-1E26-0326E1877B8F}"/>
              </a:ext>
            </a:extLst>
          </p:cNvPr>
          <p:cNvPicPr>
            <a:picLocks noChangeAspect="1"/>
          </p:cNvPicPr>
          <p:nvPr/>
        </p:nvPicPr>
        <p:blipFill>
          <a:blip r:embed="rId3"/>
          <a:stretch>
            <a:fillRect/>
          </a:stretch>
        </p:blipFill>
        <p:spPr>
          <a:xfrm>
            <a:off x="7734925" y="914399"/>
            <a:ext cx="3732551" cy="50067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Hộp Văn bản 6">
            <a:extLst>
              <a:ext uri="{FF2B5EF4-FFF2-40B4-BE49-F238E27FC236}">
                <a16:creationId xmlns:a16="http://schemas.microsoft.com/office/drawing/2014/main" id="{8ACCD19D-2568-E39D-2B75-6E330E9A38F7}"/>
              </a:ext>
            </a:extLst>
          </p:cNvPr>
          <p:cNvSpPr txBox="1"/>
          <p:nvPr/>
        </p:nvSpPr>
        <p:spPr>
          <a:xfrm>
            <a:off x="7230385" y="6145967"/>
            <a:ext cx="4961615" cy="400110"/>
          </a:xfrm>
          <a:prstGeom prst="rect">
            <a:avLst/>
          </a:prstGeom>
          <a:noFill/>
        </p:spPr>
        <p:txBody>
          <a:bodyPr wrap="none" rtlCol="0">
            <a:spAutoFit/>
          </a:bodyPr>
          <a:lstStyle/>
          <a:p>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in </a:t>
            </a:r>
            <a:r>
              <a:rPr lang="en-US" sz="2000" dirty="0" err="1">
                <a:latin typeface="Times New Roman" panose="02020603050405020304" pitchFamily="18" charset="0"/>
                <a:cs typeface="Times New Roman" panose="02020603050405020304" pitchFamily="18" charset="0"/>
              </a:rPr>
              <a:t>cuốn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Tông</a:t>
            </a:r>
            <a:r>
              <a:rPr lang="en-US" sz="2000" dirty="0">
                <a:latin typeface="Times New Roman" panose="02020603050405020304" pitchFamily="18" charset="0"/>
                <a:cs typeface="Times New Roman" panose="02020603050405020304" pitchFamily="18" charset="0"/>
              </a:rPr>
              <a:t> di </a:t>
            </a:r>
            <a:r>
              <a:rPr lang="en-US" sz="2000" dirty="0" err="1">
                <a:latin typeface="Times New Roman" panose="02020603050405020304" pitchFamily="18" charset="0"/>
                <a:cs typeface="Times New Roman" panose="02020603050405020304" pitchFamily="18" charset="0"/>
              </a:rPr>
              <a:t>cảo</a:t>
            </a:r>
            <a:r>
              <a:rPr lang="en-US" sz="2000" dirty="0">
                <a:latin typeface="Times New Roman" panose="02020603050405020304" pitchFamily="18" charset="0"/>
                <a:cs typeface="Times New Roman" panose="02020603050405020304" pitchFamily="18" charset="0"/>
              </a:rPr>
              <a:t>”</a:t>
            </a:r>
          </a:p>
        </p:txBody>
      </p:sp>
      <p:sp>
        <p:nvSpPr>
          <p:cNvPr id="8" name="Hình chữ nhật 7">
            <a:extLst>
              <a:ext uri="{FF2B5EF4-FFF2-40B4-BE49-F238E27FC236}">
                <a16:creationId xmlns:a16="http://schemas.microsoft.com/office/drawing/2014/main" id="{9CB9AF93-E2EA-24E4-A085-9633F94D0B44}"/>
              </a:ext>
            </a:extLst>
          </p:cNvPr>
          <p:cNvSpPr/>
          <p:nvPr/>
        </p:nvSpPr>
        <p:spPr>
          <a:xfrm>
            <a:off x="1177345" y="43216"/>
            <a:ext cx="9837309"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Văn </a:t>
            </a:r>
            <a:r>
              <a:rPr lang="en-US" sz="3600" b="1" cap="none" spc="0" dirty="0" err="1">
                <a:ln/>
                <a:solidFill>
                  <a:schemeClr val="accent1">
                    <a:lumMod val="50000"/>
                  </a:schemeClr>
                </a:solidFill>
                <a:effectLst/>
                <a:latin typeface="Times New Roman" panose="02020603050405020304" pitchFamily="18" charset="0"/>
                <a:cs typeface="Times New Roman" panose="02020603050405020304" pitchFamily="18" charset="0"/>
              </a:rPr>
              <a:t>bản</a:t>
            </a: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 2 : </a:t>
            </a:r>
            <a:r>
              <a:rPr lang="en-US" sz="3600" b="1" dirty="0">
                <a:ln/>
                <a:solidFill>
                  <a:srgbClr val="C00000"/>
                </a:solidFill>
                <a:latin typeface="Times New Roman" panose="02020603050405020304" pitchFamily="18" charset="0"/>
                <a:cs typeface="Times New Roman" panose="02020603050405020304" pitchFamily="18" charset="0"/>
              </a:rPr>
              <a:t>TRUYỆN LẠ NHÀ THUYỀN CHÀI</a:t>
            </a:r>
            <a:endParaRPr lang="vi-VN" sz="36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C6C57553-3147-924A-C271-95A66E26DE98}"/>
              </a:ext>
            </a:extLst>
          </p:cNvPr>
          <p:cNvSpPr txBox="1"/>
          <p:nvPr/>
        </p:nvSpPr>
        <p:spPr>
          <a:xfrm>
            <a:off x="310691" y="1379814"/>
            <a:ext cx="5876802" cy="523220"/>
          </a:xfrm>
          <a:prstGeom prst="rect">
            <a:avLst/>
          </a:prstGeom>
          <a:noFill/>
        </p:spPr>
        <p:txBody>
          <a:bodyPr wrap="non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I. TRẢI NGHIỆM CÙNG VĂN BẢN</a:t>
            </a:r>
          </a:p>
        </p:txBody>
      </p:sp>
    </p:spTree>
    <p:extLst>
      <p:ext uri="{BB962C8B-B14F-4D97-AF65-F5344CB8AC3E}">
        <p14:creationId xmlns:p14="http://schemas.microsoft.com/office/powerpoint/2010/main" val="38563408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r="-9000"/>
          </a:stretch>
        </a:blipFill>
        <a:effectLst/>
      </p:bgPr>
    </p:bg>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id="{7D1FBA1D-74A1-2897-8A3D-949651812F23}"/>
              </a:ext>
            </a:extLst>
          </p:cNvPr>
          <p:cNvSpPr/>
          <p:nvPr/>
        </p:nvSpPr>
        <p:spPr>
          <a:xfrm>
            <a:off x="74159" y="2262797"/>
            <a:ext cx="12043682" cy="1323439"/>
          </a:xfrm>
          <a:prstGeom prst="rect">
            <a:avLst/>
          </a:prstGeom>
          <a:noFill/>
        </p:spPr>
        <p:txBody>
          <a:bodyPr wrap="none" lIns="91440" tIns="45720" rIns="91440" bIns="45720">
            <a:spAutoFit/>
          </a:bodyPr>
          <a:lstStyle/>
          <a:p>
            <a:pPr algn="ctr"/>
            <a:r>
              <a:rPr lang="en-US" sz="8000" b="1" cap="none" spc="0" dirty="0">
                <a:ln w="12700">
                  <a:solidFill>
                    <a:schemeClr val="accent1"/>
                  </a:solidFill>
                  <a:prstDash val="solid"/>
                </a:ln>
                <a:solidFill>
                  <a:srgbClr val="FF0000"/>
                </a:solidFill>
                <a:effectLst>
                  <a:outerShdw dist="38100" dir="2640000" algn="bl" rotWithShape="0">
                    <a:schemeClr val="accent1"/>
                  </a:outerShdw>
                </a:effectLst>
              </a:rPr>
              <a:t>II. SUY NGẪM VÀ PHẢN HỒI</a:t>
            </a:r>
            <a:endParaRPr lang="vi-VN" sz="8000" b="1" cap="none" spc="0" dirty="0">
              <a:ln w="12700">
                <a:solidFill>
                  <a:schemeClr val="accent1"/>
                </a:solidFill>
                <a:prstDash val="solid"/>
              </a:ln>
              <a:solidFill>
                <a:srgbClr val="FF0000"/>
              </a:solidFill>
              <a:effectLst>
                <a:outerShdw dist="38100" dir="2640000" algn="bl" rotWithShape="0">
                  <a:schemeClr val="accent1"/>
                </a:outerShdw>
              </a:effectLst>
            </a:endParaRPr>
          </a:p>
        </p:txBody>
      </p:sp>
    </p:spTree>
    <p:extLst>
      <p:ext uri="{BB962C8B-B14F-4D97-AF65-F5344CB8AC3E}">
        <p14:creationId xmlns:p14="http://schemas.microsoft.com/office/powerpoint/2010/main" val="369208227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AA5A16AD-1AD9-FCA5-3B05-FDBBFFC8DAB5}"/>
              </a:ext>
            </a:extLst>
          </p:cNvPr>
          <p:cNvSpPr txBox="1"/>
          <p:nvPr/>
        </p:nvSpPr>
        <p:spPr>
          <a:xfrm>
            <a:off x="485609" y="2730922"/>
            <a:ext cx="10684239" cy="1077218"/>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truyện</a:t>
            </a:r>
            <a:endParaRPr lang="en-US" sz="3200" b="1" dirty="0">
              <a:latin typeface="Times New Roman" panose="02020603050405020304" pitchFamily="18" charset="0"/>
              <a:cs typeface="Times New Roman" panose="02020603050405020304" pitchFamily="18" charset="0"/>
            </a:endParaRPr>
          </a:p>
        </p:txBody>
      </p:sp>
      <p:sp>
        <p:nvSpPr>
          <p:cNvPr id="8" name="Hình chữ nhật 7">
            <a:extLst>
              <a:ext uri="{FF2B5EF4-FFF2-40B4-BE49-F238E27FC236}">
                <a16:creationId xmlns:a16="http://schemas.microsoft.com/office/drawing/2014/main" id="{EEBF9EC2-6B69-4D69-9C21-9CC9828C0D7F}"/>
              </a:ext>
            </a:extLst>
          </p:cNvPr>
          <p:cNvSpPr/>
          <p:nvPr/>
        </p:nvSpPr>
        <p:spPr>
          <a:xfrm>
            <a:off x="1177345" y="228760"/>
            <a:ext cx="9837309"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Văn </a:t>
            </a:r>
            <a:r>
              <a:rPr lang="en-US" sz="3600" b="1" cap="none" spc="0" dirty="0" err="1">
                <a:ln/>
                <a:solidFill>
                  <a:schemeClr val="accent1">
                    <a:lumMod val="50000"/>
                  </a:schemeClr>
                </a:solidFill>
                <a:effectLst/>
                <a:latin typeface="Times New Roman" panose="02020603050405020304" pitchFamily="18" charset="0"/>
                <a:cs typeface="Times New Roman" panose="02020603050405020304" pitchFamily="18" charset="0"/>
              </a:rPr>
              <a:t>bản</a:t>
            </a: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 2 : </a:t>
            </a:r>
            <a:r>
              <a:rPr lang="en-US" sz="3600" b="1" dirty="0">
                <a:ln/>
                <a:solidFill>
                  <a:srgbClr val="C00000"/>
                </a:solidFill>
                <a:latin typeface="Times New Roman" panose="02020603050405020304" pitchFamily="18" charset="0"/>
                <a:cs typeface="Times New Roman" panose="02020603050405020304" pitchFamily="18" charset="0"/>
              </a:rPr>
              <a:t>TRUYỆN LẠ NHÀ THUYỀN CHÀI</a:t>
            </a:r>
            <a:endParaRPr lang="vi-VN" sz="36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C44AACD9-3FF7-2036-9672-300F85DF1C2B}"/>
              </a:ext>
            </a:extLst>
          </p:cNvPr>
          <p:cNvSpPr txBox="1"/>
          <p:nvPr/>
        </p:nvSpPr>
        <p:spPr>
          <a:xfrm>
            <a:off x="310691" y="1379814"/>
            <a:ext cx="5876802" cy="523220"/>
          </a:xfrm>
          <a:prstGeom prst="rect">
            <a:avLst/>
          </a:prstGeom>
          <a:noFill/>
        </p:spPr>
        <p:txBody>
          <a:bodyPr wrap="non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I. TRẢI NGHIỆM CÙNG VĂN BẢN</a:t>
            </a:r>
          </a:p>
        </p:txBody>
      </p:sp>
      <p:sp>
        <p:nvSpPr>
          <p:cNvPr id="10" name="Hộp Văn bản 9">
            <a:extLst>
              <a:ext uri="{FF2B5EF4-FFF2-40B4-BE49-F238E27FC236}">
                <a16:creationId xmlns:a16="http://schemas.microsoft.com/office/drawing/2014/main" id="{812AAD2C-8E49-FF9C-631A-4C142E28AA13}"/>
              </a:ext>
            </a:extLst>
          </p:cNvPr>
          <p:cNvSpPr txBox="1"/>
          <p:nvPr/>
        </p:nvSpPr>
        <p:spPr>
          <a:xfrm>
            <a:off x="310691" y="1958649"/>
            <a:ext cx="5073248" cy="523220"/>
          </a:xfrm>
          <a:prstGeom prst="rect">
            <a:avLst/>
          </a:prstGeom>
          <a:noFill/>
        </p:spPr>
        <p:txBody>
          <a:bodyPr wrap="non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II. SUY NGẪM VÀ PHẢN HỒI</a:t>
            </a:r>
          </a:p>
        </p:txBody>
      </p:sp>
    </p:spTree>
    <p:extLst>
      <p:ext uri="{BB962C8B-B14F-4D97-AF65-F5344CB8AC3E}">
        <p14:creationId xmlns:p14="http://schemas.microsoft.com/office/powerpoint/2010/main" val="1979832976"/>
      </p:ext>
    </p:extLst>
  </p:cSld>
  <p:clrMapOvr>
    <a:masterClrMapping/>
  </p:clrMapOvr>
  <p:transition spd="slow">
    <p:comb/>
  </p:transition>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TotalTime>
  <Words>1131</Words>
  <Application>Microsoft Office PowerPoint</Application>
  <PresentationFormat>Màn hình rộng</PresentationFormat>
  <Paragraphs>98</Paragraphs>
  <Slides>22</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22</vt:i4>
      </vt:variant>
    </vt:vector>
  </HeadingPairs>
  <TitlesOfParts>
    <vt:vector size="27" baseType="lpstr">
      <vt:lpstr>Arial</vt:lpstr>
      <vt:lpstr>Calibri</vt:lpstr>
      <vt:lpstr>Calibri Light</vt:lpstr>
      <vt:lpstr>Times New Roman</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Cao Hanh</dc:creator>
  <cp:lastModifiedBy>Cao Hanh</cp:lastModifiedBy>
  <cp:revision>7</cp:revision>
  <dcterms:created xsi:type="dcterms:W3CDTF">2024-07-11T02:12:30Z</dcterms:created>
  <dcterms:modified xsi:type="dcterms:W3CDTF">2024-07-12T01:50:19Z</dcterms:modified>
</cp:coreProperties>
</file>