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 id="2147483703" r:id="rId5"/>
    <p:sldMasterId id="2147483717" r:id="rId6"/>
    <p:sldMasterId id="2147483729" r:id="rId7"/>
    <p:sldMasterId id="2147483754" r:id="rId8"/>
    <p:sldMasterId id="2147483761" r:id="rId9"/>
    <p:sldMasterId id="2147483774" r:id="rId10"/>
  </p:sldMasterIdLst>
  <p:notesMasterIdLst>
    <p:notesMasterId r:id="rId97"/>
  </p:notesMasterIdLst>
  <p:sldIdLst>
    <p:sldId id="2007578979" r:id="rId11"/>
    <p:sldId id="2007578978" r:id="rId12"/>
    <p:sldId id="295" r:id="rId13"/>
    <p:sldId id="298" r:id="rId14"/>
    <p:sldId id="2007577634" r:id="rId15"/>
    <p:sldId id="2007577635" r:id="rId16"/>
    <p:sldId id="2007577636" r:id="rId17"/>
    <p:sldId id="2007577637" r:id="rId18"/>
    <p:sldId id="2007577638" r:id="rId19"/>
    <p:sldId id="2007577639" r:id="rId20"/>
    <p:sldId id="2007577640" r:id="rId21"/>
    <p:sldId id="2007577641" r:id="rId22"/>
    <p:sldId id="2007577642" r:id="rId23"/>
    <p:sldId id="2007577643" r:id="rId24"/>
    <p:sldId id="304" r:id="rId25"/>
    <p:sldId id="2007577644" r:id="rId26"/>
    <p:sldId id="300" r:id="rId27"/>
    <p:sldId id="259" r:id="rId28"/>
    <p:sldId id="2007577645" r:id="rId29"/>
    <p:sldId id="268" r:id="rId30"/>
    <p:sldId id="2007578152" r:id="rId31"/>
    <p:sldId id="2007577650" r:id="rId32"/>
    <p:sldId id="281" r:id="rId33"/>
    <p:sldId id="2007578156" r:id="rId34"/>
    <p:sldId id="2007578154" r:id="rId35"/>
    <p:sldId id="2007578155" r:id="rId36"/>
    <p:sldId id="2007578157" r:id="rId37"/>
    <p:sldId id="2007578159" r:id="rId38"/>
    <p:sldId id="2007578161" r:id="rId39"/>
    <p:sldId id="2007578162" r:id="rId40"/>
    <p:sldId id="2007578160" r:id="rId41"/>
    <p:sldId id="2007578163" r:id="rId42"/>
    <p:sldId id="301" r:id="rId43"/>
    <p:sldId id="299" r:id="rId44"/>
    <p:sldId id="2007577646" r:id="rId45"/>
    <p:sldId id="2007577648" r:id="rId46"/>
    <p:sldId id="2007578165" r:id="rId47"/>
    <p:sldId id="2007578166" r:id="rId48"/>
    <p:sldId id="2007578168" r:id="rId49"/>
    <p:sldId id="2007578209" r:id="rId50"/>
    <p:sldId id="2007578164" r:id="rId51"/>
    <p:sldId id="2007578167" r:id="rId52"/>
    <p:sldId id="2007578173" r:id="rId53"/>
    <p:sldId id="2007578175" r:id="rId54"/>
    <p:sldId id="2007578174" r:id="rId55"/>
    <p:sldId id="2007578172" r:id="rId56"/>
    <p:sldId id="2007578169" r:id="rId57"/>
    <p:sldId id="2007578176" r:id="rId58"/>
    <p:sldId id="2007578177" r:id="rId59"/>
    <p:sldId id="2007578171" r:id="rId60"/>
    <p:sldId id="297" r:id="rId61"/>
    <p:sldId id="2007578181" r:id="rId62"/>
    <p:sldId id="2007578182" r:id="rId63"/>
    <p:sldId id="267" r:id="rId64"/>
    <p:sldId id="2007578184" r:id="rId65"/>
    <p:sldId id="2007577649" r:id="rId66"/>
    <p:sldId id="2007578186" r:id="rId67"/>
    <p:sldId id="2007578187" r:id="rId68"/>
    <p:sldId id="2007578178" r:id="rId69"/>
    <p:sldId id="2007578185" r:id="rId70"/>
    <p:sldId id="2007578043" r:id="rId71"/>
    <p:sldId id="2007578191" r:id="rId72"/>
    <p:sldId id="2007578188" r:id="rId73"/>
    <p:sldId id="2007578190" r:id="rId74"/>
    <p:sldId id="2007578194" r:id="rId75"/>
    <p:sldId id="2007578197" r:id="rId76"/>
    <p:sldId id="2007578195" r:id="rId77"/>
    <p:sldId id="2007578198" r:id="rId78"/>
    <p:sldId id="2007577798" r:id="rId79"/>
    <p:sldId id="2007577766" r:id="rId80"/>
    <p:sldId id="2007578201" r:id="rId81"/>
    <p:sldId id="276" r:id="rId82"/>
    <p:sldId id="302" r:id="rId83"/>
    <p:sldId id="256" r:id="rId84"/>
    <p:sldId id="257" r:id="rId85"/>
    <p:sldId id="2007578202" r:id="rId86"/>
    <p:sldId id="2007578203" r:id="rId87"/>
    <p:sldId id="2007578205" r:id="rId88"/>
    <p:sldId id="2007578208" r:id="rId89"/>
    <p:sldId id="2007578206" r:id="rId90"/>
    <p:sldId id="2007578207" r:id="rId91"/>
    <p:sldId id="2007578204" r:id="rId92"/>
    <p:sldId id="2007578180" r:id="rId93"/>
    <p:sldId id="2007578200" r:id="rId94"/>
    <p:sldId id="2007578199" r:id="rId95"/>
    <p:sldId id="200757898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EFF7"/>
    <a:srgbClr val="FDEFE9"/>
    <a:srgbClr val="FFEBCD"/>
    <a:srgbClr val="FFF4E3"/>
    <a:srgbClr val="FFE0E2"/>
    <a:srgbClr val="FFD699"/>
    <a:srgbClr val="FEFAF1"/>
    <a:srgbClr val="FDCE86"/>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45880-A204-494D-A705-5FC682702771}" type="datetimeFigureOut">
              <a:rPr lang="en-SG" smtClean="0"/>
              <a:t>5/6/2024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29926-6AF9-414F-811D-5F261D8B47B6}" type="slidenum">
              <a:rPr lang="en-SG" smtClean="0"/>
              <a:t>‹#›</a:t>
            </a:fld>
            <a:endParaRPr lang="en-SG"/>
          </a:p>
        </p:txBody>
      </p:sp>
    </p:spTree>
    <p:extLst>
      <p:ext uri="{BB962C8B-B14F-4D97-AF65-F5344CB8AC3E}">
        <p14:creationId xmlns:p14="http://schemas.microsoft.com/office/powerpoint/2010/main" val="389351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2</a:t>
            </a:fld>
            <a:endParaRPr lang="en-SG"/>
          </a:p>
        </p:txBody>
      </p:sp>
    </p:spTree>
    <p:extLst>
      <p:ext uri="{BB962C8B-B14F-4D97-AF65-F5344CB8AC3E}">
        <p14:creationId xmlns:p14="http://schemas.microsoft.com/office/powerpoint/2010/main" val="214479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14</a:t>
            </a:fld>
            <a:endParaRPr lang="en-SG"/>
          </a:p>
        </p:txBody>
      </p:sp>
    </p:spTree>
    <p:extLst>
      <p:ext uri="{BB962C8B-B14F-4D97-AF65-F5344CB8AC3E}">
        <p14:creationId xmlns:p14="http://schemas.microsoft.com/office/powerpoint/2010/main" val="384117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16</a:t>
            </a:fld>
            <a:endParaRPr lang="en-SG"/>
          </a:p>
        </p:txBody>
      </p:sp>
    </p:spTree>
    <p:extLst>
      <p:ext uri="{BB962C8B-B14F-4D97-AF65-F5344CB8AC3E}">
        <p14:creationId xmlns:p14="http://schemas.microsoft.com/office/powerpoint/2010/main" val="1339863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937224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0354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19</a:t>
            </a:fld>
            <a:endParaRPr lang="en-SG"/>
          </a:p>
        </p:txBody>
      </p:sp>
    </p:spTree>
    <p:extLst>
      <p:ext uri="{BB962C8B-B14F-4D97-AF65-F5344CB8AC3E}">
        <p14:creationId xmlns:p14="http://schemas.microsoft.com/office/powerpoint/2010/main" val="3746637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5347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22</a:t>
            </a:fld>
            <a:endParaRPr lang="en-SG"/>
          </a:p>
        </p:txBody>
      </p:sp>
    </p:spTree>
    <p:extLst>
      <p:ext uri="{BB962C8B-B14F-4D97-AF65-F5344CB8AC3E}">
        <p14:creationId xmlns:p14="http://schemas.microsoft.com/office/powerpoint/2010/main" val="2863617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229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3267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27</a:t>
            </a:fld>
            <a:endParaRPr lang="en-SG"/>
          </a:p>
        </p:txBody>
      </p:sp>
    </p:spTree>
    <p:extLst>
      <p:ext uri="{BB962C8B-B14F-4D97-AF65-F5344CB8AC3E}">
        <p14:creationId xmlns:p14="http://schemas.microsoft.com/office/powerpoint/2010/main" val="2745748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29</a:t>
            </a:fld>
            <a:endParaRPr lang="en-SG"/>
          </a:p>
        </p:txBody>
      </p:sp>
    </p:spTree>
    <p:extLst>
      <p:ext uri="{BB962C8B-B14F-4D97-AF65-F5344CB8AC3E}">
        <p14:creationId xmlns:p14="http://schemas.microsoft.com/office/powerpoint/2010/main" val="2563887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30</a:t>
            </a:fld>
            <a:endParaRPr lang="en-SG"/>
          </a:p>
        </p:txBody>
      </p:sp>
    </p:spTree>
    <p:extLst>
      <p:ext uri="{BB962C8B-B14F-4D97-AF65-F5344CB8AC3E}">
        <p14:creationId xmlns:p14="http://schemas.microsoft.com/office/powerpoint/2010/main" val="1499176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31</a:t>
            </a:fld>
            <a:endParaRPr lang="en-SG"/>
          </a:p>
        </p:txBody>
      </p:sp>
    </p:spTree>
    <p:extLst>
      <p:ext uri="{BB962C8B-B14F-4D97-AF65-F5344CB8AC3E}">
        <p14:creationId xmlns:p14="http://schemas.microsoft.com/office/powerpoint/2010/main" val="2664561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32</a:t>
            </a:fld>
            <a:endParaRPr lang="en-SG"/>
          </a:p>
        </p:txBody>
      </p:sp>
    </p:spTree>
    <p:extLst>
      <p:ext uri="{BB962C8B-B14F-4D97-AF65-F5344CB8AC3E}">
        <p14:creationId xmlns:p14="http://schemas.microsoft.com/office/powerpoint/2010/main" val="1683394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33</a:t>
            </a:fld>
            <a:endParaRPr lang="en-SG"/>
          </a:p>
        </p:txBody>
      </p:sp>
    </p:spTree>
    <p:extLst>
      <p:ext uri="{BB962C8B-B14F-4D97-AF65-F5344CB8AC3E}">
        <p14:creationId xmlns:p14="http://schemas.microsoft.com/office/powerpoint/2010/main" val="799746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34</a:t>
            </a:fld>
            <a:endParaRPr lang="en-SG"/>
          </a:p>
        </p:txBody>
      </p:sp>
    </p:spTree>
    <p:extLst>
      <p:ext uri="{BB962C8B-B14F-4D97-AF65-F5344CB8AC3E}">
        <p14:creationId xmlns:p14="http://schemas.microsoft.com/office/powerpoint/2010/main" val="3702857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008065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36</a:t>
            </a:fld>
            <a:endParaRPr lang="en-SG"/>
          </a:p>
        </p:txBody>
      </p:sp>
    </p:spTree>
    <p:extLst>
      <p:ext uri="{BB962C8B-B14F-4D97-AF65-F5344CB8AC3E}">
        <p14:creationId xmlns:p14="http://schemas.microsoft.com/office/powerpoint/2010/main" val="1689253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37</a:t>
            </a:fld>
            <a:endParaRPr lang="en-SG"/>
          </a:p>
        </p:txBody>
      </p:sp>
    </p:spTree>
    <p:extLst>
      <p:ext uri="{BB962C8B-B14F-4D97-AF65-F5344CB8AC3E}">
        <p14:creationId xmlns:p14="http://schemas.microsoft.com/office/powerpoint/2010/main" val="305611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a:t>
            </a:fld>
            <a:endParaRPr lang="en-SG"/>
          </a:p>
        </p:txBody>
      </p:sp>
    </p:spTree>
    <p:extLst>
      <p:ext uri="{BB962C8B-B14F-4D97-AF65-F5344CB8AC3E}">
        <p14:creationId xmlns:p14="http://schemas.microsoft.com/office/powerpoint/2010/main" val="254237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38</a:t>
            </a:fld>
            <a:endParaRPr lang="en-SG"/>
          </a:p>
        </p:txBody>
      </p:sp>
    </p:spTree>
    <p:extLst>
      <p:ext uri="{BB962C8B-B14F-4D97-AF65-F5344CB8AC3E}">
        <p14:creationId xmlns:p14="http://schemas.microsoft.com/office/powerpoint/2010/main" val="1295719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39</a:t>
            </a:fld>
            <a:endParaRPr lang="en-SG"/>
          </a:p>
        </p:txBody>
      </p:sp>
    </p:spTree>
    <p:extLst>
      <p:ext uri="{BB962C8B-B14F-4D97-AF65-F5344CB8AC3E}">
        <p14:creationId xmlns:p14="http://schemas.microsoft.com/office/powerpoint/2010/main" val="3962631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40</a:t>
            </a:fld>
            <a:endParaRPr lang="en-SG"/>
          </a:p>
        </p:txBody>
      </p:sp>
    </p:spTree>
    <p:extLst>
      <p:ext uri="{BB962C8B-B14F-4D97-AF65-F5344CB8AC3E}">
        <p14:creationId xmlns:p14="http://schemas.microsoft.com/office/powerpoint/2010/main" val="255335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3992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42</a:t>
            </a:fld>
            <a:endParaRPr lang="en-SG"/>
          </a:p>
        </p:txBody>
      </p:sp>
    </p:spTree>
    <p:extLst>
      <p:ext uri="{BB962C8B-B14F-4D97-AF65-F5344CB8AC3E}">
        <p14:creationId xmlns:p14="http://schemas.microsoft.com/office/powerpoint/2010/main" val="950319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43</a:t>
            </a:fld>
            <a:endParaRPr lang="en-SG"/>
          </a:p>
        </p:txBody>
      </p:sp>
    </p:spTree>
    <p:extLst>
      <p:ext uri="{BB962C8B-B14F-4D97-AF65-F5344CB8AC3E}">
        <p14:creationId xmlns:p14="http://schemas.microsoft.com/office/powerpoint/2010/main" val="2072663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44</a:t>
            </a:fld>
            <a:endParaRPr lang="en-SG"/>
          </a:p>
        </p:txBody>
      </p:sp>
    </p:spTree>
    <p:extLst>
      <p:ext uri="{BB962C8B-B14F-4D97-AF65-F5344CB8AC3E}">
        <p14:creationId xmlns:p14="http://schemas.microsoft.com/office/powerpoint/2010/main" val="1945155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45</a:t>
            </a:fld>
            <a:endParaRPr lang="en-SG"/>
          </a:p>
        </p:txBody>
      </p:sp>
    </p:spTree>
    <p:extLst>
      <p:ext uri="{BB962C8B-B14F-4D97-AF65-F5344CB8AC3E}">
        <p14:creationId xmlns:p14="http://schemas.microsoft.com/office/powerpoint/2010/main" val="772058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46</a:t>
            </a:fld>
            <a:endParaRPr lang="en-SG"/>
          </a:p>
        </p:txBody>
      </p:sp>
    </p:spTree>
    <p:extLst>
      <p:ext uri="{BB962C8B-B14F-4D97-AF65-F5344CB8AC3E}">
        <p14:creationId xmlns:p14="http://schemas.microsoft.com/office/powerpoint/2010/main" val="196946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47</a:t>
            </a:fld>
            <a:endParaRPr lang="en-SG"/>
          </a:p>
        </p:txBody>
      </p:sp>
    </p:spTree>
    <p:extLst>
      <p:ext uri="{BB962C8B-B14F-4D97-AF65-F5344CB8AC3E}">
        <p14:creationId xmlns:p14="http://schemas.microsoft.com/office/powerpoint/2010/main" val="371786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a:t>
            </a:fld>
            <a:endParaRPr lang="en-SG"/>
          </a:p>
        </p:txBody>
      </p:sp>
    </p:spTree>
    <p:extLst>
      <p:ext uri="{BB962C8B-B14F-4D97-AF65-F5344CB8AC3E}">
        <p14:creationId xmlns:p14="http://schemas.microsoft.com/office/powerpoint/2010/main" val="2466173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48</a:t>
            </a:fld>
            <a:endParaRPr lang="en-SG"/>
          </a:p>
        </p:txBody>
      </p:sp>
    </p:spTree>
    <p:extLst>
      <p:ext uri="{BB962C8B-B14F-4D97-AF65-F5344CB8AC3E}">
        <p14:creationId xmlns:p14="http://schemas.microsoft.com/office/powerpoint/2010/main" val="4098021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49</a:t>
            </a:fld>
            <a:endParaRPr lang="en-SG"/>
          </a:p>
        </p:txBody>
      </p:sp>
    </p:spTree>
    <p:extLst>
      <p:ext uri="{BB962C8B-B14F-4D97-AF65-F5344CB8AC3E}">
        <p14:creationId xmlns:p14="http://schemas.microsoft.com/office/powerpoint/2010/main" val="1693588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791567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125940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52</a:t>
            </a:fld>
            <a:endParaRPr lang="en-SG"/>
          </a:p>
        </p:txBody>
      </p:sp>
    </p:spTree>
    <p:extLst>
      <p:ext uri="{BB962C8B-B14F-4D97-AF65-F5344CB8AC3E}">
        <p14:creationId xmlns:p14="http://schemas.microsoft.com/office/powerpoint/2010/main" val="1218127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53</a:t>
            </a:fld>
            <a:endParaRPr lang="en-SG"/>
          </a:p>
        </p:txBody>
      </p:sp>
    </p:spTree>
    <p:extLst>
      <p:ext uri="{BB962C8B-B14F-4D97-AF65-F5344CB8AC3E}">
        <p14:creationId xmlns:p14="http://schemas.microsoft.com/office/powerpoint/2010/main" val="3586182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54</a:t>
            </a:fld>
            <a:endParaRPr lang="en-SG"/>
          </a:p>
        </p:txBody>
      </p:sp>
    </p:spTree>
    <p:extLst>
      <p:ext uri="{BB962C8B-B14F-4D97-AF65-F5344CB8AC3E}">
        <p14:creationId xmlns:p14="http://schemas.microsoft.com/office/powerpoint/2010/main" val="916096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55</a:t>
            </a:fld>
            <a:endParaRPr lang="en-SG"/>
          </a:p>
        </p:txBody>
      </p:sp>
    </p:spTree>
    <p:extLst>
      <p:ext uri="{BB962C8B-B14F-4D97-AF65-F5344CB8AC3E}">
        <p14:creationId xmlns:p14="http://schemas.microsoft.com/office/powerpoint/2010/main" val="2697628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56</a:t>
            </a:fld>
            <a:endParaRPr lang="en-SG"/>
          </a:p>
        </p:txBody>
      </p:sp>
    </p:spTree>
    <p:extLst>
      <p:ext uri="{BB962C8B-B14F-4D97-AF65-F5344CB8AC3E}">
        <p14:creationId xmlns:p14="http://schemas.microsoft.com/office/powerpoint/2010/main" val="3273359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57</a:t>
            </a:fld>
            <a:endParaRPr lang="en-SG"/>
          </a:p>
        </p:txBody>
      </p:sp>
    </p:spTree>
    <p:extLst>
      <p:ext uri="{BB962C8B-B14F-4D97-AF65-F5344CB8AC3E}">
        <p14:creationId xmlns:p14="http://schemas.microsoft.com/office/powerpoint/2010/main" val="248254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a:t>
            </a:fld>
            <a:endParaRPr lang="en-SG"/>
          </a:p>
        </p:txBody>
      </p:sp>
    </p:spTree>
    <p:extLst>
      <p:ext uri="{BB962C8B-B14F-4D97-AF65-F5344CB8AC3E}">
        <p14:creationId xmlns:p14="http://schemas.microsoft.com/office/powerpoint/2010/main" val="2445871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58</a:t>
            </a:fld>
            <a:endParaRPr lang="en-SG"/>
          </a:p>
        </p:txBody>
      </p:sp>
    </p:spTree>
    <p:extLst>
      <p:ext uri="{BB962C8B-B14F-4D97-AF65-F5344CB8AC3E}">
        <p14:creationId xmlns:p14="http://schemas.microsoft.com/office/powerpoint/2010/main" val="516837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230977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60</a:t>
            </a:fld>
            <a:endParaRPr lang="en-SG"/>
          </a:p>
        </p:txBody>
      </p:sp>
    </p:spTree>
    <p:extLst>
      <p:ext uri="{BB962C8B-B14F-4D97-AF65-F5344CB8AC3E}">
        <p14:creationId xmlns:p14="http://schemas.microsoft.com/office/powerpoint/2010/main" val="2616068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1281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8067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59875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64</a:t>
            </a:fld>
            <a:endParaRPr lang="en-SG"/>
          </a:p>
        </p:txBody>
      </p:sp>
    </p:spTree>
    <p:extLst>
      <p:ext uri="{BB962C8B-B14F-4D97-AF65-F5344CB8AC3E}">
        <p14:creationId xmlns:p14="http://schemas.microsoft.com/office/powerpoint/2010/main" val="1630216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66</a:t>
            </a:fld>
            <a:endParaRPr lang="en-SG"/>
          </a:p>
        </p:txBody>
      </p:sp>
    </p:spTree>
    <p:extLst>
      <p:ext uri="{BB962C8B-B14F-4D97-AF65-F5344CB8AC3E}">
        <p14:creationId xmlns:p14="http://schemas.microsoft.com/office/powerpoint/2010/main" val="2620702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67</a:t>
            </a:fld>
            <a:endParaRPr lang="en-SG"/>
          </a:p>
        </p:txBody>
      </p:sp>
    </p:spTree>
    <p:extLst>
      <p:ext uri="{BB962C8B-B14F-4D97-AF65-F5344CB8AC3E}">
        <p14:creationId xmlns:p14="http://schemas.microsoft.com/office/powerpoint/2010/main" val="1388904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68</a:t>
            </a:fld>
            <a:endParaRPr lang="en-SG"/>
          </a:p>
        </p:txBody>
      </p:sp>
    </p:spTree>
    <p:extLst>
      <p:ext uri="{BB962C8B-B14F-4D97-AF65-F5344CB8AC3E}">
        <p14:creationId xmlns:p14="http://schemas.microsoft.com/office/powerpoint/2010/main" val="98260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a:t>
            </a:fld>
            <a:endParaRPr lang="en-SG"/>
          </a:p>
        </p:txBody>
      </p:sp>
    </p:spTree>
    <p:extLst>
      <p:ext uri="{BB962C8B-B14F-4D97-AF65-F5344CB8AC3E}">
        <p14:creationId xmlns:p14="http://schemas.microsoft.com/office/powerpoint/2010/main" val="4269213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8231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6659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531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328018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74</a:t>
            </a:fld>
            <a:endParaRPr lang="en-SG"/>
          </a:p>
        </p:txBody>
      </p:sp>
    </p:spTree>
    <p:extLst>
      <p:ext uri="{BB962C8B-B14F-4D97-AF65-F5344CB8AC3E}">
        <p14:creationId xmlns:p14="http://schemas.microsoft.com/office/powerpoint/2010/main" val="15714531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75</a:t>
            </a:fld>
            <a:endParaRPr lang="en-SG"/>
          </a:p>
        </p:txBody>
      </p:sp>
    </p:spTree>
    <p:extLst>
      <p:ext uri="{BB962C8B-B14F-4D97-AF65-F5344CB8AC3E}">
        <p14:creationId xmlns:p14="http://schemas.microsoft.com/office/powerpoint/2010/main" val="36911772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76</a:t>
            </a:fld>
            <a:endParaRPr lang="en-SG"/>
          </a:p>
        </p:txBody>
      </p:sp>
    </p:spTree>
    <p:extLst>
      <p:ext uri="{BB962C8B-B14F-4D97-AF65-F5344CB8AC3E}">
        <p14:creationId xmlns:p14="http://schemas.microsoft.com/office/powerpoint/2010/main" val="3745477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78</a:t>
            </a:fld>
            <a:endParaRPr lang="en-SG"/>
          </a:p>
        </p:txBody>
      </p:sp>
    </p:spTree>
    <p:extLst>
      <p:ext uri="{BB962C8B-B14F-4D97-AF65-F5344CB8AC3E}">
        <p14:creationId xmlns:p14="http://schemas.microsoft.com/office/powerpoint/2010/main" val="6717424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81</a:t>
            </a:fld>
            <a:endParaRPr lang="en-SG"/>
          </a:p>
        </p:txBody>
      </p:sp>
    </p:spTree>
    <p:extLst>
      <p:ext uri="{BB962C8B-B14F-4D97-AF65-F5344CB8AC3E}">
        <p14:creationId xmlns:p14="http://schemas.microsoft.com/office/powerpoint/2010/main" val="187916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10</a:t>
            </a:fld>
            <a:endParaRPr lang="en-SG"/>
          </a:p>
        </p:txBody>
      </p:sp>
    </p:spTree>
    <p:extLst>
      <p:ext uri="{BB962C8B-B14F-4D97-AF65-F5344CB8AC3E}">
        <p14:creationId xmlns:p14="http://schemas.microsoft.com/office/powerpoint/2010/main" val="1321105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82</a:t>
            </a:fld>
            <a:endParaRPr lang="en-SG"/>
          </a:p>
        </p:txBody>
      </p:sp>
    </p:spTree>
    <p:extLst>
      <p:ext uri="{BB962C8B-B14F-4D97-AF65-F5344CB8AC3E}">
        <p14:creationId xmlns:p14="http://schemas.microsoft.com/office/powerpoint/2010/main" val="40315890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863287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84</a:t>
            </a:fld>
            <a:endParaRPr lang="en-SG"/>
          </a:p>
        </p:txBody>
      </p:sp>
    </p:spTree>
    <p:extLst>
      <p:ext uri="{BB962C8B-B14F-4D97-AF65-F5344CB8AC3E}">
        <p14:creationId xmlns:p14="http://schemas.microsoft.com/office/powerpoint/2010/main" val="7825382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85</a:t>
            </a:fld>
            <a:endParaRPr lang="en-SG"/>
          </a:p>
        </p:txBody>
      </p:sp>
    </p:spTree>
    <p:extLst>
      <p:ext uri="{BB962C8B-B14F-4D97-AF65-F5344CB8AC3E}">
        <p14:creationId xmlns:p14="http://schemas.microsoft.com/office/powerpoint/2010/main" val="1138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11</a:t>
            </a:fld>
            <a:endParaRPr lang="en-SG"/>
          </a:p>
        </p:txBody>
      </p:sp>
    </p:spTree>
    <p:extLst>
      <p:ext uri="{BB962C8B-B14F-4D97-AF65-F5344CB8AC3E}">
        <p14:creationId xmlns:p14="http://schemas.microsoft.com/office/powerpoint/2010/main" val="116560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12</a:t>
            </a:fld>
            <a:endParaRPr lang="en-SG"/>
          </a:p>
        </p:txBody>
      </p:sp>
    </p:spTree>
    <p:extLst>
      <p:ext uri="{BB962C8B-B14F-4D97-AF65-F5344CB8AC3E}">
        <p14:creationId xmlns:p14="http://schemas.microsoft.com/office/powerpoint/2010/main" val="340329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2" name="TextBox 1"/>
          <p:cNvSpPr txBox="1"/>
          <p:nvPr userDrawn="1"/>
        </p:nvSpPr>
        <p:spPr>
          <a:xfrm>
            <a:off x="849086" y="1933303"/>
            <a:ext cx="5707012" cy="1661993"/>
          </a:xfrm>
          <a:prstGeom prst="rect">
            <a:avLst/>
          </a:prstGeom>
          <a:noFill/>
        </p:spPr>
        <p:txBody>
          <a:bodyPr wrap="none" rtlCol="0">
            <a:spAutoFit/>
          </a:bodyPr>
          <a:lstStyle/>
          <a:p>
            <a:r>
              <a:rPr lang="vi-VN" sz="2400" b="1" i="1" kern="1200" dirty="0">
                <a:solidFill>
                  <a:srgbClr val="FF0000"/>
                </a:solidFill>
                <a:effectLst/>
                <a:latin typeface="+mn-lt"/>
                <a:ea typeface="+mn-ea"/>
                <a:cs typeface="+mn-cs"/>
              </a:rPr>
              <a:t>Giáo án Nguyễn Nhâm biên soạn. </a:t>
            </a:r>
            <a:endParaRPr lang="en-US" sz="2400" b="1" i="1" kern="1200" dirty="0">
              <a:solidFill>
                <a:srgbClr val="FF0000"/>
              </a:solidFill>
              <a:effectLst/>
              <a:latin typeface="+mn-lt"/>
              <a:ea typeface="+mn-ea"/>
              <a:cs typeface="+mn-cs"/>
            </a:endParaRPr>
          </a:p>
          <a:p>
            <a:r>
              <a:rPr lang="vi-VN" sz="2400" b="1" i="1" kern="1200" dirty="0">
                <a:solidFill>
                  <a:srgbClr val="FF0000"/>
                </a:solidFill>
                <a:effectLst/>
                <a:latin typeface="+mn-lt"/>
                <a:ea typeface="+mn-ea"/>
                <a:cs typeface="+mn-cs"/>
              </a:rPr>
              <a:t>Thầy cô liên hệ sdt zalo: 0981.713.891</a:t>
            </a:r>
            <a:endParaRPr lang="en-US" sz="2400" kern="1200" dirty="0">
              <a:solidFill>
                <a:srgbClr val="FF0000"/>
              </a:solidFill>
              <a:effectLst/>
              <a:latin typeface="+mn-lt"/>
              <a:ea typeface="+mn-ea"/>
              <a:cs typeface="+mn-cs"/>
            </a:endParaRPr>
          </a:p>
          <a:p>
            <a:r>
              <a:rPr lang="vi-VN" sz="18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vi-VN" sz="18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1210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39052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4699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364892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6411810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CF1AAE-33B6-473B-AFEC-E65AF559ED7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0530070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267723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CF1AAE-33B6-473B-AFEC-E65AF559ED7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70440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CF1AAE-33B6-473B-AFEC-E65AF559ED7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415394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F1AAE-33B6-473B-AFEC-E65AF559ED75}"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19847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CF1AAE-33B6-473B-AFEC-E65AF559ED75}"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24884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F1AAE-33B6-473B-AFEC-E65AF559ED75}"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A0E20-C3FE-415B-AF7D-ECF172F87A77}" type="slidenum">
              <a:rPr lang="en-US" smtClean="0"/>
              <a:t>‹#›</a:t>
            </a:fld>
            <a:endParaRPr lang="en-US"/>
          </a:p>
        </p:txBody>
      </p:sp>
      <p:sp>
        <p:nvSpPr>
          <p:cNvPr id="5" name="Rectangle 4"/>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11903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6498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703526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558125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849660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32034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227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5226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4808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79046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9647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32121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212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514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normAutofit/>
          </a:bodyPr>
          <a:lstStyle/>
          <a:p>
            <a:fld id="{BB8137CA-D131-4EF6-9B14-D9F7E276C745}" type="datetimeFigureOut">
              <a:rPr lang="en-US" altLang="en-US" smtClean="0"/>
              <a:t>5/6/2024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normAutofit/>
          </a:bodyPr>
          <a:lstStyle/>
          <a:p>
            <a:fld id="{F7755A1B-FC52-483B-B683-58CCB7978464}" type="slidenum">
              <a:rPr lang="en-US" altLang="en-US" smtClean="0"/>
              <a:t>‹#›</a:t>
            </a:fld>
            <a:endParaRPr lang="zh-CN" altLang="en-US"/>
          </a:p>
        </p:txBody>
      </p:sp>
      <p:pic>
        <p:nvPicPr>
          <p:cNvPr id="5" name="图片 4">
            <a:extLst>
              <a:ext uri="{FF2B5EF4-FFF2-40B4-BE49-F238E27FC236}">
                <a16:creationId xmlns:a16="http://schemas.microsoft.com/office/drawing/2014/main" id="{536601F6-09C5-4CB5-8D66-60FCDDE3F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9411"/>
            <a:ext cx="12192000" cy="8157411"/>
          </a:xfrm>
          <a:prstGeom prst="rect">
            <a:avLst/>
          </a:prstGeom>
        </p:spPr>
      </p:pic>
      <p:pic>
        <p:nvPicPr>
          <p:cNvPr id="6" name="图片 5">
            <a:extLst>
              <a:ext uri="{FF2B5EF4-FFF2-40B4-BE49-F238E27FC236}">
                <a16:creationId xmlns:a16="http://schemas.microsoft.com/office/drawing/2014/main" id="{1ADFCC62-B352-40BA-B033-413287EBFC7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2489200" cy="3619500"/>
          </a:xfrm>
          <a:prstGeom prst="rect">
            <a:avLst/>
          </a:prstGeom>
        </p:spPr>
      </p:pic>
    </p:spTree>
    <p:extLst>
      <p:ext uri="{BB962C8B-B14F-4D97-AF65-F5344CB8AC3E}">
        <p14:creationId xmlns:p14="http://schemas.microsoft.com/office/powerpoint/2010/main" val="391161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5402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7691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772261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903195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4716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03903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788125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0919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45991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66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AAEDB7C-5638-499F-A166-EAE2720F8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a:extLst>
              <a:ext uri="{FF2B5EF4-FFF2-40B4-BE49-F238E27FC236}">
                <a16:creationId xmlns:a16="http://schemas.microsoft.com/office/drawing/2014/main" id="{50CD98AD-DD22-4E9A-AA4E-A7F28A1520B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45894"/>
          <a:stretch>
            <a:fillRect/>
          </a:stretch>
        </p:blipFill>
        <p:spPr>
          <a:xfrm>
            <a:off x="-1" y="-1"/>
            <a:ext cx="4657725" cy="4135363"/>
          </a:xfrm>
          <a:prstGeom prst="rect">
            <a:avLst/>
          </a:prstGeom>
        </p:spPr>
      </p:pic>
      <p:pic>
        <p:nvPicPr>
          <p:cNvPr id="11" name="图片 10">
            <a:extLst>
              <a:ext uri="{FF2B5EF4-FFF2-40B4-BE49-F238E27FC236}">
                <a16:creationId xmlns:a16="http://schemas.microsoft.com/office/drawing/2014/main" id="{3D857D19-B7D7-496E-8E55-42BCA0BDCB4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a:off x="9458325" y="-1"/>
            <a:ext cx="2733675" cy="3974987"/>
          </a:xfrm>
          <a:prstGeom prst="rect">
            <a:avLst/>
          </a:prstGeom>
        </p:spPr>
      </p:pic>
      <p:pic>
        <p:nvPicPr>
          <p:cNvPr id="3" name="图片 2">
            <a:extLst>
              <a:ext uri="{FF2B5EF4-FFF2-40B4-BE49-F238E27FC236}">
                <a16:creationId xmlns:a16="http://schemas.microsoft.com/office/drawing/2014/main" id="{EE5DAED8-DFDF-4015-AB99-3F252461D98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9774" y="3297130"/>
            <a:ext cx="2647950" cy="979248"/>
          </a:xfrm>
          <a:prstGeom prst="rect">
            <a:avLst/>
          </a:prstGeom>
        </p:spPr>
      </p:pic>
      <p:pic>
        <p:nvPicPr>
          <p:cNvPr id="16" name="图片 15">
            <a:extLst>
              <a:ext uri="{FF2B5EF4-FFF2-40B4-BE49-F238E27FC236}">
                <a16:creationId xmlns:a16="http://schemas.microsoft.com/office/drawing/2014/main" id="{02F59377-8A6E-468C-BA9A-E64AF761C1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47409" y="5165415"/>
            <a:ext cx="1751626" cy="130733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4821308" y="2721203"/>
            <a:ext cx="3602784" cy="1108253"/>
          </a:xfrm>
          <a:noFill/>
        </p:spPr>
        <p:txBody>
          <a:bodyPr vert="horz" wrap="none" lIns="0" tIns="0" rIns="0" bIns="0" rtlCol="0">
            <a:normAutofit/>
          </a:bodyPr>
          <a:lstStyle>
            <a:lvl1pPr algn="l">
              <a:lnSpc>
                <a:spcPct val="100000"/>
              </a:lnSpc>
              <a:defRPr lang="zh-CN" altLang="en-US" sz="7200" spc="300">
                <a:solidFill>
                  <a:srgbClr val="C67952"/>
                </a:solidFill>
                <a:latin typeface="+mn-lt"/>
                <a:ea typeface="+mn-ea"/>
                <a:cs typeface="+mn-cs"/>
              </a:defRPr>
            </a:lvl1pPr>
          </a:lstStyle>
          <a:p>
            <a:pPr marL="0" lvl="0" algn="ctr"/>
            <a:r>
              <a:rPr lang="en-US" altLang="en-US"/>
              <a:t>Edit title</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4048656" y="2111805"/>
            <a:ext cx="1936877" cy="622838"/>
          </a:xfrm>
          <a:noFill/>
        </p:spPr>
        <p:txBody>
          <a:bodyPr vert="horz" wrap="none" lIns="0" tIns="0" rIns="0" bIns="0" rtlCol="0" anchor="t" anchorCtr="0">
            <a:normAutofit/>
          </a:bodyPr>
          <a:lstStyle>
            <a:lvl1pPr marL="0" indent="0">
              <a:buNone/>
              <a:defRPr lang="zh-CN" altLang="en-US" sz="4400" smtClean="0">
                <a:solidFill>
                  <a:srgbClr val="C67952"/>
                </a:solidFill>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en-US" altLang="en-US"/>
              <a:t>Edit text</a:t>
            </a:r>
          </a:p>
        </p:txBody>
      </p:sp>
      <p:pic>
        <p:nvPicPr>
          <p:cNvPr id="13" name="图片 12">
            <a:extLst>
              <a:ext uri="{FF2B5EF4-FFF2-40B4-BE49-F238E27FC236}">
                <a16:creationId xmlns:a16="http://schemas.microsoft.com/office/drawing/2014/main" id="{E4917B28-46ED-49F6-809C-7594DBB984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69156" y="4859262"/>
            <a:ext cx="1538288" cy="1538288"/>
          </a:xfrm>
          <a:prstGeom prst="rect">
            <a:avLst/>
          </a:prstGeom>
        </p:spPr>
      </p:pic>
      <p:pic>
        <p:nvPicPr>
          <p:cNvPr id="18" name="图片 17">
            <a:extLst>
              <a:ext uri="{FF2B5EF4-FFF2-40B4-BE49-F238E27FC236}">
                <a16:creationId xmlns:a16="http://schemas.microsoft.com/office/drawing/2014/main" id="{EF4B0E0F-BC51-4B1E-84E4-037609867DC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772650" y="3366218"/>
            <a:ext cx="1289813" cy="1538288"/>
          </a:xfrm>
          <a:prstGeom prst="rect">
            <a:avLst/>
          </a:prstGeom>
        </p:spPr>
      </p:pic>
      <p:pic>
        <p:nvPicPr>
          <p:cNvPr id="20" name="图片 19">
            <a:extLst>
              <a:ext uri="{FF2B5EF4-FFF2-40B4-BE49-F238E27FC236}">
                <a16:creationId xmlns:a16="http://schemas.microsoft.com/office/drawing/2014/main" id="{DA196CAC-AABB-455B-995C-DFF9DF71FE12}"/>
              </a:ext>
            </a:extLst>
          </p:cNvPr>
          <p:cNvPicPr>
            <a:picLocks noChangeAspect="1"/>
          </p:cNvPicPr>
          <p:nvPr userDrawn="1"/>
        </p:nvPicPr>
        <p:blipFill>
          <a:blip r:embed="rId8">
            <a:extLst>
              <a:ext uri="{28A0092B-C50C-407E-A947-70E740481C1C}">
                <a14:useLocalDpi xmlns:a14="http://schemas.microsoft.com/office/drawing/2010/main" val="0"/>
              </a:ext>
            </a:extLst>
          </a:blip>
          <a:srcRect l="58381" t="89444"/>
          <a:stretch>
            <a:fillRect/>
          </a:stretch>
        </p:blipFill>
        <p:spPr>
          <a:xfrm>
            <a:off x="9176858" y="4135362"/>
            <a:ext cx="709463" cy="723900"/>
          </a:xfrm>
          <a:prstGeom prst="rect">
            <a:avLst/>
          </a:prstGeom>
        </p:spPr>
      </p:pic>
      <p:pic>
        <p:nvPicPr>
          <p:cNvPr id="23" name="图片 22">
            <a:extLst>
              <a:ext uri="{FF2B5EF4-FFF2-40B4-BE49-F238E27FC236}">
                <a16:creationId xmlns:a16="http://schemas.microsoft.com/office/drawing/2014/main" id="{5DF5CF20-D62C-4B14-BA79-280CD705EED4}"/>
              </a:ext>
            </a:extLst>
          </p:cNvPr>
          <p:cNvPicPr>
            <a:picLocks noChangeAspect="1"/>
          </p:cNvPicPr>
          <p:nvPr userDrawn="1"/>
        </p:nvPicPr>
        <p:blipFill>
          <a:blip r:embed="rId9">
            <a:extLst>
              <a:ext uri="{28A0092B-C50C-407E-A947-70E740481C1C}">
                <a14:useLocalDpi xmlns:a14="http://schemas.microsoft.com/office/drawing/2010/main" val="0"/>
              </a:ext>
            </a:extLst>
          </a:blip>
          <a:srcRect t="64644" r="73394"/>
          <a:stretch>
            <a:fillRect/>
          </a:stretch>
        </p:blipFill>
        <p:spPr>
          <a:xfrm flipH="1">
            <a:off x="7516460" y="1433494"/>
            <a:ext cx="1660398" cy="1107996"/>
          </a:xfrm>
          <a:prstGeom prst="rect">
            <a:avLst/>
          </a:prstGeom>
        </p:spPr>
      </p:pic>
    </p:spTree>
    <p:extLst>
      <p:ext uri="{BB962C8B-B14F-4D97-AF65-F5344CB8AC3E}">
        <p14:creationId xmlns:p14="http://schemas.microsoft.com/office/powerpoint/2010/main" val="417051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3"/>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5"/>
                                        <p:tgtEl>
                                          <p:spTgt spid="3"/>
                                        </p:tgtEl>
                                      </p:cBhvr>
                                    </p:animEffect>
                                  </p:childTnLst>
                                </p:cTn>
                              </p:par>
                              <p:par>
                                <p:cTn id="8" presetID="10" presetClass="entr" presetSubtype="0" fill="hold" nodeType="withEffect">
                                  <p:stCondLst>
                                    <p:cond delay="254"/>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867"/>
                                        <p:tgtEl>
                                          <p:spTgt spid="23"/>
                                        </p:tgtEl>
                                      </p:cBhvr>
                                    </p:animEffect>
                                  </p:childTnLst>
                                </p:cTn>
                              </p:par>
                              <p:par>
                                <p:cTn id="11" presetID="10" presetClass="entr" presetSubtype="0" fill="hold" nodeType="withEffect">
                                  <p:stCondLst>
                                    <p:cond delay="208"/>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29"/>
                                        <p:tgtEl>
                                          <p:spTgt spid="9"/>
                                        </p:tgtEl>
                                      </p:cBhvr>
                                    </p:animEffect>
                                  </p:childTnLst>
                                </p:cTn>
                              </p:par>
                              <p:par>
                                <p:cTn id="14" presetID="10" presetClass="entr" presetSubtype="0" fill="hold" nodeType="withEffect">
                                  <p:stCondLst>
                                    <p:cond delay="21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389"/>
                                        <p:tgtEl>
                                          <p:spTgt spid="11"/>
                                        </p:tgtEl>
                                      </p:cBhvr>
                                    </p:animEffect>
                                  </p:childTnLst>
                                </p:cTn>
                              </p:par>
                              <p:par>
                                <p:cTn id="17" presetID="10" presetClass="entr" presetSubtype="0" fill="hold" nodeType="withEffect">
                                  <p:stCondLst>
                                    <p:cond delay="487"/>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600"/>
                                        <p:tgtEl>
                                          <p:spTgt spid="16"/>
                                        </p:tgtEl>
                                      </p:cBhvr>
                                    </p:animEffect>
                                  </p:childTnLst>
                                </p:cTn>
                              </p:par>
                              <p:par>
                                <p:cTn id="20" presetID="10" presetClass="entr" presetSubtype="0" fill="hold" nodeType="withEffect">
                                  <p:stCondLst>
                                    <p:cond delay="451"/>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70"/>
                                        <p:tgtEl>
                                          <p:spTgt spid="18"/>
                                        </p:tgtEl>
                                      </p:cBhvr>
                                    </p:animEffect>
                                  </p:childTnLst>
                                </p:cTn>
                              </p:par>
                              <p:par>
                                <p:cTn id="23" presetID="10" presetClass="entr" presetSubtype="0" fill="hold" nodeType="withEffect">
                                  <p:stCondLst>
                                    <p:cond delay="136"/>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949"/>
                                        <p:tgtEl>
                                          <p:spTgt spid="20"/>
                                        </p:tgtEl>
                                      </p:cBhvr>
                                    </p:animEffect>
                                  </p:childTnLst>
                                </p:cTn>
                              </p:par>
                              <p:par>
                                <p:cTn id="26" presetID="10" presetClass="entr" presetSubtype="0" fill="hold" nodeType="withEffect">
                                  <p:stCondLst>
                                    <p:cond delay="477"/>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45"/>
                                        <p:tgtEl>
                                          <p:spTgt spid="13"/>
                                        </p:tgtEl>
                                      </p:cBhvr>
                                    </p:animEffect>
                                  </p:childTnLst>
                                </p:cTn>
                              </p:par>
                              <p:par>
                                <p:cTn id="29" presetID="18" presetClass="entr" presetSubtype="6"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strips(downRight)">
                                      <p:cBhvr>
                                        <p:cTn id="31" dur="750"/>
                                        <p:tgtEl>
                                          <p:spTgt spid="21"/>
                                        </p:tgtEl>
                                      </p:cBhvr>
                                    </p:animEffect>
                                  </p:childTnLst>
                                </p:cTn>
                              </p:par>
                              <p:par>
                                <p:cTn id="32" presetID="18" presetClass="entr" presetSubtype="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strips(downRight)">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8" presetClass="entr" presetSubtype="6"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strips(downRight)">
                      <p:cBhvr>
                        <p:cTn dur="75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377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73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162254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535877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642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682891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5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61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
        <p:nvSpPr>
          <p:cNvPr id="2" name="Rectangle 1"/>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90713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265044" y="265043"/>
            <a:ext cx="11622156" cy="6308035"/>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34974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DA95BDD-08C1-408B-BAA3-5ED193375AF9}"/>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spTree>
    <p:extLst>
      <p:ext uri="{BB962C8B-B14F-4D97-AF65-F5344CB8AC3E}">
        <p14:creationId xmlns:p14="http://schemas.microsoft.com/office/powerpoint/2010/main" val="396827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0790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73405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8655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70518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075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72374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837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288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1220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4241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300564" y="947218"/>
            <a:ext cx="1590869" cy="545328"/>
          </a:xfrm>
        </p:spPr>
        <p:txBody>
          <a:bodyPr wrap="none" anchor="t" anchorCtr="0">
            <a:normAutofit/>
          </a:bodyPr>
          <a:lstStyle>
            <a:lvl1pPr marL="0" indent="0" algn="ctr">
              <a:buNone/>
              <a:defRPr sz="3200">
                <a:solidFill>
                  <a:srgbClr val="C6795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ltLang="en-US"/>
              <a:t>Edit text</a:t>
            </a:r>
          </a:p>
        </p:txBody>
      </p:sp>
      <p:sp>
        <p:nvSpPr>
          <p:cNvPr id="11" name="标题 1">
            <a:extLst>
              <a:ext uri="{FF2B5EF4-FFF2-40B4-BE49-F238E27FC236}">
                <a16:creationId xmlns:a16="http://schemas.microsoft.com/office/drawing/2014/main" id="{64733239-8C26-4101-B2F0-133696C57554}"/>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pic>
        <p:nvPicPr>
          <p:cNvPr id="12" name="图片 11">
            <a:extLst>
              <a:ext uri="{FF2B5EF4-FFF2-40B4-BE49-F238E27FC236}">
                <a16:creationId xmlns:a16="http://schemas.microsoft.com/office/drawing/2014/main" id="{6BED5348-CF88-448B-B3C0-0D477E01C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38425"/>
            <a:ext cx="12192000" cy="4219575"/>
          </a:xfrm>
          <a:prstGeom prst="rect">
            <a:avLst/>
          </a:prstGeom>
        </p:spPr>
      </p:pic>
      <p:pic>
        <p:nvPicPr>
          <p:cNvPr id="13" name="图片 12">
            <a:extLst>
              <a:ext uri="{FF2B5EF4-FFF2-40B4-BE49-F238E27FC236}">
                <a16:creationId xmlns:a16="http://schemas.microsoft.com/office/drawing/2014/main" id="{3A85C827-B881-463C-A3A9-764906076B5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15" name="图片 14">
            <a:extLst>
              <a:ext uri="{FF2B5EF4-FFF2-40B4-BE49-F238E27FC236}">
                <a16:creationId xmlns:a16="http://schemas.microsoft.com/office/drawing/2014/main" id="{37EE1E76-7010-41E4-8659-850F123DAD3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t="64644" r="73394"/>
          <a:stretch>
            <a:fillRect/>
          </a:stretch>
        </p:blipFill>
        <p:spPr>
          <a:xfrm flipH="1">
            <a:off x="6689083" y="1214983"/>
            <a:ext cx="683266" cy="455948"/>
          </a:xfrm>
          <a:prstGeom prst="rect">
            <a:avLst/>
          </a:prstGeom>
        </p:spPr>
      </p:pic>
    </p:spTree>
    <p:extLst>
      <p:ext uri="{BB962C8B-B14F-4D97-AF65-F5344CB8AC3E}">
        <p14:creationId xmlns:p14="http://schemas.microsoft.com/office/powerpoint/2010/main" val="32375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4232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701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120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254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892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272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83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835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105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04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13503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907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487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1946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3080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4207369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2899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94423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4043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24726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4763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00317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26107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2649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3989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30652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0046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0680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Rectangle 1"/>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330787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98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9181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306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356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91003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3067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 xmlns:ahyp="http://schemas.microsoft.com/office/drawing/2018/hyperlinkcolor"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 xmlns:ahyp="http://schemas.microsoft.com/office/drawing/2018/hyperlinkcolor"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 xmlns:ahyp="http://schemas.microsoft.com/office/drawing/2018/hyperlinkcolor" val="tx"/>
                    </a:ext>
                  </a:extLst>
                </a:hlinkClick>
              </a:rPr>
              <a:t>Freepik</a:t>
            </a:r>
            <a:endParaRPr sz="1333" b="1" dirty="0">
              <a:solidFill>
                <a:schemeClr val="dk1"/>
              </a:solidFill>
              <a:highlight>
                <a:srgbClr val="DFDEFC"/>
              </a:highlight>
              <a:latin typeface="Bellota"/>
              <a:ea typeface="Bellota"/>
              <a:cs typeface="Bellota"/>
              <a:sym typeface="Bellota"/>
            </a:endParaRPr>
          </a:p>
        </p:txBody>
      </p:sp>
      <p:sp>
        <p:nvSpPr>
          <p:cNvPr id="2" name="Rectangle 1"/>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4246298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Rectangle 1"/>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2780158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467103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198119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252016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32508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33883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1823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135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07066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47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Rectangle 1"/>
          <p:cNvSpPr/>
          <p:nvPr userDrawn="1"/>
        </p:nvSpPr>
        <p:spPr>
          <a:xfrm>
            <a:off x="3032840" y="1845200"/>
            <a:ext cx="6096000" cy="646331"/>
          </a:xfrm>
          <a:prstGeom prst="rect">
            <a:avLst/>
          </a:prstGeom>
        </p:spPr>
        <p:txBody>
          <a:bodyPr>
            <a:spAutoFit/>
          </a:bodyPr>
          <a:lstStyle/>
          <a:p>
            <a:r>
              <a:rPr lang="en-US" sz="1800" b="1" i="1" kern="120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599383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1973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 name="Rectangle 1"/>
          <p:cNvSpPr/>
          <p:nvPr userDrawn="1"/>
        </p:nvSpPr>
        <p:spPr>
          <a:xfrm>
            <a:off x="4288971" y="500234"/>
            <a:ext cx="6096000" cy="646331"/>
          </a:xfrm>
          <a:prstGeom prst="rect">
            <a:avLst/>
          </a:prstGeom>
        </p:spPr>
        <p:txBody>
          <a:bodyPr>
            <a:spAutoFit/>
          </a:bodyPr>
          <a:lstStyle/>
          <a:p>
            <a:r>
              <a:rPr lang="en-US" sz="1800" b="1" i="1" kern="120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280888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2" name="Rectangle 1"/>
          <p:cNvSpPr/>
          <p:nvPr userDrawn="1"/>
        </p:nvSpPr>
        <p:spPr>
          <a:xfrm>
            <a:off x="3048000" y="3105835"/>
            <a:ext cx="6096000" cy="646331"/>
          </a:xfrm>
          <a:prstGeom prst="rect">
            <a:avLst/>
          </a:prstGeom>
        </p:spPr>
        <p:txBody>
          <a:bodyPr>
            <a:spAutoFit/>
          </a:bodyPr>
          <a:lstStyle/>
          <a:p>
            <a:r>
              <a:rPr lang="vi-VN" sz="1800" b="1" i="1" kern="1200" dirty="0">
                <a:solidFill>
                  <a:srgbClr val="FF0000"/>
                </a:solidFill>
                <a:effectLst/>
                <a:latin typeface="+mn-lt"/>
                <a:ea typeface="+mn-ea"/>
                <a:cs typeface="+mn-cs"/>
              </a:rPr>
              <a:t>Giáo án Nguyễn Nhâm biên soạn. </a:t>
            </a:r>
            <a:endParaRPr lang="en-US" sz="1800" b="1" i="1" kern="1200" dirty="0">
              <a:solidFill>
                <a:srgbClr val="FF0000"/>
              </a:solidFill>
              <a:effectLst/>
              <a:latin typeface="+mn-lt"/>
              <a:ea typeface="+mn-ea"/>
              <a:cs typeface="+mn-cs"/>
            </a:endParaRPr>
          </a:p>
          <a:p>
            <a:r>
              <a:rPr lang="vi-VN" sz="1800" b="1" i="1" kern="1200" dirty="0">
                <a:solidFill>
                  <a:srgbClr val="FF0000"/>
                </a:solidFill>
                <a:effectLst/>
                <a:latin typeface="+mn-lt"/>
                <a:ea typeface="+mn-ea"/>
                <a:cs typeface="+mn-cs"/>
              </a:rPr>
              <a:t>Thầy cô </a:t>
            </a:r>
            <a:r>
              <a:rPr lang="en-US" sz="1800" b="1" i="1" kern="1200" dirty="0" err="1">
                <a:solidFill>
                  <a:srgbClr val="FF0000"/>
                </a:solidFill>
                <a:effectLst/>
                <a:latin typeface="+mn-lt"/>
                <a:ea typeface="+mn-ea"/>
                <a:cs typeface="+mn-cs"/>
              </a:rPr>
              <a:t>cần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trọn</a:t>
            </a:r>
            <a:r>
              <a:rPr lang="en-US" sz="1800" b="1" i="1" kern="1200" baseline="0" dirty="0">
                <a:solidFill>
                  <a:srgbClr val="FF0000"/>
                </a:solidFill>
                <a:effectLst/>
                <a:latin typeface="+mn-lt"/>
                <a:ea typeface="+mn-ea"/>
                <a:cs typeface="+mn-cs"/>
              </a:rPr>
              <a:t> </a:t>
            </a:r>
            <a:r>
              <a:rPr lang="en-US" sz="1800" b="1" i="1" kern="1200" baseline="0" dirty="0" err="1">
                <a:solidFill>
                  <a:srgbClr val="FF0000"/>
                </a:solidFill>
                <a:effectLst/>
                <a:latin typeface="+mn-lt"/>
                <a:ea typeface="+mn-ea"/>
                <a:cs typeface="+mn-cs"/>
              </a:rPr>
              <a:t>bộ</a:t>
            </a:r>
            <a:r>
              <a:rPr lang="en-US" sz="1800" b="1" i="1" kern="1200" baseline="0" dirty="0">
                <a:solidFill>
                  <a:srgbClr val="FF0000"/>
                </a:solidFill>
                <a:effectLst/>
                <a:latin typeface="+mn-lt"/>
                <a:ea typeface="+mn-ea"/>
                <a:cs typeface="+mn-cs"/>
              </a:rPr>
              <a:t> </a:t>
            </a:r>
            <a:r>
              <a:rPr lang="vi-VN" sz="1800" b="1" i="1" kern="1200" dirty="0">
                <a:solidFill>
                  <a:srgbClr val="FF0000"/>
                </a:solidFill>
                <a:effectLst/>
                <a:latin typeface="+mn-lt"/>
                <a:ea typeface="+mn-ea"/>
                <a:cs typeface="+mn-cs"/>
              </a:rPr>
              <a:t>liên hệ sdt zalo: 0981.713.891</a:t>
            </a:r>
            <a:endParaRPr lang="en-US" sz="180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777209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748135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231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33235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209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7.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AD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BB8137CA-D131-4EF6-9B14-D9F7E276C745}" type="datetimeFigureOut">
              <a:rPr lang="en-US" altLang="en-US" smtClean="0"/>
              <a:t>5/6/2024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F7755A1B-FC52-483B-B683-58CCB7978464}" type="slidenum">
              <a:rPr lang="en-US" altLang="en-US" smtClean="0"/>
              <a:t>‹#›</a:t>
            </a:fld>
            <a:endParaRPr lang="zh-CN" altLang="en-US"/>
          </a:p>
        </p:txBody>
      </p:sp>
    </p:spTree>
    <p:extLst>
      <p:ext uri="{BB962C8B-B14F-4D97-AF65-F5344CB8AC3E}">
        <p14:creationId xmlns:p14="http://schemas.microsoft.com/office/powerpoint/2010/main" val="179383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F1AAE-33B6-473B-AFEC-E65AF559ED75}"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A0E20-C3FE-415B-AF7D-ECF172F87A77}" type="slidenum">
              <a:rPr lang="en-US" smtClean="0"/>
              <a:t>‹#›</a:t>
            </a:fld>
            <a:endParaRPr lang="en-US"/>
          </a:p>
        </p:txBody>
      </p:sp>
    </p:spTree>
    <p:extLst>
      <p:ext uri="{BB962C8B-B14F-4D97-AF65-F5344CB8AC3E}">
        <p14:creationId xmlns:p14="http://schemas.microsoft.com/office/powerpoint/2010/main" val="3103662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5/6/2024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12898176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69941931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64664788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8994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32379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288997229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141533299"/>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77389892"/>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1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slide" Target="slide13.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20.png"/><Relationship Id="rId18" Type="http://schemas.openxmlformats.org/officeDocument/2006/relationships/image" Target="../media/image35.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1.png"/><Relationship Id="rId17" Type="http://schemas.openxmlformats.org/officeDocument/2006/relationships/image" Target="../media/image34.png"/><Relationship Id="rId2" Type="http://schemas.openxmlformats.org/officeDocument/2006/relationships/tags" Target="../tags/tag2.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9.png"/><Relationship Id="rId10" Type="http://schemas.openxmlformats.org/officeDocument/2006/relationships/image" Target="../media/image1.png"/><Relationship Id="rId19" Type="http://schemas.openxmlformats.org/officeDocument/2006/relationships/image" Target="../media/image37.svg"/><Relationship Id="rId4" Type="http://schemas.openxmlformats.org/officeDocument/2006/relationships/tags" Target="../tags/tag4.xml"/><Relationship Id="rId9" Type="http://schemas.openxmlformats.org/officeDocument/2006/relationships/image" Target="../media/image27.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1.svg"/><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4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2.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8.png"/><Relationship Id="rId3" Type="http://schemas.openxmlformats.org/officeDocument/2006/relationships/notesSlide" Target="../notesSlides/notesSlide17.xml"/><Relationship Id="rId7" Type="http://schemas.openxmlformats.org/officeDocument/2006/relationships/image" Target="../media/image11.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4.png"/><Relationship Id="rId7" Type="http://schemas.openxmlformats.org/officeDocument/2006/relationships/image" Target="../media/image25.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5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notesSlide" Target="../notesSlides/notesSlide28.xml"/><Relationship Id="rId9" Type="http://schemas.openxmlformats.org/officeDocument/2006/relationships/image" Target="../media/image28.pn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9.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61.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7.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8.jpe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notesSlide" Target="../notesSlides/notesSlide41.xml"/><Relationship Id="rId9" Type="http://schemas.openxmlformats.org/officeDocument/2006/relationships/image" Target="../media/image20.png"/><Relationship Id="rId1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0.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57.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57.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81.sv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76.png"/><Relationship Id="rId4" Type="http://schemas.openxmlformats.org/officeDocument/2006/relationships/image" Target="../media/image1.png"/><Relationship Id="rId9" Type="http://schemas.openxmlformats.org/officeDocument/2006/relationships/image" Target="../media/image37.png"/><Relationship Id="rId1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2.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85.sv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9.png"/><Relationship Id="rId5" Type="http://schemas.openxmlformats.org/officeDocument/2006/relationships/image" Target="../media/image10.png"/><Relationship Id="rId10" Type="http://schemas.openxmlformats.org/officeDocument/2006/relationships/image" Target="../media/image78.png"/><Relationship Id="rId4" Type="http://schemas.openxmlformats.org/officeDocument/2006/relationships/image" Target="../media/image1.png"/><Relationship Id="rId9"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84.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84.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2.png"/><Relationship Id="rId7"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19.png"/></Relationships>
</file>

<file path=ppt/slides/_rels/slide6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2.png"/><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6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83.png"/><Relationship Id="rId9"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5.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6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81.svg"/><Relationship Id="rId2" Type="http://schemas.openxmlformats.org/officeDocument/2006/relationships/notesSlide" Target="../notesSlides/notesSlide59.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6.png"/><Relationship Id="rId5" Type="http://schemas.openxmlformats.org/officeDocument/2006/relationships/image" Target="../media/image10.png"/><Relationship Id="rId15" Type="http://schemas.openxmlformats.org/officeDocument/2006/relationships/image" Target="../media/image62.pn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1.xml"/><Relationship Id="rId1" Type="http://schemas.openxmlformats.org/officeDocument/2006/relationships/slideLayout" Target="../slideLayouts/slideLayout88.xml"/><Relationship Id="rId5" Type="http://schemas.openxmlformats.org/officeDocument/2006/relationships/image" Target="../media/image87.pn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03.xml"/><Relationship Id="rId6" Type="http://schemas.openxmlformats.org/officeDocument/2006/relationships/image" Target="../media/image93.png"/><Relationship Id="rId5" Type="http://schemas.openxmlformats.org/officeDocument/2006/relationships/image" Target="../media/image92.gif"/><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audio" Target="../media/audio1.wav"/><Relationship Id="rId7"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103.xml"/><Relationship Id="rId6" Type="http://schemas.openxmlformats.org/officeDocument/2006/relationships/image" Target="../media/image92.gif"/><Relationship Id="rId5" Type="http://schemas.openxmlformats.org/officeDocument/2006/relationships/image" Target="../media/image90.jpeg"/><Relationship Id="rId4" Type="http://schemas.openxmlformats.org/officeDocument/2006/relationships/audio" Target="../media/audio2.wav"/><Relationship Id="rId9" Type="http://schemas.openxmlformats.org/officeDocument/2006/relationships/image" Target="../media/image96.gif"/></Relationships>
</file>

<file path=ppt/slides/_rels/slide7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audio" Target="../media/audio1.wav"/><Relationship Id="rId7"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103.xml"/><Relationship Id="rId6" Type="http://schemas.openxmlformats.org/officeDocument/2006/relationships/image" Target="../media/image92.gif"/><Relationship Id="rId5" Type="http://schemas.openxmlformats.org/officeDocument/2006/relationships/image" Target="../media/image90.jpeg"/><Relationship Id="rId4" Type="http://schemas.openxmlformats.org/officeDocument/2006/relationships/audio" Target="../media/audio2.wav"/><Relationship Id="rId9" Type="http://schemas.openxmlformats.org/officeDocument/2006/relationships/image" Target="../media/image96.gif"/></Relationships>
</file>

<file path=ppt/slides/_rels/slide77.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95.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94.jpeg"/><Relationship Id="rId5" Type="http://schemas.openxmlformats.org/officeDocument/2006/relationships/image" Target="../media/image92.gif"/><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audio" Target="../media/audio1.wav"/><Relationship Id="rId7"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103.xml"/><Relationship Id="rId6" Type="http://schemas.openxmlformats.org/officeDocument/2006/relationships/image" Target="../media/image92.gif"/><Relationship Id="rId5" Type="http://schemas.openxmlformats.org/officeDocument/2006/relationships/image" Target="../media/image90.jpeg"/><Relationship Id="rId4" Type="http://schemas.openxmlformats.org/officeDocument/2006/relationships/audio" Target="../media/audio2.wav"/><Relationship Id="rId9" Type="http://schemas.openxmlformats.org/officeDocument/2006/relationships/image" Target="../media/image96.gif"/></Relationships>
</file>

<file path=ppt/slides/_rels/slide79.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95.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94.jpeg"/><Relationship Id="rId5" Type="http://schemas.openxmlformats.org/officeDocument/2006/relationships/image" Target="../media/image92.gif"/><Relationship Id="rId4"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8.xm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95.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94.jpeg"/><Relationship Id="rId5" Type="http://schemas.openxmlformats.org/officeDocument/2006/relationships/image" Target="../media/image92.gif"/><Relationship Id="rId4" Type="http://schemas.openxmlformats.org/officeDocument/2006/relationships/image" Target="../media/image90.jpeg"/></Relationships>
</file>

<file path=ppt/slides/_rels/slide8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audio" Target="../media/audio1.wav"/><Relationship Id="rId7"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103.xml"/><Relationship Id="rId6" Type="http://schemas.openxmlformats.org/officeDocument/2006/relationships/image" Target="../media/image92.gif"/><Relationship Id="rId5" Type="http://schemas.openxmlformats.org/officeDocument/2006/relationships/image" Target="../media/image90.jpeg"/><Relationship Id="rId4" Type="http://schemas.openxmlformats.org/officeDocument/2006/relationships/audio" Target="../media/audio2.wav"/><Relationship Id="rId9" Type="http://schemas.openxmlformats.org/officeDocument/2006/relationships/image" Target="../media/image96.gif"/></Relationships>
</file>

<file path=ppt/slides/_rels/slide8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audio" Target="../media/audio1.wav"/><Relationship Id="rId7"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03.xml"/><Relationship Id="rId6" Type="http://schemas.openxmlformats.org/officeDocument/2006/relationships/image" Target="../media/image92.gif"/><Relationship Id="rId5" Type="http://schemas.openxmlformats.org/officeDocument/2006/relationships/image" Target="../media/image90.jpeg"/><Relationship Id="rId4" Type="http://schemas.openxmlformats.org/officeDocument/2006/relationships/audio" Target="../media/audio2.wav"/><Relationship Id="rId9" Type="http://schemas.openxmlformats.org/officeDocument/2006/relationships/image" Target="../media/image96.gif"/></Relationships>
</file>

<file path=ppt/slides/_rels/slide8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97.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7.png"/></Relationships>
</file>

<file path=ppt/slides/_rels/slide8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98.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73.xml"/><Relationship Id="rId3" Type="http://schemas.openxmlformats.org/officeDocument/2006/relationships/tags" Target="../tags/tag13.xml"/><Relationship Id="rId7" Type="http://schemas.openxmlformats.org/officeDocument/2006/relationships/slideLayout" Target="../slideLayouts/slideLayout1.xml"/><Relationship Id="rId12" Type="http://schemas.openxmlformats.org/officeDocument/2006/relationships/image" Target="../media/image37.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35.png"/><Relationship Id="rId5" Type="http://schemas.openxmlformats.org/officeDocument/2006/relationships/tags" Target="../tags/tag15.xml"/><Relationship Id="rId10" Type="http://schemas.openxmlformats.org/officeDocument/2006/relationships/image" Target="../media/image34.png"/><Relationship Id="rId4" Type="http://schemas.openxmlformats.org/officeDocument/2006/relationships/tags" Target="../tags/tag14.xml"/><Relationship Id="rId9" Type="http://schemas.openxmlformats.org/officeDocument/2006/relationships/image" Target="../media/image9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636" y="443752"/>
            <a:ext cx="11654444" cy="6893105"/>
          </a:xfrm>
          <a:prstGeom prst="rect">
            <a:avLst/>
          </a:prstGeom>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NHÂM GỬI THẦY CÔ </a:t>
            </a:r>
            <a:r>
              <a:rPr lang="vi-VN" sz="2400" b="1" dirty="0">
                <a:solidFill>
                  <a:srgbClr val="0070C0"/>
                </a:solidFill>
                <a:latin typeface="Times New Roman" panose="02020603050405020304" pitchFamily="18" charset="0"/>
                <a:cs typeface="Times New Roman" panose="02020603050405020304" pitchFamily="18" charset="0"/>
              </a:rPr>
              <a:t>MẪU KHBD </a:t>
            </a:r>
            <a:r>
              <a:rPr lang="en-US" sz="2400" b="1" dirty="0">
                <a:solidFill>
                  <a:srgbClr val="0070C0"/>
                </a:solidFill>
                <a:latin typeface="Times New Roman" panose="02020603050405020304" pitchFamily="18" charset="0"/>
                <a:cs typeface="Times New Roman" panose="02020603050405020304" pitchFamily="18" charset="0"/>
              </a:rPr>
              <a:t>BỘ </a:t>
            </a:r>
            <a:r>
              <a:rPr lang="vi-VN" sz="2400" b="1" dirty="0">
                <a:solidFill>
                  <a:srgbClr val="0070C0"/>
                </a:solidFill>
                <a:latin typeface="Times New Roman" panose="02020603050405020304" pitchFamily="18" charset="0"/>
                <a:cs typeface="Times New Roman" panose="02020603050405020304" pitchFamily="18" charset="0"/>
              </a:rPr>
              <a:t>CTST LỚP </a:t>
            </a:r>
            <a:r>
              <a:rPr lang="en-US" sz="2400" b="1" dirty="0">
                <a:solidFill>
                  <a:srgbClr val="0070C0"/>
                </a:solidFill>
                <a:latin typeface="Times New Roman" panose="02020603050405020304" pitchFamily="18" charset="0"/>
                <a:cs typeface="Times New Roman" panose="02020603050405020304" pitchFamily="18" charset="0"/>
              </a:rPr>
              <a:t>9</a:t>
            </a:r>
            <a:r>
              <a:rPr lang="vi-VN"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rPr>
              <a:t>BÊN NHÂM SOẠN </a:t>
            </a:r>
          </a:p>
          <a:p>
            <a:pPr algn="ctr"/>
            <a:r>
              <a:rPr lang="en-US" sz="2400" b="1" dirty="0">
                <a:solidFill>
                  <a:srgbClr val="0070C0"/>
                </a:solidFill>
              </a:rPr>
              <a:t>NĂM HỌC 2024-2025</a:t>
            </a:r>
            <a:endParaRPr lang="en-US" sz="2400" dirty="0">
              <a:solidFill>
                <a:srgbClr val="0070C0"/>
              </a:solidFill>
            </a:endParaRPr>
          </a:p>
          <a:p>
            <a:pPr algn="ctr"/>
            <a:endParaRPr lang="en-US" sz="2400" b="1" dirty="0">
              <a:solidFill>
                <a:srgbClr val="0070C0"/>
              </a:solidFill>
              <a:latin typeface="Times New Roman" panose="02020603050405020304" pitchFamily="18" charset="0"/>
              <a:cs typeface="Times New Roman" panose="02020603050405020304" pitchFamily="18" charset="0"/>
            </a:endParaRPr>
          </a:p>
          <a:p>
            <a:pPr algn="ctr">
              <a:lnSpc>
                <a:spcPct val="107000"/>
              </a:lnSpc>
              <a:spcAft>
                <a:spcPts val="800"/>
              </a:spcAft>
            </a:pPr>
            <a:r>
              <a:rPr lang="en-US" sz="2000" b="1" dirty="0" err="1">
                <a:solidFill>
                  <a:srgbClr val="00B050"/>
                </a:solidFill>
                <a:latin typeface="+mj-lt"/>
                <a:ea typeface="Times New Roman" panose="02020603050405020304" pitchFamily="18" charset="0"/>
                <a:cs typeface="Times New Roman" panose="02020603050405020304" pitchFamily="18" charset="0"/>
              </a:rPr>
              <a:t>Lưu</a:t>
            </a:r>
            <a:r>
              <a:rPr lang="en-US" sz="2000" b="1" dirty="0">
                <a:solidFill>
                  <a:srgbClr val="00B050"/>
                </a:solidFill>
                <a:latin typeface="+mj-lt"/>
                <a:ea typeface="Times New Roman" panose="02020603050405020304" pitchFamily="18" charset="0"/>
                <a:cs typeface="Times New Roman" panose="02020603050405020304" pitchFamily="18" charset="0"/>
              </a:rPr>
              <a:t> ý: </a:t>
            </a:r>
            <a:r>
              <a:rPr lang="en-US" sz="2000" b="1" dirty="0" err="1">
                <a:solidFill>
                  <a:srgbClr val="00B050"/>
                </a:solidFill>
                <a:latin typeface="+mj-lt"/>
                <a:ea typeface="Times New Roman" panose="02020603050405020304" pitchFamily="18" charset="0"/>
                <a:cs typeface="Times New Roman" panose="02020603050405020304" pitchFamily="18" charset="0"/>
              </a:rPr>
              <a:t>Mẫu</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giáo</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án</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này</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duy</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nhất</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bên</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Nhâm</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soạn</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và</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không</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chung</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với</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bất</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cứ</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nhóm</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nào</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nếu</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thầy</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cô</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thấy</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nhóm</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hoặc</a:t>
            </a:r>
            <a:r>
              <a:rPr lang="en-US" sz="2000" b="1" dirty="0">
                <a:solidFill>
                  <a:srgbClr val="00B050"/>
                </a:solidFill>
                <a:latin typeface="+mj-lt"/>
                <a:ea typeface="Times New Roman" panose="02020603050405020304" pitchFamily="18" charset="0"/>
                <a:cs typeface="Times New Roman" panose="02020603050405020304" pitchFamily="18" charset="0"/>
              </a:rPr>
              <a:t> fb </a:t>
            </a:r>
            <a:r>
              <a:rPr lang="en-US" sz="2000" b="1" dirty="0" err="1">
                <a:solidFill>
                  <a:srgbClr val="00B050"/>
                </a:solidFill>
                <a:latin typeface="+mj-lt"/>
                <a:ea typeface="Times New Roman" panose="02020603050405020304" pitchFamily="18" charset="0"/>
                <a:cs typeface="Times New Roman" panose="02020603050405020304" pitchFamily="18" charset="0"/>
              </a:rPr>
              <a:t>nào</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gửi</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mẫu</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này</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là</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không</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phải</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bên</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Nhâm</a:t>
            </a:r>
            <a:r>
              <a:rPr lang="en-US" sz="2000" b="1" dirty="0">
                <a:solidFill>
                  <a:srgbClr val="00B050"/>
                </a:solidFill>
                <a:latin typeface="+mj-lt"/>
                <a:ea typeface="Times New Roman" panose="02020603050405020304" pitchFamily="18" charset="0"/>
                <a:cs typeface="Times New Roman" panose="02020603050405020304" pitchFamily="18" charset="0"/>
              </a:rPr>
              <a:t> </a:t>
            </a:r>
            <a:r>
              <a:rPr lang="en-US" sz="2000" b="1" dirty="0" err="1">
                <a:solidFill>
                  <a:srgbClr val="00B050"/>
                </a:solidFill>
                <a:latin typeface="+mj-lt"/>
                <a:ea typeface="Times New Roman" panose="02020603050405020304" pitchFamily="18" charset="0"/>
                <a:cs typeface="Times New Roman" panose="02020603050405020304" pitchFamily="18" charset="0"/>
              </a:rPr>
              <a:t>đâu</a:t>
            </a:r>
            <a:r>
              <a:rPr lang="en-US" sz="2000" b="1" dirty="0">
                <a:solidFill>
                  <a:srgbClr val="00B050"/>
                </a:solidFill>
                <a:latin typeface="+mj-lt"/>
                <a:ea typeface="Times New Roman" panose="02020603050405020304" pitchFamily="18" charset="0"/>
                <a:cs typeface="Times New Roman" panose="02020603050405020304" pitchFamily="18" charset="0"/>
              </a:rPr>
              <a:t> ạ. </a:t>
            </a:r>
            <a:endParaRPr lang="en-US" sz="2000" dirty="0">
              <a:latin typeface="+mj-lt"/>
              <a:ea typeface="Times New Roman" panose="02020603050405020304" pitchFamily="18" charset="0"/>
              <a:cs typeface="Times New Roman" panose="02020603050405020304" pitchFamily="18" charset="0"/>
            </a:endParaRPr>
          </a:p>
          <a:p>
            <a:pPr algn="just">
              <a:lnSpc>
                <a:spcPct val="107000"/>
              </a:lnSpc>
              <a:spcAft>
                <a:spcPts val="800"/>
              </a:spcAft>
            </a:pPr>
            <a:r>
              <a:rPr lang="vi-VN" sz="2400" b="1" dirty="0">
                <a:latin typeface="+mj-lt"/>
                <a:ea typeface="Times New Roman" panose="02020603050405020304" pitchFamily="18" charset="0"/>
                <a:cs typeface="Times New Roman" panose="02020603050405020304" pitchFamily="18" charset="0"/>
              </a:rPr>
              <a:t>Thầy cô cần </a:t>
            </a:r>
            <a:r>
              <a:rPr lang="en-US" sz="2400" b="1" dirty="0" err="1">
                <a:latin typeface="+mj-lt"/>
                <a:ea typeface="Times New Roman" panose="02020603050405020304" pitchFamily="18" charset="0"/>
                <a:cs typeface="Times New Roman" panose="02020603050405020304" pitchFamily="18" charset="0"/>
              </a:rPr>
              <a:t>trọn</a:t>
            </a:r>
            <a:r>
              <a:rPr lang="en-US" sz="2400" b="1" dirty="0">
                <a:latin typeface="+mj-lt"/>
                <a:ea typeface="Times New Roman" panose="02020603050405020304" pitchFamily="18" charset="0"/>
                <a:cs typeface="Times New Roman" panose="02020603050405020304" pitchFamily="18" charset="0"/>
              </a:rPr>
              <a:t> </a:t>
            </a:r>
            <a:r>
              <a:rPr lang="en-US" sz="2400" b="1" dirty="0" err="1">
                <a:latin typeface="+mj-lt"/>
                <a:ea typeface="Times New Roman" panose="02020603050405020304" pitchFamily="18" charset="0"/>
                <a:cs typeface="Times New Roman" panose="02020603050405020304" pitchFamily="18" charset="0"/>
              </a:rPr>
              <a:t>bộ</a:t>
            </a:r>
            <a:r>
              <a:rPr lang="en-US" sz="2400" b="1"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giáo án vui lòng liên hệ </a:t>
            </a:r>
            <a:r>
              <a:rPr lang="en-US" sz="2400" b="1" dirty="0" err="1">
                <a:latin typeface="+mj-lt"/>
                <a:ea typeface="Times New Roman" panose="02020603050405020304" pitchFamily="18" charset="0"/>
                <a:cs typeface="Times New Roman" panose="02020603050405020304" pitchFamily="18" charset="0"/>
              </a:rPr>
              <a:t>trực</a:t>
            </a:r>
            <a:r>
              <a:rPr lang="en-US" sz="2400" b="1" dirty="0">
                <a:latin typeface="+mj-lt"/>
                <a:ea typeface="Times New Roman" panose="02020603050405020304" pitchFamily="18" charset="0"/>
                <a:cs typeface="Times New Roman" panose="02020603050405020304" pitchFamily="18" charset="0"/>
              </a:rPr>
              <a:t> </a:t>
            </a:r>
            <a:r>
              <a:rPr lang="en-US" sz="2400" b="1" dirty="0" err="1">
                <a:latin typeface="+mj-lt"/>
                <a:ea typeface="Times New Roman" panose="02020603050405020304" pitchFamily="18" charset="0"/>
                <a:cs typeface="Times New Roman" panose="02020603050405020304" pitchFamily="18" charset="0"/>
              </a:rPr>
              <a:t>tiếp</a:t>
            </a:r>
            <a:r>
              <a:rPr lang="en-US" sz="2400" b="1"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cô Nhâm qua Fb</a:t>
            </a:r>
            <a:r>
              <a:rPr lang="en-US" sz="2400" b="1" dirty="0">
                <a:latin typeface="+mj-lt"/>
                <a:ea typeface="Times New Roman" panose="02020603050405020304" pitchFamily="18" charset="0"/>
                <a:cs typeface="Times New Roman" panose="02020603050405020304" pitchFamily="18" charset="0"/>
              </a:rPr>
              <a:t> </a:t>
            </a:r>
            <a:r>
              <a:rPr lang="en-US" sz="2400" b="1" dirty="0" err="1">
                <a:latin typeface="+mj-lt"/>
                <a:ea typeface="Times New Roman" panose="02020603050405020304" pitchFamily="18" charset="0"/>
                <a:cs typeface="Times New Roman" panose="02020603050405020304" pitchFamily="18" charset="0"/>
              </a:rPr>
              <a:t>chính</a:t>
            </a:r>
            <a:r>
              <a:rPr lang="en-US" sz="2400" b="1" dirty="0">
                <a:latin typeface="+mj-lt"/>
                <a:ea typeface="Times New Roman" panose="02020603050405020304" pitchFamily="18" charset="0"/>
                <a:cs typeface="Times New Roman" panose="02020603050405020304" pitchFamily="18" charset="0"/>
              </a:rPr>
              <a:t> </a:t>
            </a:r>
            <a:r>
              <a:rPr lang="en-US" sz="2400" b="1" dirty="0" err="1">
                <a:latin typeface="+mj-lt"/>
                <a:ea typeface="Times New Roman" panose="02020603050405020304" pitchFamily="18" charset="0"/>
                <a:cs typeface="Times New Roman" panose="02020603050405020304" pitchFamily="18" charset="0"/>
              </a:rPr>
              <a:t>chủ</a:t>
            </a:r>
            <a:r>
              <a:rPr lang="en-US" sz="2400" b="1" dirty="0">
                <a:latin typeface="+mj-lt"/>
                <a:ea typeface="Times New Roman" panose="02020603050405020304" pitchFamily="18" charset="0"/>
                <a:cs typeface="Times New Roman" panose="02020603050405020304" pitchFamily="18" charset="0"/>
              </a:rPr>
              <a:t> </a:t>
            </a:r>
            <a:r>
              <a:rPr lang="en-US" sz="2400" b="1" dirty="0" err="1">
                <a:latin typeface="+mj-lt"/>
                <a:ea typeface="Times New Roman" panose="02020603050405020304" pitchFamily="18" charset="0"/>
                <a:cs typeface="Times New Roman" panose="02020603050405020304" pitchFamily="18" charset="0"/>
              </a:rPr>
              <a:t>là</a:t>
            </a:r>
            <a:r>
              <a:rPr lang="en-US" sz="2400" b="1" dirty="0">
                <a:latin typeface="+mj-lt"/>
                <a:ea typeface="Times New Roman" panose="02020603050405020304" pitchFamily="18" charset="0"/>
                <a:cs typeface="Times New Roman" panose="02020603050405020304" pitchFamily="18" charset="0"/>
              </a:rPr>
              <a:t>  </a:t>
            </a:r>
            <a:r>
              <a:rPr lang="vi-VN" sz="2400" b="1" dirty="0">
                <a:solidFill>
                  <a:srgbClr val="FF0000"/>
                </a:solidFill>
                <a:latin typeface="+mj-lt"/>
                <a:ea typeface="Times New Roman" panose="02020603050405020304" pitchFamily="18" charset="0"/>
                <a:cs typeface="Times New Roman" panose="02020603050405020304" pitchFamily="18" charset="0"/>
              </a:rPr>
              <a:t>Nguyễn Nhâm </a:t>
            </a:r>
            <a:r>
              <a:rPr lang="vi-VN" sz="2400" b="1" dirty="0">
                <a:latin typeface="+mj-lt"/>
                <a:ea typeface="Times New Roman" panose="02020603050405020304" pitchFamily="18" charset="0"/>
                <a:cs typeface="Times New Roman" panose="02020603050405020304" pitchFamily="18" charset="0"/>
              </a:rPr>
              <a:t>hoặc</a:t>
            </a:r>
            <a:r>
              <a:rPr lang="vi-VN" sz="2400" b="1" dirty="0">
                <a:solidFill>
                  <a:srgbClr val="7030A0"/>
                </a:solidFill>
                <a:latin typeface="+mj-lt"/>
                <a:ea typeface="Times New Roman" panose="02020603050405020304" pitchFamily="18" charset="0"/>
                <a:cs typeface="Times New Roman" panose="02020603050405020304" pitchFamily="18" charset="0"/>
              </a:rPr>
              <a:t> </a:t>
            </a:r>
            <a:r>
              <a:rPr lang="vi-VN" sz="2400" b="1" dirty="0">
                <a:solidFill>
                  <a:srgbClr val="FF0000"/>
                </a:solidFill>
                <a:latin typeface="+mj-lt"/>
                <a:ea typeface="Times New Roman" panose="02020603050405020304" pitchFamily="18" charset="0"/>
                <a:cs typeface="Times New Roman" panose="02020603050405020304" pitchFamily="18" charset="0"/>
              </a:rPr>
              <a:t>Nguyễn Thị Nhâm</a:t>
            </a:r>
            <a:r>
              <a:rPr lang="vi-VN" sz="2400" b="1" dirty="0">
                <a:solidFill>
                  <a:srgbClr val="7030A0"/>
                </a:solidFill>
                <a:latin typeface="+mj-lt"/>
                <a:ea typeface="Times New Roman" panose="02020603050405020304" pitchFamily="18" charset="0"/>
                <a:cs typeface="Times New Roman" panose="02020603050405020304" pitchFamily="18" charset="0"/>
              </a:rPr>
              <a:t>, </a:t>
            </a:r>
            <a:r>
              <a:rPr lang="en-US" sz="2400" b="1" dirty="0">
                <a:latin typeface="+mj-lt"/>
                <a:ea typeface="Times New Roman" panose="02020603050405020304" pitchFamily="18" charset="0"/>
                <a:cs typeface="Times New Roman" panose="02020603050405020304" pitchFamily="18" charset="0"/>
              </a:rPr>
              <a:t>SĐT </a:t>
            </a:r>
            <a:r>
              <a:rPr lang="vi-VN" sz="2400" b="1" dirty="0">
                <a:latin typeface="+mj-lt"/>
                <a:ea typeface="Times New Roman" panose="02020603050405020304" pitchFamily="18" charset="0"/>
                <a:cs typeface="Times New Roman" panose="02020603050405020304" pitchFamily="18" charset="0"/>
              </a:rPr>
              <a:t>Zalo </a:t>
            </a:r>
            <a:r>
              <a:rPr lang="vi-VN" sz="2400" b="1" dirty="0">
                <a:solidFill>
                  <a:schemeClr val="bg1">
                    <a:lumMod val="50000"/>
                  </a:schemeClr>
                </a:solidFill>
                <a:latin typeface="+mj-lt"/>
                <a:ea typeface="Times New Roman" panose="02020603050405020304" pitchFamily="18" charset="0"/>
                <a:cs typeface="Times New Roman" panose="02020603050405020304" pitchFamily="18" charset="0"/>
              </a:rPr>
              <a:t>0981</a:t>
            </a:r>
            <a:r>
              <a:rPr lang="en-US" sz="2400" b="1" dirty="0">
                <a:solidFill>
                  <a:schemeClr val="bg1">
                    <a:lumMod val="50000"/>
                  </a:schemeClr>
                </a:solidFill>
                <a:latin typeface="+mj-lt"/>
                <a:ea typeface="Times New Roman" panose="02020603050405020304" pitchFamily="18" charset="0"/>
                <a:cs typeface="Times New Roman" panose="02020603050405020304" pitchFamily="18" charset="0"/>
              </a:rPr>
              <a:t>.</a:t>
            </a:r>
            <a:r>
              <a:rPr lang="vi-VN" sz="2400" b="1" dirty="0">
                <a:solidFill>
                  <a:schemeClr val="bg1">
                    <a:lumMod val="50000"/>
                  </a:schemeClr>
                </a:solidFill>
                <a:latin typeface="+mj-lt"/>
                <a:ea typeface="Times New Roman" panose="02020603050405020304" pitchFamily="18" charset="0"/>
                <a:cs typeface="Times New Roman" panose="02020603050405020304" pitchFamily="18" charset="0"/>
              </a:rPr>
              <a:t>713</a:t>
            </a:r>
            <a:r>
              <a:rPr lang="en-US" sz="2400" b="1" dirty="0">
                <a:solidFill>
                  <a:schemeClr val="bg1">
                    <a:lumMod val="50000"/>
                  </a:schemeClr>
                </a:solidFill>
                <a:latin typeface="+mj-lt"/>
                <a:ea typeface="Times New Roman" panose="02020603050405020304" pitchFamily="18" charset="0"/>
                <a:cs typeface="Times New Roman" panose="02020603050405020304" pitchFamily="18" charset="0"/>
              </a:rPr>
              <a:t>.</a:t>
            </a:r>
            <a:r>
              <a:rPr lang="vi-VN" sz="2400" b="1" dirty="0">
                <a:solidFill>
                  <a:schemeClr val="bg1">
                    <a:lumMod val="50000"/>
                  </a:schemeClr>
                </a:solidFill>
                <a:latin typeface="+mj-lt"/>
                <a:ea typeface="Times New Roman" panose="02020603050405020304" pitchFamily="18" charset="0"/>
                <a:cs typeface="Times New Roman" panose="02020603050405020304" pitchFamily="18" charset="0"/>
              </a:rPr>
              <a:t>891</a:t>
            </a:r>
            <a:r>
              <a:rPr lang="en-US" sz="2400" b="1" dirty="0">
                <a:solidFill>
                  <a:schemeClr val="bg1">
                    <a:lumMod val="50000"/>
                  </a:schemeClr>
                </a:solidFill>
                <a:latin typeface="+mj-lt"/>
                <a:ea typeface="Times New Roman" panose="02020603050405020304" pitchFamily="18" charset="0"/>
                <a:cs typeface="Times New Roman" panose="02020603050405020304" pitchFamily="18" charset="0"/>
              </a:rPr>
              <a:t>/ </a:t>
            </a:r>
            <a:r>
              <a:rPr lang="vi-VN" sz="2400" b="1" dirty="0">
                <a:solidFill>
                  <a:schemeClr val="bg1">
                    <a:lumMod val="50000"/>
                  </a:schemeClr>
                </a:solidFill>
              </a:rPr>
              <a:t>0335.142.758</a:t>
            </a:r>
            <a:r>
              <a:rPr lang="en-US" sz="2400" b="1" dirty="0">
                <a:solidFill>
                  <a:schemeClr val="bg1">
                    <a:lumMod val="50000"/>
                  </a:schemeClr>
                </a:solidFill>
              </a:rPr>
              <a:t>.</a:t>
            </a:r>
          </a:p>
          <a:p>
            <a:pPr algn="ctr">
              <a:lnSpc>
                <a:spcPct val="107000"/>
              </a:lnSpc>
              <a:spcAft>
                <a:spcPts val="800"/>
              </a:spcAft>
            </a:pPr>
            <a:r>
              <a:rPr lang="en-US" sz="2400" b="1" dirty="0">
                <a:solidFill>
                  <a:srgbClr val="FF0000"/>
                </a:solidFill>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(thầy cô liên hệ qua Zalo để được phản hồi nhanh nhất ạ)</a:t>
            </a:r>
            <a:endParaRPr lang="en-US" sz="2400" b="1" dirty="0">
              <a:latin typeface="+mj-lt"/>
              <a:ea typeface="Times New Roman" panose="02020603050405020304" pitchFamily="18" charset="0"/>
              <a:cs typeface="Times New Roman" panose="02020603050405020304" pitchFamily="18" charset="0"/>
            </a:endParaRPr>
          </a:p>
          <a:p>
            <a:r>
              <a:rPr lang="vi-VN" sz="2400" b="1" dirty="0"/>
              <a:t>Nhâm tin ở góc độ nào đó bộ giáo án của Nhâm sẽ có ích với thầy cô, nên thầy cô cứ thử tham khảo nhé, </a:t>
            </a:r>
            <a:r>
              <a:rPr lang="en-US" sz="2400" b="1" dirty="0" err="1"/>
              <a:t>nếu</a:t>
            </a:r>
            <a:r>
              <a:rPr lang="en-US" sz="2400" b="1" dirty="0"/>
              <a:t> </a:t>
            </a:r>
            <a:r>
              <a:rPr lang="en-US" sz="2400" b="1" dirty="0" err="1"/>
              <a:t>phù</a:t>
            </a:r>
            <a:r>
              <a:rPr lang="en-US" sz="2400" b="1" dirty="0"/>
              <a:t> </a:t>
            </a:r>
            <a:r>
              <a:rPr lang="en-US" sz="2400" b="1" dirty="0" err="1"/>
              <a:t>hợp</a:t>
            </a:r>
            <a:r>
              <a:rPr lang="en-US" sz="2400" b="1" dirty="0"/>
              <a:t> </a:t>
            </a:r>
            <a:r>
              <a:rPr lang="en-US" sz="2400" b="1" dirty="0" err="1"/>
              <a:t>thầy</a:t>
            </a:r>
            <a:r>
              <a:rPr lang="en-US" sz="2400" b="1" dirty="0"/>
              <a:t> </a:t>
            </a:r>
            <a:r>
              <a:rPr lang="en-US" sz="2400" b="1" dirty="0" err="1"/>
              <a:t>cô</a:t>
            </a:r>
            <a:r>
              <a:rPr lang="en-US" sz="2400" b="1" dirty="0"/>
              <a:t> </a:t>
            </a:r>
            <a:r>
              <a:rPr lang="vi-VN" sz="2400" b="1" dirty="0"/>
              <a:t>lấy cả bộ </a:t>
            </a:r>
            <a:r>
              <a:rPr lang="en-US" sz="2400" b="1" dirty="0" err="1"/>
              <a:t>mới</a:t>
            </a:r>
            <a:r>
              <a:rPr lang="en-US" sz="2400" b="1" dirty="0"/>
              <a:t> </a:t>
            </a:r>
            <a:r>
              <a:rPr lang="en-US" sz="2400" b="1" dirty="0" err="1"/>
              <a:t>có</a:t>
            </a:r>
            <a:r>
              <a:rPr lang="en-US" sz="2400" b="1" dirty="0"/>
              <a:t> </a:t>
            </a:r>
            <a:r>
              <a:rPr lang="en-US" sz="2400" b="1" dirty="0" err="1"/>
              <a:t>phí</a:t>
            </a:r>
            <a:r>
              <a:rPr lang="en-US" sz="2400" b="1" dirty="0" smtClean="0"/>
              <a:t>.</a:t>
            </a:r>
          </a:p>
          <a:p>
            <a:r>
              <a:rPr lang="en-US" sz="2400" b="1" dirty="0" err="1" smtClean="0">
                <a:solidFill>
                  <a:srgbClr val="1407B9"/>
                </a:solidFill>
                <a:latin typeface="Times New Roman" panose="02020603050405020304" pitchFamily="18" charset="0"/>
                <a:cs typeface="Times New Roman" panose="02020603050405020304" pitchFamily="18" charset="0"/>
              </a:rPr>
              <a:t>Và</a:t>
            </a:r>
            <a:r>
              <a:rPr lang="en-US" sz="2400" b="1" dirty="0" smtClean="0">
                <a:solidFill>
                  <a:srgbClr val="1407B9"/>
                </a:solidFill>
                <a:latin typeface="Times New Roman" panose="02020603050405020304" pitchFamily="18" charset="0"/>
                <a:cs typeface="Times New Roman" panose="02020603050405020304" pitchFamily="18" charset="0"/>
              </a:rPr>
              <a:t> </a:t>
            </a:r>
            <a:r>
              <a:rPr lang="en-US" sz="2400" b="1" dirty="0" err="1" smtClean="0">
                <a:solidFill>
                  <a:srgbClr val="1407B9"/>
                </a:solidFill>
                <a:latin typeface="Times New Roman" panose="02020603050405020304" pitchFamily="18" charset="0"/>
                <a:cs typeface="Times New Roman" panose="02020603050405020304" pitchFamily="18" charset="0"/>
              </a:rPr>
              <a:t>Năm</a:t>
            </a:r>
            <a:r>
              <a:rPr lang="en-US" sz="2400" b="1" dirty="0" smtClean="0">
                <a:solidFill>
                  <a:srgbClr val="1407B9"/>
                </a:solidFill>
                <a:latin typeface="Times New Roman" panose="02020603050405020304" pitchFamily="18" charset="0"/>
                <a:cs typeface="Times New Roman" panose="02020603050405020304" pitchFamily="18" charset="0"/>
              </a:rPr>
              <a:t> </a:t>
            </a:r>
            <a:r>
              <a:rPr lang="en-US" sz="2400" b="1" dirty="0">
                <a:solidFill>
                  <a:srgbClr val="1407B9"/>
                </a:solidFill>
                <a:latin typeface="Times New Roman" panose="02020603050405020304" pitchFamily="18" charset="0"/>
                <a:cs typeface="Times New Roman" panose="02020603050405020304" pitchFamily="18" charset="0"/>
              </a:rPr>
              <a:t>nay </a:t>
            </a:r>
            <a:r>
              <a:rPr lang="en-US" sz="2400" b="1" dirty="0" err="1">
                <a:solidFill>
                  <a:srgbClr val="1407B9"/>
                </a:solidFill>
                <a:latin typeface="Times New Roman" panose="02020603050405020304" pitchFamily="18" charset="0"/>
                <a:cs typeface="Times New Roman" panose="02020603050405020304" pitchFamily="18" charset="0"/>
              </a:rPr>
              <a:t>lớp</a:t>
            </a:r>
            <a:r>
              <a:rPr lang="en-US" sz="2400" b="1" dirty="0">
                <a:solidFill>
                  <a:srgbClr val="1407B9"/>
                </a:solidFill>
                <a:latin typeface="Times New Roman" panose="02020603050405020304" pitchFamily="18" charset="0"/>
                <a:cs typeface="Times New Roman" panose="02020603050405020304" pitchFamily="18" charset="0"/>
              </a:rPr>
              <a:t> 9,12 </a:t>
            </a:r>
            <a:r>
              <a:rPr lang="en-US" sz="2400" b="1" dirty="0" err="1">
                <a:solidFill>
                  <a:srgbClr val="1407B9"/>
                </a:solidFill>
                <a:latin typeface="Times New Roman" panose="02020603050405020304" pitchFamily="18" charset="0"/>
                <a:cs typeface="Times New Roman" panose="02020603050405020304" pitchFamily="18" charset="0"/>
              </a:rPr>
              <a:t>cuối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cấp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nên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Nhâm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sẽ</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gửi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bài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sớm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hơn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mọi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năm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để</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thầy</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cô</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kịp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tham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khảo</a:t>
            </a:r>
            <a:r>
              <a:rPr lang="en-US" sz="2400" b="1" dirty="0">
                <a:solidFill>
                  <a:srgbClr val="1407B9"/>
                </a:solidFill>
                <a:latin typeface="Times New Roman" panose="02020603050405020304" pitchFamily="18" charset="0"/>
                <a:cs typeface="Times New Roman" panose="02020603050405020304" pitchFamily="18" charset="0"/>
              </a:rPr>
              <a:t> ạ.</a:t>
            </a:r>
          </a:p>
          <a:p>
            <a:r>
              <a:rPr lang="en-US" sz="2400" b="1" dirty="0"/>
              <a:t> </a:t>
            </a:r>
          </a:p>
          <a:p>
            <a:endParaRPr lang="en-US" sz="2400" dirty="0"/>
          </a:p>
          <a:p>
            <a:pPr algn="ctr">
              <a:lnSpc>
                <a:spcPct val="107000"/>
              </a:lnSpc>
              <a:spcAft>
                <a:spcPts val="800"/>
              </a:spcAft>
            </a:pPr>
            <a:r>
              <a:rPr lang="en-US" sz="2400" b="1" dirty="0" err="1">
                <a:solidFill>
                  <a:srgbClr val="FF0000"/>
                </a:solidFill>
                <a:latin typeface="+mj-lt"/>
                <a:ea typeface="Times New Roman" panose="02020603050405020304" pitchFamily="18" charset="0"/>
                <a:cs typeface="Times New Roman" panose="02020603050405020304" pitchFamily="18" charset="0"/>
              </a:rPr>
              <a:t>Cám</a:t>
            </a:r>
            <a:r>
              <a:rPr lang="en-US" sz="2400" b="1" dirty="0">
                <a:solidFill>
                  <a:srgbClr val="FF0000"/>
                </a:solidFill>
                <a:latin typeface="+mj-lt"/>
                <a:ea typeface="Times New Roman" panose="02020603050405020304" pitchFamily="18" charset="0"/>
                <a:cs typeface="Times New Roman" panose="02020603050405020304" pitchFamily="18" charset="0"/>
              </a:rPr>
              <a:t> </a:t>
            </a:r>
            <a:r>
              <a:rPr lang="en-US" sz="2400" b="1" dirty="0" err="1">
                <a:solidFill>
                  <a:srgbClr val="FF0000"/>
                </a:solidFill>
                <a:latin typeface="+mj-lt"/>
                <a:ea typeface="Times New Roman" panose="02020603050405020304" pitchFamily="18" charset="0"/>
                <a:cs typeface="Times New Roman" panose="02020603050405020304" pitchFamily="18" charset="0"/>
              </a:rPr>
              <a:t>ơn</a:t>
            </a:r>
            <a:r>
              <a:rPr lang="en-US" sz="2400" b="1" dirty="0">
                <a:solidFill>
                  <a:srgbClr val="FF0000"/>
                </a:solidFill>
                <a:latin typeface="+mj-lt"/>
                <a:ea typeface="Times New Roman" panose="02020603050405020304" pitchFamily="18" charset="0"/>
                <a:cs typeface="Times New Roman" panose="02020603050405020304" pitchFamily="18" charset="0"/>
              </a:rPr>
              <a:t> </a:t>
            </a:r>
            <a:r>
              <a:rPr lang="en-US" sz="2400" b="1" dirty="0" err="1">
                <a:solidFill>
                  <a:srgbClr val="FF0000"/>
                </a:solidFill>
                <a:latin typeface="+mj-lt"/>
                <a:ea typeface="Times New Roman" panose="02020603050405020304" pitchFamily="18" charset="0"/>
                <a:cs typeface="Times New Roman" panose="02020603050405020304" pitchFamily="18" charset="0"/>
              </a:rPr>
              <a:t>thầy</a:t>
            </a:r>
            <a:r>
              <a:rPr lang="en-US" sz="2400" b="1" dirty="0">
                <a:solidFill>
                  <a:srgbClr val="FF0000"/>
                </a:solidFill>
                <a:latin typeface="+mj-lt"/>
                <a:ea typeface="Times New Roman" panose="02020603050405020304" pitchFamily="18" charset="0"/>
                <a:cs typeface="Times New Roman" panose="02020603050405020304" pitchFamily="18" charset="0"/>
              </a:rPr>
              <a:t> </a:t>
            </a:r>
            <a:r>
              <a:rPr lang="en-US" sz="2400" b="1" dirty="0" err="1">
                <a:solidFill>
                  <a:srgbClr val="FF0000"/>
                </a:solidFill>
                <a:latin typeface="+mj-lt"/>
                <a:ea typeface="Times New Roman" panose="02020603050405020304" pitchFamily="18" charset="0"/>
                <a:cs typeface="Times New Roman" panose="02020603050405020304" pitchFamily="18" charset="0"/>
              </a:rPr>
              <a:t>cô</a:t>
            </a:r>
            <a:r>
              <a:rPr lang="en-US" sz="2400" b="1" dirty="0">
                <a:solidFill>
                  <a:srgbClr val="FF0000"/>
                </a:solidFill>
                <a:latin typeface="+mj-lt"/>
                <a:ea typeface="Times New Roman" panose="02020603050405020304" pitchFamily="18" charset="0"/>
                <a:cs typeface="Times New Roman" panose="02020603050405020304" pitchFamily="18" charset="0"/>
              </a:rPr>
              <a:t>.</a:t>
            </a:r>
          </a:p>
          <a:p>
            <a:pPr algn="ctr">
              <a:lnSpc>
                <a:spcPct val="107000"/>
              </a:lnSpc>
              <a:spcAft>
                <a:spcPts val="800"/>
              </a:spcAft>
            </a:pPr>
            <a:r>
              <a:rPr lang="en-US" sz="2400" b="1" dirty="0" err="1">
                <a:solidFill>
                  <a:srgbClr val="FF0000"/>
                </a:solidFill>
                <a:effectLst/>
                <a:latin typeface="+mj-lt"/>
                <a:ea typeface="Times New Roman" panose="02020603050405020304" pitchFamily="18" charset="0"/>
                <a:cs typeface="Times New Roman" panose="02020603050405020304" pitchFamily="18" charset="0"/>
              </a:rPr>
              <a:t>Nguyễn</a:t>
            </a:r>
            <a:r>
              <a:rPr lang="en-US" sz="2400" b="1" dirty="0">
                <a:solidFill>
                  <a:srgbClr val="FF0000"/>
                </a:solidFill>
                <a:effectLst/>
                <a:latin typeface="+mj-lt"/>
                <a:ea typeface="Times New Roman" panose="02020603050405020304" pitchFamily="18" charset="0"/>
                <a:cs typeface="Times New Roman" panose="02020603050405020304" pitchFamily="18" charset="0"/>
              </a:rPr>
              <a:t> </a:t>
            </a:r>
            <a:r>
              <a:rPr lang="en-US" sz="2400" b="1" dirty="0" err="1">
                <a:solidFill>
                  <a:srgbClr val="FF0000"/>
                </a:solidFill>
                <a:effectLst/>
                <a:latin typeface="+mj-lt"/>
                <a:ea typeface="Times New Roman" panose="02020603050405020304" pitchFamily="18" charset="0"/>
                <a:cs typeface="Times New Roman" panose="02020603050405020304" pitchFamily="18" charset="0"/>
              </a:rPr>
              <a:t>Nhâm</a:t>
            </a:r>
            <a:r>
              <a:rPr lang="en-US" sz="2400" b="1" dirty="0">
                <a:solidFill>
                  <a:srgbClr val="FF0000"/>
                </a:solidFill>
                <a:latin typeface="+mj-lt"/>
                <a:ea typeface="Times New Roman" panose="02020603050405020304" pitchFamily="18" charset="0"/>
                <a:cs typeface="Times New Roman" panose="02020603050405020304" pitchFamily="18" charset="0"/>
              </a:rPr>
              <a:t> </a:t>
            </a:r>
            <a:r>
              <a:rPr lang="en-US" sz="2400" b="1" dirty="0">
                <a:solidFill>
                  <a:srgbClr val="FF0000"/>
                </a:solidFill>
                <a:latin typeface="+mj-lt"/>
                <a:cs typeface="Times New Roman" pitchFamily="18" charset="0"/>
              </a:rPr>
              <a:t>0981.713.891- </a:t>
            </a:r>
            <a:r>
              <a:rPr lang="vi-VN" sz="2400" b="1" dirty="0">
                <a:solidFill>
                  <a:schemeClr val="bg1">
                    <a:lumMod val="50000"/>
                  </a:schemeClr>
                </a:solidFill>
              </a:rPr>
              <a:t>0335.142.758</a:t>
            </a:r>
            <a:endParaRPr lang="en-US" sz="2400" b="1" dirty="0">
              <a:solidFill>
                <a:schemeClr val="bg1">
                  <a:lumMod val="50000"/>
                </a:schemeClr>
              </a:solidFill>
            </a:endParaRPr>
          </a:p>
          <a:p>
            <a:pPr algn="ctr">
              <a:lnSpc>
                <a:spcPct val="107000"/>
              </a:lnSpc>
              <a:spcAft>
                <a:spcPts val="800"/>
              </a:spcAft>
            </a:pPr>
            <a:endParaRPr lang="en-US" sz="2000" dirty="0">
              <a:solidFill>
                <a:srgbClr val="7030A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03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510B4-6D48-5DC7-1BA8-40ECB4C65EA6}"/>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68441" y="1327444"/>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09294" y="1609678"/>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37303" y="1734386"/>
            <a:ext cx="6317393"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Tròn tròn ..., gốc đa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Ai gần nhớ ít, ai xa nhớ nhiều</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681707" y="158471"/>
            <a:ext cx="1168973" cy="1168973"/>
          </a:xfrm>
          <a:prstGeom prst="rect">
            <a:avLst/>
          </a:prstGeom>
        </p:spPr>
      </p:pic>
      <p:sp>
        <p:nvSpPr>
          <p:cNvPr id="3" name="1">
            <a:hlinkClick r:id="rId7" action="ppaction://hlinksldjump"/>
            <a:extLst>
              <a:ext uri="{FF2B5EF4-FFF2-40B4-BE49-F238E27FC236}">
                <a16:creationId xmlns:a16="http://schemas.microsoft.com/office/drawing/2014/main" id="{0B79865D-226C-3067-67DD-6071193E5B38}"/>
              </a:ext>
            </a:extLst>
          </p:cNvPr>
          <p:cNvSpPr/>
          <p:nvPr/>
        </p:nvSpPr>
        <p:spPr>
          <a:xfrm>
            <a:off x="1818640" y="515123"/>
            <a:ext cx="793361" cy="57081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4" name="Table 3">
            <a:extLst>
              <a:ext uri="{FF2B5EF4-FFF2-40B4-BE49-F238E27FC236}">
                <a16:creationId xmlns:a16="http://schemas.microsoft.com/office/drawing/2014/main" id="{8D94DFA4-2F8C-075B-280A-B9CC285DA4F0}"/>
              </a:ext>
            </a:extLst>
          </p:cNvPr>
          <p:cNvGraphicFramePr>
            <a:graphicFrameLocks noGrp="1"/>
          </p:cNvGraphicFramePr>
          <p:nvPr>
            <p:extLst>
              <p:ext uri="{D42A27DB-BD31-4B8C-83A1-F6EECF244321}">
                <p14:modId xmlns:p14="http://schemas.microsoft.com/office/powerpoint/2010/main" val="4232651299"/>
              </p:ext>
            </p:extLst>
          </p:nvPr>
        </p:nvGraphicFramePr>
        <p:xfrm>
          <a:off x="3473264" y="5237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5811142-6FBC-FC51-3DA2-7AF9514A7F48}"/>
              </a:ext>
            </a:extLst>
          </p:cNvPr>
          <p:cNvGraphicFramePr>
            <a:graphicFrameLocks noGrp="1"/>
          </p:cNvGraphicFramePr>
          <p:nvPr>
            <p:extLst>
              <p:ext uri="{D42A27DB-BD31-4B8C-83A1-F6EECF244321}">
                <p14:modId xmlns:p14="http://schemas.microsoft.com/office/powerpoint/2010/main" val="3515170533"/>
              </p:ext>
            </p:extLst>
          </p:nvPr>
        </p:nvGraphicFramePr>
        <p:xfrm>
          <a:off x="3473264" y="506813"/>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6B4A1-CF56-28F4-E2D9-0BDB01291990}"/>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00643" y="1543419"/>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83060" y="1300194"/>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10768" y="1780186"/>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760265" y="1802628"/>
            <a:ext cx="6634832"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738916" y="78479"/>
            <a:ext cx="1168973" cy="1168973"/>
          </a:xfrm>
          <a:prstGeom prst="rect">
            <a:avLst/>
          </a:prstGeom>
        </p:spPr>
      </p:pic>
      <p:sp>
        <p:nvSpPr>
          <p:cNvPr id="3" name="1">
            <a:hlinkClick r:id="rId7" action="ppaction://hlinksldjump"/>
            <a:extLst>
              <a:ext uri="{FF2B5EF4-FFF2-40B4-BE49-F238E27FC236}">
                <a16:creationId xmlns:a16="http://schemas.microsoft.com/office/drawing/2014/main" id="{B9E3BF45-7702-2502-6CCF-A6FC2FEF938D}"/>
              </a:ext>
            </a:extLst>
          </p:cNvPr>
          <p:cNvSpPr/>
          <p:nvPr/>
        </p:nvSpPr>
        <p:spPr>
          <a:xfrm>
            <a:off x="1506585" y="586144"/>
            <a:ext cx="794058"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4" name="Table 3">
            <a:extLst>
              <a:ext uri="{FF2B5EF4-FFF2-40B4-BE49-F238E27FC236}">
                <a16:creationId xmlns:a16="http://schemas.microsoft.com/office/drawing/2014/main" id="{5A1AF3AC-837F-871F-C335-50ABAEFF8270}"/>
              </a:ext>
            </a:extLst>
          </p:cNvPr>
          <p:cNvGraphicFramePr>
            <a:graphicFrameLocks noGrp="1"/>
          </p:cNvGraphicFramePr>
          <p:nvPr>
            <p:extLst>
              <p:ext uri="{D42A27DB-BD31-4B8C-83A1-F6EECF244321}">
                <p14:modId xmlns:p14="http://schemas.microsoft.com/office/powerpoint/2010/main" val="1338291280"/>
              </p:ext>
            </p:extLst>
          </p:nvPr>
        </p:nvGraphicFramePr>
        <p:xfrm>
          <a:off x="3000134" y="563284"/>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8239F392-F9DD-5AF5-69EF-AD309F10C46F}"/>
              </a:ext>
            </a:extLst>
          </p:cNvPr>
          <p:cNvGraphicFramePr>
            <a:graphicFrameLocks noGrp="1"/>
          </p:cNvGraphicFramePr>
          <p:nvPr>
            <p:extLst>
              <p:ext uri="{D42A27DB-BD31-4B8C-83A1-F6EECF244321}">
                <p14:modId xmlns:p14="http://schemas.microsoft.com/office/powerpoint/2010/main" val="2001566606"/>
              </p:ext>
            </p:extLst>
          </p:nvPr>
        </p:nvGraphicFramePr>
        <p:xfrm>
          <a:off x="3000134" y="546351"/>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CE21AB-273C-212F-D8F7-0787E0B2293D}"/>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39438" y="1394706"/>
            <a:ext cx="8427672" cy="364465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79451" y="1128837"/>
            <a:ext cx="113844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78000" y="1494708"/>
            <a:ext cx="7975601" cy="328596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686376" y="1595856"/>
            <a:ext cx="8158847" cy="3806170"/>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la,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1023027" y="161755"/>
            <a:ext cx="1168973" cy="1168973"/>
          </a:xfrm>
          <a:prstGeom prst="rect">
            <a:avLst/>
          </a:prstGeom>
        </p:spPr>
      </p:pic>
      <p:sp>
        <p:nvSpPr>
          <p:cNvPr id="2" name="1">
            <a:hlinkClick r:id="rId7" action="ppaction://hlinksldjump"/>
            <a:extLst>
              <a:ext uri="{FF2B5EF4-FFF2-40B4-BE49-F238E27FC236}">
                <a16:creationId xmlns:a16="http://schemas.microsoft.com/office/drawing/2014/main" id="{2CEDD8AA-0935-6F6B-C5B8-58A7C9DB896C}"/>
              </a:ext>
            </a:extLst>
          </p:cNvPr>
          <p:cNvSpPr/>
          <p:nvPr/>
        </p:nvSpPr>
        <p:spPr>
          <a:xfrm>
            <a:off x="489474" y="527814"/>
            <a:ext cx="750045"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3" name="Table 2">
            <a:extLst>
              <a:ext uri="{FF2B5EF4-FFF2-40B4-BE49-F238E27FC236}">
                <a16:creationId xmlns:a16="http://schemas.microsoft.com/office/drawing/2014/main" id="{42AC0DE1-2C35-1659-15CF-7BC41A70B050}"/>
              </a:ext>
            </a:extLst>
          </p:cNvPr>
          <p:cNvGraphicFramePr>
            <a:graphicFrameLocks noGrp="1"/>
          </p:cNvGraphicFramePr>
          <p:nvPr>
            <p:extLst>
              <p:ext uri="{D42A27DB-BD31-4B8C-83A1-F6EECF244321}">
                <p14:modId xmlns:p14="http://schemas.microsoft.com/office/powerpoint/2010/main" val="54495500"/>
              </p:ext>
            </p:extLst>
          </p:nvPr>
        </p:nvGraphicFramePr>
        <p:xfrm>
          <a:off x="4005457" y="474727"/>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50FBCD51-C517-F420-794E-E28B629C17F8}"/>
              </a:ext>
            </a:extLst>
          </p:cNvPr>
          <p:cNvGraphicFramePr>
            <a:graphicFrameLocks noGrp="1"/>
          </p:cNvGraphicFramePr>
          <p:nvPr>
            <p:extLst>
              <p:ext uri="{D42A27DB-BD31-4B8C-83A1-F6EECF244321}">
                <p14:modId xmlns:p14="http://schemas.microsoft.com/office/powerpoint/2010/main" val="4007264195"/>
              </p:ext>
            </p:extLst>
          </p:nvPr>
        </p:nvGraphicFramePr>
        <p:xfrm>
          <a:off x="4005457" y="457794"/>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20480-29DB-2B38-1C5A-9B5AA78CE81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667" y="1562855"/>
            <a:ext cx="8303441" cy="334023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79735" y="1311217"/>
            <a:ext cx="1096832"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38961" y="1799622"/>
            <a:ext cx="7827554" cy="295628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878717" y="1915752"/>
            <a:ext cx="8661830" cy="3498394"/>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8: Điền từ còn thiếu vào câu thơ:</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...mới điệu làm sao</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Nắng lên mặc áo lụa đào thướt tha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Trưa về trời rộng bao la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xanh sông mặc như là mới may</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47773" y="27969"/>
            <a:ext cx="1168973" cy="1168973"/>
          </a:xfrm>
          <a:prstGeom prst="rect">
            <a:avLst/>
          </a:prstGeom>
        </p:spPr>
      </p:pic>
      <p:sp>
        <p:nvSpPr>
          <p:cNvPr id="3" name="1">
            <a:hlinkClick r:id="rId6" action="ppaction://hlinksldjump"/>
            <a:extLst>
              <a:ext uri="{FF2B5EF4-FFF2-40B4-BE49-F238E27FC236}">
                <a16:creationId xmlns:a16="http://schemas.microsoft.com/office/drawing/2014/main" id="{4114D0AE-9929-A732-E5A2-AEAD4B45E66F}"/>
              </a:ext>
            </a:extLst>
          </p:cNvPr>
          <p:cNvSpPr/>
          <p:nvPr/>
        </p:nvSpPr>
        <p:spPr>
          <a:xfrm>
            <a:off x="548640" y="520948"/>
            <a:ext cx="745644" cy="58367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graphicFrame>
        <p:nvGraphicFramePr>
          <p:cNvPr id="4" name="Table 3">
            <a:extLst>
              <a:ext uri="{FF2B5EF4-FFF2-40B4-BE49-F238E27FC236}">
                <a16:creationId xmlns:a16="http://schemas.microsoft.com/office/drawing/2014/main" id="{2C66FC95-57EA-1851-5D57-6D3C957767F4}"/>
              </a:ext>
            </a:extLst>
          </p:cNvPr>
          <p:cNvGraphicFramePr>
            <a:graphicFrameLocks noGrp="1"/>
          </p:cNvGraphicFramePr>
          <p:nvPr>
            <p:extLst>
              <p:ext uri="{D42A27DB-BD31-4B8C-83A1-F6EECF244321}">
                <p14:modId xmlns:p14="http://schemas.microsoft.com/office/powerpoint/2010/main" val="2209236220"/>
              </p:ext>
            </p:extLst>
          </p:nvPr>
        </p:nvGraphicFramePr>
        <p:xfrm>
          <a:off x="3839512" y="520948"/>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2DBAC9F6-9BEC-4F3E-98D2-A72111BD90FC}"/>
              </a:ext>
            </a:extLst>
          </p:cNvPr>
          <p:cNvGraphicFramePr>
            <a:graphicFrameLocks noGrp="1"/>
          </p:cNvGraphicFramePr>
          <p:nvPr>
            <p:extLst>
              <p:ext uri="{D42A27DB-BD31-4B8C-83A1-F6EECF244321}">
                <p14:modId xmlns:p14="http://schemas.microsoft.com/office/powerpoint/2010/main" val="2459434403"/>
              </p:ext>
            </p:extLst>
          </p:nvPr>
        </p:nvGraphicFramePr>
        <p:xfrm>
          <a:off x="3839512" y="504015"/>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53165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9"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11"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12"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489560" y="-3536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B921693A-C60F-6CA8-5B44-040AEFF2673D}"/>
              </a:ext>
            </a:extLst>
          </p:cNvPr>
          <p:cNvGrpSpPr/>
          <p:nvPr/>
        </p:nvGrpSpPr>
        <p:grpSpPr>
          <a:xfrm>
            <a:off x="4246078" y="669542"/>
            <a:ext cx="6898640" cy="4883150"/>
            <a:chOff x="1762760" y="-20320"/>
            <a:chExt cx="8666480" cy="4883150"/>
          </a:xfrm>
        </p:grpSpPr>
        <p:grpSp>
          <p:nvGrpSpPr>
            <p:cNvPr id="11" name="组合 7">
              <a:extLst>
                <a:ext uri="{FF2B5EF4-FFF2-40B4-BE49-F238E27FC236}">
                  <a16:creationId xmlns:a16="http://schemas.microsoft.com/office/drawing/2014/main" id="{97C42C2F-7685-27EB-5A97-31BFD6FFFA5B}"/>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16" name="组合 8">
                <a:extLst>
                  <a:ext uri="{FF2B5EF4-FFF2-40B4-BE49-F238E27FC236}">
                    <a16:creationId xmlns:a16="http://schemas.microsoft.com/office/drawing/2014/main" id="{75DF8A17-FD79-FFB9-0B1F-621C8D2A1D25}"/>
                  </a:ext>
                </a:extLst>
              </p:cNvPr>
              <p:cNvGrpSpPr/>
              <p:nvPr>
                <p:custDataLst>
                  <p:tags r:id="rId2"/>
                </p:custDataLst>
              </p:nvPr>
            </p:nvGrpSpPr>
            <p:grpSpPr>
              <a:xfrm>
                <a:off x="2776" y="-32"/>
                <a:ext cx="13649" cy="7691"/>
                <a:chOff x="1762543" y="-20073"/>
                <a:chExt cx="8666914" cy="4883621"/>
              </a:xfrm>
            </p:grpSpPr>
            <p:cxnSp>
              <p:nvCxnSpPr>
                <p:cNvPr id="18" name="直接连接符 6">
                  <a:extLst>
                    <a:ext uri="{FF2B5EF4-FFF2-40B4-BE49-F238E27FC236}">
                      <a16:creationId xmlns:a16="http://schemas.microsoft.com/office/drawing/2014/main" id="{63EB977E-8E15-87AA-3291-8D181D1DBE4E}"/>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5">
                  <a:extLst>
                    <a:ext uri="{FF2B5EF4-FFF2-40B4-BE49-F238E27FC236}">
                      <a16:creationId xmlns:a16="http://schemas.microsoft.com/office/drawing/2014/main" id="{9E5FCFC1-8436-F83F-2FC7-5CCA44D54FBC}"/>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云形 14">
                  <a:extLst>
                    <a:ext uri="{FF2B5EF4-FFF2-40B4-BE49-F238E27FC236}">
                      <a16:creationId xmlns:a16="http://schemas.microsoft.com/office/drawing/2014/main" id="{F6BF77F4-D765-1234-DAE6-3801351D18C4}"/>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17" name="云形 21">
                <a:extLst>
                  <a:ext uri="{FF2B5EF4-FFF2-40B4-BE49-F238E27FC236}">
                    <a16:creationId xmlns:a16="http://schemas.microsoft.com/office/drawing/2014/main" id="{2986856A-DEEA-D561-5C45-6F3F9A36B907}"/>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14" name="图片 11">
              <a:extLst>
                <a:ext uri="{FF2B5EF4-FFF2-40B4-BE49-F238E27FC236}">
                  <a16:creationId xmlns:a16="http://schemas.microsoft.com/office/drawing/2014/main" id="{FED58CD4-7C5D-3392-AAF6-82A67E8B32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15" name="TextBox 14">
              <a:extLst>
                <a:ext uri="{FF2B5EF4-FFF2-40B4-BE49-F238E27FC236}">
                  <a16:creationId xmlns:a16="http://schemas.microsoft.com/office/drawing/2014/main" id="{1AEAC97E-0813-E901-8938-E1A80ED855CF}"/>
                </a:ext>
              </a:extLst>
            </p:cNvPr>
            <p:cNvSpPr txBox="1"/>
            <p:nvPr/>
          </p:nvSpPr>
          <p:spPr>
            <a:xfrm>
              <a:off x="2827999" y="1764930"/>
              <a:ext cx="6334600" cy="2554545"/>
            </a:xfrm>
            <a:prstGeom prst="rect">
              <a:avLst/>
            </a:prstGeom>
            <a:noFill/>
          </p:spPr>
          <p:txBody>
            <a:bodyPr wrap="square">
              <a:spAutoFit/>
            </a:bodyPr>
            <a:lstStyle/>
            <a:p>
              <a:pPr algn="ctr">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xác định thể loại chính của chủ điểm và tên các văn bản trong chủ điểm.</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Freeform 8">
            <a:extLst>
              <a:ext uri="{FF2B5EF4-FFF2-40B4-BE49-F238E27FC236}">
                <a16:creationId xmlns:a16="http://schemas.microsoft.com/office/drawing/2014/main" id="{96736E65-97E9-2E77-1FB8-B150A210DA7E}"/>
              </a:ext>
            </a:extLst>
          </p:cNvPr>
          <p:cNvSpPr/>
          <p:nvPr/>
        </p:nvSpPr>
        <p:spPr>
          <a:xfrm flipH="1">
            <a:off x="217599" y="347936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txBody>
          <a:bodyPr/>
          <a:lstStyle/>
          <a:p>
            <a:endParaRPr lang="en-SG"/>
          </a:p>
        </p:txBody>
      </p:sp>
    </p:spTree>
    <p:extLst>
      <p:ext uri="{BB962C8B-B14F-4D97-AF65-F5344CB8AC3E}">
        <p14:creationId xmlns:p14="http://schemas.microsoft.com/office/powerpoint/2010/main" val="368346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8">
            <a:extLst>
              <a:ext uri="{FF2B5EF4-FFF2-40B4-BE49-F238E27FC236}">
                <a16:creationId xmlns:a16="http://schemas.microsoft.com/office/drawing/2014/main" id="{EE9529DE-93AD-E8BB-2F03-3F60F34EC19F}"/>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grpSp>
        <p:nvGrpSpPr>
          <p:cNvPr id="15" name="Group 14">
            <a:extLst>
              <a:ext uri="{FF2B5EF4-FFF2-40B4-BE49-F238E27FC236}">
                <a16:creationId xmlns:a16="http://schemas.microsoft.com/office/drawing/2014/main" id="{0CF7B82E-52DF-4EAC-BCDA-3A16246CC4FB}"/>
              </a:ext>
            </a:extLst>
          </p:cNvPr>
          <p:cNvGrpSpPr/>
          <p:nvPr/>
        </p:nvGrpSpPr>
        <p:grpSpPr>
          <a:xfrm>
            <a:off x="4557820" y="1639032"/>
            <a:ext cx="6879004" cy="3437936"/>
            <a:chOff x="4557820" y="1639032"/>
            <a:chExt cx="6879004" cy="3437936"/>
          </a:xfrm>
        </p:grpSpPr>
        <p:sp>
          <p:nvSpPr>
            <p:cNvPr id="7" name="Google Shape;1486;p46">
              <a:extLst>
                <a:ext uri="{FF2B5EF4-FFF2-40B4-BE49-F238E27FC236}">
                  <a16:creationId xmlns:a16="http://schemas.microsoft.com/office/drawing/2014/main" id="{B447C2A8-720F-5CD6-67ED-D19848283022}"/>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1" name="TextBox 10">
              <a:extLst>
                <a:ext uri="{FF2B5EF4-FFF2-40B4-BE49-F238E27FC236}">
                  <a16:creationId xmlns:a16="http://schemas.microsoft.com/office/drawing/2014/main" id="{02369DB7-F83B-BFF1-B6F4-84C5E4798EB7}"/>
                </a:ext>
              </a:extLst>
            </p:cNvPr>
            <p:cNvSpPr txBox="1"/>
            <p:nvPr/>
          </p:nvSpPr>
          <p:spPr>
            <a:xfrm flipH="1">
              <a:off x="4895325" y="1967227"/>
              <a:ext cx="620399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rPr>
                <a:t>Nhiệm vụ học tập chính của các em về Đọc ở bài học này là gì? </a:t>
              </a:r>
              <a:endParaRPr kumimoji="0" lang="en-SG"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grpSp>
      <p:pic>
        <p:nvPicPr>
          <p:cNvPr id="14" name="Picture 13" descr="A person and person holding a large fish&#10;&#10;Description automatically generated">
            <a:extLst>
              <a:ext uri="{FF2B5EF4-FFF2-40B4-BE49-F238E27FC236}">
                <a16:creationId xmlns:a16="http://schemas.microsoft.com/office/drawing/2014/main" id="{83DB8BFF-7955-A0F5-D639-DC9B551ECD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99332"/>
            <a:ext cx="3850951" cy="3858668"/>
          </a:xfrm>
          <a:prstGeom prst="rect">
            <a:avLst/>
          </a:prstGeom>
        </p:spPr>
      </p:pic>
      <p:grpSp>
        <p:nvGrpSpPr>
          <p:cNvPr id="16" name="Group 15">
            <a:extLst>
              <a:ext uri="{FF2B5EF4-FFF2-40B4-BE49-F238E27FC236}">
                <a16:creationId xmlns:a16="http://schemas.microsoft.com/office/drawing/2014/main" id="{5EFE1541-85FB-EF72-7417-3449749F16F9}"/>
              </a:ext>
            </a:extLst>
          </p:cNvPr>
          <p:cNvGrpSpPr/>
          <p:nvPr/>
        </p:nvGrpSpPr>
        <p:grpSpPr>
          <a:xfrm>
            <a:off x="3080825" y="1646151"/>
            <a:ext cx="8333133" cy="4285195"/>
            <a:chOff x="4557820" y="1639032"/>
            <a:chExt cx="6879004" cy="3437936"/>
          </a:xfrm>
        </p:grpSpPr>
        <p:sp>
          <p:nvSpPr>
            <p:cNvPr id="17" name="Google Shape;1486;p46">
              <a:extLst>
                <a:ext uri="{FF2B5EF4-FFF2-40B4-BE49-F238E27FC236}">
                  <a16:creationId xmlns:a16="http://schemas.microsoft.com/office/drawing/2014/main" id="{AC944856-18F0-95D4-2A4C-44A721BFFAD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8" name="TextBox 17">
              <a:extLst>
                <a:ext uri="{FF2B5EF4-FFF2-40B4-BE49-F238E27FC236}">
                  <a16:creationId xmlns:a16="http://schemas.microsoft.com/office/drawing/2014/main" id="{101AFE98-7DFE-60DA-7489-6ED5E455AD42}"/>
                </a:ext>
              </a:extLst>
            </p:cNvPr>
            <p:cNvSpPr txBox="1"/>
            <p:nvPr/>
          </p:nvSpPr>
          <p:spPr>
            <a:xfrm flipH="1">
              <a:off x="4895325" y="1967227"/>
              <a:ext cx="6203993"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chemeClr val="bg2">
                      <a:lumMod val="10000"/>
                    </a:schemeClr>
                  </a:solidFill>
                  <a:effectLst/>
                  <a:latin typeface="Times New Roman" panose="02020603050405020304" pitchFamily="18" charset="0"/>
                  <a:ea typeface="Times New Roman" panose="02020603050405020304" pitchFamily="18" charset="0"/>
                </a:rPr>
                <a:t>Thể loại chính của bài học là thơ, thể hiện qua các VB </a:t>
              </a:r>
              <a:r>
                <a:rPr lang="vi-VN" sz="4000" i="1" dirty="0">
                  <a:solidFill>
                    <a:schemeClr val="bg2">
                      <a:lumMod val="10000"/>
                    </a:schemeClr>
                  </a:solidFill>
                  <a:effectLst/>
                  <a:latin typeface="Times New Roman" panose="02020603050405020304" pitchFamily="18" charset="0"/>
                  <a:ea typeface="Times New Roman" panose="02020603050405020304" pitchFamily="18" charset="0"/>
                </a:rPr>
                <a:t>Quê hương, Bếp lửa, Mùa xuân nho nhỏ</a:t>
              </a:r>
              <a:r>
                <a:rPr lang="vi-VN" sz="4000" dirty="0">
                  <a:solidFill>
                    <a:schemeClr val="bg2">
                      <a:lumMod val="10000"/>
                    </a:schemeClr>
                  </a:solidFill>
                  <a:effectLst/>
                  <a:latin typeface="Times New Roman" panose="02020603050405020304" pitchFamily="18" charset="0"/>
                  <a:ea typeface="Times New Roman" panose="02020603050405020304" pitchFamily="18" charset="0"/>
                </a:rPr>
                <a:t>. </a:t>
              </a:r>
              <a:endParaRPr kumimoji="0" lang="en-SG" sz="8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字魂86号-杨任东楷书"/>
                <a:cs typeface="Times New Roman" panose="02020603050405020304" pitchFamily="18" charset="0"/>
              </a:endParaRPr>
            </a:p>
          </p:txBody>
        </p:sp>
      </p:grpSp>
      <p:sp>
        <p:nvSpPr>
          <p:cNvPr id="19" name="TextBox 18">
            <a:extLst>
              <a:ext uri="{FF2B5EF4-FFF2-40B4-BE49-F238E27FC236}">
                <a16:creationId xmlns:a16="http://schemas.microsoft.com/office/drawing/2014/main" id="{AF39318A-E37C-9DAA-00B2-78C943F06C1D}"/>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74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49564"/>
            <a:ext cx="6509084" cy="669542"/>
          </a:xfrm>
          <a:prstGeom prst="rect">
            <a:avLst/>
          </a:prstGeom>
          <a:noFill/>
        </p:spPr>
        <p:txBody>
          <a:bodyPr wrap="square">
            <a:spAutoFit/>
          </a:bodyPr>
          <a:lstStyle/>
          <a:p>
            <a:pPr algn="ctr">
              <a:lnSpc>
                <a:spcPct val="150000"/>
              </a:lnSpc>
              <a:spcBef>
                <a:spcPts val="400"/>
              </a:spcBef>
              <a:spcAft>
                <a:spcPts val="4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Hoạt động xác định nhiệm vụ học tập</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reeform 3">
            <a:extLst>
              <a:ext uri="{FF2B5EF4-FFF2-40B4-BE49-F238E27FC236}">
                <a16:creationId xmlns:a16="http://schemas.microsoft.com/office/drawing/2014/main" id="{0FC8099F-84E1-6237-B963-AF8E43E9A728}"/>
              </a:ext>
            </a:extLst>
          </p:cNvPr>
          <p:cNvSpPr/>
          <p:nvPr/>
        </p:nvSpPr>
        <p:spPr>
          <a:xfrm rot="-5859846">
            <a:off x="1155204" y="781049"/>
            <a:ext cx="2463787"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1"/>
            <a:stretch>
              <a:fillRect l="-4554" r="-27031"/>
            </a:stretch>
          </a:blipFill>
        </p:spPr>
        <p:txBody>
          <a:bodyPr/>
          <a:lstStyle/>
          <a:p>
            <a:pPr defTabSz="609630"/>
            <a:endParaRPr lang="en-SG" sz="1200">
              <a:solidFill>
                <a:prstClr val="black"/>
              </a:solidFill>
              <a:latin typeface="Calibri"/>
            </a:endParaRPr>
          </a:p>
        </p:txBody>
      </p:sp>
      <p:sp>
        <p:nvSpPr>
          <p:cNvPr id="23" name="Freeform 4">
            <a:extLst>
              <a:ext uri="{FF2B5EF4-FFF2-40B4-BE49-F238E27FC236}">
                <a16:creationId xmlns:a16="http://schemas.microsoft.com/office/drawing/2014/main" id="{FF09239A-12A0-4C10-2767-4B3F95A7CF0A}"/>
              </a:ext>
            </a:extLst>
          </p:cNvPr>
          <p:cNvSpPr/>
          <p:nvPr/>
        </p:nvSpPr>
        <p:spPr>
          <a:xfrm>
            <a:off x="827989" y="347091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SG" sz="1200">
              <a:solidFill>
                <a:prstClr val="black"/>
              </a:solidFill>
              <a:latin typeface="Calibri"/>
            </a:endParaRPr>
          </a:p>
        </p:txBody>
      </p:sp>
      <p:sp>
        <p:nvSpPr>
          <p:cNvPr id="24" name="Freeform 5">
            <a:extLst>
              <a:ext uri="{FF2B5EF4-FFF2-40B4-BE49-F238E27FC236}">
                <a16:creationId xmlns:a16="http://schemas.microsoft.com/office/drawing/2014/main" id="{F542F14F-C0D6-C34F-26BD-AD1360CA8234}"/>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4"/>
            <a:stretch>
              <a:fillRect l="-88701" t="-111098" r="-4196" b="-123704"/>
            </a:stretch>
          </a:blipFill>
        </p:spPr>
        <p:txBody>
          <a:bodyPr/>
          <a:lstStyle/>
          <a:p>
            <a:pPr defTabSz="609630"/>
            <a:endParaRPr lang="en-SG" sz="1200">
              <a:solidFill>
                <a:prstClr val="black"/>
              </a:solidFill>
              <a:latin typeface="Calibri"/>
            </a:endParaRPr>
          </a:p>
        </p:txBody>
      </p:sp>
      <p:sp>
        <p:nvSpPr>
          <p:cNvPr id="25" name="Freeform 6">
            <a:extLst>
              <a:ext uri="{FF2B5EF4-FFF2-40B4-BE49-F238E27FC236}">
                <a16:creationId xmlns:a16="http://schemas.microsoft.com/office/drawing/2014/main" id="{049BA423-CCF1-835E-40F5-A99C7339B8B0}"/>
              </a:ext>
            </a:extLst>
          </p:cNvPr>
          <p:cNvSpPr/>
          <p:nvPr/>
        </p:nvSpPr>
        <p:spPr>
          <a:xfrm flipH="1" flipV="1">
            <a:off x="5243076" y="1409765"/>
            <a:ext cx="3046680"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5"/>
            <a:stretch>
              <a:fillRect l="-161901" r="-177796" b="-337357"/>
            </a:stretch>
          </a:blipFill>
        </p:spPr>
        <p:txBody>
          <a:bodyPr/>
          <a:lstStyle/>
          <a:p>
            <a:pPr defTabSz="609630"/>
            <a:endParaRPr lang="en-SG" sz="1200" dirty="0">
              <a:solidFill>
                <a:prstClr val="black"/>
              </a:solidFill>
              <a:latin typeface="Calibri"/>
            </a:endParaRPr>
          </a:p>
        </p:txBody>
      </p:sp>
      <p:sp>
        <p:nvSpPr>
          <p:cNvPr id="26" name="Freeform 9">
            <a:extLst>
              <a:ext uri="{FF2B5EF4-FFF2-40B4-BE49-F238E27FC236}">
                <a16:creationId xmlns:a16="http://schemas.microsoft.com/office/drawing/2014/main" id="{F2BD3C41-A4D4-A110-C688-23C45E285B12}"/>
              </a:ext>
            </a:extLst>
          </p:cNvPr>
          <p:cNvSpPr/>
          <p:nvPr/>
        </p:nvSpPr>
        <p:spPr>
          <a:xfrm flipH="1" flipV="1">
            <a:off x="8800367" y="1431421"/>
            <a:ext cx="2953583"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5"/>
            <a:stretch>
              <a:fillRect l="-141292" r="-160056" b="-332140"/>
            </a:stretch>
          </a:blipFill>
        </p:spPr>
        <p:txBody>
          <a:bodyPr/>
          <a:lstStyle/>
          <a:p>
            <a:pPr defTabSz="609630"/>
            <a:endParaRPr lang="en-SG" sz="1200">
              <a:solidFill>
                <a:prstClr val="black"/>
              </a:solidFill>
              <a:latin typeface="Calibri"/>
            </a:endParaRPr>
          </a:p>
        </p:txBody>
      </p:sp>
      <p:sp>
        <p:nvSpPr>
          <p:cNvPr id="28" name="TextBox 27">
            <a:extLst>
              <a:ext uri="{FF2B5EF4-FFF2-40B4-BE49-F238E27FC236}">
                <a16:creationId xmlns:a16="http://schemas.microsoft.com/office/drawing/2014/main" id="{7296AD84-781D-6905-B5FC-ECBECFE16979}"/>
              </a:ext>
            </a:extLst>
          </p:cNvPr>
          <p:cNvSpPr txBox="1"/>
          <p:nvPr/>
        </p:nvSpPr>
        <p:spPr>
          <a:xfrm>
            <a:off x="677928" y="1482582"/>
            <a:ext cx="3255509" cy="2062103"/>
          </a:xfrm>
          <a:prstGeom prst="rect">
            <a:avLst/>
          </a:prstGeom>
          <a:noFill/>
        </p:spPr>
        <p:txBody>
          <a:bodyPr wrap="square">
            <a:spAutoFit/>
          </a:bodyPr>
          <a:lstStyle/>
          <a:p>
            <a:pPr algn="ctr">
              <a:spcBef>
                <a:spcPts val="400"/>
              </a:spcBef>
              <a:spcAft>
                <a:spcPts val="400"/>
              </a:spcAft>
            </a:pPr>
            <a:r>
              <a:rPr lang="vi-VN"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Nhiệm vụ học tập chính của các em về Đọc ở bài học này là gì? </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BF35236A-2BBD-A499-0CCF-485F81080418}"/>
              </a:ext>
            </a:extLst>
          </p:cNvPr>
          <p:cNvSpPr txBox="1"/>
          <p:nvPr/>
        </p:nvSpPr>
        <p:spPr>
          <a:xfrm>
            <a:off x="5376289" y="1454980"/>
            <a:ext cx="2581787" cy="4031873"/>
          </a:xfrm>
          <a:prstGeom prst="rect">
            <a:avLst/>
          </a:prstGeom>
          <a:noFill/>
        </p:spPr>
        <p:txBody>
          <a:bodyPr wrap="square">
            <a:spAutoFit/>
          </a:bodyPr>
          <a:lstStyle/>
          <a:p>
            <a:pPr algn="just">
              <a:spcBef>
                <a:spcPts val="400"/>
              </a:spcBef>
              <a:spcAft>
                <a:spcPts val="4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ọc kĩ năng đọc hiểu thể loại thơ nói chung, qua ba VB: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Bếp lửa, Mùa xuân nho nhỏ</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F5AC4861-1943-4347-4EA4-5D4C3D9D3533}"/>
              </a:ext>
            </a:extLst>
          </p:cNvPr>
          <p:cNvSpPr txBox="1"/>
          <p:nvPr/>
        </p:nvSpPr>
        <p:spPr>
          <a:xfrm>
            <a:off x="9011920" y="1441729"/>
            <a:ext cx="2651760" cy="3539430"/>
          </a:xfrm>
          <a:prstGeom prst="rect">
            <a:avLst/>
          </a:prstGeom>
          <a:noFill/>
        </p:spPr>
        <p:txBody>
          <a:bodyPr wrap="square">
            <a:spAutoFit/>
          </a:bodyPr>
          <a:lstStyle/>
          <a:p>
            <a:pPr algn="just"/>
            <a:r>
              <a:rPr lang="vi-VN" sz="3200" dirty="0">
                <a:solidFill>
                  <a:schemeClr val="bg2">
                    <a:lumMod val="10000"/>
                  </a:schemeClr>
                </a:solidFill>
                <a:effectLst/>
                <a:latin typeface="Times New Roman" panose="02020603050405020304" pitchFamily="18" charset="0"/>
                <a:ea typeface="Times New Roman" panose="02020603050405020304" pitchFamily="18" charset="0"/>
              </a:rPr>
              <a:t>Qua việc đọc VB 1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rPr>
              <a:t>Vẻ đẹp của Sông Đà, </a:t>
            </a:r>
            <a:r>
              <a:rPr lang="vi-VN" sz="3200" dirty="0">
                <a:solidFill>
                  <a:schemeClr val="bg2">
                    <a:lumMod val="10000"/>
                  </a:schemeClr>
                </a:solidFill>
                <a:effectLst/>
                <a:latin typeface="Times New Roman" panose="02020603050405020304" pitchFamily="18" charset="0"/>
                <a:ea typeface="Times New Roman" panose="02020603050405020304" pitchFamily="18" charset="0"/>
              </a:rPr>
              <a:t>hiểu thêm về quê hương và tình cảm đối với quê hương</a:t>
            </a:r>
            <a:r>
              <a:rPr lang="en-US" sz="3200" dirty="0">
                <a:solidFill>
                  <a:schemeClr val="bg2">
                    <a:lumMod val="10000"/>
                  </a:schemeClr>
                </a:solidFill>
                <a:effectLst/>
                <a:latin typeface="Times New Roman" panose="02020603050405020304" pitchFamily="18" charset="0"/>
                <a:ea typeface="Times New Roman" panose="02020603050405020304" pitchFamily="18" charset="0"/>
              </a:rPr>
              <a:t>.</a:t>
            </a:r>
            <a:endParaRPr lang="en-SG" sz="3200" dirty="0">
              <a:solidFill>
                <a:schemeClr val="bg2">
                  <a:lumMod val="10000"/>
                </a:schemeClr>
              </a:solidFill>
            </a:endParaRPr>
          </a:p>
        </p:txBody>
      </p:sp>
    </p:spTree>
    <p:extLst>
      <p:ext uri="{BB962C8B-B14F-4D97-AF65-F5344CB8AC3E}">
        <p14:creationId xmlns:p14="http://schemas.microsoft.com/office/powerpoint/2010/main" val="85696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8" grpId="0"/>
      <p:bldP spid="30"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Picture 9">
            <a:extLst>
              <a:ext uri="{FF2B5EF4-FFF2-40B4-BE49-F238E27FC236}">
                <a16:creationId xmlns:a16="http://schemas.microsoft.com/office/drawing/2014/main" id="{9B73E570-A3CF-A982-71BE-B93C77E2E92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624458" y="0"/>
            <a:ext cx="6686549" cy="3761184"/>
          </a:xfrm>
          <a:prstGeom prst="rect">
            <a:avLst/>
          </a:prstGeom>
        </p:spPr>
      </p:pic>
    </p:spTree>
    <p:extLst>
      <p:ext uri="{BB962C8B-B14F-4D97-AF65-F5344CB8AC3E}">
        <p14:creationId xmlns:p14="http://schemas.microsoft.com/office/powerpoint/2010/main" val="399077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 presetClass="entr" presetSubtype="4" fill="hold" nodeType="withEffect">
                                  <p:stCondLst>
                                    <p:cond delay="10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2"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1115690" y="1787525"/>
            <a:ext cx="7061200" cy="1754326"/>
          </a:xfrm>
          <a:prstGeom prst="rect">
            <a:avLst/>
          </a:prstGeom>
          <a:noFill/>
        </p:spPr>
        <p:txBody>
          <a:bodyPr wrap="square">
            <a:spAutoFit/>
          </a:bodyPr>
          <a:lstStyle/>
          <a:p>
            <a:pPr algn="ctr"/>
            <a:r>
              <a:rPr lang="en-US" sz="5400" b="1" dirty="0" err="1">
                <a:effectLst/>
                <a:latin typeface="Times New Roman" panose="02020603050405020304" pitchFamily="18" charset="0"/>
                <a:ea typeface="Calibri" panose="020F0502020204030204" pitchFamily="34" charset="0"/>
              </a:rPr>
              <a:t>Hoạt</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động</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tìm</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hiểu</a:t>
            </a:r>
            <a:r>
              <a:rPr lang="en-US" sz="5400" b="1" dirty="0">
                <a:effectLst/>
                <a:latin typeface="Times New Roman" panose="02020603050405020304" pitchFamily="18" charset="0"/>
                <a:ea typeface="Calibri" panose="020F0502020204030204" pitchFamily="34" charset="0"/>
              </a:rPr>
              <a:t> </a:t>
            </a:r>
          </a:p>
          <a:p>
            <a:pPr algn="ctr"/>
            <a:r>
              <a:rPr lang="en-US" sz="5400" b="1" dirty="0">
                <a:effectLst/>
                <a:latin typeface="Times New Roman" panose="02020603050405020304" pitchFamily="18" charset="0"/>
                <a:ea typeface="Calibri" panose="020F0502020204030204" pitchFamily="34" charset="0"/>
              </a:rPr>
              <a:t>Tri </a:t>
            </a:r>
            <a:r>
              <a:rPr lang="en-US" sz="5400" b="1" dirty="0" err="1">
                <a:effectLst/>
                <a:latin typeface="Times New Roman" panose="02020603050405020304" pitchFamily="18" charset="0"/>
                <a:ea typeface="Calibri" panose="020F0502020204030204" pitchFamily="34" charset="0"/>
              </a:rPr>
              <a:t>thức</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Ngữ</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văn</a:t>
            </a:r>
            <a:r>
              <a:rPr lang="en-US" sz="5400" b="1" dirty="0">
                <a:effectLst/>
                <a:latin typeface="Times New Roman" panose="02020603050405020304" pitchFamily="18" charset="0"/>
                <a:ea typeface="Calibri" panose="020F0502020204030204" pitchFamily="34" charset="0"/>
              </a:rPr>
              <a:t> </a:t>
            </a:r>
            <a:endParaRPr lang="en-SG" sz="5400" dirty="0"/>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4" descr="2">
            <a:extLst>
              <a:ext uri="{FF2B5EF4-FFF2-40B4-BE49-F238E27FC236}">
                <a16:creationId xmlns:a16="http://schemas.microsoft.com/office/drawing/2014/main" id="{B16B1BB3-F30C-A481-7FF4-86F8D3270E2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277449" y="-314131"/>
            <a:ext cx="10298496" cy="80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2">
            <a:extLst>
              <a:ext uri="{FF2B5EF4-FFF2-40B4-BE49-F238E27FC236}">
                <a16:creationId xmlns:a16="http://schemas.microsoft.com/office/drawing/2014/main" id="{4FA622F2-CD64-55F9-2ABA-72A5C9E9C88D}"/>
              </a:ext>
            </a:extLst>
          </p:cNvPr>
          <p:cNvSpPr txBox="1">
            <a:spLocks noChangeArrowheads="1"/>
          </p:cNvSpPr>
          <p:nvPr/>
        </p:nvSpPr>
        <p:spPr bwMode="auto">
          <a:xfrm>
            <a:off x="4304681" y="1938878"/>
            <a:ext cx="6443455" cy="1929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dirty="0" err="1">
                <a:solidFill>
                  <a:schemeClr val="bg2">
                    <a:lumMod val="10000"/>
                  </a:schemeClr>
                </a:solidFill>
                <a:latin typeface="Times New Roman" panose="02020603050405020304" pitchFamily="18" charset="0"/>
                <a:cs typeface="Times New Roman" panose="02020603050405020304" pitchFamily="18" charset="0"/>
              </a:rPr>
              <a:t>Nhóm</a:t>
            </a:r>
            <a:r>
              <a:rPr lang="en-US" sz="3600" dirty="0">
                <a:solidFill>
                  <a:schemeClr val="bg2">
                    <a:lumMod val="10000"/>
                  </a:schemeClr>
                </a:solidFill>
                <a:latin typeface="Times New Roman" panose="02020603050405020304" pitchFamily="18" charset="0"/>
                <a:cs typeface="Times New Roman" panose="02020603050405020304" pitchFamily="18" charset="0"/>
              </a:rPr>
              <a:t> 4, 5 HS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a:solidFill>
                  <a:schemeClr val="bg2">
                    <a:lumMod val="10000"/>
                  </a:schemeClr>
                </a:solidFill>
                <a:latin typeface="Times New Roman" panose="02020603050405020304" pitchFamily="18" charset="0"/>
                <a:cs typeface="Times New Roman" panose="02020603050405020304" pitchFamily="18" charset="0"/>
              </a:rPr>
              <a:t>VB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i="1"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dirty="0">
                <a:solidFill>
                  <a:schemeClr val="bg2">
                    <a:lumMod val="10000"/>
                  </a:schemeClr>
                </a:solidFill>
                <a:latin typeface="Times New Roman" panose="02020603050405020304" pitchFamily="18" charset="0"/>
                <a:cs typeface="Times New Roman" panose="02020603050405020304" pitchFamily="18" charset="0"/>
              </a:rPr>
              <a:t> SGK, </a:t>
            </a:r>
            <a:r>
              <a:rPr lang="en-US" sz="3600" dirty="0" err="1">
                <a:solidFill>
                  <a:schemeClr val="bg2">
                    <a:lumMod val="10000"/>
                  </a:schemeClr>
                </a:solidFill>
                <a:latin typeface="Times New Roman" panose="02020603050405020304" pitchFamily="18" charset="0"/>
                <a:cs typeface="Times New Roman" panose="02020603050405020304" pitchFamily="18" charset="0"/>
              </a:rPr>
              <a:t>gạch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chân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khoá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thể</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nghĩa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điểm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VB </a:t>
            </a:r>
            <a:r>
              <a:rPr lang="en-US" sz="3600"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về</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độ</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cấu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trúc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sau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đó</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tìm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a:solidFill>
                  <a:schemeClr val="bg2">
                    <a:lumMod val="10000"/>
                  </a:schemeClr>
                </a:solidFill>
                <a:latin typeface="Times New Roman" panose="02020603050405020304" pitchFamily="18" charset="0"/>
                <a:cs typeface="Times New Roman" panose="02020603050405020304" pitchFamily="18" charset="0"/>
              </a:rPr>
              <a:t>PHT</a:t>
            </a:r>
            <a:r>
              <a:rPr lang="vi-VN" sz="3600" b="1" dirty="0">
                <a:solidFill>
                  <a:schemeClr val="bg2">
                    <a:lumMod val="10000"/>
                  </a:schemeClr>
                </a:solidFill>
                <a:latin typeface="Times New Roman" panose="02020603050405020304" pitchFamily="18" charset="0"/>
                <a:cs typeface="Times New Roman" panose="02020603050405020304" pitchFamily="18" charset="0"/>
              </a:rPr>
              <a:t> số 1</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Freeform 2">
            <a:extLst>
              <a:ext uri="{FF2B5EF4-FFF2-40B4-BE49-F238E27FC236}">
                <a16:creationId xmlns:a16="http://schemas.microsoft.com/office/drawing/2014/main" id="{E588DE31-DC99-6999-7F72-4F9E1B14DA0D}"/>
              </a:ext>
            </a:extLst>
          </p:cNvPr>
          <p:cNvSpPr/>
          <p:nvPr/>
        </p:nvSpPr>
        <p:spPr>
          <a:xfrm>
            <a:off x="875720" y="2610678"/>
            <a:ext cx="2569845" cy="4252388"/>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12">
              <a:extLst>
                <a:ext uri="{96DAC541-7B7A-43D3-8B79-37D633B846F1}">
                  <asvg:svgBlip xmlns="" xmlns:asvg="http://schemas.microsoft.com/office/drawing/2016/SVG/main" r:embed="rId13"/>
                </a:ext>
              </a:extLst>
            </a:blip>
            <a:stretch>
              <a:fillRect t="3897" r="-104270" b="-28642"/>
            </a:stretch>
          </a:blipFill>
        </p:spPr>
        <p:txBody>
          <a:bodyPr/>
          <a:lstStyle/>
          <a:p>
            <a:endParaRPr lang="en-SG"/>
          </a:p>
        </p:txBody>
      </p:sp>
    </p:spTree>
    <p:extLst>
      <p:ext uri="{BB962C8B-B14F-4D97-AF65-F5344CB8AC3E}">
        <p14:creationId xmlns:p14="http://schemas.microsoft.com/office/powerpoint/2010/main" val="208465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B7D3D-2188-F40F-22CE-BFFF991591B6}"/>
              </a:ext>
            </a:extLst>
          </p:cNvPr>
          <p:cNvPicPr>
            <a:picLocks noChangeAspect="1"/>
          </p:cNvPicPr>
          <p:nvPr/>
        </p:nvPicPr>
        <p:blipFill>
          <a:blip r:embed="rId5"/>
          <a:stretch>
            <a:fillRect/>
          </a:stretch>
        </p:blipFill>
        <p:spPr>
          <a:xfrm>
            <a:off x="-12663" y="1080942"/>
            <a:ext cx="12192000" cy="5824864"/>
          </a:xfrm>
          <a:prstGeom prst="rect">
            <a:avLst/>
          </a:prstGeom>
        </p:spPr>
      </p:pic>
      <p:pic>
        <p:nvPicPr>
          <p:cNvPr id="2" name="图片 19">
            <a:extLst>
              <a:ext uri="{FF2B5EF4-FFF2-40B4-BE49-F238E27FC236}">
                <a16:creationId xmlns:a16="http://schemas.microsoft.com/office/drawing/2014/main" id="{D647CBC7-0557-7966-6FF9-2A273FFB31A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7728" y="1653882"/>
            <a:ext cx="1722381" cy="636960"/>
          </a:xfrm>
          <a:prstGeom prst="rect">
            <a:avLst/>
          </a:prstGeom>
        </p:spPr>
      </p:pic>
      <p:pic>
        <p:nvPicPr>
          <p:cNvPr id="32" name="图片 20">
            <a:extLst>
              <a:ext uri="{FF2B5EF4-FFF2-40B4-BE49-F238E27FC236}">
                <a16:creationId xmlns:a16="http://schemas.microsoft.com/office/drawing/2014/main" id="{18A8A4E4-85CE-C4C5-5942-199D837B929D}"/>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7353081" y="5210333"/>
            <a:ext cx="1660398" cy="1107996"/>
          </a:xfrm>
          <a:prstGeom prst="rect">
            <a:avLst/>
          </a:prstGeom>
        </p:spPr>
      </p:pic>
      <p:pic>
        <p:nvPicPr>
          <p:cNvPr id="8" name="尤克里里">
            <a:hlinkClick r:id="" action="ppaction://media"/>
            <a:extLst>
              <a:ext uri="{FF2B5EF4-FFF2-40B4-BE49-F238E27FC236}">
                <a16:creationId xmlns:a16="http://schemas.microsoft.com/office/drawing/2014/main" id="{0CD2318A-E800-7B03-6138-4049B08411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32092" y="7016750"/>
            <a:ext cx="609600" cy="609600"/>
          </a:xfrm>
          <a:prstGeom prst="rect">
            <a:avLst/>
          </a:prstGeom>
        </p:spPr>
      </p:pic>
      <p:sp>
        <p:nvSpPr>
          <p:cNvPr id="7" name="Oval 6">
            <a:extLst>
              <a:ext uri="{FF2B5EF4-FFF2-40B4-BE49-F238E27FC236}">
                <a16:creationId xmlns:a16="http://schemas.microsoft.com/office/drawing/2014/main" id="{ED8D854A-8EBD-E67C-3316-EB0A4E88C677}"/>
              </a:ext>
            </a:extLst>
          </p:cNvPr>
          <p:cNvSpPr/>
          <p:nvPr/>
        </p:nvSpPr>
        <p:spPr>
          <a:xfrm>
            <a:off x="9995263" y="2024743"/>
            <a:ext cx="466093" cy="439488"/>
          </a:xfrm>
          <a:prstGeom prst="ellipse">
            <a:avLst/>
          </a:prstGeom>
          <a:solidFill>
            <a:srgbClr val="C69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white"/>
              </a:solidFill>
              <a:effectLst/>
              <a:uLnTx/>
              <a:uFillTx/>
              <a:latin typeface="字魂86号-杨任东楷书"/>
              <a:ea typeface="字魂86号-杨任东楷书"/>
              <a:cs typeface="Arial"/>
            </a:endParaRPr>
          </a:p>
        </p:txBody>
      </p:sp>
      <p:pic>
        <p:nvPicPr>
          <p:cNvPr id="4" name="Picture 3" descr="Two boats with people on them&#10;&#10;Description automatically generated">
            <a:extLst>
              <a:ext uri="{FF2B5EF4-FFF2-40B4-BE49-F238E27FC236}">
                <a16:creationId xmlns:a16="http://schemas.microsoft.com/office/drawing/2014/main" id="{4E5C8F0F-D278-CAC2-EB69-87544A7668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63" y="3629157"/>
            <a:ext cx="2774641" cy="2067947"/>
          </a:xfrm>
          <a:prstGeom prst="rect">
            <a:avLst/>
          </a:prstGeom>
        </p:spPr>
      </p:pic>
      <p:pic>
        <p:nvPicPr>
          <p:cNvPr id="9" name="图片 6">
            <a:extLst>
              <a:ext uri="{FF2B5EF4-FFF2-40B4-BE49-F238E27FC236}">
                <a16:creationId xmlns:a16="http://schemas.microsoft.com/office/drawing/2014/main" id="{50E470A2-1AA6-9F6D-8FA9-28D2F0FEDE3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808202" y="3464114"/>
            <a:ext cx="302314" cy="111800"/>
          </a:xfrm>
          <a:prstGeom prst="rect">
            <a:avLst/>
          </a:prstGeom>
        </p:spPr>
      </p:pic>
      <p:pic>
        <p:nvPicPr>
          <p:cNvPr id="10" name="图片 8">
            <a:extLst>
              <a:ext uri="{FF2B5EF4-FFF2-40B4-BE49-F238E27FC236}">
                <a16:creationId xmlns:a16="http://schemas.microsoft.com/office/drawing/2014/main" id="{ACC99E3E-4310-3616-FD6E-CD04231BFC5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657287" y="3706551"/>
            <a:ext cx="660511" cy="440764"/>
          </a:xfrm>
          <a:prstGeom prst="rect">
            <a:avLst/>
          </a:prstGeom>
        </p:spPr>
      </p:pic>
      <p:pic>
        <p:nvPicPr>
          <p:cNvPr id="12" name="图片 6">
            <a:extLst>
              <a:ext uri="{FF2B5EF4-FFF2-40B4-BE49-F238E27FC236}">
                <a16:creationId xmlns:a16="http://schemas.microsoft.com/office/drawing/2014/main" id="{D8011610-5990-E79E-1A9C-27BED18CC9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874375" y="1171926"/>
            <a:ext cx="557869" cy="206308"/>
          </a:xfrm>
          <a:prstGeom prst="rect">
            <a:avLst/>
          </a:prstGeom>
        </p:spPr>
      </p:pic>
      <p:pic>
        <p:nvPicPr>
          <p:cNvPr id="13" name="图片 6">
            <a:extLst>
              <a:ext uri="{FF2B5EF4-FFF2-40B4-BE49-F238E27FC236}">
                <a16:creationId xmlns:a16="http://schemas.microsoft.com/office/drawing/2014/main" id="{47B4E437-3588-0898-C518-73CDB584727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069407" y="173250"/>
            <a:ext cx="414225" cy="153186"/>
          </a:xfrm>
          <a:prstGeom prst="rect">
            <a:avLst/>
          </a:prstGeom>
        </p:spPr>
      </p:pic>
      <p:pic>
        <p:nvPicPr>
          <p:cNvPr id="14" name="图片 6">
            <a:extLst>
              <a:ext uri="{FF2B5EF4-FFF2-40B4-BE49-F238E27FC236}">
                <a16:creationId xmlns:a16="http://schemas.microsoft.com/office/drawing/2014/main" id="{1BA886C3-7943-2935-542D-14958587306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931072" y="1253314"/>
            <a:ext cx="414225" cy="153186"/>
          </a:xfrm>
          <a:prstGeom prst="rect">
            <a:avLst/>
          </a:prstGeom>
        </p:spPr>
      </p:pic>
      <p:pic>
        <p:nvPicPr>
          <p:cNvPr id="16" name="Picture 15">
            <a:extLst>
              <a:ext uri="{FF2B5EF4-FFF2-40B4-BE49-F238E27FC236}">
                <a16:creationId xmlns:a16="http://schemas.microsoft.com/office/drawing/2014/main" id="{52C60D14-B543-09BD-4DAB-2067A03BC72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608214" y="5202446"/>
            <a:ext cx="4676587" cy="972488"/>
          </a:xfrm>
          <a:prstGeom prst="rect">
            <a:avLst/>
          </a:prstGeom>
        </p:spPr>
      </p:pic>
      <p:pic>
        <p:nvPicPr>
          <p:cNvPr id="11" name="Picture 10" descr="A group of people holding a net with fish&#10;&#10;Description automatically generated">
            <a:extLst>
              <a:ext uri="{FF2B5EF4-FFF2-40B4-BE49-F238E27FC236}">
                <a16:creationId xmlns:a16="http://schemas.microsoft.com/office/drawing/2014/main" id="{D169D542-B3BA-6DA6-5B20-B142D033F6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65825" y="2360110"/>
            <a:ext cx="6226175" cy="4653473"/>
          </a:xfrm>
          <a:prstGeom prst="rect">
            <a:avLst/>
          </a:prstGeom>
        </p:spPr>
      </p:pic>
      <p:pic>
        <p:nvPicPr>
          <p:cNvPr id="18" name="图片 10">
            <a:extLst>
              <a:ext uri="{FF2B5EF4-FFF2-40B4-BE49-F238E27FC236}">
                <a16:creationId xmlns:a16="http://schemas.microsoft.com/office/drawing/2014/main" id="{E29859FC-4FD7-DBE9-E384-03AF9338183B}"/>
              </a:ext>
            </a:extLst>
          </p:cNvPr>
          <p:cNvPicPr>
            <a:picLocks noChangeAspect="1"/>
          </p:cNvPicPr>
          <p:nvPr/>
        </p:nvPicPr>
        <p:blipFill>
          <a:blip r:embed="rId16" cstate="hqprint">
            <a:extLst>
              <a:ext uri="{28A0092B-C50C-407E-A947-70E740481C1C}">
                <a14:useLocalDpi xmlns:a14="http://schemas.microsoft.com/office/drawing/2010/main" val="0"/>
              </a:ext>
            </a:extLst>
          </a:blip>
          <a:srcRect r="45894"/>
          <a:stretch>
            <a:fillRect/>
          </a:stretch>
        </p:blipFill>
        <p:spPr>
          <a:xfrm flipH="1">
            <a:off x="8578610" y="0"/>
            <a:ext cx="3613389" cy="3208149"/>
          </a:xfrm>
          <a:prstGeom prst="rect">
            <a:avLst/>
          </a:prstGeom>
        </p:spPr>
      </p:pic>
      <p:pic>
        <p:nvPicPr>
          <p:cNvPr id="28" name="Picture 27">
            <a:extLst>
              <a:ext uri="{FF2B5EF4-FFF2-40B4-BE49-F238E27FC236}">
                <a16:creationId xmlns:a16="http://schemas.microsoft.com/office/drawing/2014/main" id="{98DDA8E2-A44B-B081-292C-1120C1DF6B02}"/>
              </a:ext>
            </a:extLst>
          </p:cNvPr>
          <p:cNvPicPr>
            <a:picLocks noChangeAspect="1"/>
          </p:cNvPicPr>
          <p:nvPr/>
        </p:nvPicPr>
        <p:blipFill>
          <a:blip r:embed="rId17">
            <a:clrChange>
              <a:clrFrom>
                <a:srgbClr val="F4FCFE"/>
              </a:clrFrom>
              <a:clrTo>
                <a:srgbClr val="F4FCFE">
                  <a:alpha val="0"/>
                </a:srgbClr>
              </a:clrTo>
            </a:clrChange>
            <a:duotone>
              <a:prstClr val="black"/>
              <a:schemeClr val="accent1">
                <a:tint val="45000"/>
                <a:satMod val="400000"/>
              </a:schemeClr>
            </a:duotone>
          </a:blip>
          <a:stretch>
            <a:fillRect/>
          </a:stretch>
        </p:blipFill>
        <p:spPr>
          <a:xfrm>
            <a:off x="1267966" y="319653"/>
            <a:ext cx="8680520" cy="4882793"/>
          </a:xfrm>
          <a:prstGeom prst="rect">
            <a:avLst/>
          </a:prstGeom>
        </p:spPr>
      </p:pic>
      <p:sp>
        <p:nvSpPr>
          <p:cNvPr id="21" name="Google Shape;1888;p33">
            <a:extLst>
              <a:ext uri="{FF2B5EF4-FFF2-40B4-BE49-F238E27FC236}">
                <a16:creationId xmlns:a16="http://schemas.microsoft.com/office/drawing/2014/main" id="{91AC8897-A561-7585-E081-4174F1D8EB38}"/>
              </a:ext>
            </a:extLst>
          </p:cNvPr>
          <p:cNvSpPr/>
          <p:nvPr/>
        </p:nvSpPr>
        <p:spPr>
          <a:xfrm>
            <a:off x="0" y="101377"/>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29030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94014" fill="hold"/>
                                        <p:tgtEl>
                                          <p:spTgt spid="8"/>
                                        </p:tgtEl>
                                      </p:cBhvr>
                                    </p:cmd>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8" repeatCount="indefinite" fill="hold" display="0">
                  <p:stCondLst>
                    <p:cond delay="indefinite"/>
                  </p:stCondLst>
                  <p:endCondLst>
                    <p:cond evt="onStopAudio" delay="0">
                      <p:tgtEl>
                        <p:sldTgt/>
                      </p:tgtEl>
                    </p:cond>
                  </p:endCondLst>
                </p:cTn>
                <p:tgtEl>
                  <p:spTgt spid="8"/>
                </p:tgtEl>
              </p:cMediaNode>
            </p:audio>
          </p:childTnLst>
        </p:cTn>
      </p:par>
    </p:tnLst>
    <p:bldLst>
      <p:bldP spid="7"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A1952F8D-9F5B-A790-401F-CB1A5541693D}"/>
              </a:ext>
            </a:extLst>
          </p:cNvPr>
          <p:cNvGraphicFramePr>
            <a:graphicFrameLocks noGrp="1"/>
          </p:cNvGraphicFramePr>
          <p:nvPr>
            <p:extLst>
              <p:ext uri="{D42A27DB-BD31-4B8C-83A1-F6EECF244321}">
                <p14:modId xmlns:p14="http://schemas.microsoft.com/office/powerpoint/2010/main" val="4188241816"/>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val="2081715516"/>
                    </a:ext>
                  </a:extLst>
                </a:gridCol>
                <a:gridCol w="4854030">
                  <a:extLst>
                    <a:ext uri="{9D8B030D-6E8A-4147-A177-3AD203B41FA5}">
                      <a16:colId xmlns:a16="http://schemas.microsoft.com/office/drawing/2014/main" val="597082182"/>
                    </a:ext>
                  </a:extLst>
                </a:gridCol>
                <a:gridCol w="5430116">
                  <a:extLst>
                    <a:ext uri="{9D8B030D-6E8A-4147-A177-3AD203B41FA5}">
                      <a16:colId xmlns:a16="http://schemas.microsoft.com/office/drawing/2014/main" val="2836533206"/>
                    </a:ext>
                  </a:extLst>
                </a:gridCol>
              </a:tblGrid>
              <a:tr h="1511526">
                <a:tc gridSpan="3">
                  <a:txBody>
                    <a:bodyPr/>
                    <a:lstStyle/>
                    <a:p>
                      <a:pPr algn="l">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……………………..(2)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511163407"/>
                  </a:ext>
                </a:extLst>
              </a:tr>
              <a:tr h="2122568">
                <a:tc rowSpan="2">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điểm</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độ</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dài</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Ví dụ:</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just">
                        <a:lnSpc>
                          <a:spcPct val="100000"/>
                        </a:lnSpc>
                        <a:spcBef>
                          <a:spcPts val="400"/>
                        </a:spcBef>
                        <a:spcAft>
                          <a:spcPts val="4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153112"/>
                  </a:ext>
                </a:extLst>
              </a:tr>
              <a:tr h="1350725">
                <a:tc vMerge="1">
                  <a:txBody>
                    <a:bodyPr/>
                    <a:lstStyle/>
                    <a:p>
                      <a:endParaRPr lang="en-SG"/>
                    </a:p>
                  </a:txBody>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400"/>
                        </a:spcBef>
                        <a:spcAft>
                          <a:spcPts val="400"/>
                        </a:spcAft>
                      </a:pP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Ví</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dụ</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192105"/>
                  </a:ext>
                </a:extLst>
              </a:tr>
              <a:tr h="900483">
                <a:tc>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i="1" kern="100" dirty="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335763516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A1952F8D-9F5B-A790-401F-CB1A5541693D}"/>
              </a:ext>
            </a:extLst>
          </p:cNvPr>
          <p:cNvGraphicFramePr>
            <a:graphicFrameLocks noGrp="1"/>
          </p:cNvGraphicFramePr>
          <p:nvPr>
            <p:extLst>
              <p:ext uri="{D42A27DB-BD31-4B8C-83A1-F6EECF244321}">
                <p14:modId xmlns:p14="http://schemas.microsoft.com/office/powerpoint/2010/main" val="2210036720"/>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val="2081715516"/>
                    </a:ext>
                  </a:extLst>
                </a:gridCol>
                <a:gridCol w="4854030">
                  <a:extLst>
                    <a:ext uri="{9D8B030D-6E8A-4147-A177-3AD203B41FA5}">
                      <a16:colId xmlns:a16="http://schemas.microsoft.com/office/drawing/2014/main" val="597082182"/>
                    </a:ext>
                  </a:extLst>
                </a:gridCol>
                <a:gridCol w="5430116">
                  <a:extLst>
                    <a:ext uri="{9D8B030D-6E8A-4147-A177-3AD203B41FA5}">
                      <a16:colId xmlns:a16="http://schemas.microsoft.com/office/drawing/2014/main" val="2836533206"/>
                    </a:ext>
                  </a:extLst>
                </a:gridCol>
              </a:tblGrid>
              <a:tr h="1511526">
                <a:tc gridSpan="3">
                  <a:txBody>
                    <a:bodyPr/>
                    <a:lstStyle/>
                    <a:p>
                      <a:pPr algn="just">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 </a:t>
                      </a:r>
                      <a:r>
                        <a:rPr lang="vi-VN" sz="2800" b="0" kern="100" dirty="0">
                          <a:solidFill>
                            <a:srgbClr val="FDCE86"/>
                          </a:solidFill>
                          <a:effectLst/>
                          <a:latin typeface="Times New Roman" panose="02020603050405020304" pitchFamily="18" charset="0"/>
                          <a:cs typeface="Times New Roman" panose="02020603050405020304" pitchFamily="18" charset="0"/>
                        </a:rPr>
                        <a:t>Văn bản văn học là công trình nghệ thuật ngôn từ, kết quả hoạt động sáng tác của cá nhân hoặc tập thể nhà văn và là đơn vị độc lập cơ bản của văn học. </a:t>
                      </a:r>
                      <a:endParaRPr lang="en-SG" sz="2000" b="0" kern="100" dirty="0">
                        <a:solidFill>
                          <a:srgbClr val="FDCE86"/>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a:t>
                      </a:r>
                      <a:r>
                        <a:rPr lang="en-US" sz="2800" b="0" kern="100" dirty="0" err="1">
                          <a:solidFill>
                            <a:srgbClr val="FDCE86"/>
                          </a:solidFill>
                          <a:effectLst/>
                          <a:latin typeface="Times New Roman" panose="02020603050405020304" pitchFamily="18" charset="0"/>
                          <a:cs typeface="Times New Roman" panose="02020603050405020304" pitchFamily="18" charset="0"/>
                        </a:rPr>
                        <a:t>dạng</a:t>
                      </a:r>
                      <a:r>
                        <a:rPr lang="en-US" sz="2800" b="0" kern="100" dirty="0">
                          <a:solidFill>
                            <a:srgbClr val="FDCE86"/>
                          </a:solidFill>
                          <a:effectLst/>
                          <a:latin typeface="Times New Roman" panose="02020603050405020304" pitchFamily="18" charset="0"/>
                          <a:cs typeface="Times New Roman" panose="02020603050405020304" pitchFamily="18" charset="0"/>
                        </a:rPr>
                        <a:t> </a:t>
                      </a:r>
                      <a:r>
                        <a:rPr lang="en-US" sz="2800" b="0" kern="100" dirty="0" err="1">
                          <a:solidFill>
                            <a:srgbClr val="FDCE86"/>
                          </a:solidFill>
                          <a:effectLst/>
                          <a:latin typeface="Times New Roman" panose="02020603050405020304" pitchFamily="18" charset="0"/>
                          <a:cs typeface="Times New Roman" panose="02020603050405020304" pitchFamily="18" charset="0"/>
                        </a:rPr>
                        <a:t>truyền</a:t>
                      </a:r>
                      <a:r>
                        <a:rPr lang="vi-VN" sz="2800" b="0" kern="100" dirty="0">
                          <a:solidFill>
                            <a:srgbClr val="FDCE86"/>
                          </a:solidFill>
                          <a:effectLst/>
                          <a:latin typeface="Times New Roman" panose="02020603050405020304" pitchFamily="18" charset="0"/>
                          <a:cs typeface="Times New Roman" panose="02020603050405020304" pitchFamily="18" charset="0"/>
                        </a:rPr>
                        <a:t> miệng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(2)</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511163407"/>
                  </a:ext>
                </a:extLst>
              </a:tr>
              <a:tr h="2122568">
                <a:tc rowSpan="2">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 điểm về độ dài</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153112"/>
                  </a:ext>
                </a:extLst>
              </a:tr>
              <a:tr h="1350725">
                <a:tc vMerge="1">
                  <a:txBody>
                    <a:bodyPr/>
                    <a:lstStyle/>
                    <a:p>
                      <a:endParaRPr lang="en-SG"/>
                    </a:p>
                  </a:txBody>
                  <a:tcPr/>
                </a:tc>
                <a:tc>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192105"/>
                  </a:ext>
                </a:extLst>
              </a:tr>
              <a:tr h="900483">
                <a:tc>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kern="10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3357635167"/>
                  </a:ext>
                </a:extLst>
              </a:tr>
            </a:tbl>
          </a:graphicData>
        </a:graphic>
      </p:graphicFrame>
      <p:sp>
        <p:nvSpPr>
          <p:cNvPr id="5" name="TextBox 4">
            <a:extLst>
              <a:ext uri="{FF2B5EF4-FFF2-40B4-BE49-F238E27FC236}">
                <a16:creationId xmlns:a16="http://schemas.microsoft.com/office/drawing/2014/main" id="{38C18035-F683-4911-ED06-5AF5FF401778}"/>
              </a:ext>
            </a:extLst>
          </p:cNvPr>
          <p:cNvSpPr txBox="1"/>
          <p:nvPr/>
        </p:nvSpPr>
        <p:spPr>
          <a:xfrm>
            <a:off x="1934817" y="833551"/>
            <a:ext cx="10164418" cy="523220"/>
          </a:xfrm>
          <a:prstGeom prst="rect">
            <a:avLst/>
          </a:prstGeom>
          <a:noFill/>
        </p:spPr>
        <p:txBody>
          <a:bodyPr wrap="square">
            <a:spAutoFit/>
          </a:bodyPr>
          <a:lstStyle/>
          <a:p>
            <a:pPr algn="just"/>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công trình nghệ thuật ngôn từ, kết quả hoạt động</a:t>
            </a:r>
            <a:endParaRPr lang="en-SG" dirty="0"/>
          </a:p>
        </p:txBody>
      </p:sp>
      <p:sp>
        <p:nvSpPr>
          <p:cNvPr id="7" name="TextBox 6">
            <a:extLst>
              <a:ext uri="{FF2B5EF4-FFF2-40B4-BE49-F238E27FC236}">
                <a16:creationId xmlns:a16="http://schemas.microsoft.com/office/drawing/2014/main" id="{A605FF5E-F79E-A8F4-A5A4-2AB9DEED252D}"/>
              </a:ext>
            </a:extLst>
          </p:cNvPr>
          <p:cNvSpPr txBox="1"/>
          <p:nvPr/>
        </p:nvSpPr>
        <p:spPr>
          <a:xfrm>
            <a:off x="212035" y="1267963"/>
            <a:ext cx="12192000" cy="523220"/>
          </a:xfrm>
          <a:prstGeom prst="rect">
            <a:avLst/>
          </a:prstGeom>
          <a:noFill/>
        </p:spPr>
        <p:txBody>
          <a:bodyPr wrap="square">
            <a:spAutoFit/>
          </a:bodyPr>
          <a:lstStyle/>
          <a:p>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sáng tác của cá nhân hoặc tập thể nhà văn và là đơn vị độc lập cơ bản của văn học. </a:t>
            </a:r>
            <a:endParaRPr lang="en-SG" dirty="0"/>
          </a:p>
        </p:txBody>
      </p:sp>
      <p:sp>
        <p:nvSpPr>
          <p:cNvPr id="9" name="TextBox 8">
            <a:extLst>
              <a:ext uri="{FF2B5EF4-FFF2-40B4-BE49-F238E27FC236}">
                <a16:creationId xmlns:a16="http://schemas.microsoft.com/office/drawing/2014/main" id="{8BAFB2AD-A937-3F02-40F0-854734CF8390}"/>
              </a:ext>
            </a:extLst>
          </p:cNvPr>
          <p:cNvSpPr txBox="1"/>
          <p:nvPr/>
        </p:nvSpPr>
        <p:spPr>
          <a:xfrm>
            <a:off x="3352800" y="1777932"/>
            <a:ext cx="290222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dạng</a:t>
            </a:r>
            <a:r>
              <a:rPr kumimoji="0" lang="en-US"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truyền</a:t>
            </a:r>
            <a:r>
              <a:rPr kumimoji="0" lang="vi-VN"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miệng </a:t>
            </a:r>
            <a:endParaRPr lang="en-SG" dirty="0">
              <a:solidFill>
                <a:schemeClr val="bg1"/>
              </a:solidFill>
              <a:highlight>
                <a:srgbClr val="008080"/>
              </a:highlight>
            </a:endParaRPr>
          </a:p>
        </p:txBody>
      </p:sp>
      <p:sp>
        <p:nvSpPr>
          <p:cNvPr id="11" name="TextBox 10">
            <a:extLst>
              <a:ext uri="{FF2B5EF4-FFF2-40B4-BE49-F238E27FC236}">
                <a16:creationId xmlns:a16="http://schemas.microsoft.com/office/drawing/2014/main" id="{4F745EC2-7160-1C5A-5184-E729AD337939}"/>
              </a:ext>
            </a:extLst>
          </p:cNvPr>
          <p:cNvSpPr txBox="1"/>
          <p:nvPr/>
        </p:nvSpPr>
        <p:spPr>
          <a:xfrm>
            <a:off x="6679096" y="1801242"/>
            <a:ext cx="620201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dạng</a:t>
            </a:r>
            <a:r>
              <a:rPr kumimoji="0" lang="vi-VN" sz="2800" b="0" i="0" u="none" strike="noStrike" kern="100" cap="none" spc="0" normalizeH="0" baseline="0" noProof="0" dirty="0">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 viết</a:t>
            </a:r>
            <a:endParaRPr lang="en-SG" dirty="0">
              <a:solidFill>
                <a:schemeClr val="bg1"/>
              </a:solidFill>
              <a:highlight>
                <a:srgbClr val="800080"/>
              </a:highlight>
            </a:endParaRPr>
          </a:p>
        </p:txBody>
      </p:sp>
      <p:sp>
        <p:nvSpPr>
          <p:cNvPr id="13" name="TextBox 12">
            <a:extLst>
              <a:ext uri="{FF2B5EF4-FFF2-40B4-BE49-F238E27FC236}">
                <a16:creationId xmlns:a16="http://schemas.microsoft.com/office/drawing/2014/main" id="{6909C6EE-065F-AF12-5A5C-4BDA5A130E8F}"/>
              </a:ext>
            </a:extLst>
          </p:cNvPr>
          <p:cNvSpPr txBox="1"/>
          <p:nvPr/>
        </p:nvSpPr>
        <p:spPr>
          <a:xfrm>
            <a:off x="1828800" y="2396071"/>
            <a:ext cx="47442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chỉ là một câu, vài dòng (tục ngữ, ca dao...)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162C3E4C-3FE0-51A3-4843-0BD142994D47}"/>
              </a:ext>
            </a:extLst>
          </p:cNvPr>
          <p:cNvSpPr txBox="1"/>
          <p:nvPr/>
        </p:nvSpPr>
        <p:spPr>
          <a:xfrm>
            <a:off x="1828800" y="4472633"/>
            <a:ext cx="47442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lên đến hàng vạn câu, hàng ngàn trang (sử thi, tiểu thuyết...)</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1DA92DDD-2FE1-ED5A-7A16-248C5A079072}"/>
              </a:ext>
            </a:extLst>
          </p:cNvPr>
          <p:cNvSpPr txBox="1"/>
          <p:nvPr/>
        </p:nvSpPr>
        <p:spPr>
          <a:xfrm>
            <a:off x="6693379" y="4479284"/>
            <a:ext cx="528658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 Sử thi Đăm-Săn; tiểu thuyết Hòn đất, Cánh đồng bất tận, Số đỏ,...</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0B8FF7-8AF3-90A6-E0A5-91ED1C12786C}"/>
              </a:ext>
            </a:extLst>
          </p:cNvPr>
          <p:cNvSpPr txBox="1"/>
          <p:nvPr/>
        </p:nvSpPr>
        <p:spPr>
          <a:xfrm>
            <a:off x="6693379" y="2396071"/>
            <a:ext cx="6440556"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Uống nước nhớ nguồn</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Thân em như tấm lụa đào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Phất phơ giữa chợ biết vào tay ai</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BDFD877B-5898-DED2-F3F3-8BC856241191}"/>
              </a:ext>
            </a:extLst>
          </p:cNvPr>
          <p:cNvSpPr txBox="1"/>
          <p:nvPr/>
        </p:nvSpPr>
        <p:spPr>
          <a:xfrm>
            <a:off x="1828800" y="5808026"/>
            <a:ext cx="1015116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một hệ thống phức tạp gồm hàng loạt yếu tố thuộc các bình diện khác nhau của nội dung và hình thức.</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335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barn(inVertical)">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barn(inVertical)">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wipe(down)">
                                      <p:cBhvr>
                                        <p:cTn id="41" dur="500"/>
                                        <p:tgtEl>
                                          <p:spTgt spid="19">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wipe(down)">
                                      <p:cBhvr>
                                        <p:cTn id="44" dur="500"/>
                                        <p:tgtEl>
                                          <p:spTgt spid="1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6"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62">
            <a:extLst>
              <a:ext uri="{FF2B5EF4-FFF2-40B4-BE49-F238E27FC236}">
                <a16:creationId xmlns:a16="http://schemas.microsoft.com/office/drawing/2014/main" id="{AE44535C-AAAE-1E40-98EE-3AF6511CD5E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4430" y="3356278"/>
            <a:ext cx="3215323" cy="3215323"/>
          </a:xfrm>
          <a:prstGeom prst="rect">
            <a:avLst/>
          </a:prstGeom>
        </p:spPr>
      </p:pic>
      <p:pic>
        <p:nvPicPr>
          <p:cNvPr id="14" name="PA_图片 3">
            <a:extLst>
              <a:ext uri="{FF2B5EF4-FFF2-40B4-BE49-F238E27FC236}">
                <a16:creationId xmlns:a16="http://schemas.microsoft.com/office/drawing/2014/main" id="{04801D43-FAE9-9430-B819-C71659F077CF}"/>
              </a:ext>
            </a:extLst>
          </p:cNvPr>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3313449" y="771788"/>
            <a:ext cx="8156209" cy="5088974"/>
          </a:xfrm>
          <a:prstGeom prst="rect">
            <a:avLst/>
          </a:prstGeom>
        </p:spPr>
      </p:pic>
      <p:sp>
        <p:nvSpPr>
          <p:cNvPr id="15" name="TextBox 14">
            <a:extLst>
              <a:ext uri="{FF2B5EF4-FFF2-40B4-BE49-F238E27FC236}">
                <a16:creationId xmlns:a16="http://schemas.microsoft.com/office/drawing/2014/main" id="{812D1E11-3A53-1945-052C-71042830BEC3}"/>
              </a:ext>
            </a:extLst>
          </p:cNvPr>
          <p:cNvSpPr txBox="1"/>
          <p:nvPr/>
        </p:nvSpPr>
        <p:spPr>
          <a:xfrm>
            <a:off x="3653844" y="1955895"/>
            <a:ext cx="7094292" cy="2800767"/>
          </a:xfrm>
          <a:prstGeom prst="rect">
            <a:avLst/>
          </a:prstGeom>
          <a:noFill/>
        </p:spPr>
        <p:txBody>
          <a:bodyPr wrap="square">
            <a:spAutoFit/>
          </a:bodyPr>
          <a:lstStyle/>
          <a:p>
            <a:pPr algn="ctr"/>
            <a:r>
              <a:rPr lang="en-US" sz="4400" dirty="0" err="1">
                <a:solidFill>
                  <a:schemeClr val="bg2">
                    <a:lumMod val="10000"/>
                  </a:schemeClr>
                </a:solidFill>
                <a:latin typeface="Times New Roman" panose="02020603050405020304" pitchFamily="18" charset="0"/>
                <a:cs typeface="Times New Roman" panose="02020603050405020304" pitchFamily="18" charset="0"/>
              </a:rPr>
              <a:t>Nhóm</a:t>
            </a:r>
            <a:r>
              <a:rPr lang="en-US" sz="4400" dirty="0">
                <a:solidFill>
                  <a:schemeClr val="bg2">
                    <a:lumMod val="10000"/>
                  </a:schemeClr>
                </a:solidFill>
                <a:latin typeface="Times New Roman" panose="02020603050405020304" pitchFamily="18" charset="0"/>
                <a:cs typeface="Times New Roman" panose="02020603050405020304" pitchFamily="18" charset="0"/>
              </a:rPr>
              <a:t> 4, 5 HS </a:t>
            </a:r>
            <a:r>
              <a:rPr lang="en-US" sz="4400" dirty="0" err="1">
                <a:solidFill>
                  <a:schemeClr val="bg2">
                    <a:lumMod val="10000"/>
                  </a:schemeClr>
                </a:solidFill>
                <a:latin typeface="Times New Roman" panose="02020603050405020304" pitchFamily="18" charset="0"/>
                <a:cs typeface="Times New Roman" panose="02020603050405020304" pitchFamily="18" charset="0"/>
              </a:rPr>
              <a:t>quan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sát</a:t>
            </a:r>
            <a:r>
              <a:rPr lang="en-US" sz="4400" dirty="0">
                <a:solidFill>
                  <a:schemeClr val="bg2">
                    <a:lumMod val="10000"/>
                  </a:schemeClr>
                </a:solidFill>
                <a:latin typeface="Times New Roman" panose="02020603050405020304" pitchFamily="18" charset="0"/>
                <a:cs typeface="Times New Roman" panose="02020603050405020304" pitchFamily="18" charset="0"/>
              </a:rPr>
              <a:t> PHT</a:t>
            </a:r>
            <a:r>
              <a:rPr lang="vi-VN" sz="4400" dirty="0">
                <a:solidFill>
                  <a:schemeClr val="bg2">
                    <a:lumMod val="10000"/>
                  </a:schemeClr>
                </a:solidFill>
                <a:latin typeface="Times New Roman" panose="02020603050405020304" pitchFamily="18" charset="0"/>
                <a:cs typeface="Times New Roman" panose="02020603050405020304" pitchFamily="18" charset="0"/>
              </a:rPr>
              <a:t> số 2</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và</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mũi</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tên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vào</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sơ</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đồ</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thể</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mối</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quan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hệ</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giữa</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các</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yếu</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tố</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400" dirty="0">
                <a:solidFill>
                  <a:schemeClr val="bg2">
                    <a:lumMod val="10000"/>
                  </a:schemeClr>
                </a:solidFill>
                <a:latin typeface="Times New Roman" panose="02020603050405020304" pitchFamily="18" charset="0"/>
                <a:cs typeface="Times New Roman" panose="02020603050405020304" pitchFamily="18" charset="0"/>
              </a:rPr>
              <a:t> VB </a:t>
            </a:r>
            <a:r>
              <a:rPr lang="en-US" sz="4400" dirty="0" err="1">
                <a:solidFill>
                  <a:schemeClr val="bg2">
                    <a:lumMod val="10000"/>
                  </a:schemeClr>
                </a:solidFill>
                <a:latin typeface="Times New Roman" panose="02020603050405020304" pitchFamily="18" charset="0"/>
                <a:cs typeface="Times New Roman" panose="02020603050405020304" pitchFamily="18" charset="0"/>
              </a:rPr>
              <a:t>văn</a:t>
            </a:r>
            <a:r>
              <a:rPr lang="en-US" sz="4400" dirty="0">
                <a:solidFill>
                  <a:schemeClr val="bg2">
                    <a:lumMod val="10000"/>
                  </a:schemeClr>
                </a:solidFill>
                <a:latin typeface="Times New Roman" panose="02020603050405020304" pitchFamily="18" charset="0"/>
                <a:cs typeface="Times New Roman" panose="02020603050405020304" pitchFamily="18" charset="0"/>
              </a:rPr>
              <a:t> </a:t>
            </a:r>
            <a:r>
              <a:rPr lang="en-US" sz="4400" dirty="0" err="1">
                <a:solidFill>
                  <a:schemeClr val="bg2">
                    <a:lumMod val="10000"/>
                  </a:schemeClr>
                </a:solidFill>
                <a:latin typeface="Times New Roman" panose="02020603050405020304" pitchFamily="18" charset="0"/>
                <a:cs typeface="Times New Roman" panose="02020603050405020304" pitchFamily="18" charset="0"/>
              </a:rPr>
              <a:t>học</a:t>
            </a:r>
            <a:r>
              <a:rPr lang="en-US" sz="4400" dirty="0">
                <a:solidFill>
                  <a:schemeClr val="bg2">
                    <a:lumMod val="10000"/>
                  </a:schemeClr>
                </a:solidFill>
                <a:latin typeface="Times New Roman" panose="02020603050405020304" pitchFamily="18" charset="0"/>
                <a:cs typeface="Times New Roman" panose="02020603050405020304" pitchFamily="18" charset="0"/>
              </a:rPr>
              <a:t>. </a:t>
            </a:r>
            <a:endParaRPr lang="en-SG" sz="44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61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7"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 name="Straight Arrow Connector 2">
            <a:extLst>
              <a:ext uri="{FF2B5EF4-FFF2-40B4-BE49-F238E27FC236}">
                <a16:creationId xmlns:a16="http://schemas.microsoft.com/office/drawing/2014/main" id="{649DB6C5-6A1F-7004-D6CE-E970800B081C}"/>
              </a:ext>
            </a:extLst>
          </p:cNvPr>
          <p:cNvCxnSpPr>
            <a:stCxn id="5" idx="2"/>
          </p:cNvCxnSpPr>
          <p:nvPr/>
        </p:nvCxnSpPr>
        <p:spPr>
          <a:xfrm flipH="1">
            <a:off x="2968749" y="1489303"/>
            <a:ext cx="2899027" cy="487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7D9687-4F83-D4DD-A9AB-A5E7AA428D20}"/>
              </a:ext>
            </a:extLst>
          </p:cNvPr>
          <p:cNvCxnSpPr>
            <a:cxnSpLocks/>
            <a:stCxn id="5" idx="2"/>
          </p:cNvCxnSpPr>
          <p:nvPr/>
        </p:nvCxnSpPr>
        <p:spPr>
          <a:xfrm>
            <a:off x="5867776" y="1489303"/>
            <a:ext cx="2899027" cy="4565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4123C3C-CFF4-7E7C-08D2-B8C70171835A}"/>
              </a:ext>
            </a:extLst>
          </p:cNvPr>
          <p:cNvCxnSpPr>
            <a:cxnSpLocks/>
            <a:stCxn id="6" idx="2"/>
            <a:endCxn id="7" idx="0"/>
          </p:cNvCxnSpPr>
          <p:nvPr/>
        </p:nvCxnSpPr>
        <p:spPr>
          <a:xfrm flipH="1">
            <a:off x="1590523" y="2752514"/>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069EB4D-8261-3548-3BB9-243D14866DCE}"/>
              </a:ext>
            </a:extLst>
          </p:cNvPr>
          <p:cNvCxnSpPr>
            <a:cxnSpLocks/>
            <a:endCxn id="10" idx="0"/>
          </p:cNvCxnSpPr>
          <p:nvPr/>
        </p:nvCxnSpPr>
        <p:spPr>
          <a:xfrm>
            <a:off x="3009483" y="2753349"/>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177E24A-D7F3-4F91-18E4-72A1747B5FB2}"/>
              </a:ext>
            </a:extLst>
          </p:cNvPr>
          <p:cNvCxnSpPr>
            <a:cxnSpLocks/>
          </p:cNvCxnSpPr>
          <p:nvPr/>
        </p:nvCxnSpPr>
        <p:spPr>
          <a:xfrm flipH="1">
            <a:off x="7347843" y="2775342"/>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D447B9-E06E-10DB-7F57-DA71249FDD67}"/>
              </a:ext>
            </a:extLst>
          </p:cNvPr>
          <p:cNvCxnSpPr>
            <a:cxnSpLocks/>
          </p:cNvCxnSpPr>
          <p:nvPr/>
        </p:nvCxnSpPr>
        <p:spPr>
          <a:xfrm>
            <a:off x="8766803" y="2776177"/>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9D7A96D-FB9A-5D5F-B900-8CC283AB1C7A}"/>
              </a:ext>
            </a:extLst>
          </p:cNvPr>
          <p:cNvCxnSpPr>
            <a:cxnSpLocks/>
          </p:cNvCxnSpPr>
          <p:nvPr/>
        </p:nvCxnSpPr>
        <p:spPr>
          <a:xfrm>
            <a:off x="4838348" y="2298158"/>
            <a:ext cx="2108925" cy="0"/>
          </a:xfrm>
          <a:prstGeom prst="straightConnector1">
            <a:avLst/>
          </a:prstGeom>
          <a:ln w="1111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41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6">
            <a:extLst>
              <a:ext uri="{FF2B5EF4-FFF2-40B4-BE49-F238E27FC236}">
                <a16:creationId xmlns:a16="http://schemas.microsoft.com/office/drawing/2014/main" id="{253C22BA-C1A6-CE65-DF6F-28BF4574A66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16" name="Freeform 3">
            <a:extLst>
              <a:ext uri="{FF2B5EF4-FFF2-40B4-BE49-F238E27FC236}">
                <a16:creationId xmlns:a16="http://schemas.microsoft.com/office/drawing/2014/main" id="{46AA00C5-3F7E-9EE0-2929-26C30AF5CCAA}"/>
              </a:ext>
            </a:extLst>
          </p:cNvPr>
          <p:cNvSpPr/>
          <p:nvPr/>
        </p:nvSpPr>
        <p:spPr>
          <a:xfrm rot="-5859846">
            <a:off x="910222" y="1061204"/>
            <a:ext cx="3029149"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0"/>
            <a:stretch>
              <a:fillRect l="-4554" r="-27031"/>
            </a:stretch>
          </a:blipFill>
        </p:spPr>
        <p:txBody>
          <a:bodyPr/>
          <a:lstStyle/>
          <a:p>
            <a:pPr defTabSz="609630"/>
            <a:endParaRPr lang="en-SG" sz="1200">
              <a:solidFill>
                <a:prstClr val="black"/>
              </a:solidFill>
              <a:latin typeface="Calibri"/>
            </a:endParaRPr>
          </a:p>
        </p:txBody>
      </p:sp>
      <p:sp>
        <p:nvSpPr>
          <p:cNvPr id="17" name="Freeform 4">
            <a:extLst>
              <a:ext uri="{FF2B5EF4-FFF2-40B4-BE49-F238E27FC236}">
                <a16:creationId xmlns:a16="http://schemas.microsoft.com/office/drawing/2014/main" id="{543E2EF5-7599-A825-9FCD-C3863D1D8643}"/>
              </a:ext>
            </a:extLst>
          </p:cNvPr>
          <p:cNvSpPr/>
          <p:nvPr/>
        </p:nvSpPr>
        <p:spPr>
          <a:xfrm>
            <a:off x="2743200" y="3945470"/>
            <a:ext cx="2335446" cy="250830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SG" sz="1200">
              <a:solidFill>
                <a:prstClr val="black"/>
              </a:solidFill>
              <a:latin typeface="Calibri"/>
            </a:endParaRPr>
          </a:p>
        </p:txBody>
      </p:sp>
      <p:sp>
        <p:nvSpPr>
          <p:cNvPr id="18" name="Freeform 5">
            <a:extLst>
              <a:ext uri="{FF2B5EF4-FFF2-40B4-BE49-F238E27FC236}">
                <a16:creationId xmlns:a16="http://schemas.microsoft.com/office/drawing/2014/main" id="{4EDEE763-F0BA-3837-20E8-5B79E3B2A40D}"/>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3"/>
            <a:stretch>
              <a:fillRect l="-88701" t="-111098" r="-4196" b="-123704"/>
            </a:stretch>
          </a:blipFill>
        </p:spPr>
        <p:txBody>
          <a:bodyPr/>
          <a:lstStyle/>
          <a:p>
            <a:pPr defTabSz="609630"/>
            <a:endParaRPr lang="en-SG" sz="1200">
              <a:solidFill>
                <a:prstClr val="black"/>
              </a:solidFill>
              <a:latin typeface="Calibri"/>
            </a:endParaRPr>
          </a:p>
        </p:txBody>
      </p:sp>
      <p:sp>
        <p:nvSpPr>
          <p:cNvPr id="19" name="Freeform 6">
            <a:extLst>
              <a:ext uri="{FF2B5EF4-FFF2-40B4-BE49-F238E27FC236}">
                <a16:creationId xmlns:a16="http://schemas.microsoft.com/office/drawing/2014/main" id="{68AA4AB7-8F30-40D5-BA08-5202564445BC}"/>
              </a:ext>
            </a:extLst>
          </p:cNvPr>
          <p:cNvSpPr/>
          <p:nvPr/>
        </p:nvSpPr>
        <p:spPr>
          <a:xfrm flipH="1" flipV="1">
            <a:off x="5243076" y="1409765"/>
            <a:ext cx="2953584"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4"/>
            <a:stretch>
              <a:fillRect l="-161901" r="-177796" b="-337357"/>
            </a:stretch>
          </a:blipFill>
        </p:spPr>
        <p:txBody>
          <a:bodyPr/>
          <a:lstStyle/>
          <a:p>
            <a:pPr defTabSz="609630"/>
            <a:endParaRPr lang="en-SG" sz="1200" dirty="0">
              <a:solidFill>
                <a:prstClr val="black"/>
              </a:solidFill>
              <a:latin typeface="Calibri"/>
            </a:endParaRPr>
          </a:p>
        </p:txBody>
      </p:sp>
      <p:sp>
        <p:nvSpPr>
          <p:cNvPr id="20" name="Freeform 9">
            <a:extLst>
              <a:ext uri="{FF2B5EF4-FFF2-40B4-BE49-F238E27FC236}">
                <a16:creationId xmlns:a16="http://schemas.microsoft.com/office/drawing/2014/main" id="{C1E3AD30-BBC6-336D-D992-D636B93FCAC8}"/>
              </a:ext>
            </a:extLst>
          </p:cNvPr>
          <p:cNvSpPr/>
          <p:nvPr/>
        </p:nvSpPr>
        <p:spPr>
          <a:xfrm flipH="1" flipV="1">
            <a:off x="8587408" y="1431421"/>
            <a:ext cx="3166541"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4"/>
            <a:stretch>
              <a:fillRect l="-141292" r="-160056" b="-332140"/>
            </a:stretch>
          </a:blipFill>
        </p:spPr>
        <p:txBody>
          <a:bodyPr/>
          <a:lstStyle/>
          <a:p>
            <a:pPr defTabSz="609630"/>
            <a:endParaRPr lang="en-SG" sz="1200">
              <a:solidFill>
                <a:prstClr val="black"/>
              </a:solidFill>
              <a:latin typeface="Calibri"/>
            </a:endParaRPr>
          </a:p>
        </p:txBody>
      </p:sp>
      <p:sp>
        <p:nvSpPr>
          <p:cNvPr id="21" name="TextBox 20">
            <a:extLst>
              <a:ext uri="{FF2B5EF4-FFF2-40B4-BE49-F238E27FC236}">
                <a16:creationId xmlns:a16="http://schemas.microsoft.com/office/drawing/2014/main" id="{188AC3A4-5BFC-5675-0C9D-7C6ECC555C83}"/>
              </a:ext>
            </a:extLst>
          </p:cNvPr>
          <p:cNvSpPr txBox="1"/>
          <p:nvPr/>
        </p:nvSpPr>
        <p:spPr>
          <a:xfrm>
            <a:off x="677928" y="1482582"/>
            <a:ext cx="3363985" cy="2862322"/>
          </a:xfrm>
          <a:prstGeom prst="rect">
            <a:avLst/>
          </a:prstGeom>
          <a:noFill/>
        </p:spPr>
        <p:txBody>
          <a:bodyPr wrap="square">
            <a:spAutoFit/>
          </a:bodyPr>
          <a:lstStyle/>
          <a:p>
            <a:pPr algn="ctr">
              <a:spcBef>
                <a:spcPts val="400"/>
              </a:spcBef>
              <a:spcAft>
                <a:spcPts val="400"/>
              </a:spcAft>
            </a:pPr>
            <a:r>
              <a:rPr lang="en-US" sz="3600" b="1"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a:solidFill>
                  <a:schemeClr val="bg2">
                    <a:lumMod val="10000"/>
                  </a:schemeClr>
                </a:solidFill>
                <a:latin typeface="Times New Roman" panose="02020603050405020304" pitchFamily="18" charset="0"/>
                <a:cs typeface="Times New Roman" panose="02020603050405020304" pitchFamily="18" charset="0"/>
              </a:rPr>
              <a:t>Khi con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tu</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hú</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nhà</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Tố</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Hữu</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hoặc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khác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endParaRPr lang="en-SG" sz="4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5A550EE2-07E8-D00F-6173-BE6E01F4ABBE}"/>
              </a:ext>
            </a:extLst>
          </p:cNvPr>
          <p:cNvSpPr txBox="1"/>
          <p:nvPr/>
        </p:nvSpPr>
        <p:spPr>
          <a:xfrm>
            <a:off x="5376289" y="1454980"/>
            <a:ext cx="2581787" cy="2862322"/>
          </a:xfrm>
          <a:prstGeom prst="rect">
            <a:avLst/>
          </a:prstGeom>
          <a:noFill/>
        </p:spPr>
        <p:txBody>
          <a:bodyPr wrap="square">
            <a:spAutoFit/>
          </a:bodyPr>
          <a:lstStyle/>
          <a:p>
            <a:pPr algn="just">
              <a:spcBef>
                <a:spcPts val="400"/>
              </a:spcBef>
              <a:spcAft>
                <a:spcPts val="400"/>
              </a:spcAft>
            </a:pPr>
            <a:r>
              <a:rPr lang="en-US" sz="3600" dirty="0" err="1">
                <a:solidFill>
                  <a:schemeClr val="bg2">
                    <a:lumMod val="10000"/>
                  </a:schemeClr>
                </a:solidFill>
                <a:latin typeface="Times New Roman" panose="02020603050405020304" pitchFamily="18" charset="0"/>
                <a:cs typeface="Times New Roman" panose="02020603050405020304" pitchFamily="18" charset="0"/>
              </a:rPr>
              <a:t>Xác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nội</a:t>
            </a:r>
            <a:r>
              <a:rPr lang="en-US" sz="3600" dirty="0">
                <a:solidFill>
                  <a:schemeClr val="bg2">
                    <a:lumMod val="10000"/>
                  </a:schemeClr>
                </a:solidFill>
                <a:latin typeface="Times New Roman" panose="02020603050405020304" pitchFamily="18" charset="0"/>
                <a:cs typeface="Times New Roman" panose="02020603050405020304" pitchFamily="18" charset="0"/>
              </a:rPr>
              <a:t> dung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phần</a:t>
            </a:r>
            <a:r>
              <a:rPr lang="en-US" sz="3600" dirty="0">
                <a:solidFill>
                  <a:schemeClr val="bg2">
                    <a:lumMod val="10000"/>
                  </a:schemeClr>
                </a:solidFill>
                <a:latin typeface="Times New Roman" panose="02020603050405020304" pitchFamily="18" charset="0"/>
                <a:cs typeface="Times New Roman" panose="02020603050405020304" pitchFamily="18" charset="0"/>
              </a:rPr>
              <a:t>.</a:t>
            </a:r>
            <a:endParaRPr lang="en-SG" sz="4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317090B-5042-FFD5-5E48-78667F46C71A}"/>
              </a:ext>
            </a:extLst>
          </p:cNvPr>
          <p:cNvSpPr txBox="1"/>
          <p:nvPr/>
        </p:nvSpPr>
        <p:spPr>
          <a:xfrm>
            <a:off x="8800368" y="1441729"/>
            <a:ext cx="2863312" cy="3970318"/>
          </a:xfrm>
          <a:prstGeom prst="rect">
            <a:avLst/>
          </a:prstGeom>
          <a:noFill/>
        </p:spPr>
        <p:txBody>
          <a:bodyPr wrap="square">
            <a:spAutoFit/>
          </a:bodyPr>
          <a:lstStyle/>
          <a:p>
            <a:pPr algn="just"/>
            <a:r>
              <a:rPr lang="en-US" sz="3600" dirty="0" err="1">
                <a:solidFill>
                  <a:schemeClr val="bg2">
                    <a:lumMod val="10000"/>
                  </a:schemeClr>
                </a:solidFill>
                <a:latin typeface="Times New Roman" panose="02020603050405020304" pitchFamily="18" charset="0"/>
                <a:cs typeface="Times New Roman" panose="02020603050405020304" pitchFamily="18" charset="0"/>
              </a:rPr>
              <a:t>Chỉ</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ngôn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ngữ</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pháp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gieo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ngắt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nhịp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91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9222"/>
            <a:ext cx="12192000" cy="1830691"/>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Google Shape;2664;p41">
            <a:extLst>
              <a:ext uri="{FF2B5EF4-FFF2-40B4-BE49-F238E27FC236}">
                <a16:creationId xmlns:a16="http://schemas.microsoft.com/office/drawing/2014/main" id="{0A804DAE-C7EC-7C89-543B-599ED5DE0922}"/>
              </a:ext>
            </a:extLst>
          </p:cNvPr>
          <p:cNvSpPr/>
          <p:nvPr/>
        </p:nvSpPr>
        <p:spPr>
          <a:xfrm>
            <a:off x="2690191" y="991844"/>
            <a:ext cx="6891131" cy="609504"/>
          </a:xfrm>
          <a:prstGeom prst="roundRect">
            <a:avLst>
              <a:gd name="adj" fmla="val 42367"/>
            </a:avLst>
          </a:prstGeom>
          <a:solidFill>
            <a:srgbClr val="F6D81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Khi con tu hú</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79" name="Google Shape;2667;p41">
            <a:extLst>
              <a:ext uri="{FF2B5EF4-FFF2-40B4-BE49-F238E27FC236}">
                <a16:creationId xmlns:a16="http://schemas.microsoft.com/office/drawing/2014/main" id="{59156138-248F-B6A9-E21B-31D1194217DB}"/>
              </a:ext>
            </a:extLst>
          </p:cNvPr>
          <p:cNvSpPr/>
          <p:nvPr/>
        </p:nvSpPr>
        <p:spPr>
          <a:xfrm>
            <a:off x="434075" y="3611206"/>
            <a:ext cx="3047310" cy="474556"/>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SG"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ố cục</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0" name="Google Shape;2668;p41">
            <a:extLst>
              <a:ext uri="{FF2B5EF4-FFF2-40B4-BE49-F238E27FC236}">
                <a16:creationId xmlns:a16="http://schemas.microsoft.com/office/drawing/2014/main" id="{E17BF2CA-0BB3-0337-6F4F-1340927C9D21}"/>
              </a:ext>
            </a:extLst>
          </p:cNvPr>
          <p:cNvSpPr txBox="1"/>
          <p:nvPr/>
        </p:nvSpPr>
        <p:spPr>
          <a:xfrm>
            <a:off x="-103309" y="3976734"/>
            <a:ext cx="428406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sp>
        <p:nvSpPr>
          <p:cNvPr id="78" name="Google Shape;2669;p41">
            <a:extLst>
              <a:ext uri="{FF2B5EF4-FFF2-40B4-BE49-F238E27FC236}">
                <a16:creationId xmlns:a16="http://schemas.microsoft.com/office/drawing/2014/main" id="{500A2763-04F1-1142-B055-669FAEA17457}"/>
              </a:ext>
            </a:extLst>
          </p:cNvPr>
          <p:cNvSpPr/>
          <p:nvPr/>
        </p:nvSpPr>
        <p:spPr>
          <a:xfrm>
            <a:off x="1418650" y="2342407"/>
            <a:ext cx="1078125" cy="1042550"/>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cxnSp>
        <p:nvCxnSpPr>
          <p:cNvPr id="81" name="Google Shape;2670;p41">
            <a:extLst>
              <a:ext uri="{FF2B5EF4-FFF2-40B4-BE49-F238E27FC236}">
                <a16:creationId xmlns:a16="http://schemas.microsoft.com/office/drawing/2014/main" id="{8189F3E1-6910-CC7F-0C7D-EFA5355B78C2}"/>
              </a:ext>
            </a:extLst>
          </p:cNvPr>
          <p:cNvCxnSpPr>
            <a:cxnSpLocks/>
            <a:stCxn id="75" idx="2"/>
            <a:endCxn id="78" idx="0"/>
          </p:cNvCxnSpPr>
          <p:nvPr/>
        </p:nvCxnSpPr>
        <p:spPr>
          <a:xfrm rot="5400000">
            <a:off x="3676205" y="-117144"/>
            <a:ext cx="741060" cy="4178044"/>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2" name="Google Shape;2671;p41">
            <a:extLst>
              <a:ext uri="{FF2B5EF4-FFF2-40B4-BE49-F238E27FC236}">
                <a16:creationId xmlns:a16="http://schemas.microsoft.com/office/drawing/2014/main" id="{61B47AEC-1562-573A-713D-B91A0620EFE1}"/>
              </a:ext>
            </a:extLst>
          </p:cNvPr>
          <p:cNvCxnSpPr>
            <a:cxnSpLocks/>
            <a:stCxn id="75" idx="2"/>
            <a:endCxn id="85" idx="0"/>
          </p:cNvCxnSpPr>
          <p:nvPr/>
        </p:nvCxnSpPr>
        <p:spPr>
          <a:xfrm rot="5400000">
            <a:off x="5764876" y="1971527"/>
            <a:ext cx="741060" cy="70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3" name="Google Shape;2673;p41">
            <a:extLst>
              <a:ext uri="{FF2B5EF4-FFF2-40B4-BE49-F238E27FC236}">
                <a16:creationId xmlns:a16="http://schemas.microsoft.com/office/drawing/2014/main" id="{B7EDF43D-CA3B-235F-58C4-EECA1E374279}"/>
              </a:ext>
            </a:extLst>
          </p:cNvPr>
          <p:cNvCxnSpPr>
            <a:cxnSpLocks/>
            <a:stCxn id="75" idx="2"/>
            <a:endCxn id="90" idx="0"/>
          </p:cNvCxnSpPr>
          <p:nvPr/>
        </p:nvCxnSpPr>
        <p:spPr>
          <a:xfrm rot="16200000" flipH="1">
            <a:off x="7821463" y="-84358"/>
            <a:ext cx="741060" cy="411247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5" name="Google Shape;2672;p41">
            <a:extLst>
              <a:ext uri="{FF2B5EF4-FFF2-40B4-BE49-F238E27FC236}">
                <a16:creationId xmlns:a16="http://schemas.microsoft.com/office/drawing/2014/main" id="{0761828A-7FBC-4B10-4038-2B1AC9D6D731}"/>
              </a:ext>
            </a:extLst>
          </p:cNvPr>
          <p:cNvSpPr/>
          <p:nvPr/>
        </p:nvSpPr>
        <p:spPr>
          <a:xfrm>
            <a:off x="5595990" y="2342408"/>
            <a:ext cx="1078125" cy="1042550"/>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87" name="Google Shape;2677;p41">
            <a:extLst>
              <a:ext uri="{FF2B5EF4-FFF2-40B4-BE49-F238E27FC236}">
                <a16:creationId xmlns:a16="http://schemas.microsoft.com/office/drawing/2014/main" id="{5B8C3F81-6FF5-196A-40F9-DC84193157EC}"/>
              </a:ext>
            </a:extLst>
          </p:cNvPr>
          <p:cNvSpPr/>
          <p:nvPr/>
        </p:nvSpPr>
        <p:spPr>
          <a:xfrm>
            <a:off x="4303658" y="3584593"/>
            <a:ext cx="3790889" cy="501173"/>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SG" sz="2800" b="1" i="1" kern="0" dirty="0" err="1">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Cách</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 sd từ ngữ; </a:t>
            </a: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BPTT</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8" name="Google Shape;2678;p41">
            <a:extLst>
              <a:ext uri="{FF2B5EF4-FFF2-40B4-BE49-F238E27FC236}">
                <a16:creationId xmlns:a16="http://schemas.microsoft.com/office/drawing/2014/main" id="{622194D3-C2F0-1AF5-D06B-5CB7CD1636DB}"/>
              </a:ext>
            </a:extLst>
          </p:cNvPr>
          <p:cNvSpPr txBox="1"/>
          <p:nvPr/>
        </p:nvSpPr>
        <p:spPr>
          <a:xfrm>
            <a:off x="4396723" y="4085763"/>
            <a:ext cx="4112472" cy="933002"/>
          </a:xfrm>
          <a:prstGeom prst="rect">
            <a:avLst/>
          </a:prstGeom>
          <a:noFill/>
          <a:ln>
            <a:noFill/>
          </a:ln>
        </p:spPr>
        <p:txBody>
          <a:bodyPr spcFirstLastPara="1" wrap="square" lIns="121900" tIns="121900" rIns="121900" bIns="121900" anchor="t" anchorCtr="0">
            <a:noAutofit/>
          </a:bodyPr>
          <a:lstStyle/>
          <a:p>
            <a:pPr algn="just">
              <a:spcAft>
                <a:spcPts val="800"/>
              </a:spcAft>
            </a:pP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lộn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nhào</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ôi</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0" name="Google Shape;2674;p41">
            <a:extLst>
              <a:ext uri="{FF2B5EF4-FFF2-40B4-BE49-F238E27FC236}">
                <a16:creationId xmlns:a16="http://schemas.microsoft.com/office/drawing/2014/main" id="{FAF4FAC8-77BF-0BCF-5576-1D1CAF0BDB41}"/>
              </a:ext>
            </a:extLst>
          </p:cNvPr>
          <p:cNvSpPr/>
          <p:nvPr/>
        </p:nvSpPr>
        <p:spPr>
          <a:xfrm>
            <a:off x="9709165" y="2342407"/>
            <a:ext cx="1078125" cy="1042550"/>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2681;p41">
            <a:extLst>
              <a:ext uri="{FF2B5EF4-FFF2-40B4-BE49-F238E27FC236}">
                <a16:creationId xmlns:a16="http://schemas.microsoft.com/office/drawing/2014/main" id="{D602D741-4B77-601A-CCA4-E4A939A8C6E4}"/>
              </a:ext>
            </a:extLst>
          </p:cNvPr>
          <p:cNvSpPr/>
          <p:nvPr/>
        </p:nvSpPr>
        <p:spPr>
          <a:xfrm>
            <a:off x="8725164" y="3611206"/>
            <a:ext cx="3047310" cy="474556"/>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Vần, nhịp</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93" name="Google Shape;2682;p41">
            <a:extLst>
              <a:ext uri="{FF2B5EF4-FFF2-40B4-BE49-F238E27FC236}">
                <a16:creationId xmlns:a16="http://schemas.microsoft.com/office/drawing/2014/main" id="{D5D9EC17-3577-F51E-F0F9-7518AF85987D}"/>
              </a:ext>
            </a:extLst>
          </p:cNvPr>
          <p:cNvSpPr txBox="1"/>
          <p:nvPr/>
        </p:nvSpPr>
        <p:spPr>
          <a:xfrm>
            <a:off x="8793913" y="4085762"/>
            <a:ext cx="304731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Pts val="1100"/>
              <a:buFontTx/>
              <a:buNone/>
              <a:tabLst/>
              <a:defRPr/>
            </a:pP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chẵn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Ngột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grpSp>
        <p:nvGrpSpPr>
          <p:cNvPr id="94" name="Google Shape;2683;p41">
            <a:extLst>
              <a:ext uri="{FF2B5EF4-FFF2-40B4-BE49-F238E27FC236}">
                <a16:creationId xmlns:a16="http://schemas.microsoft.com/office/drawing/2014/main" id="{7AFA9E76-287E-0FB6-3656-7353B0F3654B}"/>
              </a:ext>
            </a:extLst>
          </p:cNvPr>
          <p:cNvGrpSpPr/>
          <p:nvPr/>
        </p:nvGrpSpPr>
        <p:grpSpPr>
          <a:xfrm>
            <a:off x="10059998" y="2607756"/>
            <a:ext cx="453434" cy="494910"/>
            <a:chOff x="7654947" y="3710639"/>
            <a:chExt cx="262624" cy="332065"/>
          </a:xfrm>
        </p:grpSpPr>
        <p:sp>
          <p:nvSpPr>
            <p:cNvPr id="95" name="Google Shape;2684;p41">
              <a:extLst>
                <a:ext uri="{FF2B5EF4-FFF2-40B4-BE49-F238E27FC236}">
                  <a16:creationId xmlns:a16="http://schemas.microsoft.com/office/drawing/2014/main" id="{41DDA952-A474-CD7F-E3DB-AADBC398F21B}"/>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2685;p41">
              <a:extLst>
                <a:ext uri="{FF2B5EF4-FFF2-40B4-BE49-F238E27FC236}">
                  <a16:creationId xmlns:a16="http://schemas.microsoft.com/office/drawing/2014/main" id="{9BA2B810-EFBE-8B3E-FE56-4D41306C5693}"/>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2686;p41">
              <a:extLst>
                <a:ext uri="{FF2B5EF4-FFF2-40B4-BE49-F238E27FC236}">
                  <a16:creationId xmlns:a16="http://schemas.microsoft.com/office/drawing/2014/main" id="{627993AF-A2CC-0FB0-94C1-DEBADD53E93E}"/>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8" name="Google Shape;2687;p41">
              <a:extLst>
                <a:ext uri="{FF2B5EF4-FFF2-40B4-BE49-F238E27FC236}">
                  <a16:creationId xmlns:a16="http://schemas.microsoft.com/office/drawing/2014/main" id="{5D6679CF-9E9F-D23B-1F65-BB8872553A10}"/>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9" name="Google Shape;2688;p41">
              <a:extLst>
                <a:ext uri="{FF2B5EF4-FFF2-40B4-BE49-F238E27FC236}">
                  <a16:creationId xmlns:a16="http://schemas.microsoft.com/office/drawing/2014/main" id="{358A517A-D967-CAF3-4AFD-CA1D617F76D2}"/>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0" name="Google Shape;2689;p41">
              <a:extLst>
                <a:ext uri="{FF2B5EF4-FFF2-40B4-BE49-F238E27FC236}">
                  <a16:creationId xmlns:a16="http://schemas.microsoft.com/office/drawing/2014/main" id="{DBD5FE3D-9424-5549-6D42-E16DCC031C50}"/>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1" name="Google Shape;2690;p41">
              <a:extLst>
                <a:ext uri="{FF2B5EF4-FFF2-40B4-BE49-F238E27FC236}">
                  <a16:creationId xmlns:a16="http://schemas.microsoft.com/office/drawing/2014/main" id="{0609FD3E-85F9-A786-93D6-6DD0CA94D6DD}"/>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2" name="Google Shape;2691;p41">
              <a:extLst>
                <a:ext uri="{FF2B5EF4-FFF2-40B4-BE49-F238E27FC236}">
                  <a16:creationId xmlns:a16="http://schemas.microsoft.com/office/drawing/2014/main" id="{29F3FE88-F055-F7AF-BDF1-B1447FA057DC}"/>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3" name="Google Shape;2692;p41">
              <a:extLst>
                <a:ext uri="{FF2B5EF4-FFF2-40B4-BE49-F238E27FC236}">
                  <a16:creationId xmlns:a16="http://schemas.microsoft.com/office/drawing/2014/main" id="{3D43F4B4-2CE2-BDAE-E8CB-9847BD98ACB7}"/>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4" name="Google Shape;2693;p41">
              <a:extLst>
                <a:ext uri="{FF2B5EF4-FFF2-40B4-BE49-F238E27FC236}">
                  <a16:creationId xmlns:a16="http://schemas.microsoft.com/office/drawing/2014/main" id="{87179D19-A2A5-B9AE-7925-5F474481E185}"/>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5" name="Google Shape;2694;p41">
              <a:extLst>
                <a:ext uri="{FF2B5EF4-FFF2-40B4-BE49-F238E27FC236}">
                  <a16:creationId xmlns:a16="http://schemas.microsoft.com/office/drawing/2014/main" id="{159CEFA9-2736-999D-0B16-24F581CCB42F}"/>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sp>
        <p:nvSpPr>
          <p:cNvPr id="107" name="Google Shape;2696;p41">
            <a:extLst>
              <a:ext uri="{FF2B5EF4-FFF2-40B4-BE49-F238E27FC236}">
                <a16:creationId xmlns:a16="http://schemas.microsoft.com/office/drawing/2014/main" id="{90D9A625-C103-AA58-7A51-951061DEDC60}"/>
              </a:ext>
            </a:extLst>
          </p:cNvPr>
          <p:cNvSpPr/>
          <p:nvPr/>
        </p:nvSpPr>
        <p:spPr>
          <a:xfrm>
            <a:off x="1704526" y="2607765"/>
            <a:ext cx="582220" cy="494875"/>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8" name="Google Shape;2697;p41">
            <a:extLst>
              <a:ext uri="{FF2B5EF4-FFF2-40B4-BE49-F238E27FC236}">
                <a16:creationId xmlns:a16="http://schemas.microsoft.com/office/drawing/2014/main" id="{AFDCDBF5-40A1-5DAA-DA5D-F58B154DE528}"/>
              </a:ext>
            </a:extLst>
          </p:cNvPr>
          <p:cNvSpPr/>
          <p:nvPr/>
        </p:nvSpPr>
        <p:spPr>
          <a:xfrm>
            <a:off x="1704526" y="2607765"/>
            <a:ext cx="442165" cy="454624"/>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9" name="Google Shape;2698;p41">
            <a:extLst>
              <a:ext uri="{FF2B5EF4-FFF2-40B4-BE49-F238E27FC236}">
                <a16:creationId xmlns:a16="http://schemas.microsoft.com/office/drawing/2014/main" id="{D2F3635B-8CC6-C636-6B56-59C463ED8B95}"/>
              </a:ext>
            </a:extLst>
          </p:cNvPr>
          <p:cNvSpPr/>
          <p:nvPr/>
        </p:nvSpPr>
        <p:spPr>
          <a:xfrm>
            <a:off x="2052611" y="2683494"/>
            <a:ext cx="29994" cy="24441"/>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0" name="Google Shape;2699;p41">
            <a:extLst>
              <a:ext uri="{FF2B5EF4-FFF2-40B4-BE49-F238E27FC236}">
                <a16:creationId xmlns:a16="http://schemas.microsoft.com/office/drawing/2014/main" id="{35590BC6-4571-8373-29B0-C07AD2358163}"/>
              </a:ext>
            </a:extLst>
          </p:cNvPr>
          <p:cNvSpPr/>
          <p:nvPr/>
        </p:nvSpPr>
        <p:spPr>
          <a:xfrm>
            <a:off x="2166196" y="2781542"/>
            <a:ext cx="29994" cy="24441"/>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1" name="Google Shape;2700;p41">
            <a:extLst>
              <a:ext uri="{FF2B5EF4-FFF2-40B4-BE49-F238E27FC236}">
                <a16:creationId xmlns:a16="http://schemas.microsoft.com/office/drawing/2014/main" id="{8542EFFC-E811-D859-CD7F-72AEB0937FE4}"/>
              </a:ext>
            </a:extLst>
          </p:cNvPr>
          <p:cNvSpPr/>
          <p:nvPr/>
        </p:nvSpPr>
        <p:spPr>
          <a:xfrm>
            <a:off x="2069535" y="2725019"/>
            <a:ext cx="78796" cy="65011"/>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2" name="Google Shape;2701;p41">
            <a:extLst>
              <a:ext uri="{FF2B5EF4-FFF2-40B4-BE49-F238E27FC236}">
                <a16:creationId xmlns:a16="http://schemas.microsoft.com/office/drawing/2014/main" id="{5D7BF4DC-68B9-938E-48C6-2582FEE9AF51}"/>
              </a:ext>
            </a:extLst>
          </p:cNvPr>
          <p:cNvSpPr/>
          <p:nvPr/>
        </p:nvSpPr>
        <p:spPr>
          <a:xfrm>
            <a:off x="2114034" y="2821511"/>
            <a:ext cx="61341" cy="52207"/>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3" name="Google Shape;2702;p41">
            <a:extLst>
              <a:ext uri="{FF2B5EF4-FFF2-40B4-BE49-F238E27FC236}">
                <a16:creationId xmlns:a16="http://schemas.microsoft.com/office/drawing/2014/main" id="{2D9E9DD0-17CB-CBBC-E9FE-03772EAD67B1}"/>
              </a:ext>
            </a:extLst>
          </p:cNvPr>
          <p:cNvSpPr/>
          <p:nvPr/>
        </p:nvSpPr>
        <p:spPr>
          <a:xfrm>
            <a:off x="2100307" y="2862789"/>
            <a:ext cx="44295" cy="37528"/>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4" name="Google Shape;2703;p41">
            <a:extLst>
              <a:ext uri="{FF2B5EF4-FFF2-40B4-BE49-F238E27FC236}">
                <a16:creationId xmlns:a16="http://schemas.microsoft.com/office/drawing/2014/main" id="{E5725D26-16BD-0F71-1FBA-DBB8A94EAA81}"/>
              </a:ext>
            </a:extLst>
          </p:cNvPr>
          <p:cNvSpPr/>
          <p:nvPr/>
        </p:nvSpPr>
        <p:spPr>
          <a:xfrm>
            <a:off x="2069535" y="2889389"/>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5" name="Google Shape;2704;p41">
            <a:extLst>
              <a:ext uri="{FF2B5EF4-FFF2-40B4-BE49-F238E27FC236}">
                <a16:creationId xmlns:a16="http://schemas.microsoft.com/office/drawing/2014/main" id="{A44B5ED9-574E-609E-58D9-446EC67DCF23}"/>
              </a:ext>
            </a:extLst>
          </p:cNvPr>
          <p:cNvSpPr/>
          <p:nvPr/>
        </p:nvSpPr>
        <p:spPr>
          <a:xfrm>
            <a:off x="2038721" y="2915952"/>
            <a:ext cx="44295" cy="37493"/>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6" name="Google Shape;2705;p41">
            <a:extLst>
              <a:ext uri="{FF2B5EF4-FFF2-40B4-BE49-F238E27FC236}">
                <a16:creationId xmlns:a16="http://schemas.microsoft.com/office/drawing/2014/main" id="{83ABAAA3-FDFA-59EE-CAC9-E5296AA45321}"/>
              </a:ext>
            </a:extLst>
          </p:cNvPr>
          <p:cNvSpPr/>
          <p:nvPr/>
        </p:nvSpPr>
        <p:spPr>
          <a:xfrm>
            <a:off x="1990903" y="2927837"/>
            <a:ext cx="61341" cy="52207"/>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7" name="Google Shape;2706;p41">
            <a:extLst>
              <a:ext uri="{FF2B5EF4-FFF2-40B4-BE49-F238E27FC236}">
                <a16:creationId xmlns:a16="http://schemas.microsoft.com/office/drawing/2014/main" id="{B6F2BDE8-E996-FAB4-D8A9-0405090A1D8E}"/>
              </a:ext>
            </a:extLst>
          </p:cNvPr>
          <p:cNvSpPr/>
          <p:nvPr/>
        </p:nvSpPr>
        <p:spPr>
          <a:xfrm>
            <a:off x="1977177" y="2969115"/>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8" name="Google Shape;2707;p41">
            <a:extLst>
              <a:ext uri="{FF2B5EF4-FFF2-40B4-BE49-F238E27FC236}">
                <a16:creationId xmlns:a16="http://schemas.microsoft.com/office/drawing/2014/main" id="{05925830-9565-639C-ECC7-236BD75B50C4}"/>
              </a:ext>
            </a:extLst>
          </p:cNvPr>
          <p:cNvSpPr/>
          <p:nvPr/>
        </p:nvSpPr>
        <p:spPr>
          <a:xfrm>
            <a:off x="1946363" y="2995678"/>
            <a:ext cx="44295" cy="37493"/>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9" name="Google Shape;2708;p41">
            <a:extLst>
              <a:ext uri="{FF2B5EF4-FFF2-40B4-BE49-F238E27FC236}">
                <a16:creationId xmlns:a16="http://schemas.microsoft.com/office/drawing/2014/main" id="{6913599B-E4BD-CFC7-D190-0D10677DBC5B}"/>
              </a:ext>
            </a:extLst>
          </p:cNvPr>
          <p:cNvSpPr/>
          <p:nvPr/>
        </p:nvSpPr>
        <p:spPr>
          <a:xfrm>
            <a:off x="1915590" y="3022242"/>
            <a:ext cx="44295" cy="37528"/>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0" name="Google Shape;2709;p41">
            <a:extLst>
              <a:ext uri="{FF2B5EF4-FFF2-40B4-BE49-F238E27FC236}">
                <a16:creationId xmlns:a16="http://schemas.microsoft.com/office/drawing/2014/main" id="{D0090583-157F-E28C-75C4-99A38C6AF12B}"/>
              </a:ext>
            </a:extLst>
          </p:cNvPr>
          <p:cNvSpPr/>
          <p:nvPr/>
        </p:nvSpPr>
        <p:spPr>
          <a:xfrm>
            <a:off x="1867730" y="3034092"/>
            <a:ext cx="61341" cy="52243"/>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nvGrpSpPr>
          <p:cNvPr id="121" name="Google Shape;2710;p41">
            <a:extLst>
              <a:ext uri="{FF2B5EF4-FFF2-40B4-BE49-F238E27FC236}">
                <a16:creationId xmlns:a16="http://schemas.microsoft.com/office/drawing/2014/main" id="{860AD8C1-2A6C-1350-5522-A0F87409B968}"/>
              </a:ext>
            </a:extLst>
          </p:cNvPr>
          <p:cNvGrpSpPr/>
          <p:nvPr/>
        </p:nvGrpSpPr>
        <p:grpSpPr>
          <a:xfrm>
            <a:off x="5854559" y="2637252"/>
            <a:ext cx="573206" cy="435912"/>
            <a:chOff x="3325545" y="2663680"/>
            <a:chExt cx="331994" cy="292479"/>
          </a:xfrm>
        </p:grpSpPr>
        <p:sp>
          <p:nvSpPr>
            <p:cNvPr id="122" name="Google Shape;2711;p41">
              <a:extLst>
                <a:ext uri="{FF2B5EF4-FFF2-40B4-BE49-F238E27FC236}">
                  <a16:creationId xmlns:a16="http://schemas.microsoft.com/office/drawing/2014/main" id="{AABA41B9-46FE-6A02-C048-5FF78AC62E66}"/>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3" name="Google Shape;2712;p41">
              <a:extLst>
                <a:ext uri="{FF2B5EF4-FFF2-40B4-BE49-F238E27FC236}">
                  <a16:creationId xmlns:a16="http://schemas.microsoft.com/office/drawing/2014/main" id="{7CC1C3C3-04E4-D55E-CF0A-8A8BB97CDFA3}"/>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4" name="Google Shape;2713;p41">
              <a:extLst>
                <a:ext uri="{FF2B5EF4-FFF2-40B4-BE49-F238E27FC236}">
                  <a16:creationId xmlns:a16="http://schemas.microsoft.com/office/drawing/2014/main" id="{EC110A96-5721-90DF-DA18-0FE6B22BCACE}"/>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5" name="Google Shape;2714;p41">
              <a:extLst>
                <a:ext uri="{FF2B5EF4-FFF2-40B4-BE49-F238E27FC236}">
                  <a16:creationId xmlns:a16="http://schemas.microsoft.com/office/drawing/2014/main" id="{1D2C3FAF-3A89-BD9E-71D6-A2BE2B0013A3}"/>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6" name="Google Shape;2715;p41">
              <a:extLst>
                <a:ext uri="{FF2B5EF4-FFF2-40B4-BE49-F238E27FC236}">
                  <a16:creationId xmlns:a16="http://schemas.microsoft.com/office/drawing/2014/main" id="{88FD6005-BCCB-2F56-3357-199BD01662DF}"/>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7" name="Google Shape;2716;p41">
              <a:extLst>
                <a:ext uri="{FF2B5EF4-FFF2-40B4-BE49-F238E27FC236}">
                  <a16:creationId xmlns:a16="http://schemas.microsoft.com/office/drawing/2014/main" id="{EC55F5D8-EE98-44A2-EB00-5032D6C51C79}"/>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8" name="Google Shape;2717;p41">
              <a:extLst>
                <a:ext uri="{FF2B5EF4-FFF2-40B4-BE49-F238E27FC236}">
                  <a16:creationId xmlns:a16="http://schemas.microsoft.com/office/drawing/2014/main" id="{1A6F9D9A-989C-A6B8-9A36-4AC774D7934F}"/>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9" name="Google Shape;2718;p41">
              <a:extLst>
                <a:ext uri="{FF2B5EF4-FFF2-40B4-BE49-F238E27FC236}">
                  <a16:creationId xmlns:a16="http://schemas.microsoft.com/office/drawing/2014/main" id="{A5A95C83-1AE8-7780-E656-5B0785A7B6ED}"/>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0" name="Google Shape;2719;p41">
              <a:extLst>
                <a:ext uri="{FF2B5EF4-FFF2-40B4-BE49-F238E27FC236}">
                  <a16:creationId xmlns:a16="http://schemas.microsoft.com/office/drawing/2014/main" id="{B5FC92CB-3BC3-D7D5-E198-3F4E953A7808}"/>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1" name="Google Shape;2720;p41">
              <a:extLst>
                <a:ext uri="{FF2B5EF4-FFF2-40B4-BE49-F238E27FC236}">
                  <a16:creationId xmlns:a16="http://schemas.microsoft.com/office/drawing/2014/main" id="{3AA27B86-5089-93CC-31A8-E699CE5498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2" name="Google Shape;2721;p41">
              <a:extLst>
                <a:ext uri="{FF2B5EF4-FFF2-40B4-BE49-F238E27FC236}">
                  <a16:creationId xmlns:a16="http://schemas.microsoft.com/office/drawing/2014/main" id="{2EFFDDF5-7D79-53A4-F05D-DE79E39AE161}"/>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3" name="Google Shape;2722;p41">
              <a:extLst>
                <a:ext uri="{FF2B5EF4-FFF2-40B4-BE49-F238E27FC236}">
                  <a16:creationId xmlns:a16="http://schemas.microsoft.com/office/drawing/2014/main" id="{93C68A2B-2A53-C7C5-7AC9-6B0F62B45AC0}"/>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4" name="Google Shape;2723;p41">
              <a:extLst>
                <a:ext uri="{FF2B5EF4-FFF2-40B4-BE49-F238E27FC236}">
                  <a16:creationId xmlns:a16="http://schemas.microsoft.com/office/drawing/2014/main" id="{B5B31A6E-4E85-D287-0003-5062B909C2A6}"/>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5" name="Google Shape;2724;p41">
              <a:extLst>
                <a:ext uri="{FF2B5EF4-FFF2-40B4-BE49-F238E27FC236}">
                  <a16:creationId xmlns:a16="http://schemas.microsoft.com/office/drawing/2014/main" id="{81FA21C4-9E5F-7E22-A406-B10C3AD12BF1}"/>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6" name="Google Shape;2725;p41">
              <a:extLst>
                <a:ext uri="{FF2B5EF4-FFF2-40B4-BE49-F238E27FC236}">
                  <a16:creationId xmlns:a16="http://schemas.microsoft.com/office/drawing/2014/main" id="{0560C17B-560A-95E7-092E-07317A4B0E01}"/>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7" name="Google Shape;2726;p41">
              <a:extLst>
                <a:ext uri="{FF2B5EF4-FFF2-40B4-BE49-F238E27FC236}">
                  <a16:creationId xmlns:a16="http://schemas.microsoft.com/office/drawing/2014/main" id="{88A88BAA-43C4-718A-C20B-4AD2C7BC0A2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165" name="Group 164">
            <a:extLst>
              <a:ext uri="{FF2B5EF4-FFF2-40B4-BE49-F238E27FC236}">
                <a16:creationId xmlns:a16="http://schemas.microsoft.com/office/drawing/2014/main" id="{9ADE796C-4EB4-BD87-8CBE-80C8258996FC}"/>
              </a:ext>
            </a:extLst>
          </p:cNvPr>
          <p:cNvGrpSpPr/>
          <p:nvPr/>
        </p:nvGrpSpPr>
        <p:grpSpPr>
          <a:xfrm>
            <a:off x="3042310" y="1836202"/>
            <a:ext cx="6127794" cy="4581153"/>
            <a:chOff x="5098569" y="1303640"/>
            <a:chExt cx="6127794" cy="4581153"/>
          </a:xfrm>
        </p:grpSpPr>
        <p:pic>
          <p:nvPicPr>
            <p:cNvPr id="166" name="图片 16">
              <a:extLst>
                <a:ext uri="{FF2B5EF4-FFF2-40B4-BE49-F238E27FC236}">
                  <a16:creationId xmlns:a16="http://schemas.microsoft.com/office/drawing/2014/main" id="{E5258AE3-270B-142A-875E-474DFC5D21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778">
              <a:off x="5098569" y="1303640"/>
              <a:ext cx="6127794" cy="4581153"/>
            </a:xfrm>
            <a:prstGeom prst="rect">
              <a:avLst/>
            </a:prstGeom>
          </p:spPr>
        </p:pic>
        <p:sp>
          <p:nvSpPr>
            <p:cNvPr id="167" name="MH_SubTitle_1">
              <a:extLst>
                <a:ext uri="{FF2B5EF4-FFF2-40B4-BE49-F238E27FC236}">
                  <a16:creationId xmlns:a16="http://schemas.microsoft.com/office/drawing/2014/main" id="{531E5B1B-89F7-BF95-0DEF-D2814870D8A1}"/>
                </a:ext>
              </a:extLst>
            </p:cNvPr>
            <p:cNvSpPr/>
            <p:nvPr>
              <p:custDataLst>
                <p:tags r:id="rId1"/>
              </p:custDataLst>
            </p:nvPr>
          </p:nvSpPr>
          <p:spPr>
            <a:xfrm>
              <a:off x="5294226" y="2136644"/>
              <a:ext cx="5654242" cy="3046988"/>
            </a:xfrm>
            <a:prstGeom prst="rect">
              <a:avLst/>
            </a:prstGeom>
            <a:noFill/>
          </p:spPr>
          <p:txBody>
            <a:bodyPr wrap="square">
              <a:spAutoFit/>
            </a:bodyPr>
            <a:lstStyle/>
            <a:p>
              <a:pPr marL="285750" lvl="0" indent="-285750" algn="just">
                <a:buFont typeface="Wingdings" panose="05000000000000000000" pitchFamily="2" charset="2"/>
                <a:buChar char="Ø"/>
                <a:defRPr/>
              </a:pP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VB,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khao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gn="just">
                <a:defRPr/>
              </a:pPr>
              <a:r>
                <a:rPr lang="en-GB"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giam</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tù</a:t>
              </a:r>
              <a:r>
                <a:rPr lang="en-GB"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zh-CN" sz="8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14003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par>
                                <p:cTn id="16" presetID="16" presetClass="entr" presetSubtype="21"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barn(inVertical)">
                                      <p:cBhvr>
                                        <p:cTn id="18" dur="500"/>
                                        <p:tgtEl>
                                          <p:spTgt spid="81"/>
                                        </p:tgtEl>
                                      </p:cBhvr>
                                    </p:animEffect>
                                  </p:childTnLst>
                                </p:cTn>
                              </p:par>
                              <p:par>
                                <p:cTn id="19" presetID="16" presetClass="entr" presetSubtype="21"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barn(inVertical)">
                                      <p:cBhvr>
                                        <p:cTn id="21" dur="500"/>
                                        <p:tgtEl>
                                          <p:spTgt spid="82"/>
                                        </p:tgtEl>
                                      </p:cBhvr>
                                    </p:animEffect>
                                  </p:childTnLst>
                                </p:cTn>
                              </p:par>
                              <p:par>
                                <p:cTn id="22" presetID="16" presetClass="entr" presetSubtype="21"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barn(inVertical)">
                                      <p:cBhvr>
                                        <p:cTn id="24" dur="500"/>
                                        <p:tgtEl>
                                          <p:spTgt spid="8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barn(inVertical)">
                                      <p:cBhvr>
                                        <p:cTn id="27" dur="500"/>
                                        <p:tgtEl>
                                          <p:spTgt spid="8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barn(inVertical)">
                                      <p:cBhvr>
                                        <p:cTn id="30" dur="500"/>
                                        <p:tgtEl>
                                          <p:spTgt spid="8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barn(inVertical)">
                                      <p:cBhvr>
                                        <p:cTn id="33" dur="500"/>
                                        <p:tgtEl>
                                          <p:spTgt spid="9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barn(inVertical)">
                                      <p:cBhvr>
                                        <p:cTn id="36" dur="500"/>
                                        <p:tgtEl>
                                          <p:spTgt spid="92"/>
                                        </p:tgtEl>
                                      </p:cBhvr>
                                    </p:animEffect>
                                  </p:childTnLst>
                                </p:cTn>
                              </p:par>
                              <p:par>
                                <p:cTn id="37" presetID="16" presetClass="entr" presetSubtype="21"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barn(inVertical)">
                                      <p:cBhvr>
                                        <p:cTn id="39" dur="500"/>
                                        <p:tgtEl>
                                          <p:spTgt spid="9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barn(inVertical)">
                                      <p:cBhvr>
                                        <p:cTn id="42" dur="500"/>
                                        <p:tgtEl>
                                          <p:spTgt spid="10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barn(inVertical)">
                                      <p:cBhvr>
                                        <p:cTn id="60" dur="500"/>
                                        <p:tgtEl>
                                          <p:spTgt spid="11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barn(inVertical)">
                                      <p:cBhvr>
                                        <p:cTn id="66" dur="500"/>
                                        <p:tgtEl>
                                          <p:spTgt spid="11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16"/>
                                        </p:tgtEl>
                                        <p:attrNameLst>
                                          <p:attrName>style.visibility</p:attrName>
                                        </p:attrNameLst>
                                      </p:cBhvr>
                                      <p:to>
                                        <p:strVal val="visible"/>
                                      </p:to>
                                    </p:set>
                                    <p:animEffect transition="in" filter="barn(inVertical)">
                                      <p:cBhvr>
                                        <p:cTn id="69" dur="500"/>
                                        <p:tgtEl>
                                          <p:spTgt spid="11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barn(inVertical)">
                                      <p:cBhvr>
                                        <p:cTn id="72" dur="500"/>
                                        <p:tgtEl>
                                          <p:spTgt spid="1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barn(inVertical)">
                                      <p:cBhvr>
                                        <p:cTn id="75" dur="500"/>
                                        <p:tgtEl>
                                          <p:spTgt spid="11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barn(inVertical)">
                                      <p:cBhvr>
                                        <p:cTn id="78" dur="500"/>
                                        <p:tgtEl>
                                          <p:spTgt spid="11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barn(inVertical)">
                                      <p:cBhvr>
                                        <p:cTn id="81" dur="500"/>
                                        <p:tgtEl>
                                          <p:spTgt spid="120"/>
                                        </p:tgtEl>
                                      </p:cBhvr>
                                    </p:animEffect>
                                  </p:childTnLst>
                                </p:cTn>
                              </p:par>
                              <p:par>
                                <p:cTn id="82" presetID="16" presetClass="entr" presetSubtype="21" fill="hold" nodeType="with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barn(inVertical)">
                                      <p:cBhvr>
                                        <p:cTn id="84" dur="500"/>
                                        <p:tgtEl>
                                          <p:spTgt spid="121"/>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0">
                                            <p:txEl>
                                              <p:pRg st="0" end="0"/>
                                            </p:txEl>
                                          </p:spTgt>
                                        </p:tgtEl>
                                        <p:attrNameLst>
                                          <p:attrName>style.visibility</p:attrName>
                                        </p:attrNameLst>
                                      </p:cBhvr>
                                      <p:to>
                                        <p:strVal val="visible"/>
                                      </p:to>
                                    </p:set>
                                    <p:anim calcmode="lin" valueType="num">
                                      <p:cBhvr additive="base">
                                        <p:cTn id="89" dur="500" fill="hold"/>
                                        <p:tgtEl>
                                          <p:spTgt spid="80">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80">
                                            <p:txEl>
                                              <p:pRg st="1" end="1"/>
                                            </p:txEl>
                                          </p:spTgt>
                                        </p:tgtEl>
                                        <p:attrNameLst>
                                          <p:attrName>style.visibility</p:attrName>
                                        </p:attrNameLst>
                                      </p:cBhvr>
                                      <p:to>
                                        <p:strVal val="visible"/>
                                      </p:to>
                                    </p:set>
                                    <p:animEffect transition="in" filter="barn(inVertical)">
                                      <p:cBhvr>
                                        <p:cTn id="95" dur="500"/>
                                        <p:tgtEl>
                                          <p:spTgt spid="80">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0">
                                            <p:txEl>
                                              <p:pRg st="2" end="2"/>
                                            </p:txEl>
                                          </p:spTgt>
                                        </p:tgtEl>
                                        <p:attrNameLst>
                                          <p:attrName>style.visibility</p:attrName>
                                        </p:attrNameLst>
                                      </p:cBhvr>
                                      <p:to>
                                        <p:strVal val="visible"/>
                                      </p:to>
                                    </p:set>
                                    <p:animEffect transition="in" filter="barn(inVertical)">
                                      <p:cBhvr>
                                        <p:cTn id="100" dur="500"/>
                                        <p:tgtEl>
                                          <p:spTgt spid="80">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anim calcmode="lin" valueType="num">
                                      <p:cBhvr additive="base">
                                        <p:cTn id="105" dur="500" fill="hold"/>
                                        <p:tgtEl>
                                          <p:spTgt spid="88"/>
                                        </p:tgtEl>
                                        <p:attrNameLst>
                                          <p:attrName>ppt_x</p:attrName>
                                        </p:attrNameLst>
                                      </p:cBhvr>
                                      <p:tavLst>
                                        <p:tav tm="0">
                                          <p:val>
                                            <p:strVal val="#ppt_x"/>
                                          </p:val>
                                        </p:tav>
                                        <p:tav tm="100000">
                                          <p:val>
                                            <p:strVal val="#ppt_x"/>
                                          </p:val>
                                        </p:tav>
                                      </p:tavLst>
                                    </p:anim>
                                    <p:anim calcmode="lin" valueType="num">
                                      <p:cBhvr additive="base">
                                        <p:cTn id="10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additive="base">
                                        <p:cTn id="111" dur="500" fill="hold"/>
                                        <p:tgtEl>
                                          <p:spTgt spid="93"/>
                                        </p:tgtEl>
                                        <p:attrNameLst>
                                          <p:attrName>ppt_x</p:attrName>
                                        </p:attrNameLst>
                                      </p:cBhvr>
                                      <p:tavLst>
                                        <p:tav tm="0">
                                          <p:val>
                                            <p:strVal val="#ppt_x"/>
                                          </p:val>
                                        </p:tav>
                                        <p:tav tm="100000">
                                          <p:val>
                                            <p:strVal val="#ppt_x"/>
                                          </p:val>
                                        </p:tav>
                                      </p:tavLst>
                                    </p:anim>
                                    <p:anim calcmode="lin" valueType="num">
                                      <p:cBhvr additive="base">
                                        <p:cTn id="11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65"/>
                                        </p:tgtEl>
                                        <p:attrNameLst>
                                          <p:attrName>style.visibility</p:attrName>
                                        </p:attrNameLst>
                                      </p:cBhvr>
                                      <p:to>
                                        <p:strVal val="visible"/>
                                      </p:to>
                                    </p:set>
                                    <p:anim calcmode="lin" valueType="num">
                                      <p:cBhvr additive="base">
                                        <p:cTn id="117" dur="500" fill="hold"/>
                                        <p:tgtEl>
                                          <p:spTgt spid="165"/>
                                        </p:tgtEl>
                                        <p:attrNameLst>
                                          <p:attrName>ppt_x</p:attrName>
                                        </p:attrNameLst>
                                      </p:cBhvr>
                                      <p:tavLst>
                                        <p:tav tm="0">
                                          <p:val>
                                            <p:strVal val="#ppt_x"/>
                                          </p:val>
                                        </p:tav>
                                        <p:tav tm="100000">
                                          <p:val>
                                            <p:strVal val="#ppt_x"/>
                                          </p:val>
                                        </p:tav>
                                      </p:tavLst>
                                    </p:anim>
                                    <p:anim calcmode="lin" valueType="num">
                                      <p:cBhvr additive="base">
                                        <p:cTn id="118"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78" grpId="0" animBg="1"/>
      <p:bldP spid="85" grpId="0" animBg="1"/>
      <p:bldP spid="87" grpId="0" animBg="1"/>
      <p:bldP spid="88" grpId="0"/>
      <p:bldP spid="90" grpId="0" animBg="1"/>
      <p:bldP spid="92" grpId="0" animBg="1"/>
      <p:bldP spid="93" grpId="0"/>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9">
            <a:extLst>
              <a:ext uri="{FF2B5EF4-FFF2-40B4-BE49-F238E27FC236}">
                <a16:creationId xmlns:a16="http://schemas.microsoft.com/office/drawing/2014/main" id="{13F79FE9-5072-4C31-2FEE-EBCD17577A10}"/>
              </a:ext>
            </a:extLst>
          </p:cNvPr>
          <p:cNvGrpSpPr/>
          <p:nvPr/>
        </p:nvGrpSpPr>
        <p:grpSpPr>
          <a:xfrm>
            <a:off x="51694" y="679004"/>
            <a:ext cx="10278480" cy="5226819"/>
            <a:chOff x="1710014" y="3744372"/>
            <a:chExt cx="3059592" cy="2355562"/>
          </a:xfrm>
        </p:grpSpPr>
        <p:sp>
          <p:nvSpPr>
            <p:cNvPr id="11" name="十角星 5">
              <a:extLst>
                <a:ext uri="{FF2B5EF4-FFF2-40B4-BE49-F238E27FC236}">
                  <a16:creationId xmlns:a16="http://schemas.microsoft.com/office/drawing/2014/main" id="{17A36B9B-34C4-28AB-F7FB-DFD19D3BA1A4}"/>
                </a:ext>
              </a:extLst>
            </p:cNvPr>
            <p:cNvSpPr/>
            <p:nvPr/>
          </p:nvSpPr>
          <p:spPr>
            <a:xfrm rot="20096755">
              <a:off x="2027318" y="3927178"/>
              <a:ext cx="2545855" cy="2051036"/>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cs typeface="+mn-ea"/>
                <a:sym typeface="+mn-lt"/>
              </a:endParaRPr>
            </a:p>
          </p:txBody>
        </p:sp>
        <p:grpSp>
          <p:nvGrpSpPr>
            <p:cNvPr id="14" name="组合 11">
              <a:extLst>
                <a:ext uri="{FF2B5EF4-FFF2-40B4-BE49-F238E27FC236}">
                  <a16:creationId xmlns:a16="http://schemas.microsoft.com/office/drawing/2014/main" id="{F2F6DC03-81A5-A7B9-29D5-C489C00F3D30}"/>
                </a:ext>
              </a:extLst>
            </p:cNvPr>
            <p:cNvGrpSpPr/>
            <p:nvPr/>
          </p:nvGrpSpPr>
          <p:grpSpPr>
            <a:xfrm>
              <a:off x="1710014" y="3744372"/>
              <a:ext cx="3059592" cy="2355562"/>
              <a:chOff x="1710014" y="3744372"/>
              <a:chExt cx="3059592" cy="2355562"/>
            </a:xfrm>
          </p:grpSpPr>
          <p:pic>
            <p:nvPicPr>
              <p:cNvPr id="15" name="图片 12">
                <a:extLst>
                  <a:ext uri="{FF2B5EF4-FFF2-40B4-BE49-F238E27FC236}">
                    <a16:creationId xmlns:a16="http://schemas.microsoft.com/office/drawing/2014/main" id="{3E4979FA-36A9-B975-92F6-E7A2B05D44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10014" y="3744372"/>
                <a:ext cx="3059592" cy="2355562"/>
              </a:xfrm>
              <a:prstGeom prst="rect">
                <a:avLst/>
              </a:prstGeom>
            </p:spPr>
          </p:pic>
          <p:sp>
            <p:nvSpPr>
              <p:cNvPr id="16" name="文本框 14">
                <a:extLst>
                  <a:ext uri="{FF2B5EF4-FFF2-40B4-BE49-F238E27FC236}">
                    <a16:creationId xmlns:a16="http://schemas.microsoft.com/office/drawing/2014/main" id="{39A1F43C-5B07-DBCD-4243-16B8E17B7880}"/>
                  </a:ext>
                </a:extLst>
              </p:cNvPr>
              <p:cNvSpPr txBox="1"/>
              <p:nvPr/>
            </p:nvSpPr>
            <p:spPr>
              <a:xfrm rot="21287494">
                <a:off x="2180314" y="4602589"/>
                <a:ext cx="2095218" cy="790619"/>
              </a:xfrm>
              <a:prstGeom prst="rect">
                <a:avLst/>
              </a:prstGeom>
              <a:noFill/>
            </p:spPr>
            <p:txBody>
              <a:bodyPr wrap="square" rtlCol="0">
                <a:spAutoFit/>
              </a:bodyPr>
              <a:lstStyle/>
              <a:p>
                <a:pPr algn="ctr">
                  <a:spcBef>
                    <a:spcPts val="400"/>
                  </a:spcBef>
                  <a:spcAft>
                    <a:spcPts val="800"/>
                  </a:spcAft>
                </a:pP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4, 5 HS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SGK,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Khi con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số 3</a:t>
                </a:r>
                <a:r>
                  <a:rPr lang="en-US"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36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67307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4"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图片 10245" descr="22">
            <a:extLst>
              <a:ext uri="{FF2B5EF4-FFF2-40B4-BE49-F238E27FC236}">
                <a16:creationId xmlns:a16="http://schemas.microsoft.com/office/drawing/2014/main" id="{88514A81-4652-B829-81B1-01CA02B1C9A6}"/>
              </a:ext>
            </a:extLst>
          </p:cNvPr>
          <p:cNvPicPr>
            <a:picLocks noChangeAspect="1"/>
          </p:cNvPicPr>
          <p:nvPr/>
        </p:nvPicPr>
        <p:blipFill>
          <a:blip r:embed="rId9"/>
          <a:stretch>
            <a:fillRect/>
          </a:stretch>
        </p:blipFill>
        <p:spPr>
          <a:xfrm>
            <a:off x="2551581" y="668950"/>
            <a:ext cx="8272317" cy="5598120"/>
          </a:xfrm>
          <a:prstGeom prst="rect">
            <a:avLst/>
          </a:prstGeom>
          <a:noFill/>
          <a:ln w="9525">
            <a:noFill/>
          </a:ln>
        </p:spPr>
      </p:pic>
      <p:sp>
        <p:nvSpPr>
          <p:cNvPr id="18" name="TextBox 17">
            <a:extLst>
              <a:ext uri="{FF2B5EF4-FFF2-40B4-BE49-F238E27FC236}">
                <a16:creationId xmlns:a16="http://schemas.microsoft.com/office/drawing/2014/main" id="{37B4BB3E-DC45-EDEC-B9F3-CF6D14F99FF5}"/>
              </a:ext>
            </a:extLst>
          </p:cNvPr>
          <p:cNvSpPr txBox="1"/>
          <p:nvPr/>
        </p:nvSpPr>
        <p:spPr>
          <a:xfrm>
            <a:off x="3088206" y="2343721"/>
            <a:ext cx="7054599" cy="3170099"/>
          </a:xfrm>
          <a:prstGeom prst="rect">
            <a:avLst/>
          </a:prstGeom>
          <a:noFill/>
        </p:spPr>
        <p:txBody>
          <a:bodyPr wrap="square">
            <a:spAutoFit/>
          </a:bodyPr>
          <a:lstStyle/>
          <a:p>
            <a:pPr algn="ctr"/>
            <a:r>
              <a:rPr lang="en-GB" sz="4000" dirty="0" err="1">
                <a:solidFill>
                  <a:schemeClr val="bg2">
                    <a:lumMod val="10000"/>
                  </a:schemeClr>
                </a:solidFill>
                <a:latin typeface="Times New Roman" panose="02020603050405020304" pitchFamily="18" charset="0"/>
                <a:cs typeface="Times New Roman" panose="02020603050405020304" pitchFamily="18" charset="0"/>
              </a:rPr>
              <a:t>Nhóm</a:t>
            </a:r>
            <a:r>
              <a:rPr lang="en-GB" sz="4000" dirty="0">
                <a:solidFill>
                  <a:schemeClr val="bg2">
                    <a:lumMod val="10000"/>
                  </a:schemeClr>
                </a:solidFill>
                <a:latin typeface="Times New Roman" panose="02020603050405020304" pitchFamily="18" charset="0"/>
                <a:cs typeface="Times New Roman" panose="02020603050405020304" pitchFamily="18" charset="0"/>
              </a:rPr>
              <a:t> 2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mục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Ngôn</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trong</a:t>
            </a:r>
            <a:r>
              <a:rPr lang="en-GB" sz="4000" dirty="0">
                <a:solidFill>
                  <a:schemeClr val="bg2">
                    <a:lumMod val="10000"/>
                  </a:schemeClr>
                </a:solidFill>
                <a:latin typeface="Times New Roman" panose="02020603050405020304" pitchFamily="18" charset="0"/>
                <a:cs typeface="Times New Roman" panose="02020603050405020304" pitchFamily="18" charset="0"/>
              </a:rPr>
              <a:t> SGK,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lại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bài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a:solidFill>
                  <a:schemeClr val="bg2">
                    <a:lumMod val="10000"/>
                  </a:schemeClr>
                </a:solidFill>
                <a:latin typeface="Times New Roman" panose="02020603050405020304" pitchFamily="18" charset="0"/>
                <a:cs typeface="Times New Roman" panose="02020603050405020304" pitchFamily="18" charset="0"/>
              </a:rPr>
              <a:t>Khi con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tu</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hú</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tìm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một</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số</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từ</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có</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tính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hàm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súc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hình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ảnh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nhạc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điền</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vào</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b="1" dirty="0">
                <a:solidFill>
                  <a:schemeClr val="bg2">
                    <a:lumMod val="10000"/>
                  </a:schemeClr>
                </a:solidFill>
                <a:latin typeface="Times New Roman" panose="02020603050405020304" pitchFamily="18" charset="0"/>
                <a:cs typeface="Times New Roman" panose="02020603050405020304" pitchFamily="18" charset="0"/>
              </a:rPr>
              <a:t>PHT</a:t>
            </a:r>
            <a:r>
              <a:rPr lang="vi-VN" sz="4000" b="1" dirty="0">
                <a:solidFill>
                  <a:schemeClr val="bg2">
                    <a:lumMod val="10000"/>
                  </a:schemeClr>
                </a:solidFill>
                <a:latin typeface="Times New Roman" panose="02020603050405020304" pitchFamily="18" charset="0"/>
                <a:cs typeface="Times New Roman" panose="02020603050405020304" pitchFamily="18" charset="0"/>
              </a:rPr>
              <a:t> số 4</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endParaRPr lang="en-SG" sz="96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4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id="{4EDA4066-FA68-CE47-3018-BDA20294179A}"/>
              </a:ext>
            </a:extLst>
          </p:cNvPr>
          <p:cNvGraphicFramePr>
            <a:graphicFrameLocks noGrp="1"/>
          </p:cNvGraphicFramePr>
          <p:nvPr>
            <p:extLst>
              <p:ext uri="{D42A27DB-BD31-4B8C-83A1-F6EECF244321}">
                <p14:modId xmlns:p14="http://schemas.microsoft.com/office/powerpoint/2010/main" val="1884286677"/>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val="4279696264"/>
                    </a:ext>
                  </a:extLst>
                </a:gridCol>
                <a:gridCol w="7156174">
                  <a:extLst>
                    <a:ext uri="{9D8B030D-6E8A-4147-A177-3AD203B41FA5}">
                      <a16:colId xmlns:a16="http://schemas.microsoft.com/office/drawing/2014/main"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97453251"/>
                  </a:ext>
                </a:extLst>
              </a:tr>
            </a:tbl>
          </a:graphicData>
        </a:graphic>
      </p:graphicFrame>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1CE820-F55C-D500-3CEF-FE7D328419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64853" y="-22680"/>
            <a:ext cx="7060200" cy="3971363"/>
          </a:xfrm>
          <a:prstGeom prst="rect">
            <a:avLst/>
          </a:prstGeom>
        </p:spPr>
      </p:pic>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rotWithShape="1">
          <a:blip r:embed="rId4">
            <a:extLst>
              <a:ext uri="{28A0092B-C50C-407E-A947-70E740481C1C}">
                <a14:useLocalDpi xmlns:a14="http://schemas.microsoft.com/office/drawing/2010/main" val="0"/>
              </a:ext>
            </a:extLst>
          </a:blip>
          <a:srcRect t="45473"/>
          <a:stretch/>
        </p:blipFill>
        <p:spPr>
          <a:xfrm>
            <a:off x="0" y="2059086"/>
            <a:ext cx="12192000" cy="4838197"/>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10742349" y="3043184"/>
            <a:ext cx="577230" cy="38519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46559DB-33A9-AC39-7C03-DB8B765D3E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0895" y="2059086"/>
            <a:ext cx="9143252" cy="4803857"/>
          </a:xfrm>
          <a:prstGeom prst="rect">
            <a:avLst/>
          </a:prstGeom>
        </p:spPr>
      </p:pic>
      <p:pic>
        <p:nvPicPr>
          <p:cNvPr id="7" name="Picture 6">
            <a:extLst>
              <a:ext uri="{FF2B5EF4-FFF2-40B4-BE49-F238E27FC236}">
                <a16:creationId xmlns:a16="http://schemas.microsoft.com/office/drawing/2014/main" id="{88EEA736-41F5-BF60-53CB-A9ED492F3AB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485979" y="5885510"/>
            <a:ext cx="4676587" cy="972488"/>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10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id="{4EDA4066-FA68-CE47-3018-BDA20294179A}"/>
              </a:ext>
            </a:extLst>
          </p:cNvPr>
          <p:cNvGraphicFramePr>
            <a:graphicFrameLocks noGrp="1"/>
          </p:cNvGraphicFramePr>
          <p:nvPr>
            <p:extLst>
              <p:ext uri="{D42A27DB-BD31-4B8C-83A1-F6EECF244321}">
                <p14:modId xmlns:p14="http://schemas.microsoft.com/office/powerpoint/2010/main" val="3587723004"/>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val="4279696264"/>
                    </a:ext>
                  </a:extLst>
                </a:gridCol>
                <a:gridCol w="7156174">
                  <a:extLst>
                    <a:ext uri="{9D8B030D-6E8A-4147-A177-3AD203B41FA5}">
                      <a16:colId xmlns:a16="http://schemas.microsoft.com/office/drawing/2014/main"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97453251"/>
                  </a:ext>
                </a:extLst>
              </a:tr>
            </a:tbl>
          </a:graphicData>
        </a:graphic>
      </p:graphicFrame>
      <p:sp>
        <p:nvSpPr>
          <p:cNvPr id="4" name="TextBox 3">
            <a:extLst>
              <a:ext uri="{FF2B5EF4-FFF2-40B4-BE49-F238E27FC236}">
                <a16:creationId xmlns:a16="http://schemas.microsoft.com/office/drawing/2014/main" id="{A0CE2972-5E98-F765-9945-F6ECB39BD024}"/>
              </a:ext>
            </a:extLst>
          </p:cNvPr>
          <p:cNvSpPr txBox="1"/>
          <p:nvPr/>
        </p:nvSpPr>
        <p:spPr>
          <a:xfrm>
            <a:off x="4856922" y="1560805"/>
            <a:ext cx="6824868" cy="1569660"/>
          </a:xfrm>
          <a:prstGeom prst="rect">
            <a:avLst/>
          </a:prstGeom>
          <a:noFill/>
        </p:spPr>
        <p:txBody>
          <a:bodyPr wrap="square">
            <a:spAutoFit/>
          </a:bodyPr>
          <a:lstStyle/>
          <a:p>
            <a:pPr marL="0" marR="0" lvl="0" indent="19685"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lúa chiêm đang chín, trái cây ngọt dần, vườn, vườn râm dậy tiếng ve ngân, bắp rây vàng hạt, hè dậy bên lòng,...</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AFD6E55-C21F-FF2A-442D-A4687E4A2CD1}"/>
              </a:ext>
            </a:extLst>
          </p:cNvPr>
          <p:cNvSpPr txBox="1"/>
          <p:nvPr/>
        </p:nvSpPr>
        <p:spPr>
          <a:xfrm>
            <a:off x="4856922" y="322910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hình ảnh mùa hè sống động: đồng lúa, vườn cây, bầu trời; nhân vật trữ tình bức bối, khao khát tự do</a:t>
            </a:r>
            <a:r>
              <a:rPr kumimoji="0" lang="en-US"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4F5E09-CE06-14FE-7E03-FEAB799FB6CC}"/>
              </a:ext>
            </a:extLst>
          </p:cNvPr>
          <p:cNvSpPr txBox="1"/>
          <p:nvPr/>
        </p:nvSpPr>
        <p:spPr>
          <a:xfrm>
            <a:off x="4863548" y="479876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cách gieo vần chân, ngắt nhịp chẵn (trừ dòng thơ thứ 9), phối hợp luân phiên các thanh điệu bằng/ trắc của thể thơ lục bát</a:t>
            </a:r>
            <a:r>
              <a:rPr kumimoji="0" lang="en-US"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6240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1" name="Table 10">
            <a:extLst>
              <a:ext uri="{FF2B5EF4-FFF2-40B4-BE49-F238E27FC236}">
                <a16:creationId xmlns:a16="http://schemas.microsoft.com/office/drawing/2014/main" id="{6F221AC9-2FAC-0704-C7EF-76AA7B168F9C}"/>
              </a:ext>
            </a:extLst>
          </p:cNvPr>
          <p:cNvGraphicFramePr>
            <a:graphicFrameLocks noGrp="1"/>
          </p:cNvGraphicFramePr>
          <p:nvPr>
            <p:extLst>
              <p:ext uri="{D42A27DB-BD31-4B8C-83A1-F6EECF244321}">
                <p14:modId xmlns:p14="http://schemas.microsoft.com/office/powerpoint/2010/main" val="342206683"/>
              </p:ext>
            </p:extLst>
          </p:nvPr>
        </p:nvGraphicFramePr>
        <p:xfrm>
          <a:off x="0" y="39756"/>
          <a:ext cx="12192000" cy="6804992"/>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val="113328004"/>
                    </a:ext>
                  </a:extLst>
                </a:gridCol>
                <a:gridCol w="7686261">
                  <a:extLst>
                    <a:ext uri="{9D8B030D-6E8A-4147-A177-3AD203B41FA5}">
                      <a16:colId xmlns:a16="http://schemas.microsoft.com/office/drawing/2014/main" val="1653543539"/>
                    </a:ext>
                  </a:extLst>
                </a:gridCol>
                <a:gridCol w="1908313">
                  <a:extLst>
                    <a:ext uri="{9D8B030D-6E8A-4147-A177-3AD203B41FA5}">
                      <a16:colId xmlns:a16="http://schemas.microsoft.com/office/drawing/2014/main" val="2328907342"/>
                    </a:ext>
                  </a:extLst>
                </a:gridCol>
              </a:tblGrid>
              <a:tr h="80663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386056239"/>
                  </a:ext>
                </a:extLst>
              </a:tr>
              <a:tr h="696250">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(1)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63185665"/>
                  </a:ext>
                </a:extLst>
              </a:tr>
              <a:tr h="1053833">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(2)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565588224"/>
                  </a:ext>
                </a:extLst>
              </a:tr>
              <a:tr h="702555">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(3)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233692150"/>
                  </a:ext>
                </a:extLst>
              </a:tr>
              <a:tr h="3545717">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(4)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688931988"/>
                  </a:ext>
                </a:extLst>
              </a:tr>
            </a:tbl>
          </a:graphicData>
        </a:graphic>
      </p:graphicFrame>
      <p:sp>
        <p:nvSpPr>
          <p:cNvPr id="3" name="Rectangle 2"/>
          <p:cNvSpPr/>
          <p:nvPr/>
        </p:nvSpPr>
        <p:spPr>
          <a:xfrm>
            <a:off x="3146474" y="3612272"/>
            <a:ext cx="6096000" cy="646331"/>
          </a:xfrm>
          <a:prstGeom prst="rect">
            <a:avLst/>
          </a:prstGeom>
        </p:spPr>
        <p:txBody>
          <a:bodyPr>
            <a:spAutoFit/>
          </a:bodyPr>
          <a:lstStyle/>
          <a:p>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22901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bird on a branch&#10;&#10;Description automatically generated">
            <a:extLst>
              <a:ext uri="{FF2B5EF4-FFF2-40B4-BE49-F238E27FC236}">
                <a16:creationId xmlns:a16="http://schemas.microsoft.com/office/drawing/2014/main" id="{41DD706D-69EE-EB1A-CB0B-006653194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2522" y="-313289"/>
            <a:ext cx="2304013" cy="2498718"/>
          </a:xfrm>
          <a:prstGeom prst="rect">
            <a:avLst/>
          </a:prstGeom>
        </p:spPr>
      </p:pic>
      <p:graphicFrame>
        <p:nvGraphicFramePr>
          <p:cNvPr id="11" name="Table 10">
            <a:extLst>
              <a:ext uri="{FF2B5EF4-FFF2-40B4-BE49-F238E27FC236}">
                <a16:creationId xmlns:a16="http://schemas.microsoft.com/office/drawing/2014/main" id="{6F221AC9-2FAC-0704-C7EF-76AA7B168F9C}"/>
              </a:ext>
            </a:extLst>
          </p:cNvPr>
          <p:cNvGraphicFramePr>
            <a:graphicFrameLocks noGrp="1"/>
          </p:cNvGraphicFramePr>
          <p:nvPr>
            <p:extLst>
              <p:ext uri="{D42A27DB-BD31-4B8C-83A1-F6EECF244321}">
                <p14:modId xmlns:p14="http://schemas.microsoft.com/office/powerpoint/2010/main" val="3934346749"/>
              </p:ext>
            </p:extLst>
          </p:nvPr>
        </p:nvGraphicFramePr>
        <p:xfrm>
          <a:off x="0" y="0"/>
          <a:ext cx="12192000" cy="6857999"/>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val="113328004"/>
                    </a:ext>
                  </a:extLst>
                </a:gridCol>
                <a:gridCol w="7686261">
                  <a:extLst>
                    <a:ext uri="{9D8B030D-6E8A-4147-A177-3AD203B41FA5}">
                      <a16:colId xmlns:a16="http://schemas.microsoft.com/office/drawing/2014/main" val="1653543539"/>
                    </a:ext>
                  </a:extLst>
                </a:gridCol>
                <a:gridCol w="1908313">
                  <a:extLst>
                    <a:ext uri="{9D8B030D-6E8A-4147-A177-3AD203B41FA5}">
                      <a16:colId xmlns:a16="http://schemas.microsoft.com/office/drawing/2014/main" val="2328907342"/>
                    </a:ext>
                  </a:extLst>
                </a:gridCol>
              </a:tblGrid>
              <a:tr h="80835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386056239"/>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63185665"/>
                  </a:ext>
                </a:extLst>
              </a:tr>
              <a:tr h="1056080">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565588224"/>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233692150"/>
                  </a:ext>
                </a:extLst>
              </a:tr>
              <a:tr h="3585456">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688931988"/>
                  </a:ext>
                </a:extLst>
              </a:tr>
            </a:tbl>
          </a:graphicData>
        </a:graphic>
      </p:graphicFrame>
      <p:sp>
        <p:nvSpPr>
          <p:cNvPr id="5" name="TextBox 4">
            <a:extLst>
              <a:ext uri="{FF2B5EF4-FFF2-40B4-BE49-F238E27FC236}">
                <a16:creationId xmlns:a16="http://schemas.microsoft.com/office/drawing/2014/main" id="{14B0D14F-BE10-472B-C3E6-C4677FFC3F63}"/>
              </a:ext>
            </a:extLst>
          </p:cNvPr>
          <p:cNvSpPr txBox="1"/>
          <p:nvPr/>
        </p:nvSpPr>
        <p:spPr>
          <a:xfrm>
            <a:off x="-47287" y="788814"/>
            <a:ext cx="2603148"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(1) Sự lựa chọn thể thơ</a:t>
            </a:r>
            <a:r>
              <a:rPr kumimoji="0" lang="en-US"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F51B43A-98DF-E0AE-5725-69268C54D482}"/>
              </a:ext>
            </a:extLst>
          </p:cNvPr>
          <p:cNvSpPr txBox="1"/>
          <p:nvPr/>
        </p:nvSpPr>
        <p:spPr>
          <a:xfrm>
            <a:off x="-47286" y="1473888"/>
            <a:ext cx="2603148" cy="1131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(2) Sự sắp xếp các phần, các đoạn (bố cục)</a:t>
            </a:r>
            <a:r>
              <a:rPr kumimoji="0" lang="en-US"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4F8592A-ABD7-4886-E228-98B6219CFC25}"/>
              </a:ext>
            </a:extLst>
          </p:cNvPr>
          <p:cNvSpPr txBox="1"/>
          <p:nvPr/>
        </p:nvSpPr>
        <p:spPr>
          <a:xfrm>
            <a:off x="-75600" y="2525221"/>
            <a:ext cx="2631461"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(3) Sự triển khai mạch cảm xúc</a:t>
            </a:r>
            <a:r>
              <a:rPr kumimoji="0" lang="en-US"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0E8CF1A-A10E-D7E6-B98F-9B8367CED010}"/>
              </a:ext>
            </a:extLst>
          </p:cNvPr>
          <p:cNvSpPr txBox="1"/>
          <p:nvPr/>
        </p:nvSpPr>
        <p:spPr>
          <a:xfrm>
            <a:off x="-39572" y="3317279"/>
            <a:ext cx="2631461"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(4) Sự phối hợp của vần, nhịp, hình ảnh thơ, các biện pháp tu từ</a:t>
            </a:r>
            <a:r>
              <a:rPr kumimoji="0" lang="en-US"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EC8E7FF-DF69-B81C-0403-2FC52F595673}"/>
              </a:ext>
            </a:extLst>
          </p:cNvPr>
          <p:cNvSpPr txBox="1"/>
          <p:nvPr/>
        </p:nvSpPr>
        <p:spPr>
          <a:xfrm>
            <a:off x="2603147" y="855681"/>
            <a:ext cx="6838120"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thơ lục bát</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8E1776C-39A8-F707-9E77-72FF1FD3CA08}"/>
              </a:ext>
            </a:extLst>
          </p:cNvPr>
          <p:cNvSpPr txBox="1"/>
          <p:nvPr/>
        </p:nvSpPr>
        <p:spPr>
          <a:xfrm>
            <a:off x="2584176" y="1707424"/>
            <a:ext cx="6838120" cy="4385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Bố cục gồm hai phần: 6 câu đầu và 4 câu cuối</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5639067-1A77-000F-AD2D-1295E26882FA}"/>
              </a:ext>
            </a:extLst>
          </p:cNvPr>
          <p:cNvSpPr txBox="1"/>
          <p:nvPr/>
        </p:nvSpPr>
        <p:spPr>
          <a:xfrm>
            <a:off x="2555860" y="2519180"/>
            <a:ext cx="7794087"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Mạch cảm xúc: hoài niệm về hình ảnh sống động, tươi đẹp của mùa hè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tâm trạng bức bối vì bị giam cầm, niềm khao khát tự do</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D5FEC3AA-8F3B-A652-7B6E-2A442C8FD0DE}"/>
              </a:ext>
            </a:extLst>
          </p:cNvPr>
          <p:cNvSpPr txBox="1"/>
          <p:nvPr/>
        </p:nvSpPr>
        <p:spPr>
          <a:xfrm>
            <a:off x="2555858" y="3289870"/>
            <a:ext cx="7688071" cy="36189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Vần: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tiếng thứ 6 của dòng lục vần với tiếng thứ 6 của dòng bát kế tiếp, tiếng thứ 8 của dòng bát vần với tiếng thứ 6 của dòng lục kế tiếp</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Ngắt nhịp: chủ yếu là nhịp chẵn, trừ dòng thơ thứ 9 ngắt nhịp 3/3</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Hình ảnh cụ thể, sống động của mùa hè bên ngoài phòng giam, hình ảnh bức bối, muốn phá vỡ giới hạn của phòng giam để tìm tự do của người tù</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Từ ngữ: chín, ngọt dần, dậy, rây, lộn nhào, ngột, chết uất thôi,...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Điệp từ (càng), điệp vần (đào/ cao, ôi/ thôi)</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BF12F3E-F778-9CC1-B662-CD432FD9D676}"/>
              </a:ext>
            </a:extLst>
          </p:cNvPr>
          <p:cNvSpPr txBox="1"/>
          <p:nvPr/>
        </p:nvSpPr>
        <p:spPr>
          <a:xfrm>
            <a:off x="10243929" y="817813"/>
            <a:ext cx="1948071" cy="182357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hiện tâm trạng bức bối, niềm khao khát tự do của người tù</a:t>
            </a:r>
            <a:r>
              <a:rPr kumimoji="0" lang="en-US"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barn(inVertical)">
                                      <p:cBhvr>
                                        <p:cTn id="49" dur="500"/>
                                        <p:tgtEl>
                                          <p:spTgt spid="2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2">
                                            <p:txEl>
                                              <p:pRg st="2" end="2"/>
                                            </p:txEl>
                                          </p:spTgt>
                                        </p:tgtEl>
                                        <p:attrNameLst>
                                          <p:attrName>style.visibility</p:attrName>
                                        </p:attrNameLst>
                                      </p:cBhvr>
                                      <p:to>
                                        <p:strVal val="visible"/>
                                      </p:to>
                                    </p:set>
                                    <p:animEffect transition="in" filter="barn(inVertical)">
                                      <p:cBhvr>
                                        <p:cTn id="54" dur="500"/>
                                        <p:tgtEl>
                                          <p:spTgt spid="2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2">
                                            <p:txEl>
                                              <p:pRg st="3" end="3"/>
                                            </p:txEl>
                                          </p:spTgt>
                                        </p:tgtEl>
                                        <p:attrNameLst>
                                          <p:attrName>style.visibility</p:attrName>
                                        </p:attrNameLst>
                                      </p:cBhvr>
                                      <p:to>
                                        <p:strVal val="visible"/>
                                      </p:to>
                                    </p:set>
                                    <p:animEffect transition="in" filter="barn(inVertical)">
                                      <p:cBhvr>
                                        <p:cTn id="59" dur="500"/>
                                        <p:tgtEl>
                                          <p:spTgt spid="2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2">
                                            <p:txEl>
                                              <p:pRg st="4" end="4"/>
                                            </p:txEl>
                                          </p:spTgt>
                                        </p:tgtEl>
                                        <p:attrNameLst>
                                          <p:attrName>style.visibility</p:attrName>
                                        </p:attrNameLst>
                                      </p:cBhvr>
                                      <p:to>
                                        <p:strVal val="visible"/>
                                      </p:to>
                                    </p:set>
                                    <p:animEffect transition="in" filter="barn(inVertical)">
                                      <p:cBhvr>
                                        <p:cTn id="64" dur="500"/>
                                        <p:tgtEl>
                                          <p:spTgt spid="2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anim calcmode="lin" valueType="num">
                                      <p:cBhvr additive="base">
                                        <p:cTn id="6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4" grpId="0"/>
      <p:bldP spid="16" grpId="0"/>
      <p:bldP spid="1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尤克里里">
            <a:hlinkClick r:id="" action="ppaction://media"/>
            <a:extLst>
              <a:ext uri="{FF2B5EF4-FFF2-40B4-BE49-F238E27FC236}">
                <a16:creationId xmlns:a16="http://schemas.microsoft.com/office/drawing/2014/main" id="{BB78C268-A9F5-8719-E089-7CC36C0F8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pic>
        <p:nvPicPr>
          <p:cNvPr id="5" name="Picture 4">
            <a:extLst>
              <a:ext uri="{FF2B5EF4-FFF2-40B4-BE49-F238E27FC236}">
                <a16:creationId xmlns:a16="http://schemas.microsoft.com/office/drawing/2014/main" id="{BB011EDD-A603-BCF7-C6F1-F8A07DB7571A}"/>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70873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1730" y="995681"/>
            <a:ext cx="6096000" cy="646331"/>
          </a:xfrm>
          <a:prstGeom prst="rect">
            <a:avLst/>
          </a:prstGeom>
        </p:spPr>
        <p:txBody>
          <a:bodyPr>
            <a:spAutoFit/>
          </a:bodyPr>
          <a:lstStyle/>
          <a:p>
            <a:r>
              <a:rPr lang="en-US" b="1" i="1" dirty="0">
                <a:solidFill>
                  <a:srgbClr val="FF0000"/>
                </a:solidFill>
              </a:rPr>
              <a:t>     </a:t>
            </a:r>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pic>
        <p:nvPicPr>
          <p:cNvPr id="4" name="Picture 3">
            <a:extLst>
              <a:ext uri="{FF2B5EF4-FFF2-40B4-BE49-F238E27FC236}">
                <a16:creationId xmlns:a16="http://schemas.microsoft.com/office/drawing/2014/main" id="{26A6912B-7EEA-0442-E415-9BA7BF00A5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773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800192"/>
            <a:ext cx="7061200" cy="2800767"/>
          </a:xfrm>
          <a:prstGeom prst="rect">
            <a:avLst/>
          </a:prstGeom>
          <a:noFill/>
        </p:spPr>
        <p:txBody>
          <a:bodyPr wrap="square">
            <a:spAutoFit/>
          </a:bodyPr>
          <a:lstStyle/>
          <a:p>
            <a:pPr algn="ctr"/>
            <a:r>
              <a:rPr lang="en-US" sz="8800" b="1" dirty="0" err="1">
                <a:effectLst/>
                <a:latin typeface="Times New Roman" panose="02020603050405020304" pitchFamily="18" charset="0"/>
                <a:ea typeface="Calibri" panose="020F0502020204030204" pitchFamily="34" charset="0"/>
              </a:rPr>
              <a:t>Chuẩn</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bị</a:t>
            </a:r>
            <a:r>
              <a:rPr lang="en-US" sz="8800" b="1" dirty="0">
                <a:effectLst/>
                <a:latin typeface="Times New Roman" panose="02020603050405020304" pitchFamily="18" charset="0"/>
                <a:ea typeface="Calibri" panose="020F0502020204030204" pitchFamily="34" charset="0"/>
              </a:rPr>
              <a:t> </a:t>
            </a:r>
          </a:p>
          <a:p>
            <a:pPr algn="ctr"/>
            <a:r>
              <a:rPr lang="en-US" sz="8800" b="1" dirty="0" err="1">
                <a:effectLst/>
                <a:latin typeface="Times New Roman" panose="02020603050405020304" pitchFamily="18" charset="0"/>
                <a:ea typeface="Calibri" panose="020F0502020204030204" pitchFamily="34" charset="0"/>
              </a:rPr>
              <a:t>đọc</a:t>
            </a:r>
            <a:endParaRPr lang="en-SG" sz="8800" dirty="0"/>
          </a:p>
        </p:txBody>
      </p:sp>
    </p:spTree>
    <p:extLst>
      <p:ext uri="{BB962C8B-B14F-4D97-AF65-F5344CB8AC3E}">
        <p14:creationId xmlns:p14="http://schemas.microsoft.com/office/powerpoint/2010/main" val="30871277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6"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id="{CAB227C3-2F68-5C58-6A15-B11E0CD9504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4868" y="899178"/>
            <a:ext cx="8504672" cy="5003804"/>
          </a:xfrm>
          <a:prstGeom prst="rect">
            <a:avLst/>
          </a:prstGeom>
        </p:spPr>
      </p:pic>
      <p:sp>
        <p:nvSpPr>
          <p:cNvPr id="11" name="矩形 17">
            <a:extLst>
              <a:ext uri="{FF2B5EF4-FFF2-40B4-BE49-F238E27FC236}">
                <a16:creationId xmlns:a16="http://schemas.microsoft.com/office/drawing/2014/main" id="{558428AA-498C-EAAA-0DA0-A7404778E434}"/>
              </a:ext>
            </a:extLst>
          </p:cNvPr>
          <p:cNvSpPr/>
          <p:nvPr/>
        </p:nvSpPr>
        <p:spPr>
          <a:xfrm>
            <a:off x="3942465" y="1938450"/>
            <a:ext cx="3812345" cy="2862322"/>
          </a:xfrm>
          <a:prstGeom prst="rect">
            <a:avLst/>
          </a:prstGeom>
        </p:spPr>
        <p:txBody>
          <a:bodyPr wrap="square">
            <a:spAutoFit/>
          </a:bodyPr>
          <a:lstStyle/>
          <a:p>
            <a:pPr algn="ctr"/>
            <a:r>
              <a:rPr lang="vi-VN" sz="3600" dirty="0">
                <a:latin typeface="Times New Roman" panose="02020603050405020304" pitchFamily="18" charset="0"/>
                <a:cs typeface="Times New Roman" panose="02020603050405020304" pitchFamily="18" charset="0"/>
              </a:rPr>
              <a:t>Hs nghe bài hát </a:t>
            </a:r>
            <a:r>
              <a:rPr lang="vi-VN" sz="3600" b="1" dirty="0">
                <a:latin typeface="Times New Roman" panose="02020603050405020304" pitchFamily="18" charset="0"/>
                <a:cs typeface="Times New Roman" panose="02020603050405020304" pitchFamily="18" charset="0"/>
              </a:rPr>
              <a:t>“Quê hương” </a:t>
            </a:r>
            <a:r>
              <a:rPr lang="vi-VN" sz="3600" dirty="0">
                <a:latin typeface="Times New Roman" panose="02020603050405020304" pitchFamily="18" charset="0"/>
                <a:cs typeface="Times New Roman" panose="02020603050405020304" pitchFamily="18" charset="0"/>
              </a:rPr>
              <a:t>và chia sẻ cảm xúc của em sau khi nghe bài hát.</a:t>
            </a:r>
            <a:endParaRPr lang="en-SG" sz="3600" dirty="0">
              <a:latin typeface="Times New Roman" panose="02020603050405020304" pitchFamily="18" charset="0"/>
              <a:cs typeface="Times New Roman" panose="02020603050405020304" pitchFamily="18" charset="0"/>
            </a:endParaRPr>
          </a:p>
        </p:txBody>
      </p:sp>
      <p:pic>
        <p:nvPicPr>
          <p:cNvPr id="14" name="Picture 13" descr="A cartoon of a couple of people on a boat with fish&#10;&#10;Description automatically generated">
            <a:extLst>
              <a:ext uri="{FF2B5EF4-FFF2-40B4-BE49-F238E27FC236}">
                <a16:creationId xmlns:a16="http://schemas.microsoft.com/office/drawing/2014/main" id="{A508F624-1F99-2F60-F423-40F696EDD6B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7428" y="3757215"/>
            <a:ext cx="3172975" cy="3172975"/>
          </a:xfrm>
          <a:prstGeom prst="rect">
            <a:avLst/>
          </a:prstGeom>
        </p:spPr>
      </p:pic>
      <p:pic>
        <p:nvPicPr>
          <p:cNvPr id="15" name="QueHuong-AnhTho-8865914">
            <a:hlinkClick r:id="" action="ppaction://media"/>
            <a:extLst>
              <a:ext uri="{FF2B5EF4-FFF2-40B4-BE49-F238E27FC236}">
                <a16:creationId xmlns:a16="http://schemas.microsoft.com/office/drawing/2014/main" id="{F7C1D10A-AE83-AE7B-F4EE-06F8BDE273C3}"/>
              </a:ext>
            </a:extLst>
          </p:cNvPr>
          <p:cNvPicPr>
            <a:picLocks noChangeAspect="1"/>
          </p:cNvPicPr>
          <p:nvPr>
            <a:audioFile r:link="rId1"/>
            <p:extLst>
              <p:ext uri="{DAA4B4D4-6D71-4841-9C94-3DE7FCFB9230}">
                <p14:media xmlns:p14="http://schemas.microsoft.com/office/powerpoint/2010/main" r:embed="rId2">
                  <p14:trim st="29900" end="158386"/>
                </p14:media>
              </p:ext>
            </p:extLst>
          </p:nvPr>
        </p:nvPicPr>
        <p:blipFill>
          <a:blip r:embed="rId14">
            <a:duotone>
              <a:prstClr val="black"/>
              <a:schemeClr val="accent5">
                <a:tint val="45000"/>
                <a:satMod val="400000"/>
              </a:schemeClr>
            </a:duotone>
          </a:blip>
          <a:stretch>
            <a:fillRect/>
          </a:stretch>
        </p:blipFill>
        <p:spPr>
          <a:xfrm>
            <a:off x="8907847" y="2335664"/>
            <a:ext cx="2396957" cy="2396957"/>
          </a:xfrm>
          <a:prstGeom prst="rect">
            <a:avLst/>
          </a:prstGeom>
        </p:spPr>
      </p:pic>
    </p:spTree>
    <p:extLst>
      <p:ext uri="{BB962C8B-B14F-4D97-AF65-F5344CB8AC3E}">
        <p14:creationId xmlns:p14="http://schemas.microsoft.com/office/powerpoint/2010/main" val="26491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08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图片 16">
            <a:extLst>
              <a:ext uri="{FF2B5EF4-FFF2-40B4-BE49-F238E27FC236}">
                <a16:creationId xmlns:a16="http://schemas.microsoft.com/office/drawing/2014/main" id="{8BFD6221-1849-2A19-A064-35181476E1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572" y="815932"/>
            <a:ext cx="11606069" cy="55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3">
            <a:extLst>
              <a:ext uri="{FF2B5EF4-FFF2-40B4-BE49-F238E27FC236}">
                <a16:creationId xmlns:a16="http://schemas.microsoft.com/office/drawing/2014/main" id="{47EB61E0-B3D2-9384-3255-F679240CF7BB}"/>
              </a:ext>
            </a:extLst>
          </p:cNvPr>
          <p:cNvSpPr txBox="1"/>
          <p:nvPr/>
        </p:nvSpPr>
        <p:spPr>
          <a:xfrm>
            <a:off x="3052029" y="2241266"/>
            <a:ext cx="7409423" cy="175432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5400" dirty="0">
                <a:solidFill>
                  <a:schemeClr val="bg2">
                    <a:lumMod val="10000"/>
                  </a:schemeClr>
                </a:solidFill>
                <a:effectLst/>
                <a:latin typeface="Times New Roman" panose="02020603050405020304" pitchFamily="18" charset="0"/>
                <a:ea typeface="Calibri" panose="020F0502020204030204" pitchFamily="34" charset="0"/>
              </a:rPr>
              <a:t>Đọc những bài thơ, ca dao viết về quê hương</a:t>
            </a:r>
            <a:r>
              <a:rPr lang="en-US" sz="5400" dirty="0">
                <a:solidFill>
                  <a:schemeClr val="bg2">
                    <a:lumMod val="10000"/>
                  </a:schemeClr>
                </a:solidFill>
                <a:effectLst/>
                <a:latin typeface="Times New Roman" panose="02020603050405020304" pitchFamily="18" charset="0"/>
                <a:ea typeface="Calibri" panose="020F0502020204030204" pitchFamily="34" charset="0"/>
              </a:rPr>
              <a:t>.</a:t>
            </a:r>
            <a:endParaRPr lang="en-SG" sz="5400" dirty="0">
              <a:solidFill>
                <a:schemeClr val="bg2">
                  <a:lumMod val="1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531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1891;p31">
            <a:extLst>
              <a:ext uri="{FF2B5EF4-FFF2-40B4-BE49-F238E27FC236}">
                <a16:creationId xmlns:a16="http://schemas.microsoft.com/office/drawing/2014/main" id="{C38F5825-7035-5834-5504-62D4DAFF1048}"/>
              </a:ext>
            </a:extLst>
          </p:cNvPr>
          <p:cNvGrpSpPr/>
          <p:nvPr/>
        </p:nvGrpSpPr>
        <p:grpSpPr>
          <a:xfrm>
            <a:off x="910523" y="2380446"/>
            <a:ext cx="2127347" cy="2524989"/>
            <a:chOff x="4404950" y="2559125"/>
            <a:chExt cx="2268350" cy="2867950"/>
          </a:xfrm>
        </p:grpSpPr>
        <p:sp>
          <p:nvSpPr>
            <p:cNvPr id="29" name="Google Shape;1892;p31">
              <a:extLst>
                <a:ext uri="{FF2B5EF4-FFF2-40B4-BE49-F238E27FC236}">
                  <a16:creationId xmlns:a16="http://schemas.microsoft.com/office/drawing/2014/main" id="{761A0861-1142-C3B0-0070-2F2AC2948024}"/>
                </a:ext>
              </a:extLst>
            </p:cNvPr>
            <p:cNvSpPr/>
            <p:nvPr/>
          </p:nvSpPr>
          <p:spPr>
            <a:xfrm>
              <a:off x="4404950" y="2586200"/>
              <a:ext cx="617775" cy="2840875"/>
            </a:xfrm>
            <a:custGeom>
              <a:avLst/>
              <a:gdLst/>
              <a:ahLst/>
              <a:cxnLst/>
              <a:rect l="l" t="t" r="r" b="b"/>
              <a:pathLst>
                <a:path w="24711" h="113635" extrusionOk="0">
                  <a:moveTo>
                    <a:pt x="105" y="0"/>
                  </a:moveTo>
                  <a:cubicBezTo>
                    <a:pt x="47" y="0"/>
                    <a:pt x="0" y="44"/>
                    <a:pt x="0" y="102"/>
                  </a:cubicBezTo>
                  <a:lnTo>
                    <a:pt x="0" y="113532"/>
                  </a:lnTo>
                  <a:cubicBezTo>
                    <a:pt x="0" y="113588"/>
                    <a:pt x="47" y="113634"/>
                    <a:pt x="105" y="113634"/>
                  </a:cubicBezTo>
                  <a:lnTo>
                    <a:pt x="24609" y="113634"/>
                  </a:lnTo>
                  <a:cubicBezTo>
                    <a:pt x="24665" y="113634"/>
                    <a:pt x="24711" y="113588"/>
                    <a:pt x="24711" y="113532"/>
                  </a:cubicBezTo>
                  <a:lnTo>
                    <a:pt x="24711" y="102"/>
                  </a:lnTo>
                  <a:cubicBezTo>
                    <a:pt x="24711" y="44"/>
                    <a:pt x="24665" y="0"/>
                    <a:pt x="24609" y="0"/>
                  </a:cubicBezTo>
                  <a:close/>
                </a:path>
              </a:pathLst>
            </a:custGeom>
            <a:solidFill>
              <a:srgbClr val="EDCFD4"/>
            </a:solidFill>
            <a:ln w="9525" cap="flat" cmpd="sng">
              <a:solidFill>
                <a:srgbClr val="EDCFD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93;p31">
              <a:extLst>
                <a:ext uri="{FF2B5EF4-FFF2-40B4-BE49-F238E27FC236}">
                  <a16:creationId xmlns:a16="http://schemas.microsoft.com/office/drawing/2014/main" id="{663EAD99-AF60-3B09-71A8-D0E2F07E322A}"/>
                </a:ext>
              </a:extLst>
            </p:cNvPr>
            <p:cNvSpPr/>
            <p:nvPr/>
          </p:nvSpPr>
          <p:spPr>
            <a:xfrm>
              <a:off x="4404950" y="2586200"/>
              <a:ext cx="503850" cy="2758075"/>
            </a:xfrm>
            <a:custGeom>
              <a:avLst/>
              <a:gdLst/>
              <a:ahLst/>
              <a:cxnLst/>
              <a:rect l="l" t="t" r="r" b="b"/>
              <a:pathLst>
                <a:path w="20154" h="110323" extrusionOk="0">
                  <a:moveTo>
                    <a:pt x="6088" y="0"/>
                  </a:moveTo>
                  <a:cubicBezTo>
                    <a:pt x="2725" y="0"/>
                    <a:pt x="0" y="2672"/>
                    <a:pt x="0" y="5969"/>
                  </a:cubicBezTo>
                  <a:lnTo>
                    <a:pt x="0" y="107666"/>
                  </a:lnTo>
                  <a:cubicBezTo>
                    <a:pt x="0" y="108624"/>
                    <a:pt x="253" y="109517"/>
                    <a:pt x="665" y="110323"/>
                  </a:cubicBezTo>
                  <a:cubicBezTo>
                    <a:pt x="849" y="110318"/>
                    <a:pt x="1020" y="110313"/>
                    <a:pt x="1064" y="110313"/>
                  </a:cubicBezTo>
                  <a:lnTo>
                    <a:pt x="7329" y="110313"/>
                  </a:lnTo>
                  <a:cubicBezTo>
                    <a:pt x="12421" y="110313"/>
                    <a:pt x="16550" y="107841"/>
                    <a:pt x="16550" y="104790"/>
                  </a:cubicBezTo>
                  <a:lnTo>
                    <a:pt x="16550" y="2200"/>
                  </a:lnTo>
                  <a:cubicBezTo>
                    <a:pt x="16550" y="1424"/>
                    <a:pt x="16278" y="689"/>
                    <a:pt x="15796" y="17"/>
                  </a:cubicBezTo>
                  <a:lnTo>
                    <a:pt x="15796" y="17"/>
                  </a:lnTo>
                  <a:cubicBezTo>
                    <a:pt x="17385" y="49"/>
                    <a:pt x="18867" y="47"/>
                    <a:pt x="20154" y="212"/>
                  </a:cubicBezTo>
                  <a:cubicBezTo>
                    <a:pt x="19662" y="88"/>
                    <a:pt x="19156" y="0"/>
                    <a:pt x="18626" y="0"/>
                  </a:cubicBezTo>
                  <a:close/>
                </a:path>
              </a:pathLst>
            </a:cu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94;p31">
              <a:extLst>
                <a:ext uri="{FF2B5EF4-FFF2-40B4-BE49-F238E27FC236}">
                  <a16:creationId xmlns:a16="http://schemas.microsoft.com/office/drawing/2014/main" id="{7CCDE85E-C16F-4E4D-3C4C-58154300ABF2}"/>
                </a:ext>
              </a:extLst>
            </p:cNvPr>
            <p:cNvSpPr/>
            <p:nvPr/>
          </p:nvSpPr>
          <p:spPr>
            <a:xfrm>
              <a:off x="4404950" y="2852375"/>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95;p31">
              <a:extLst>
                <a:ext uri="{FF2B5EF4-FFF2-40B4-BE49-F238E27FC236}">
                  <a16:creationId xmlns:a16="http://schemas.microsoft.com/office/drawing/2014/main" id="{27856034-1CE9-BBA1-AD05-E05CEB4BF69C}"/>
                </a:ext>
              </a:extLst>
            </p:cNvPr>
            <p:cNvSpPr/>
            <p:nvPr/>
          </p:nvSpPr>
          <p:spPr>
            <a:xfrm>
              <a:off x="4404950" y="4947050"/>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96;p31">
              <a:extLst>
                <a:ext uri="{FF2B5EF4-FFF2-40B4-BE49-F238E27FC236}">
                  <a16:creationId xmlns:a16="http://schemas.microsoft.com/office/drawing/2014/main" id="{20B84C61-6078-58F5-26B6-372EACFCC4B7}"/>
                </a:ext>
              </a:extLst>
            </p:cNvPr>
            <p:cNvSpPr/>
            <p:nvPr/>
          </p:nvSpPr>
          <p:spPr>
            <a:xfrm>
              <a:off x="4404950" y="2852375"/>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7;p31">
              <a:extLst>
                <a:ext uri="{FF2B5EF4-FFF2-40B4-BE49-F238E27FC236}">
                  <a16:creationId xmlns:a16="http://schemas.microsoft.com/office/drawing/2014/main" id="{52F38E46-FF73-5155-11EF-C34F614D518D}"/>
                </a:ext>
              </a:extLst>
            </p:cNvPr>
            <p:cNvSpPr/>
            <p:nvPr/>
          </p:nvSpPr>
          <p:spPr>
            <a:xfrm>
              <a:off x="4404950" y="3109425"/>
              <a:ext cx="617775" cy="148450"/>
            </a:xfrm>
            <a:custGeom>
              <a:avLst/>
              <a:gdLst/>
              <a:ahLst/>
              <a:cxnLst/>
              <a:rect l="l" t="t" r="r" b="b"/>
              <a:pathLst>
                <a:path w="24711" h="5938" extrusionOk="0">
                  <a:moveTo>
                    <a:pt x="0" y="1"/>
                  </a:move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8;p31">
              <a:extLst>
                <a:ext uri="{FF2B5EF4-FFF2-40B4-BE49-F238E27FC236}">
                  <a16:creationId xmlns:a16="http://schemas.microsoft.com/office/drawing/2014/main" id="{E5C3496E-BB5F-5E77-31D3-21A4A288E6C9}"/>
                </a:ext>
              </a:extLst>
            </p:cNvPr>
            <p:cNvSpPr/>
            <p:nvPr/>
          </p:nvSpPr>
          <p:spPr>
            <a:xfrm>
              <a:off x="4404950" y="3109425"/>
              <a:ext cx="617775" cy="148450"/>
            </a:xfrm>
            <a:custGeom>
              <a:avLst/>
              <a:gdLst/>
              <a:ahLst/>
              <a:cxnLst/>
              <a:rect l="l" t="t" r="r" b="b"/>
              <a:pathLst>
                <a:path w="24711" h="5938" extrusionOk="0">
                  <a:moveTo>
                    <a:pt x="19027" y="1"/>
                  </a:moveTo>
                  <a:cubicBezTo>
                    <a:pt x="19027" y="1641"/>
                    <a:pt x="16811" y="2969"/>
                    <a:pt x="14073" y="2969"/>
                  </a:cubicBezTo>
                  <a:lnTo>
                    <a:pt x="0" y="2969"/>
                  </a:ln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99;p31">
              <a:extLst>
                <a:ext uri="{FF2B5EF4-FFF2-40B4-BE49-F238E27FC236}">
                  <a16:creationId xmlns:a16="http://schemas.microsoft.com/office/drawing/2014/main" id="{0F03C9A1-5666-9638-16AA-5C15BF81AD4B}"/>
                </a:ext>
              </a:extLst>
            </p:cNvPr>
            <p:cNvSpPr/>
            <p:nvPr/>
          </p:nvSpPr>
          <p:spPr>
            <a:xfrm>
              <a:off x="4404950" y="4947050"/>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00;p31">
              <a:extLst>
                <a:ext uri="{FF2B5EF4-FFF2-40B4-BE49-F238E27FC236}">
                  <a16:creationId xmlns:a16="http://schemas.microsoft.com/office/drawing/2014/main" id="{7981E166-48B0-6083-D03B-ED64384D81BC}"/>
                </a:ext>
              </a:extLst>
            </p:cNvPr>
            <p:cNvSpPr/>
            <p:nvPr/>
          </p:nvSpPr>
          <p:spPr>
            <a:xfrm>
              <a:off x="6055500" y="2586200"/>
              <a:ext cx="617800" cy="2840875"/>
            </a:xfrm>
            <a:custGeom>
              <a:avLst/>
              <a:gdLst/>
              <a:ahLst/>
              <a:cxnLst/>
              <a:rect l="l" t="t" r="r" b="b"/>
              <a:pathLst>
                <a:path w="24712" h="113635" extrusionOk="0">
                  <a:moveTo>
                    <a:pt x="103" y="0"/>
                  </a:moveTo>
                  <a:cubicBezTo>
                    <a:pt x="45" y="0"/>
                    <a:pt x="1" y="44"/>
                    <a:pt x="1" y="102"/>
                  </a:cubicBezTo>
                  <a:lnTo>
                    <a:pt x="1" y="113532"/>
                  </a:lnTo>
                  <a:cubicBezTo>
                    <a:pt x="1" y="113588"/>
                    <a:pt x="45" y="113634"/>
                    <a:pt x="103" y="113634"/>
                  </a:cubicBezTo>
                  <a:lnTo>
                    <a:pt x="24607" y="113634"/>
                  </a:lnTo>
                  <a:cubicBezTo>
                    <a:pt x="24665" y="113634"/>
                    <a:pt x="24712" y="113588"/>
                    <a:pt x="24712" y="113532"/>
                  </a:cubicBezTo>
                  <a:lnTo>
                    <a:pt x="24712" y="102"/>
                  </a:lnTo>
                  <a:cubicBezTo>
                    <a:pt x="24712" y="44"/>
                    <a:pt x="24665" y="0"/>
                    <a:pt x="24607" y="0"/>
                  </a:cubicBezTo>
                  <a:close/>
                </a:path>
              </a:pathLst>
            </a:custGeom>
            <a:solidFill>
              <a:srgbClr val="6D9EEB"/>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01;p31">
              <a:extLst>
                <a:ext uri="{FF2B5EF4-FFF2-40B4-BE49-F238E27FC236}">
                  <a16:creationId xmlns:a16="http://schemas.microsoft.com/office/drawing/2014/main" id="{534097FA-D8E9-52C2-5DD0-8A3B8EB10648}"/>
                </a:ext>
              </a:extLst>
            </p:cNvPr>
            <p:cNvSpPr/>
            <p:nvPr/>
          </p:nvSpPr>
          <p:spPr>
            <a:xfrm>
              <a:off x="6055500" y="2586200"/>
              <a:ext cx="503800" cy="2758075"/>
            </a:xfrm>
            <a:custGeom>
              <a:avLst/>
              <a:gdLst/>
              <a:ahLst/>
              <a:cxnLst/>
              <a:rect l="l" t="t" r="r" b="b"/>
              <a:pathLst>
                <a:path w="20152" h="110323" extrusionOk="0">
                  <a:moveTo>
                    <a:pt x="6086" y="0"/>
                  </a:moveTo>
                  <a:cubicBezTo>
                    <a:pt x="2726" y="0"/>
                    <a:pt x="1" y="2672"/>
                    <a:pt x="1" y="5969"/>
                  </a:cubicBezTo>
                  <a:lnTo>
                    <a:pt x="1" y="107666"/>
                  </a:lnTo>
                  <a:cubicBezTo>
                    <a:pt x="1" y="108624"/>
                    <a:pt x="251" y="109517"/>
                    <a:pt x="663" y="110323"/>
                  </a:cubicBezTo>
                  <a:cubicBezTo>
                    <a:pt x="848" y="110318"/>
                    <a:pt x="1018" y="110313"/>
                    <a:pt x="1062" y="110313"/>
                  </a:cubicBezTo>
                  <a:lnTo>
                    <a:pt x="7327" y="110313"/>
                  </a:lnTo>
                  <a:cubicBezTo>
                    <a:pt x="12419" y="110313"/>
                    <a:pt x="16551" y="107841"/>
                    <a:pt x="16551" y="104790"/>
                  </a:cubicBezTo>
                  <a:lnTo>
                    <a:pt x="16551" y="2200"/>
                  </a:lnTo>
                  <a:cubicBezTo>
                    <a:pt x="16551" y="1424"/>
                    <a:pt x="16278" y="689"/>
                    <a:pt x="15794" y="17"/>
                  </a:cubicBezTo>
                  <a:lnTo>
                    <a:pt x="15794" y="17"/>
                  </a:lnTo>
                  <a:cubicBezTo>
                    <a:pt x="17383" y="49"/>
                    <a:pt x="18865" y="47"/>
                    <a:pt x="20152" y="212"/>
                  </a:cubicBezTo>
                  <a:cubicBezTo>
                    <a:pt x="19660" y="88"/>
                    <a:pt x="19154" y="0"/>
                    <a:pt x="18624" y="0"/>
                  </a:cubicBezTo>
                  <a:close/>
                </a:path>
              </a:pathLst>
            </a:cu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02;p31">
              <a:extLst>
                <a:ext uri="{FF2B5EF4-FFF2-40B4-BE49-F238E27FC236}">
                  <a16:creationId xmlns:a16="http://schemas.microsoft.com/office/drawing/2014/main" id="{0E8508CE-3B6C-977B-5967-B98F12793D6F}"/>
                </a:ext>
              </a:extLst>
            </p:cNvPr>
            <p:cNvSpPr/>
            <p:nvPr/>
          </p:nvSpPr>
          <p:spPr>
            <a:xfrm>
              <a:off x="6055450" y="2852375"/>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03;p31">
              <a:extLst>
                <a:ext uri="{FF2B5EF4-FFF2-40B4-BE49-F238E27FC236}">
                  <a16:creationId xmlns:a16="http://schemas.microsoft.com/office/drawing/2014/main" id="{80C21519-7B51-D48D-6A31-8182346455C8}"/>
                </a:ext>
              </a:extLst>
            </p:cNvPr>
            <p:cNvSpPr/>
            <p:nvPr/>
          </p:nvSpPr>
          <p:spPr>
            <a:xfrm>
              <a:off x="6055450" y="4947050"/>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04;p31">
              <a:extLst>
                <a:ext uri="{FF2B5EF4-FFF2-40B4-BE49-F238E27FC236}">
                  <a16:creationId xmlns:a16="http://schemas.microsoft.com/office/drawing/2014/main" id="{C081B893-2E39-AC76-5D9F-028234CF0052}"/>
                </a:ext>
              </a:extLst>
            </p:cNvPr>
            <p:cNvSpPr/>
            <p:nvPr/>
          </p:nvSpPr>
          <p:spPr>
            <a:xfrm>
              <a:off x="6055450" y="2852375"/>
              <a:ext cx="617800" cy="148375"/>
            </a:xfrm>
            <a:custGeom>
              <a:avLst/>
              <a:gdLst/>
              <a:ahLst/>
              <a:cxnLst/>
              <a:rect l="l" t="t" r="r" b="b"/>
              <a:pathLst>
                <a:path w="24712" h="5935" extrusionOk="0">
                  <a:moveTo>
                    <a:pt x="19030" y="1"/>
                  </a:moveTo>
                  <a:cubicBezTo>
                    <a:pt x="19027" y="1638"/>
                    <a:pt x="16811" y="2967"/>
                    <a:pt x="14074" y="2967"/>
                  </a:cubicBezTo>
                  <a:lnTo>
                    <a:pt x="0" y="2967"/>
                  </a:ln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905;p31">
              <a:extLst>
                <a:ext uri="{FF2B5EF4-FFF2-40B4-BE49-F238E27FC236}">
                  <a16:creationId xmlns:a16="http://schemas.microsoft.com/office/drawing/2014/main" id="{04323191-A6B0-7CF7-BD3A-A48EEF3FB468}"/>
                </a:ext>
              </a:extLst>
            </p:cNvPr>
            <p:cNvSpPr/>
            <p:nvPr/>
          </p:nvSpPr>
          <p:spPr>
            <a:xfrm>
              <a:off x="6055450" y="3109425"/>
              <a:ext cx="617800" cy="148400"/>
            </a:xfrm>
            <a:custGeom>
              <a:avLst/>
              <a:gdLst/>
              <a:ahLst/>
              <a:cxnLst/>
              <a:rect l="l" t="t" r="r" b="b"/>
              <a:pathLst>
                <a:path w="24712" h="5936"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906;p31">
              <a:extLst>
                <a:ext uri="{FF2B5EF4-FFF2-40B4-BE49-F238E27FC236}">
                  <a16:creationId xmlns:a16="http://schemas.microsoft.com/office/drawing/2014/main" id="{ADE8A2B1-A2E9-1466-1BA3-ECEB1C5F5CF3}"/>
                </a:ext>
              </a:extLst>
            </p:cNvPr>
            <p:cNvSpPr/>
            <p:nvPr/>
          </p:nvSpPr>
          <p:spPr>
            <a:xfrm>
              <a:off x="6055450" y="3109425"/>
              <a:ext cx="617800" cy="148450"/>
            </a:xfrm>
            <a:custGeom>
              <a:avLst/>
              <a:gdLst/>
              <a:ahLst/>
              <a:cxnLst/>
              <a:rect l="l" t="t" r="r" b="b"/>
              <a:pathLst>
                <a:path w="24712" h="5938" extrusionOk="0">
                  <a:moveTo>
                    <a:pt x="19030" y="1"/>
                  </a:moveTo>
                  <a:cubicBezTo>
                    <a:pt x="19027" y="1641"/>
                    <a:pt x="16811" y="2969"/>
                    <a:pt x="14074" y="2969"/>
                  </a:cubicBezTo>
                  <a:lnTo>
                    <a:pt x="0" y="2969"/>
                  </a:lnTo>
                  <a:lnTo>
                    <a:pt x="0" y="5938"/>
                  </a:lnTo>
                  <a:lnTo>
                    <a:pt x="24711" y="5938"/>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07;p31">
              <a:extLst>
                <a:ext uri="{FF2B5EF4-FFF2-40B4-BE49-F238E27FC236}">
                  <a16:creationId xmlns:a16="http://schemas.microsoft.com/office/drawing/2014/main" id="{2646FB6E-4CEE-A840-17FB-E7CE3ED59DDB}"/>
                </a:ext>
              </a:extLst>
            </p:cNvPr>
            <p:cNvSpPr/>
            <p:nvPr/>
          </p:nvSpPr>
          <p:spPr>
            <a:xfrm>
              <a:off x="6055500" y="4947050"/>
              <a:ext cx="617750" cy="148375"/>
            </a:xfrm>
            <a:custGeom>
              <a:avLst/>
              <a:gdLst/>
              <a:ahLst/>
              <a:cxnLst/>
              <a:rect l="l" t="t" r="r" b="b"/>
              <a:pathLst>
                <a:path w="24710" h="5935" extrusionOk="0">
                  <a:moveTo>
                    <a:pt x="19028" y="1"/>
                  </a:moveTo>
                  <a:cubicBezTo>
                    <a:pt x="19028" y="1638"/>
                    <a:pt x="16809" y="2967"/>
                    <a:pt x="14072" y="2967"/>
                  </a:cubicBezTo>
                  <a:lnTo>
                    <a:pt x="1" y="2967"/>
                  </a:lnTo>
                  <a:lnTo>
                    <a:pt x="1" y="5935"/>
                  </a:lnTo>
                  <a:lnTo>
                    <a:pt x="24709" y="5935"/>
                  </a:lnTo>
                  <a:lnTo>
                    <a:pt x="24709"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08;p31">
              <a:extLst>
                <a:ext uri="{FF2B5EF4-FFF2-40B4-BE49-F238E27FC236}">
                  <a16:creationId xmlns:a16="http://schemas.microsoft.com/office/drawing/2014/main" id="{E3BDFDF7-2ABE-B93F-90F8-3475758D8BE8}"/>
                </a:ext>
              </a:extLst>
            </p:cNvPr>
            <p:cNvSpPr/>
            <p:nvPr/>
          </p:nvSpPr>
          <p:spPr>
            <a:xfrm>
              <a:off x="5006950" y="2559125"/>
              <a:ext cx="1058625" cy="2867950"/>
            </a:xfrm>
            <a:custGeom>
              <a:avLst/>
              <a:gdLst/>
              <a:ahLst/>
              <a:cxnLst/>
              <a:rect l="l" t="t" r="r" b="b"/>
              <a:pathLst>
                <a:path w="42345" h="114718" extrusionOk="0">
                  <a:moveTo>
                    <a:pt x="19678" y="0"/>
                  </a:moveTo>
                  <a:cubicBezTo>
                    <a:pt x="19373" y="0"/>
                    <a:pt x="19062" y="26"/>
                    <a:pt x="18750" y="81"/>
                  </a:cubicBezTo>
                  <a:lnTo>
                    <a:pt x="4816" y="2502"/>
                  </a:lnTo>
                  <a:cubicBezTo>
                    <a:pt x="1945" y="3003"/>
                    <a:pt x="1" y="5694"/>
                    <a:pt x="473" y="8516"/>
                  </a:cubicBezTo>
                  <a:lnTo>
                    <a:pt x="17539" y="110433"/>
                  </a:lnTo>
                  <a:cubicBezTo>
                    <a:pt x="17960" y="112949"/>
                    <a:pt x="20162" y="114717"/>
                    <a:pt x="22670" y="114717"/>
                  </a:cubicBezTo>
                  <a:cubicBezTo>
                    <a:pt x="22974" y="114717"/>
                    <a:pt x="23284" y="114691"/>
                    <a:pt x="23595" y="114637"/>
                  </a:cubicBezTo>
                  <a:lnTo>
                    <a:pt x="37529" y="112214"/>
                  </a:lnTo>
                  <a:cubicBezTo>
                    <a:pt x="40400" y="111715"/>
                    <a:pt x="42344" y="109021"/>
                    <a:pt x="41872" y="106201"/>
                  </a:cubicBezTo>
                  <a:lnTo>
                    <a:pt x="24804" y="4285"/>
                  </a:lnTo>
                  <a:cubicBezTo>
                    <a:pt x="24383" y="1770"/>
                    <a:pt x="22184" y="0"/>
                    <a:pt x="19678"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09;p31">
              <a:extLst>
                <a:ext uri="{FF2B5EF4-FFF2-40B4-BE49-F238E27FC236}">
                  <a16:creationId xmlns:a16="http://schemas.microsoft.com/office/drawing/2014/main" id="{4A2FD0C8-E762-368D-BC5A-AEFF66D56B6D}"/>
                </a:ext>
              </a:extLst>
            </p:cNvPr>
            <p:cNvSpPr/>
            <p:nvPr/>
          </p:nvSpPr>
          <p:spPr>
            <a:xfrm>
              <a:off x="5008350" y="2562650"/>
              <a:ext cx="841950" cy="2800500"/>
            </a:xfrm>
            <a:custGeom>
              <a:avLst/>
              <a:gdLst/>
              <a:ahLst/>
              <a:cxnLst/>
              <a:rect l="l" t="t" r="r" b="b"/>
              <a:pathLst>
                <a:path w="33678" h="112020" extrusionOk="0">
                  <a:moveTo>
                    <a:pt x="18840" y="0"/>
                  </a:moveTo>
                  <a:cubicBezTo>
                    <a:pt x="18530" y="0"/>
                    <a:pt x="18216" y="22"/>
                    <a:pt x="17899" y="79"/>
                  </a:cubicBezTo>
                  <a:lnTo>
                    <a:pt x="5553" y="2225"/>
                  </a:lnTo>
                  <a:cubicBezTo>
                    <a:pt x="2244" y="2799"/>
                    <a:pt x="1" y="5903"/>
                    <a:pt x="546" y="9159"/>
                  </a:cubicBezTo>
                  <a:lnTo>
                    <a:pt x="17351" y="109511"/>
                  </a:lnTo>
                  <a:cubicBezTo>
                    <a:pt x="17509" y="110457"/>
                    <a:pt x="17906" y="111296"/>
                    <a:pt x="18444" y="112019"/>
                  </a:cubicBezTo>
                  <a:cubicBezTo>
                    <a:pt x="18626" y="111983"/>
                    <a:pt x="18792" y="111949"/>
                    <a:pt x="18836" y="111941"/>
                  </a:cubicBezTo>
                  <a:lnTo>
                    <a:pt x="25006" y="110868"/>
                  </a:lnTo>
                  <a:cubicBezTo>
                    <a:pt x="30021" y="109997"/>
                    <a:pt x="33678" y="106849"/>
                    <a:pt x="33174" y="103839"/>
                  </a:cubicBezTo>
                  <a:lnTo>
                    <a:pt x="16220" y="2604"/>
                  </a:lnTo>
                  <a:cubicBezTo>
                    <a:pt x="16093" y="1840"/>
                    <a:pt x="15702" y="1159"/>
                    <a:pt x="15118" y="580"/>
                  </a:cubicBezTo>
                  <a:cubicBezTo>
                    <a:pt x="16685" y="339"/>
                    <a:pt x="18145" y="83"/>
                    <a:pt x="19439" y="25"/>
                  </a:cubicBezTo>
                  <a:cubicBezTo>
                    <a:pt x="19241" y="10"/>
                    <a:pt x="19041" y="0"/>
                    <a:pt x="18840"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10;p31">
              <a:extLst>
                <a:ext uri="{FF2B5EF4-FFF2-40B4-BE49-F238E27FC236}">
                  <a16:creationId xmlns:a16="http://schemas.microsoft.com/office/drawing/2014/main" id="{0A6FF181-22CD-6B6B-F77F-38EC572D4A13}"/>
                </a:ext>
              </a:extLst>
            </p:cNvPr>
            <p:cNvSpPr/>
            <p:nvPr/>
          </p:nvSpPr>
          <p:spPr>
            <a:xfrm>
              <a:off x="5041325" y="2801150"/>
              <a:ext cx="632875" cy="252300"/>
            </a:xfrm>
            <a:custGeom>
              <a:avLst/>
              <a:gdLst/>
              <a:ahLst/>
              <a:cxnLst/>
              <a:rect l="l" t="t" r="r" b="b"/>
              <a:pathLst>
                <a:path w="25315" h="10092" extrusionOk="0">
                  <a:moveTo>
                    <a:pt x="24334" y="1"/>
                  </a:moveTo>
                  <a:lnTo>
                    <a:pt x="1" y="4235"/>
                  </a:lnTo>
                  <a:lnTo>
                    <a:pt x="981" y="10091"/>
                  </a:lnTo>
                  <a:lnTo>
                    <a:pt x="25315" y="5857"/>
                  </a:lnTo>
                  <a:lnTo>
                    <a:pt x="24334"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11;p31">
              <a:extLst>
                <a:ext uri="{FF2B5EF4-FFF2-40B4-BE49-F238E27FC236}">
                  <a16:creationId xmlns:a16="http://schemas.microsoft.com/office/drawing/2014/main" id="{6612B0A1-64CB-BBC7-739B-5BC11D670997}"/>
                </a:ext>
              </a:extLst>
            </p:cNvPr>
            <p:cNvSpPr/>
            <p:nvPr/>
          </p:nvSpPr>
          <p:spPr>
            <a:xfrm>
              <a:off x="5387500" y="4868150"/>
              <a:ext cx="632875" cy="252275"/>
            </a:xfrm>
            <a:custGeom>
              <a:avLst/>
              <a:gdLst/>
              <a:ahLst/>
              <a:cxnLst/>
              <a:rect l="l" t="t" r="r" b="b"/>
              <a:pathLst>
                <a:path w="25315" h="10091" extrusionOk="0">
                  <a:moveTo>
                    <a:pt x="24332" y="1"/>
                  </a:moveTo>
                  <a:lnTo>
                    <a:pt x="0" y="4234"/>
                  </a:lnTo>
                  <a:lnTo>
                    <a:pt x="981" y="10091"/>
                  </a:lnTo>
                  <a:lnTo>
                    <a:pt x="25315" y="5857"/>
                  </a:lnTo>
                  <a:lnTo>
                    <a:pt x="2433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12;p31">
              <a:extLst>
                <a:ext uri="{FF2B5EF4-FFF2-40B4-BE49-F238E27FC236}">
                  <a16:creationId xmlns:a16="http://schemas.microsoft.com/office/drawing/2014/main" id="{8A2168D1-4119-CC15-78E3-D209C1B60F37}"/>
                </a:ext>
              </a:extLst>
            </p:cNvPr>
            <p:cNvSpPr/>
            <p:nvPr/>
          </p:nvSpPr>
          <p:spPr>
            <a:xfrm>
              <a:off x="5053625" y="2801150"/>
              <a:ext cx="620575" cy="252300"/>
            </a:xfrm>
            <a:custGeom>
              <a:avLst/>
              <a:gdLst/>
              <a:ahLst/>
              <a:cxnLst/>
              <a:rect l="l" t="t" r="r" b="b"/>
              <a:pathLst>
                <a:path w="24823" h="10092" extrusionOk="0">
                  <a:moveTo>
                    <a:pt x="23842" y="1"/>
                  </a:moveTo>
                  <a:lnTo>
                    <a:pt x="18246" y="974"/>
                  </a:lnTo>
                  <a:cubicBezTo>
                    <a:pt x="18516" y="2592"/>
                    <a:pt x="16550" y="4283"/>
                    <a:pt x="13857" y="4753"/>
                  </a:cubicBezTo>
                  <a:lnTo>
                    <a:pt x="0" y="7162"/>
                  </a:lnTo>
                  <a:lnTo>
                    <a:pt x="489" y="10091"/>
                  </a:lnTo>
                  <a:lnTo>
                    <a:pt x="24823" y="5857"/>
                  </a:lnTo>
                  <a:lnTo>
                    <a:pt x="2384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13;p31">
              <a:extLst>
                <a:ext uri="{FF2B5EF4-FFF2-40B4-BE49-F238E27FC236}">
                  <a16:creationId xmlns:a16="http://schemas.microsoft.com/office/drawing/2014/main" id="{378F2CE2-82E8-BEB0-0A59-8BD06C990E3C}"/>
                </a:ext>
              </a:extLst>
            </p:cNvPr>
            <p:cNvSpPr/>
            <p:nvPr/>
          </p:nvSpPr>
          <p:spPr>
            <a:xfrm>
              <a:off x="5083850" y="3054875"/>
              <a:ext cx="632800" cy="252225"/>
            </a:xfrm>
            <a:custGeom>
              <a:avLst/>
              <a:gdLst/>
              <a:ahLst/>
              <a:cxnLst/>
              <a:rect l="l" t="t" r="r" b="b"/>
              <a:pathLst>
                <a:path w="25312" h="10089" extrusionOk="0">
                  <a:moveTo>
                    <a:pt x="24331" y="0"/>
                  </a:moveTo>
                  <a:lnTo>
                    <a:pt x="0" y="4232"/>
                  </a:lnTo>
                  <a:lnTo>
                    <a:pt x="981" y="10088"/>
                  </a:lnTo>
                  <a:lnTo>
                    <a:pt x="25312" y="5857"/>
                  </a:lnTo>
                  <a:lnTo>
                    <a:pt x="24331"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14;p31">
              <a:extLst>
                <a:ext uri="{FF2B5EF4-FFF2-40B4-BE49-F238E27FC236}">
                  <a16:creationId xmlns:a16="http://schemas.microsoft.com/office/drawing/2014/main" id="{C443EB81-BF00-D3BB-91CC-C39249782846}"/>
                </a:ext>
              </a:extLst>
            </p:cNvPr>
            <p:cNvSpPr/>
            <p:nvPr/>
          </p:nvSpPr>
          <p:spPr>
            <a:xfrm>
              <a:off x="5096075" y="3054875"/>
              <a:ext cx="620650" cy="252225"/>
            </a:xfrm>
            <a:custGeom>
              <a:avLst/>
              <a:gdLst/>
              <a:ahLst/>
              <a:cxnLst/>
              <a:rect l="l" t="t" r="r" b="b"/>
              <a:pathLst>
                <a:path w="24826" h="10089" extrusionOk="0">
                  <a:moveTo>
                    <a:pt x="23842" y="0"/>
                  </a:moveTo>
                  <a:lnTo>
                    <a:pt x="18246" y="974"/>
                  </a:lnTo>
                  <a:cubicBezTo>
                    <a:pt x="18519" y="2592"/>
                    <a:pt x="16553" y="4283"/>
                    <a:pt x="13859" y="4750"/>
                  </a:cubicBezTo>
                  <a:lnTo>
                    <a:pt x="0" y="7161"/>
                  </a:lnTo>
                  <a:lnTo>
                    <a:pt x="492" y="10088"/>
                  </a:lnTo>
                  <a:lnTo>
                    <a:pt x="24825" y="5857"/>
                  </a:lnTo>
                  <a:lnTo>
                    <a:pt x="23842"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15;p31">
              <a:extLst>
                <a:ext uri="{FF2B5EF4-FFF2-40B4-BE49-F238E27FC236}">
                  <a16:creationId xmlns:a16="http://schemas.microsoft.com/office/drawing/2014/main" id="{24FCA22E-842F-64B3-2E3A-564F5F78A7BE}"/>
                </a:ext>
              </a:extLst>
            </p:cNvPr>
            <p:cNvSpPr/>
            <p:nvPr/>
          </p:nvSpPr>
          <p:spPr>
            <a:xfrm>
              <a:off x="5399725" y="4868150"/>
              <a:ext cx="620600" cy="252275"/>
            </a:xfrm>
            <a:custGeom>
              <a:avLst/>
              <a:gdLst/>
              <a:ahLst/>
              <a:cxnLst/>
              <a:rect l="l" t="t" r="r" b="b"/>
              <a:pathLst>
                <a:path w="24824" h="10091" extrusionOk="0">
                  <a:moveTo>
                    <a:pt x="23843" y="1"/>
                  </a:moveTo>
                  <a:lnTo>
                    <a:pt x="18246" y="974"/>
                  </a:lnTo>
                  <a:cubicBezTo>
                    <a:pt x="18519" y="2592"/>
                    <a:pt x="16553" y="4283"/>
                    <a:pt x="13859" y="4753"/>
                  </a:cubicBezTo>
                  <a:lnTo>
                    <a:pt x="0" y="7161"/>
                  </a:lnTo>
                  <a:lnTo>
                    <a:pt x="492" y="10091"/>
                  </a:lnTo>
                  <a:lnTo>
                    <a:pt x="24823" y="5857"/>
                  </a:lnTo>
                  <a:lnTo>
                    <a:pt x="23843"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1919;p31">
            <a:extLst>
              <a:ext uri="{FF2B5EF4-FFF2-40B4-BE49-F238E27FC236}">
                <a16:creationId xmlns:a16="http://schemas.microsoft.com/office/drawing/2014/main" id="{4350F261-C07E-7B34-0BE8-440630DDBAA2}"/>
              </a:ext>
            </a:extLst>
          </p:cNvPr>
          <p:cNvSpPr/>
          <p:nvPr/>
        </p:nvSpPr>
        <p:spPr>
          <a:xfrm>
            <a:off x="4486772" y="2189756"/>
            <a:ext cx="280947" cy="263745"/>
          </a:xfrm>
          <a:prstGeom prst="ellipse">
            <a:avLst/>
          </a:pr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3;p31">
            <a:extLst>
              <a:ext uri="{FF2B5EF4-FFF2-40B4-BE49-F238E27FC236}">
                <a16:creationId xmlns:a16="http://schemas.microsoft.com/office/drawing/2014/main" id="{5175E618-11B8-5CBC-D8DC-2179367EA1BA}"/>
              </a:ext>
            </a:extLst>
          </p:cNvPr>
          <p:cNvSpPr/>
          <p:nvPr/>
        </p:nvSpPr>
        <p:spPr>
          <a:xfrm>
            <a:off x="4486772" y="3518381"/>
            <a:ext cx="280947" cy="263745"/>
          </a:xfrm>
          <a:prstGeom prst="ellipse">
            <a:avLst/>
          </a:pr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7;p31">
            <a:extLst>
              <a:ext uri="{FF2B5EF4-FFF2-40B4-BE49-F238E27FC236}">
                <a16:creationId xmlns:a16="http://schemas.microsoft.com/office/drawing/2014/main" id="{DB27585E-2F1C-45F7-AAAC-61AFB0AC21D1}"/>
              </a:ext>
            </a:extLst>
          </p:cNvPr>
          <p:cNvSpPr/>
          <p:nvPr/>
        </p:nvSpPr>
        <p:spPr>
          <a:xfrm>
            <a:off x="4486772" y="4847006"/>
            <a:ext cx="280947" cy="263745"/>
          </a:xfrm>
          <a:prstGeom prst="ellipse">
            <a:avLst/>
          </a:pr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928;p31">
            <a:extLst>
              <a:ext uri="{FF2B5EF4-FFF2-40B4-BE49-F238E27FC236}">
                <a16:creationId xmlns:a16="http://schemas.microsoft.com/office/drawing/2014/main" id="{9B8DBE53-3030-A0FE-12F6-C4CBB376BAE3}"/>
              </a:ext>
            </a:extLst>
          </p:cNvPr>
          <p:cNvSpPr/>
          <p:nvPr/>
        </p:nvSpPr>
        <p:spPr>
          <a:xfrm>
            <a:off x="2756927" y="3518760"/>
            <a:ext cx="280947" cy="263745"/>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Google Shape;1929;p31">
            <a:extLst>
              <a:ext uri="{FF2B5EF4-FFF2-40B4-BE49-F238E27FC236}">
                <a16:creationId xmlns:a16="http://schemas.microsoft.com/office/drawing/2014/main" id="{747E0A7C-F742-D07F-F412-D33292A492E4}"/>
              </a:ext>
            </a:extLst>
          </p:cNvPr>
          <p:cNvCxnSpPr>
            <a:stCxn id="16" idx="6"/>
            <a:endCxn id="28" idx="2"/>
          </p:cNvCxnSpPr>
          <p:nvPr/>
        </p:nvCxnSpPr>
        <p:spPr>
          <a:xfrm rot="10800000" flipH="1">
            <a:off x="3037874" y="2321660"/>
            <a:ext cx="1448797" cy="1328973"/>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8" name="Google Shape;1930;p31">
            <a:extLst>
              <a:ext uri="{FF2B5EF4-FFF2-40B4-BE49-F238E27FC236}">
                <a16:creationId xmlns:a16="http://schemas.microsoft.com/office/drawing/2014/main" id="{2E72DFAF-6D95-9425-9A5C-BD0A482D6828}"/>
              </a:ext>
            </a:extLst>
          </p:cNvPr>
          <p:cNvCxnSpPr>
            <a:stCxn id="16" idx="6"/>
            <a:endCxn id="22" idx="2"/>
          </p:cNvCxnSpPr>
          <p:nvPr/>
        </p:nvCxnSpPr>
        <p:spPr>
          <a:xfrm>
            <a:off x="3037874" y="3650633"/>
            <a:ext cx="1448797" cy="1328214"/>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9" name="Google Shape;1931;p31">
            <a:extLst>
              <a:ext uri="{FF2B5EF4-FFF2-40B4-BE49-F238E27FC236}">
                <a16:creationId xmlns:a16="http://schemas.microsoft.com/office/drawing/2014/main" id="{946A1235-9A07-1FCF-9F31-7ED77C5F2566}"/>
              </a:ext>
            </a:extLst>
          </p:cNvPr>
          <p:cNvCxnSpPr>
            <a:stCxn id="16" idx="6"/>
            <a:endCxn id="25" idx="2"/>
          </p:cNvCxnSpPr>
          <p:nvPr/>
        </p:nvCxnSpPr>
        <p:spPr>
          <a:xfrm>
            <a:off x="3037874" y="3650633"/>
            <a:ext cx="1448797" cy="759"/>
          </a:xfrm>
          <a:prstGeom prst="bentConnector3">
            <a:avLst>
              <a:gd name="adj1" fmla="val 50003"/>
            </a:avLst>
          </a:prstGeom>
          <a:noFill/>
          <a:ln w="9525" cap="flat" cmpd="sng">
            <a:solidFill>
              <a:srgbClr val="6A6A6A"/>
            </a:solidFill>
            <a:prstDash val="solid"/>
            <a:round/>
            <a:headEnd type="none" w="med" len="med"/>
            <a:tailEnd type="none" w="med" len="med"/>
          </a:ln>
        </p:spPr>
      </p:cxnSp>
      <p:sp>
        <p:nvSpPr>
          <p:cNvPr id="55" name="TextBox 54">
            <a:extLst>
              <a:ext uri="{FF2B5EF4-FFF2-40B4-BE49-F238E27FC236}">
                <a16:creationId xmlns:a16="http://schemas.microsoft.com/office/drawing/2014/main" id="{271FCCA6-708E-1FB5-3544-29E3A14A5CF5}"/>
              </a:ext>
            </a:extLst>
          </p:cNvPr>
          <p:cNvSpPr txBox="1"/>
          <p:nvPr/>
        </p:nvSpPr>
        <p:spPr>
          <a:xfrm>
            <a:off x="5056623" y="1554483"/>
            <a:ext cx="6553200" cy="1323439"/>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Việt Nam quê hương ta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F357191B-C858-5170-6FDF-D955EC5AA1B0}"/>
              </a:ext>
            </a:extLst>
          </p:cNvPr>
          <p:cNvSpPr txBox="1"/>
          <p:nvPr/>
        </p:nvSpPr>
        <p:spPr>
          <a:xfrm>
            <a:off x="5138749" y="3285721"/>
            <a:ext cx="6553200" cy="707886"/>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Đất nước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E5934F96-3F9B-0984-365D-BD4C6AE6A0DB}"/>
              </a:ext>
            </a:extLst>
          </p:cNvPr>
          <p:cNvSpPr txBox="1"/>
          <p:nvPr/>
        </p:nvSpPr>
        <p:spPr>
          <a:xfrm>
            <a:off x="5013157" y="4551492"/>
            <a:ext cx="6553200" cy="707886"/>
          </a:xfrm>
          <a:prstGeom prst="rect">
            <a:avLst/>
          </a:prstGeom>
          <a:noFill/>
        </p:spPr>
        <p:txBody>
          <a:bodyPr wrap="square">
            <a:spAutoFit/>
          </a:bodyPr>
          <a:lstStyle/>
          <a:p>
            <a:r>
              <a:rPr lang="vi-VN" sz="4000" dirty="0">
                <a:solidFill>
                  <a:schemeClr val="bg2">
                    <a:lumMod val="10000"/>
                  </a:schemeClr>
                </a:solidFill>
                <a:effectLst/>
                <a:latin typeface="Times New Roman" panose="02020603050405020304" pitchFamily="18" charset="0"/>
                <a:ea typeface="Calibri" panose="020F0502020204030204" pitchFamily="34" charset="0"/>
              </a:rPr>
              <a:t>Quê hương – Giang Nam</a:t>
            </a:r>
            <a:endParaRPr lang="en-SG" sz="4000" dirty="0">
              <a:solidFill>
                <a:schemeClr val="bg2">
                  <a:lumMod val="10000"/>
                </a:schemeClr>
              </a:solidFill>
            </a:endParaRPr>
          </a:p>
        </p:txBody>
      </p:sp>
    </p:spTree>
    <p:extLst>
      <p:ext uri="{BB962C8B-B14F-4D97-AF65-F5344CB8AC3E}">
        <p14:creationId xmlns:p14="http://schemas.microsoft.com/office/powerpoint/2010/main" val="299516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barn(inVertical)">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2" grpId="0" animBg="1"/>
      <p:bldP spid="55" grpId="0"/>
      <p:bldP spid="57" grpId="0"/>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id="{72766A9A-7026-78F9-736E-6BFA8BFE6902}"/>
              </a:ext>
            </a:extLst>
          </p:cNvPr>
          <p:cNvPicPr>
            <a:picLocks noChangeAspect="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90646" y="943567"/>
            <a:ext cx="7516381" cy="4872415"/>
          </a:xfrm>
          <a:prstGeom prst="rect">
            <a:avLst/>
          </a:prstGeom>
        </p:spPr>
      </p:pic>
      <p:pic>
        <p:nvPicPr>
          <p:cNvPr id="11" name="图片 35">
            <a:extLst>
              <a:ext uri="{FF2B5EF4-FFF2-40B4-BE49-F238E27FC236}">
                <a16:creationId xmlns:a16="http://schemas.microsoft.com/office/drawing/2014/main" id="{9E189787-0A20-5A82-4720-B9D42BDB36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15729" y="1323975"/>
            <a:ext cx="1252697" cy="1252697"/>
          </a:xfrm>
          <a:prstGeom prst="rect">
            <a:avLst/>
          </a:prstGeom>
        </p:spPr>
      </p:pic>
      <p:sp>
        <p:nvSpPr>
          <p:cNvPr id="14" name="TextBox 13">
            <a:extLst>
              <a:ext uri="{FF2B5EF4-FFF2-40B4-BE49-F238E27FC236}">
                <a16:creationId xmlns:a16="http://schemas.microsoft.com/office/drawing/2014/main" id="{ECECB6C0-B83D-8035-B3E6-0B19583E4CD1}"/>
              </a:ext>
            </a:extLst>
          </p:cNvPr>
          <p:cNvSpPr txBox="1"/>
          <p:nvPr/>
        </p:nvSpPr>
        <p:spPr>
          <a:xfrm>
            <a:off x="5227296" y="1486948"/>
            <a:ext cx="5731436" cy="3477875"/>
          </a:xfrm>
          <a:prstGeom prst="rect">
            <a:avLst/>
          </a:prstGeom>
          <a:noFill/>
        </p:spPr>
        <p:txBody>
          <a:bodyPr wrap="square">
            <a:spAutoFit/>
          </a:bodyPr>
          <a:lstStyle/>
          <a:p>
            <a:pPr algn="ctr">
              <a:spcAft>
                <a:spcPts val="800"/>
              </a:spcAft>
            </a:pPr>
            <a:r>
              <a:rPr lang="vi-VN" sz="4400" dirty="0">
                <a:solidFill>
                  <a:schemeClr val="bg2">
                    <a:lumMod val="10000"/>
                  </a:schemeClr>
                </a:solidFill>
                <a:latin typeface="Times New Roman" panose="02020603050405020304" pitchFamily="18" charset="0"/>
                <a:cs typeface="Times New Roman" panose="02020603050405020304" pitchFamily="18" charset="0"/>
              </a:rPr>
              <a:t>Những hình ảnh sâu đậm về quê hương trong em là gì? Em hãy trả lời câu hỏi bằng cách điền vào </a:t>
            </a:r>
            <a:r>
              <a:rPr lang="vi-VN" sz="4400" b="1" dirty="0">
                <a:solidFill>
                  <a:schemeClr val="bg2">
                    <a:lumMod val="10000"/>
                  </a:schemeClr>
                </a:solidFill>
                <a:latin typeface="Times New Roman" panose="02020603050405020304" pitchFamily="18" charset="0"/>
                <a:cs typeface="Times New Roman" panose="02020603050405020304" pitchFamily="18" charset="0"/>
              </a:rPr>
              <a:t>PHT số 5</a:t>
            </a:r>
            <a:r>
              <a:rPr lang="en-US" sz="4400" b="1" dirty="0">
                <a:solidFill>
                  <a:schemeClr val="bg2">
                    <a:lumMod val="10000"/>
                  </a:schemeClr>
                </a:solidFill>
                <a:latin typeface="Times New Roman" panose="02020603050405020304" pitchFamily="18" charset="0"/>
                <a:cs typeface="Times New Roman" panose="02020603050405020304" pitchFamily="18" charset="0"/>
              </a:rPr>
              <a:t>.</a:t>
            </a:r>
            <a:endParaRPr lang="en-SG" sz="4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id="{27E54FCF-EF3E-209E-5D1B-CC7886358A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207" y="2111907"/>
            <a:ext cx="4233522" cy="4880614"/>
          </a:xfrm>
          <a:prstGeom prst="rect">
            <a:avLst/>
          </a:prstGeom>
        </p:spPr>
      </p:pic>
    </p:spTree>
    <p:extLst>
      <p:ext uri="{BB962C8B-B14F-4D97-AF65-F5344CB8AC3E}">
        <p14:creationId xmlns:p14="http://schemas.microsoft.com/office/powerpoint/2010/main" val="18190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64151" y="5642517"/>
            <a:ext cx="6192280" cy="1287673"/>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FA99CE4-312F-3097-A34C-3E480D0B5C8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6314" y="238272"/>
            <a:ext cx="12851158" cy="7228777"/>
          </a:xfrm>
          <a:prstGeom prst="rect">
            <a:avLst/>
          </a:prstGeom>
        </p:spPr>
      </p:pic>
    </p:spTree>
    <p:extLst>
      <p:ext uri="{BB962C8B-B14F-4D97-AF65-F5344CB8AC3E}">
        <p14:creationId xmlns:p14="http://schemas.microsoft.com/office/powerpoint/2010/main" val="39462378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F27BF-7844-A989-4BE2-6D2A72EF7B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95115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Trải</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nghiệm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cùng</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văn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bản</a:t>
            </a:r>
            <a:endParaRPr lang="en-SG" sz="7200" dirty="0"/>
          </a:p>
        </p:txBody>
      </p:sp>
      <p:sp>
        <p:nvSpPr>
          <p:cNvPr id="4" name="Rectangle 3"/>
          <p:cNvSpPr/>
          <p:nvPr/>
        </p:nvSpPr>
        <p:spPr>
          <a:xfrm>
            <a:off x="6241775" y="89541"/>
            <a:ext cx="6096000" cy="646331"/>
          </a:xfrm>
          <a:prstGeom prst="rect">
            <a:avLst/>
          </a:prstGeom>
        </p:spPr>
        <p:txBody>
          <a:bodyPr>
            <a:spAutoFit/>
          </a:bodyPr>
          <a:lstStyle/>
          <a:p>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308898913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oogle Shape;259;p45">
            <a:extLst>
              <a:ext uri="{FF2B5EF4-FFF2-40B4-BE49-F238E27FC236}">
                <a16:creationId xmlns:a16="http://schemas.microsoft.com/office/drawing/2014/main" id="{38DC496D-47B9-F307-5FB7-A5D4589FF5B9}"/>
              </a:ext>
            </a:extLst>
          </p:cNvPr>
          <p:cNvPicPr preferRelativeResize="0"/>
          <p:nvPr/>
        </p:nvPicPr>
        <p:blipFill rotWithShape="1">
          <a:blip r:embed="rId10">
            <a:alphaModFix/>
          </a:blip>
          <a:srcRect t="835" b="826"/>
          <a:stretch/>
        </p:blipFill>
        <p:spPr>
          <a:xfrm>
            <a:off x="6438411" y="2179881"/>
            <a:ext cx="1586260" cy="648399"/>
          </a:xfrm>
          <a:prstGeom prst="rect">
            <a:avLst/>
          </a:prstGeom>
          <a:noFill/>
          <a:ln>
            <a:noFill/>
          </a:ln>
        </p:spPr>
      </p:pic>
      <p:sp>
        <p:nvSpPr>
          <p:cNvPr id="11" name="Google Shape;2239;p65">
            <a:extLst>
              <a:ext uri="{FF2B5EF4-FFF2-40B4-BE49-F238E27FC236}">
                <a16:creationId xmlns:a16="http://schemas.microsoft.com/office/drawing/2014/main" id="{036D2171-999C-3C8C-D08C-B0B062C33460}"/>
              </a:ext>
            </a:extLst>
          </p:cNvPr>
          <p:cNvSpPr/>
          <p:nvPr/>
        </p:nvSpPr>
        <p:spPr>
          <a:xfrm rot="10336670">
            <a:off x="9107211" y="1506979"/>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2240;p65">
            <a:extLst>
              <a:ext uri="{FF2B5EF4-FFF2-40B4-BE49-F238E27FC236}">
                <a16:creationId xmlns:a16="http://schemas.microsoft.com/office/drawing/2014/main" id="{DFA21BD4-CA48-22EE-E709-D148A9543375}"/>
              </a:ext>
            </a:extLst>
          </p:cNvPr>
          <p:cNvSpPr/>
          <p:nvPr/>
        </p:nvSpPr>
        <p:spPr>
          <a:xfrm rot="21095791">
            <a:off x="1821009" y="2057336"/>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2339;p65">
            <a:extLst>
              <a:ext uri="{FF2B5EF4-FFF2-40B4-BE49-F238E27FC236}">
                <a16:creationId xmlns:a16="http://schemas.microsoft.com/office/drawing/2014/main" id="{8773D8FC-2790-1619-892A-DA552E6798A9}"/>
              </a:ext>
            </a:extLst>
          </p:cNvPr>
          <p:cNvSpPr txBox="1">
            <a:spLocks/>
          </p:cNvSpPr>
          <p:nvPr/>
        </p:nvSpPr>
        <p:spPr>
          <a:xfrm>
            <a:off x="1890901" y="2071280"/>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6" name="Google Shape;2340;p65">
            <a:extLst>
              <a:ext uri="{FF2B5EF4-FFF2-40B4-BE49-F238E27FC236}">
                <a16:creationId xmlns:a16="http://schemas.microsoft.com/office/drawing/2014/main" id="{0D08245E-BF1C-6961-61F1-382A83DA09CD}"/>
              </a:ext>
            </a:extLst>
          </p:cNvPr>
          <p:cNvSpPr txBox="1">
            <a:spLocks/>
          </p:cNvSpPr>
          <p:nvPr/>
        </p:nvSpPr>
        <p:spPr>
          <a:xfrm rot="21220410">
            <a:off x="9076262" y="1561333"/>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17" name="TextBox 10">
            <a:extLst>
              <a:ext uri="{FF2B5EF4-FFF2-40B4-BE49-F238E27FC236}">
                <a16:creationId xmlns:a16="http://schemas.microsoft.com/office/drawing/2014/main" id="{7DD78A51-DF2A-C4FC-0764-6E90CD219FA7}"/>
              </a:ext>
            </a:extLst>
          </p:cNvPr>
          <p:cNvSpPr txBox="1"/>
          <p:nvPr/>
        </p:nvSpPr>
        <p:spPr>
          <a:xfrm>
            <a:off x="643439" y="3086052"/>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8" name="TextBox 11">
            <a:extLst>
              <a:ext uri="{FF2B5EF4-FFF2-40B4-BE49-F238E27FC236}">
                <a16:creationId xmlns:a16="http://schemas.microsoft.com/office/drawing/2014/main" id="{D4A231A6-0317-517B-9EB1-627C521877ED}"/>
              </a:ext>
            </a:extLst>
          </p:cNvPr>
          <p:cNvSpPr txBox="1"/>
          <p:nvPr/>
        </p:nvSpPr>
        <p:spPr>
          <a:xfrm>
            <a:off x="7996511" y="2541684"/>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9" name="Picture 18" descr="A cartoon of a person fishing on a boat&#10;&#10;Description automatically generated">
            <a:extLst>
              <a:ext uri="{FF2B5EF4-FFF2-40B4-BE49-F238E27FC236}">
                <a16:creationId xmlns:a16="http://schemas.microsoft.com/office/drawing/2014/main" id="{08FDCBAB-EAD0-E953-A087-006C24336F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367" y="2071280"/>
            <a:ext cx="9110634" cy="4786720"/>
          </a:xfrm>
          <a:prstGeom prst="rect">
            <a:avLst/>
          </a:prstGeom>
        </p:spPr>
      </p:pic>
      <p:pic>
        <p:nvPicPr>
          <p:cNvPr id="20" name="图片 19">
            <a:extLst>
              <a:ext uri="{FF2B5EF4-FFF2-40B4-BE49-F238E27FC236}">
                <a16:creationId xmlns:a16="http://schemas.microsoft.com/office/drawing/2014/main" id="{69A69B3B-648A-F224-8A66-C55CEF3E637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280052">
            <a:off x="3658529" y="4237302"/>
            <a:ext cx="2392264" cy="884692"/>
          </a:xfrm>
          <a:prstGeom prst="rect">
            <a:avLst/>
          </a:prstGeom>
        </p:spPr>
      </p:pic>
    </p:spTree>
    <p:extLst>
      <p:ext uri="{BB962C8B-B14F-4D97-AF65-F5344CB8AC3E}">
        <p14:creationId xmlns:p14="http://schemas.microsoft.com/office/powerpoint/2010/main" val="329000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072DE84-A078-CBA0-353F-D463563ADEE0}"/>
              </a:ext>
            </a:extLst>
          </p:cNvPr>
          <p:cNvPicPr>
            <a:picLocks noChangeAspect="1"/>
          </p:cNvPicPr>
          <p:nvPr/>
        </p:nvPicPr>
        <p:blipFill>
          <a:blip r:embed="rId10"/>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id="{9F11DAE3-6A81-73D4-1EEA-80E444725273}"/>
              </a:ext>
            </a:extLst>
          </p:cNvPr>
          <p:cNvSpPr/>
          <p:nvPr/>
        </p:nvSpPr>
        <p:spPr>
          <a:xfrm>
            <a:off x="6437314" y="2863806"/>
            <a:ext cx="4398321" cy="304698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dirty="0">
                <a:solidFill>
                  <a:schemeClr val="bg2">
                    <a:lumMod val="10000"/>
                  </a:schemeClr>
                </a:solidFill>
                <a:latin typeface="Times New Roman" panose="02020603050405020304" pitchFamily="18" charset="0"/>
                <a:cs typeface="Times New Roman" panose="02020603050405020304" pitchFamily="18" charset="0"/>
              </a:rPr>
              <a:t>Hãy hình dung cảnh được gợi tả trong khổ thơ thứ hai.</a:t>
            </a:r>
            <a:endParaRPr lang="en-SG" sz="4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C31A1D7-D036-3110-0A17-69EE6C7EE7B0}"/>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Tưởng</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tượng</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id="{E7DD6933-C880-1CE6-BF77-9E4686FE4A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1470" y="2327525"/>
            <a:ext cx="6147470" cy="4594649"/>
          </a:xfrm>
          <a:prstGeom prst="rect">
            <a:avLst/>
          </a:prstGeom>
        </p:spPr>
      </p:pic>
    </p:spTree>
    <p:extLst>
      <p:ext uri="{BB962C8B-B14F-4D97-AF65-F5344CB8AC3E}">
        <p14:creationId xmlns:p14="http://schemas.microsoft.com/office/powerpoint/2010/main" val="353348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Google Shape;2224;p41">
            <a:extLst>
              <a:ext uri="{FF2B5EF4-FFF2-40B4-BE49-F238E27FC236}">
                <a16:creationId xmlns:a16="http://schemas.microsoft.com/office/drawing/2014/main" id="{ACEC6775-83FF-CD3F-C6BB-60944DD5F7C9}"/>
              </a:ext>
            </a:extLst>
          </p:cNvPr>
          <p:cNvSpPr/>
          <p:nvPr/>
        </p:nvSpPr>
        <p:spPr>
          <a:xfrm>
            <a:off x="3766457" y="1277525"/>
            <a:ext cx="4937756" cy="1108513"/>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40">
              <a:spcAft>
                <a:spcPts val="1333"/>
              </a:spcAft>
              <a:buClr>
                <a:srgbClr val="000000"/>
              </a:buClr>
              <a:defRPr/>
            </a:pPr>
            <a:r>
              <a:rPr lang="en-US" sz="3600" b="1" kern="0" dirty="0" err="1">
                <a:solidFill>
                  <a:srgbClr val="FDFCF5"/>
                </a:solidFill>
                <a:latin typeface="Times New Roman" panose="02020603050405020304" pitchFamily="18" charset="0"/>
                <a:sym typeface="Arial"/>
              </a:rPr>
              <a:t>Tưởng</a:t>
            </a:r>
            <a:r>
              <a:rPr lang="en-US" sz="3600" b="1" kern="0" dirty="0">
                <a:solidFill>
                  <a:srgbClr val="FDFCF5"/>
                </a:solidFill>
                <a:latin typeface="Times New Roman" panose="02020603050405020304" pitchFamily="18" charset="0"/>
                <a:sym typeface="Arial"/>
              </a:rPr>
              <a:t> </a:t>
            </a:r>
            <a:r>
              <a:rPr lang="en-US" sz="3600" b="1" kern="0" dirty="0" err="1">
                <a:solidFill>
                  <a:srgbClr val="FDFCF5"/>
                </a:solidFill>
                <a:latin typeface="Times New Roman" panose="02020603050405020304" pitchFamily="18" charset="0"/>
                <a:sym typeface="Arial"/>
              </a:rPr>
              <a:t>tượng</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31" name="Google Shape;2227;p41">
            <a:extLst>
              <a:ext uri="{FF2B5EF4-FFF2-40B4-BE49-F238E27FC236}">
                <a16:creationId xmlns:a16="http://schemas.microsoft.com/office/drawing/2014/main" id="{745C45EC-E6F8-2F50-9E08-5B1FA31D731E}"/>
              </a:ext>
            </a:extLst>
          </p:cNvPr>
          <p:cNvSpPr txBox="1"/>
          <p:nvPr/>
        </p:nvSpPr>
        <p:spPr>
          <a:xfrm>
            <a:off x="1" y="4216871"/>
            <a:ext cx="4350804" cy="836400"/>
          </a:xfrm>
          <a:prstGeom prst="rect">
            <a:avLst/>
          </a:prstGeom>
          <a:noFill/>
          <a:ln>
            <a:noFill/>
          </a:ln>
        </p:spPr>
        <p:txBody>
          <a:bodyPr spcFirstLastPara="1" wrap="square" lIns="121900" tIns="121900" rIns="121900" bIns="121900" anchor="ctr" anchorCtr="0">
            <a:noAutofit/>
          </a:bodyPr>
          <a:lstStyle/>
          <a:p>
            <a:pPr algn="ctr" defTabSz="914377"/>
            <a:r>
              <a:rPr lang="vi-VN" sz="3600" dirty="0">
                <a:solidFill>
                  <a:schemeClr val="bg2">
                    <a:lumMod val="10000"/>
                  </a:schemeClr>
                </a:solidFill>
                <a:latin typeface="Times New Roman" panose="02020603050405020304" pitchFamily="18" charset="0"/>
                <a:cs typeface="Times New Roman" panose="02020603050405020304" pitchFamily="18" charset="0"/>
              </a:rPr>
              <a:t>Cảnh được gợi tả trong khổ thơ thứ hai là: bầu trời trong trẻo, gió nhẹ, rực nắng hồng của buổi bình minh. </a:t>
            </a:r>
            <a:endParaRPr lang="en-SG" sz="1380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
        <p:nvSpPr>
          <p:cNvPr id="32" name="Google Shape;2230;p41">
            <a:extLst>
              <a:ext uri="{FF2B5EF4-FFF2-40B4-BE49-F238E27FC236}">
                <a16:creationId xmlns:a16="http://schemas.microsoft.com/office/drawing/2014/main" id="{0012439F-FFC7-D19A-40B8-3080D51F9DE5}"/>
              </a:ext>
            </a:extLst>
          </p:cNvPr>
          <p:cNvSpPr txBox="1"/>
          <p:nvPr/>
        </p:nvSpPr>
        <p:spPr>
          <a:xfrm>
            <a:off x="8469085" y="3815041"/>
            <a:ext cx="3483707" cy="836400"/>
          </a:xfrm>
          <a:prstGeom prst="rect">
            <a:avLst/>
          </a:prstGeom>
          <a:noFill/>
          <a:ln>
            <a:noFill/>
          </a:ln>
        </p:spPr>
        <p:txBody>
          <a:bodyPr spcFirstLastPara="1" wrap="square" lIns="121900" tIns="121900" rIns="121900" bIns="121900" anchor="ctr" anchorCtr="0">
            <a:noAutofit/>
          </a:bodyPr>
          <a:lstStyle/>
          <a:p>
            <a:pPr algn="ctr"/>
            <a:r>
              <a:rPr lang="vi-VN" sz="3600" dirty="0">
                <a:solidFill>
                  <a:schemeClr val="bg2">
                    <a:lumMod val="10000"/>
                  </a:schemeClr>
                </a:solidFill>
                <a:latin typeface="Times New Roman" panose="02020603050405020304" pitchFamily="18" charset="0"/>
                <a:cs typeface="Times New Roman" panose="02020603050405020304" pitchFamily="18" charset="0"/>
              </a:rPr>
              <a:t>Con người và cảnh vật vừa thơ mộng vừa hoành tráng.</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Google Shape;2240;p41">
            <a:extLst>
              <a:ext uri="{FF2B5EF4-FFF2-40B4-BE49-F238E27FC236}">
                <a16:creationId xmlns:a16="http://schemas.microsoft.com/office/drawing/2014/main" id="{0DE78CF3-649D-872B-0D89-2DA586AF8F35}"/>
              </a:ext>
            </a:extLst>
          </p:cNvPr>
          <p:cNvSpPr/>
          <p:nvPr/>
        </p:nvSpPr>
        <p:spPr>
          <a:xfrm>
            <a:off x="1583819" y="1406244"/>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34" name="Google Shape;2241;p41">
            <a:extLst>
              <a:ext uri="{FF2B5EF4-FFF2-40B4-BE49-F238E27FC236}">
                <a16:creationId xmlns:a16="http://schemas.microsoft.com/office/drawing/2014/main" id="{34765C27-192E-52BE-8325-48084833B305}"/>
              </a:ext>
            </a:extLst>
          </p:cNvPr>
          <p:cNvSpPr/>
          <p:nvPr/>
        </p:nvSpPr>
        <p:spPr>
          <a:xfrm>
            <a:off x="9939599" y="1406244"/>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35" name="Google Shape;2242;p41">
            <a:extLst>
              <a:ext uri="{FF2B5EF4-FFF2-40B4-BE49-F238E27FC236}">
                <a16:creationId xmlns:a16="http://schemas.microsoft.com/office/drawing/2014/main" id="{8352EB79-2249-BE8A-4470-5605F22E2267}"/>
              </a:ext>
            </a:extLst>
          </p:cNvPr>
          <p:cNvCxnSpPr>
            <a:cxnSpLocks/>
            <a:stCxn id="33" idx="6"/>
            <a:endCxn id="30" idx="1"/>
          </p:cNvCxnSpPr>
          <p:nvPr/>
        </p:nvCxnSpPr>
        <p:spPr>
          <a:xfrm>
            <a:off x="2420219" y="1824445"/>
            <a:ext cx="1346237" cy="7337"/>
          </a:xfrm>
          <a:prstGeom prst="straightConnector1">
            <a:avLst/>
          </a:prstGeom>
          <a:noFill/>
          <a:ln w="9525" cap="flat" cmpd="sng">
            <a:solidFill>
              <a:srgbClr val="000000"/>
            </a:solidFill>
            <a:prstDash val="solid"/>
            <a:round/>
            <a:headEnd type="none" w="med" len="med"/>
            <a:tailEnd type="none" w="med" len="med"/>
          </a:ln>
        </p:spPr>
      </p:cxnSp>
      <p:cxnSp>
        <p:nvCxnSpPr>
          <p:cNvPr id="36" name="Google Shape;2243;p41">
            <a:extLst>
              <a:ext uri="{FF2B5EF4-FFF2-40B4-BE49-F238E27FC236}">
                <a16:creationId xmlns:a16="http://schemas.microsoft.com/office/drawing/2014/main" id="{5195FCFE-89CD-3525-15CC-30FACAD075CA}"/>
              </a:ext>
            </a:extLst>
          </p:cNvPr>
          <p:cNvCxnSpPr>
            <a:cxnSpLocks/>
            <a:stCxn id="30" idx="3"/>
            <a:endCxn id="34" idx="2"/>
          </p:cNvCxnSpPr>
          <p:nvPr/>
        </p:nvCxnSpPr>
        <p:spPr>
          <a:xfrm flipV="1">
            <a:off x="8704212" y="1824445"/>
            <a:ext cx="1235387" cy="7337"/>
          </a:xfrm>
          <a:prstGeom prst="straightConnector1">
            <a:avLst/>
          </a:prstGeom>
          <a:noFill/>
          <a:ln w="9525" cap="flat" cmpd="sng">
            <a:solidFill>
              <a:srgbClr val="000000"/>
            </a:solidFill>
            <a:prstDash val="solid"/>
            <a:round/>
            <a:headEnd type="none" w="med" len="med"/>
            <a:tailEnd type="none" w="med" len="med"/>
          </a:ln>
        </p:spPr>
      </p:cxnSp>
      <p:cxnSp>
        <p:nvCxnSpPr>
          <p:cNvPr id="37" name="Google Shape;2244;p41">
            <a:extLst>
              <a:ext uri="{FF2B5EF4-FFF2-40B4-BE49-F238E27FC236}">
                <a16:creationId xmlns:a16="http://schemas.microsoft.com/office/drawing/2014/main" id="{5115CBE3-5B28-FD5B-233C-508B76596D72}"/>
              </a:ext>
            </a:extLst>
          </p:cNvPr>
          <p:cNvCxnSpPr>
            <a:cxnSpLocks/>
            <a:stCxn id="33" idx="4"/>
          </p:cNvCxnSpPr>
          <p:nvPr/>
        </p:nvCxnSpPr>
        <p:spPr>
          <a:xfrm>
            <a:off x="2002019" y="2242645"/>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38" name="Google Shape;2245;p41">
            <a:extLst>
              <a:ext uri="{FF2B5EF4-FFF2-40B4-BE49-F238E27FC236}">
                <a16:creationId xmlns:a16="http://schemas.microsoft.com/office/drawing/2014/main" id="{7AD51C5E-1851-4BD0-00DC-127B4133B843}"/>
              </a:ext>
            </a:extLst>
          </p:cNvPr>
          <p:cNvCxnSpPr>
            <a:cxnSpLocks/>
            <a:stCxn id="34" idx="4"/>
          </p:cNvCxnSpPr>
          <p:nvPr/>
        </p:nvCxnSpPr>
        <p:spPr>
          <a:xfrm>
            <a:off x="10357799" y="2242644"/>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39" name="Google Shape;2236;p41">
            <a:extLst>
              <a:ext uri="{FF2B5EF4-FFF2-40B4-BE49-F238E27FC236}">
                <a16:creationId xmlns:a16="http://schemas.microsoft.com/office/drawing/2014/main" id="{6A27A254-4535-F2FE-7516-75DB2BC84EFE}"/>
              </a:ext>
            </a:extLst>
          </p:cNvPr>
          <p:cNvGrpSpPr/>
          <p:nvPr/>
        </p:nvGrpSpPr>
        <p:grpSpPr>
          <a:xfrm>
            <a:off x="10158965" y="1530274"/>
            <a:ext cx="397836" cy="472692"/>
            <a:chOff x="-48233050" y="3569725"/>
            <a:chExt cx="252050" cy="299475"/>
          </a:xfrm>
        </p:grpSpPr>
        <p:sp>
          <p:nvSpPr>
            <p:cNvPr id="40" name="Google Shape;2237;p41">
              <a:extLst>
                <a:ext uri="{FF2B5EF4-FFF2-40B4-BE49-F238E27FC236}">
                  <a16:creationId xmlns:a16="http://schemas.microsoft.com/office/drawing/2014/main" id="{C6BA5956-A461-467C-B334-96027602C7D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1" name="Google Shape;2238;p41">
              <a:extLst>
                <a:ext uri="{FF2B5EF4-FFF2-40B4-BE49-F238E27FC236}">
                  <a16:creationId xmlns:a16="http://schemas.microsoft.com/office/drawing/2014/main" id="{967D90EA-4D1A-9C35-7ADC-D0F4BCB8CB3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2" name="Google Shape;2239;p41">
              <a:extLst>
                <a:ext uri="{FF2B5EF4-FFF2-40B4-BE49-F238E27FC236}">
                  <a16:creationId xmlns:a16="http://schemas.microsoft.com/office/drawing/2014/main" id="{15D37D41-AE6C-A3BA-1ACE-C282804A2BC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grpSp>
        <p:nvGrpSpPr>
          <p:cNvPr id="43" name="Google Shape;2231;p41">
            <a:extLst>
              <a:ext uri="{FF2B5EF4-FFF2-40B4-BE49-F238E27FC236}">
                <a16:creationId xmlns:a16="http://schemas.microsoft.com/office/drawing/2014/main" id="{6A6B87E0-95A6-3304-9B2E-2D85AE5F554D}"/>
              </a:ext>
            </a:extLst>
          </p:cNvPr>
          <p:cNvGrpSpPr/>
          <p:nvPr/>
        </p:nvGrpSpPr>
        <p:grpSpPr>
          <a:xfrm>
            <a:off x="1754148" y="1573285"/>
            <a:ext cx="495713" cy="494505"/>
            <a:chOff x="-41111350" y="3239100"/>
            <a:chExt cx="318200" cy="317425"/>
          </a:xfrm>
        </p:grpSpPr>
        <p:sp>
          <p:nvSpPr>
            <p:cNvPr id="44" name="Google Shape;2232;p41">
              <a:extLst>
                <a:ext uri="{FF2B5EF4-FFF2-40B4-BE49-F238E27FC236}">
                  <a16:creationId xmlns:a16="http://schemas.microsoft.com/office/drawing/2014/main" id="{E5D8CC54-91DE-C8BE-233A-395551B52723}"/>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5" name="Google Shape;2233;p41">
              <a:extLst>
                <a:ext uri="{FF2B5EF4-FFF2-40B4-BE49-F238E27FC236}">
                  <a16:creationId xmlns:a16="http://schemas.microsoft.com/office/drawing/2014/main" id="{1104A083-4FAE-DBD3-F267-CAB9151C1DAD}"/>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6" name="Google Shape;2234;p41">
              <a:extLst>
                <a:ext uri="{FF2B5EF4-FFF2-40B4-BE49-F238E27FC236}">
                  <a16:creationId xmlns:a16="http://schemas.microsoft.com/office/drawing/2014/main" id="{7380FB9F-64E6-B42F-B6C6-64C2CDB50077}"/>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7" name="Google Shape;2235;p41">
              <a:extLst>
                <a:ext uri="{FF2B5EF4-FFF2-40B4-BE49-F238E27FC236}">
                  <a16:creationId xmlns:a16="http://schemas.microsoft.com/office/drawing/2014/main" id="{3949BB72-8F72-8F3B-D863-40ED1CA60006}"/>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pic>
        <p:nvPicPr>
          <p:cNvPr id="48" name="Google Shape;259;p45">
            <a:extLst>
              <a:ext uri="{FF2B5EF4-FFF2-40B4-BE49-F238E27FC236}">
                <a16:creationId xmlns:a16="http://schemas.microsoft.com/office/drawing/2014/main" id="{9612C038-76FC-7B8F-A34E-2245B64BE13C}"/>
              </a:ext>
            </a:extLst>
          </p:cNvPr>
          <p:cNvPicPr preferRelativeResize="0"/>
          <p:nvPr/>
        </p:nvPicPr>
        <p:blipFill rotWithShape="1">
          <a:blip r:embed="rId10">
            <a:alphaModFix/>
          </a:blip>
          <a:srcRect t="835" b="826"/>
          <a:stretch/>
        </p:blipFill>
        <p:spPr>
          <a:xfrm>
            <a:off x="6438411" y="2179881"/>
            <a:ext cx="1586260" cy="648399"/>
          </a:xfrm>
          <a:prstGeom prst="rect">
            <a:avLst/>
          </a:prstGeom>
          <a:noFill/>
          <a:ln>
            <a:noFill/>
          </a:ln>
        </p:spPr>
      </p:pic>
      <p:pic>
        <p:nvPicPr>
          <p:cNvPr id="49" name="Picture 48" descr="A cartoon of a person fishing on a boat&#10;&#10;Description automatically generated">
            <a:extLst>
              <a:ext uri="{FF2B5EF4-FFF2-40B4-BE49-F238E27FC236}">
                <a16:creationId xmlns:a16="http://schemas.microsoft.com/office/drawing/2014/main" id="{83A54922-719C-AE5E-34AC-669EFC6862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273" y="2078603"/>
            <a:ext cx="9110634" cy="4786720"/>
          </a:xfrm>
          <a:prstGeom prst="rect">
            <a:avLst/>
          </a:prstGeom>
        </p:spPr>
      </p:pic>
      <p:pic>
        <p:nvPicPr>
          <p:cNvPr id="7" name="图片 19">
            <a:extLst>
              <a:ext uri="{FF2B5EF4-FFF2-40B4-BE49-F238E27FC236}">
                <a16:creationId xmlns:a16="http://schemas.microsoft.com/office/drawing/2014/main" id="{A31E7D41-CAE2-70F2-4971-844354FAB98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280052">
            <a:off x="4329694" y="4279712"/>
            <a:ext cx="2392264" cy="884692"/>
          </a:xfrm>
          <a:prstGeom prst="rect">
            <a:avLst/>
          </a:prstGeom>
        </p:spPr>
      </p:pic>
    </p:spTree>
    <p:extLst>
      <p:ext uri="{BB962C8B-B14F-4D97-AF65-F5344CB8AC3E}">
        <p14:creationId xmlns:p14="http://schemas.microsoft.com/office/powerpoint/2010/main" val="210569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id="{5F136171-DD17-B15E-0BF0-01C2FA9E324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41458" y="899178"/>
            <a:ext cx="9158082" cy="5003804"/>
          </a:xfrm>
          <a:prstGeom prst="rect">
            <a:avLst/>
          </a:prstGeom>
        </p:spPr>
      </p:pic>
      <p:sp>
        <p:nvSpPr>
          <p:cNvPr id="11" name="矩形 17">
            <a:extLst>
              <a:ext uri="{FF2B5EF4-FFF2-40B4-BE49-F238E27FC236}">
                <a16:creationId xmlns:a16="http://schemas.microsoft.com/office/drawing/2014/main" id="{A5B1BF01-5B99-F1A0-776C-AC77C825001A}"/>
              </a:ext>
            </a:extLst>
          </p:cNvPr>
          <p:cNvSpPr/>
          <p:nvPr/>
        </p:nvSpPr>
        <p:spPr>
          <a:xfrm>
            <a:off x="3552118" y="2105023"/>
            <a:ext cx="3749014" cy="2308324"/>
          </a:xfrm>
          <a:prstGeom prst="rect">
            <a:avLst/>
          </a:prstGeom>
        </p:spPr>
        <p:txBody>
          <a:bodyPr wrap="square">
            <a:spAutoFit/>
          </a:bodyPr>
          <a:lstStyle/>
          <a:p>
            <a:pPr algn="ctr"/>
            <a:r>
              <a:rPr lang="vi-VN" sz="3600" b="1" dirty="0">
                <a:solidFill>
                  <a:schemeClr val="bg2">
                    <a:lumMod val="10000"/>
                  </a:schemeClr>
                </a:solidFill>
                <a:latin typeface="Times New Roman" panose="02020603050405020304" pitchFamily="18" charset="0"/>
                <a:cs typeface="Times New Roman" panose="02020603050405020304" pitchFamily="18" charset="0"/>
              </a:rPr>
              <a:t>2. Suy luận: Em hiểu thế nào về nội dung của khổ thơ cuối?</a:t>
            </a: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46ADB4-B6B4-F7F9-C14B-C6FB9E7DAE5F}"/>
              </a:ext>
            </a:extLst>
          </p:cNvPr>
          <p:cNvSpPr txBox="1"/>
          <p:nvPr/>
        </p:nvSpPr>
        <p:spPr>
          <a:xfrm>
            <a:off x="7729837" y="2180524"/>
            <a:ext cx="3414881" cy="2862322"/>
          </a:xfrm>
          <a:prstGeom prst="rect">
            <a:avLst/>
          </a:prstGeom>
          <a:noFill/>
        </p:spPr>
        <p:txBody>
          <a:bodyPr wrap="square">
            <a:spAutoFit/>
          </a:bodyPr>
          <a:lstStyle/>
          <a:p>
            <a:pPr algn="ctr">
              <a:spcAft>
                <a:spcPts val="800"/>
              </a:spcAft>
            </a:pP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Nỗi nhớ quê hương thiết tha của tác giả trong hoàn cảnh xa cách.</a:t>
            </a:r>
            <a:endParaRPr lang="en-SG"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7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6">
            <a:extLst>
              <a:ext uri="{FF2B5EF4-FFF2-40B4-BE49-F238E27FC236}">
                <a16:creationId xmlns:a16="http://schemas.microsoft.com/office/drawing/2014/main" id="{AF078A2B-7B29-DA92-0BD6-D74E5BAE7F9B}"/>
              </a:ext>
            </a:extLst>
          </p:cNvPr>
          <p:cNvGrpSpPr/>
          <p:nvPr/>
        </p:nvGrpSpPr>
        <p:grpSpPr>
          <a:xfrm>
            <a:off x="741680" y="966235"/>
            <a:ext cx="9894235" cy="5322806"/>
            <a:chOff x="3478591" y="3933468"/>
            <a:chExt cx="2860812" cy="2084000"/>
          </a:xfrm>
        </p:grpSpPr>
        <p:pic>
          <p:nvPicPr>
            <p:cNvPr id="14" name="图片 9">
              <a:extLst>
                <a:ext uri="{FF2B5EF4-FFF2-40B4-BE49-F238E27FC236}">
                  <a16:creationId xmlns:a16="http://schemas.microsoft.com/office/drawing/2014/main" id="{0FE24EB7-5708-1AE0-F37D-337E7E6BB4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15" name="文本框 14">
              <a:extLst>
                <a:ext uri="{FF2B5EF4-FFF2-40B4-BE49-F238E27FC236}">
                  <a16:creationId xmlns:a16="http://schemas.microsoft.com/office/drawing/2014/main" id="{B0987798-0889-6CA8-5A29-E98D8AAB882D}"/>
                </a:ext>
              </a:extLst>
            </p:cNvPr>
            <p:cNvSpPr txBox="1"/>
            <p:nvPr/>
          </p:nvSpPr>
          <p:spPr>
            <a:xfrm rot="21221573">
              <a:off x="3698501" y="4677909"/>
              <a:ext cx="2223402" cy="61455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số 6</a:t>
              </a:r>
              <a:r>
                <a:rPr lang="en-US"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114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9BE2-DC4C-5619-0192-691D2DF114BB}"/>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3498166" y="4203115"/>
            <a:ext cx="6096000" cy="646331"/>
          </a:xfrm>
          <a:prstGeom prst="rect">
            <a:avLst/>
          </a:prstGeom>
        </p:spPr>
        <p:txBody>
          <a:bodyPr>
            <a:spAutoFit/>
          </a:bodyPr>
          <a:lstStyle/>
          <a:p>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304683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2" descr="Tế Hanh – Wikipedia tiếng Việt">
            <a:extLst>
              <a:ext uri="{FF2B5EF4-FFF2-40B4-BE49-F238E27FC236}">
                <a16:creationId xmlns:a16="http://schemas.microsoft.com/office/drawing/2014/main" id="{FCA543CD-7E86-06F5-9FA2-2EA7A88AE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0046" y="1861768"/>
            <a:ext cx="2858892" cy="3885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7" name="组合 23">
            <a:extLst>
              <a:ext uri="{FF2B5EF4-FFF2-40B4-BE49-F238E27FC236}">
                <a16:creationId xmlns:a16="http://schemas.microsoft.com/office/drawing/2014/main" id="{A2AB08F8-CDC9-5FB0-7421-99411B2D32A7}"/>
              </a:ext>
            </a:extLst>
          </p:cNvPr>
          <p:cNvGrpSpPr/>
          <p:nvPr/>
        </p:nvGrpSpPr>
        <p:grpSpPr>
          <a:xfrm>
            <a:off x="1702513" y="1562822"/>
            <a:ext cx="1241886" cy="1021351"/>
            <a:chOff x="5493105" y="1228234"/>
            <a:chExt cx="937535" cy="783002"/>
          </a:xfrm>
        </p:grpSpPr>
        <p:grpSp>
          <p:nvGrpSpPr>
            <p:cNvPr id="18" name="组合 54">
              <a:extLst>
                <a:ext uri="{FF2B5EF4-FFF2-40B4-BE49-F238E27FC236}">
                  <a16:creationId xmlns:a16="http://schemas.microsoft.com/office/drawing/2014/main" id="{4EF05840-5A9E-17BF-823D-32F58E698BAE}"/>
                </a:ext>
              </a:extLst>
            </p:cNvPr>
            <p:cNvGrpSpPr/>
            <p:nvPr/>
          </p:nvGrpSpPr>
          <p:grpSpPr>
            <a:xfrm>
              <a:off x="5493105" y="1228234"/>
              <a:ext cx="937535" cy="783002"/>
              <a:chOff x="2900496" y="1028113"/>
              <a:chExt cx="6336001" cy="3420001"/>
            </a:xfrm>
          </p:grpSpPr>
          <p:sp>
            <p:nvSpPr>
              <p:cNvPr id="20" name="任意多边形: 形状 55">
                <a:extLst>
                  <a:ext uri="{FF2B5EF4-FFF2-40B4-BE49-F238E27FC236}">
                    <a16:creationId xmlns:a16="http://schemas.microsoft.com/office/drawing/2014/main" id="{1D00C41B-BEED-3EC2-E98A-EE8B33F44A6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1" name="任意多边形: 形状 56">
                <a:extLst>
                  <a:ext uri="{FF2B5EF4-FFF2-40B4-BE49-F238E27FC236}">
                    <a16:creationId xmlns:a16="http://schemas.microsoft.com/office/drawing/2014/main" id="{71FD0488-D85A-3C62-8503-7B9816F4624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19" name="文本框 58">
              <a:extLst>
                <a:ext uri="{FF2B5EF4-FFF2-40B4-BE49-F238E27FC236}">
                  <a16:creationId xmlns:a16="http://schemas.microsoft.com/office/drawing/2014/main" id="{C3DB9BA5-44FB-9FE9-C03D-4E1F353EFBB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1</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grpSp>
        <p:nvGrpSpPr>
          <p:cNvPr id="22" name="组合 70">
            <a:extLst>
              <a:ext uri="{FF2B5EF4-FFF2-40B4-BE49-F238E27FC236}">
                <a16:creationId xmlns:a16="http://schemas.microsoft.com/office/drawing/2014/main" id="{1E9A6FA1-5350-30DF-1426-833B19D02050}"/>
              </a:ext>
            </a:extLst>
          </p:cNvPr>
          <p:cNvGrpSpPr/>
          <p:nvPr/>
        </p:nvGrpSpPr>
        <p:grpSpPr>
          <a:xfrm>
            <a:off x="9136784" y="1208482"/>
            <a:ext cx="1241886" cy="1021351"/>
            <a:chOff x="5493105" y="1228234"/>
            <a:chExt cx="937535" cy="783002"/>
          </a:xfrm>
        </p:grpSpPr>
        <p:grpSp>
          <p:nvGrpSpPr>
            <p:cNvPr id="23" name="组合 71">
              <a:extLst>
                <a:ext uri="{FF2B5EF4-FFF2-40B4-BE49-F238E27FC236}">
                  <a16:creationId xmlns:a16="http://schemas.microsoft.com/office/drawing/2014/main" id="{B98ECFC4-032A-764A-26F8-64FC740233C9}"/>
                </a:ext>
              </a:extLst>
            </p:cNvPr>
            <p:cNvGrpSpPr/>
            <p:nvPr/>
          </p:nvGrpSpPr>
          <p:grpSpPr>
            <a:xfrm>
              <a:off x="5493105" y="1228234"/>
              <a:ext cx="937535" cy="783002"/>
              <a:chOff x="2900496" y="1028113"/>
              <a:chExt cx="6336001" cy="3420001"/>
            </a:xfrm>
          </p:grpSpPr>
          <p:sp>
            <p:nvSpPr>
              <p:cNvPr id="25" name="任意多边形: 形状 73">
                <a:extLst>
                  <a:ext uri="{FF2B5EF4-FFF2-40B4-BE49-F238E27FC236}">
                    <a16:creationId xmlns:a16="http://schemas.microsoft.com/office/drawing/2014/main" id="{EBE12375-1739-0105-E29B-9DFDFF900A2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6" name="任意多边形: 形状 82">
                <a:extLst>
                  <a:ext uri="{FF2B5EF4-FFF2-40B4-BE49-F238E27FC236}">
                    <a16:creationId xmlns:a16="http://schemas.microsoft.com/office/drawing/2014/main" id="{5745BE25-15D4-FB4F-25E7-78B00FB163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24" name="文本框 72">
              <a:extLst>
                <a:ext uri="{FF2B5EF4-FFF2-40B4-BE49-F238E27FC236}">
                  <a16:creationId xmlns:a16="http://schemas.microsoft.com/office/drawing/2014/main" id="{21316924-4050-3595-F03F-0A67D4BAF5D9}"/>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2</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sp>
        <p:nvSpPr>
          <p:cNvPr id="27" name="TextBox 26">
            <a:extLst>
              <a:ext uri="{FF2B5EF4-FFF2-40B4-BE49-F238E27FC236}">
                <a16:creationId xmlns:a16="http://schemas.microsoft.com/office/drawing/2014/main" id="{14A3348F-983C-819A-E723-6523ED620E40}"/>
              </a:ext>
            </a:extLst>
          </p:cNvPr>
          <p:cNvSpPr txBox="1"/>
          <p:nvPr/>
        </p:nvSpPr>
        <p:spPr>
          <a:xfrm>
            <a:off x="95383" y="2747158"/>
            <a:ext cx="4066673" cy="3416320"/>
          </a:xfrm>
          <a:prstGeom prst="rect">
            <a:avLst/>
          </a:prstGeom>
          <a:noFill/>
        </p:spPr>
        <p:txBody>
          <a:bodyPr wrap="square">
            <a:spAutoFit/>
          </a:bodyPr>
          <a:lstStyle/>
          <a:p>
            <a:pPr algn="ctr">
              <a:defRPr/>
            </a:pP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 (1921- 2009), </a:t>
            </a:r>
            <a:r>
              <a:rPr lang="en-US" sz="3600" dirty="0" err="1">
                <a:solidFill>
                  <a:schemeClr val="bg2">
                    <a:lumMod val="10000"/>
                  </a:schemeClr>
                </a:solidFill>
                <a:latin typeface="Times New Roman" panose="02020603050405020304" pitchFamily="18" charset="0"/>
                <a:cs typeface="Times New Roman" panose="02020603050405020304" pitchFamily="18" charset="0"/>
              </a:rPr>
              <a:t>tên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khai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a:t>
            </a:r>
            <a:r>
              <a:rPr lang="vi-VN"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tại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ven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tỉnh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Quảng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Ngãi</a:t>
            </a:r>
            <a:r>
              <a:rPr lang="en-US" sz="3600" dirty="0">
                <a:solidFill>
                  <a:schemeClr val="bg2">
                    <a:lumMod val="10000"/>
                  </a:schemeClr>
                </a:solidFill>
                <a:latin typeface="Times New Roman" panose="02020603050405020304" pitchFamily="18" charset="0"/>
                <a:cs typeface="Times New Roman" panose="02020603050405020304" pitchFamily="18" charset="0"/>
              </a:rPr>
              <a:t>.</a:t>
            </a:r>
            <a:endParaRPr lang="en-SG" sz="7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2A70870-1E14-01A4-458E-85EE6FF0B07F}"/>
              </a:ext>
            </a:extLst>
          </p:cNvPr>
          <p:cNvSpPr txBox="1"/>
          <p:nvPr/>
        </p:nvSpPr>
        <p:spPr>
          <a:xfrm>
            <a:off x="7508665" y="2473927"/>
            <a:ext cx="4498124" cy="3416320"/>
          </a:xfrm>
          <a:prstGeom prst="rect">
            <a:avLst/>
          </a:prstGeom>
          <a:noFill/>
        </p:spPr>
        <p:txBody>
          <a:bodyPr wrap="square">
            <a:spAutoFit/>
          </a:bodyPr>
          <a:lstStyle/>
          <a:p>
            <a:pPr algn="ctr"/>
            <a:r>
              <a:rPr lang="en-US" sz="3600" dirty="0" err="1">
                <a:solidFill>
                  <a:schemeClr val="bg2">
                    <a:lumMod val="10000"/>
                  </a:schemeClr>
                </a:solidFill>
                <a:latin typeface="Times New Roman" panose="02020603050405020304" pitchFamily="18" charset="0"/>
                <a:cs typeface="Times New Roman" panose="02020603050405020304" pitchFamily="18" charset="0"/>
              </a:rPr>
              <a:t>Tác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phẩm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tập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Hoa </a:t>
            </a:r>
            <a:r>
              <a:rPr lang="en-US" sz="3600" dirty="0" err="1">
                <a:solidFill>
                  <a:schemeClr val="bg2">
                    <a:lumMod val="10000"/>
                  </a:schemeClr>
                </a:solidFill>
                <a:latin typeface="Times New Roman" panose="02020603050405020304" pitchFamily="18" charset="0"/>
                <a:cs typeface="Times New Roman" panose="02020603050405020304" pitchFamily="18" charset="0"/>
              </a:rPr>
              <a:t>niên</a:t>
            </a:r>
            <a:r>
              <a:rPr lang="en-US" sz="3600" dirty="0">
                <a:solidFill>
                  <a:schemeClr val="bg2">
                    <a:lumMod val="10000"/>
                  </a:schemeClr>
                </a:solidFill>
                <a:latin typeface="Times New Roman" panose="02020603050405020304" pitchFamily="18" charset="0"/>
                <a:cs typeface="Times New Roman" panose="02020603050405020304" pitchFamily="18" charset="0"/>
              </a:rPr>
              <a:t> (1945), </a:t>
            </a:r>
            <a:r>
              <a:rPr lang="en-US" sz="3600" dirty="0" err="1">
                <a:solidFill>
                  <a:schemeClr val="bg2">
                    <a:lumMod val="10000"/>
                  </a:schemeClr>
                </a:solidFill>
                <a:latin typeface="Times New Roman" panose="02020603050405020304" pitchFamily="18" charset="0"/>
                <a:cs typeface="Times New Roman" panose="02020603050405020304" pitchFamily="18" charset="0"/>
              </a:rPr>
              <a:t>Gửi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Bắc</a:t>
            </a:r>
            <a:r>
              <a:rPr lang="en-US" sz="3600" dirty="0">
                <a:solidFill>
                  <a:schemeClr val="bg2">
                    <a:lumMod val="10000"/>
                  </a:schemeClr>
                </a:solidFill>
                <a:latin typeface="Times New Roman" panose="02020603050405020304" pitchFamily="18" charset="0"/>
                <a:cs typeface="Times New Roman" panose="02020603050405020304" pitchFamily="18" charset="0"/>
              </a:rPr>
              <a:t> (1955), </a:t>
            </a:r>
            <a:r>
              <a:rPr lang="en-US" sz="3600" dirty="0" err="1">
                <a:solidFill>
                  <a:schemeClr val="bg2">
                    <a:lumMod val="10000"/>
                  </a:schemeClr>
                </a:solidFill>
                <a:latin typeface="Times New Roman" panose="02020603050405020304" pitchFamily="18" charset="0"/>
                <a:cs typeface="Times New Roman" panose="02020603050405020304" pitchFamily="18" charset="0"/>
              </a:rPr>
              <a:t>Tiếng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sóng</a:t>
            </a:r>
            <a:r>
              <a:rPr lang="en-US" sz="3600" dirty="0">
                <a:solidFill>
                  <a:schemeClr val="bg2">
                    <a:lumMod val="10000"/>
                  </a:schemeClr>
                </a:solidFill>
                <a:latin typeface="Times New Roman" panose="02020603050405020304" pitchFamily="18" charset="0"/>
                <a:cs typeface="Times New Roman" panose="02020603050405020304" pitchFamily="18" charset="0"/>
              </a:rPr>
              <a:t> (1960), Hai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nửa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yêu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thương</a:t>
            </a:r>
            <a:r>
              <a:rPr lang="en-US" sz="3600" dirty="0">
                <a:solidFill>
                  <a:schemeClr val="bg2">
                    <a:lumMod val="10000"/>
                  </a:schemeClr>
                </a:solidFill>
                <a:latin typeface="Times New Roman" panose="02020603050405020304" pitchFamily="18" charset="0"/>
                <a:cs typeface="Times New Roman" panose="02020603050405020304" pitchFamily="18" charset="0"/>
              </a:rPr>
              <a:t> (1963).</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9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strVal val="#ppt_w+.3"/>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7"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2">
            <a:extLst>
              <a:ext uri="{FF2B5EF4-FFF2-40B4-BE49-F238E27FC236}">
                <a16:creationId xmlns:a16="http://schemas.microsoft.com/office/drawing/2014/main" id="{995D85CF-4205-54F5-F039-2D1DD870DD3E}"/>
              </a:ext>
            </a:extLst>
          </p:cNvPr>
          <p:cNvGrpSpPr/>
          <p:nvPr/>
        </p:nvGrpSpPr>
        <p:grpSpPr>
          <a:xfrm>
            <a:off x="289322" y="1180222"/>
            <a:ext cx="4109944" cy="2771755"/>
            <a:chOff x="-19570" y="1803400"/>
            <a:chExt cx="4109944" cy="2771755"/>
          </a:xfrm>
        </p:grpSpPr>
        <p:pic>
          <p:nvPicPr>
            <p:cNvPr id="11" name="图片 9">
              <a:extLst>
                <a:ext uri="{FF2B5EF4-FFF2-40B4-BE49-F238E27FC236}">
                  <a16:creationId xmlns:a16="http://schemas.microsoft.com/office/drawing/2014/main" id="{BDF1857E-9E07-7494-1B2E-6EC2784ED0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id="{CA1706FC-A6A0-519D-D471-8887F0FD43DC}"/>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id="{05D14BA8-4DA7-6E6C-8268-8D347B0FAEAC}"/>
                </a:ext>
              </a:extLst>
            </p:cNvPr>
            <p:cNvSpPr txBox="1">
              <a:spLocks noChangeArrowheads="1"/>
            </p:cNvSpPr>
            <p:nvPr>
              <p:custDataLst>
                <p:tags r:id="rId2"/>
              </p:custDataLst>
            </p:nvPr>
          </p:nvSpPr>
          <p:spPr bwMode="auto">
            <a:xfrm>
              <a:off x="-19570" y="3529200"/>
              <a:ext cx="4109944"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vi-VN" sz="3200" b="1" dirty="0">
                  <a:solidFill>
                    <a:schemeClr val="bg1"/>
                  </a:solidFill>
                  <a:effectLst/>
                  <a:highlight>
                    <a:srgbClr val="008080"/>
                  </a:highlight>
                  <a:latin typeface="Times New Roman" panose="02020603050405020304" pitchFamily="18" charset="0"/>
                  <a:ea typeface="Calibri" panose="020F0502020204030204" pitchFamily="34" charset="0"/>
                  <a:cs typeface="Times New Roman" panose="02020603050405020304" pitchFamily="18" charset="0"/>
                </a:rPr>
                <a:t>Hoàn cảnh ra đời</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viết năm 1939, khi Tế Hanh đang học tại Huế trong nỗi nhớ quê hương -  một làng chài ven biển tha thiết.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00E3D5E3-02E1-42DF-5FA0-716B5CB8B56E}"/>
              </a:ext>
            </a:extLst>
          </p:cNvPr>
          <p:cNvGrpSpPr/>
          <p:nvPr/>
        </p:nvGrpSpPr>
        <p:grpSpPr>
          <a:xfrm>
            <a:off x="8195937" y="1148849"/>
            <a:ext cx="3631105" cy="2648768"/>
            <a:chOff x="3295324" y="1803400"/>
            <a:chExt cx="3631105" cy="2648768"/>
          </a:xfrm>
        </p:grpSpPr>
        <p:pic>
          <p:nvPicPr>
            <p:cNvPr id="17" name="图片 13">
              <a:extLst>
                <a:ext uri="{FF2B5EF4-FFF2-40B4-BE49-F238E27FC236}">
                  <a16:creationId xmlns:a16="http://schemas.microsoft.com/office/drawing/2014/main" id="{82750FD4-E423-349E-63C1-AFB02F4F9E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84AB453-3F08-F1EB-5DD8-09912E4F19B6}"/>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pPr>
              <a:r>
                <a:rPr lang="vi-VN"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Xuất xứ: </a:t>
              </a:r>
              <a:endParaRPr lang="en-US"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được rút trong tập Nghẹn ngào (1939) và sau đó được in trong tập Hoa niên (1945)</a:t>
              </a:r>
              <a:r>
                <a:rPr lang="en-US" sz="3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文本框 24">
              <a:extLst>
                <a:ext uri="{FF2B5EF4-FFF2-40B4-BE49-F238E27FC236}">
                  <a16:creationId xmlns:a16="http://schemas.microsoft.com/office/drawing/2014/main" id="{5EA9B650-CD14-ACD8-095C-238D3D685431}"/>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0" name="Picture 19" descr="A cartoon of a couple of people on a boat with fish&#10;&#10;Description automatically generated">
            <a:extLst>
              <a:ext uri="{FF2B5EF4-FFF2-40B4-BE49-F238E27FC236}">
                <a16:creationId xmlns:a16="http://schemas.microsoft.com/office/drawing/2014/main" id="{4DF29FFC-F8F1-D07E-7EAB-E8C53DD79A9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867422" y="4403558"/>
            <a:ext cx="2712282" cy="2712282"/>
          </a:xfrm>
          <a:prstGeom prst="rect">
            <a:avLst/>
          </a:prstGeom>
        </p:spPr>
      </p:pic>
    </p:spTree>
    <p:extLst>
      <p:ext uri="{BB962C8B-B14F-4D97-AF65-F5344CB8AC3E}">
        <p14:creationId xmlns:p14="http://schemas.microsoft.com/office/powerpoint/2010/main" val="378338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2C08B39-C37A-A6EA-2965-AC6A092FB838}"/>
              </a:ext>
            </a:extLst>
          </p:cNvPr>
          <p:cNvPicPr>
            <a:picLocks noChangeAspect="1"/>
          </p:cNvPicPr>
          <p:nvPr/>
        </p:nvPicPr>
        <p:blipFill>
          <a:blip r:embed="rId3"/>
          <a:stretch>
            <a:fillRect/>
          </a:stretch>
        </p:blipFill>
        <p:spPr>
          <a:xfrm>
            <a:off x="59028" y="0"/>
            <a:ext cx="12073944" cy="6858000"/>
          </a:xfrm>
          <a:prstGeom prst="rect">
            <a:avLst/>
          </a:prstGeom>
        </p:spPr>
      </p:pic>
      <p:sp>
        <p:nvSpPr>
          <p:cNvPr id="117" name="1">
            <a:hlinkClick r:id="rId4" action="ppaction://hlinksldjump"/>
            <a:extLst>
              <a:ext uri="{FF2B5EF4-FFF2-40B4-BE49-F238E27FC236}">
                <a16:creationId xmlns:a16="http://schemas.microsoft.com/office/drawing/2014/main" id="{085B5DAF-86EA-423F-A5CF-4DD1D08A311B}"/>
              </a:ext>
            </a:extLst>
          </p:cNvPr>
          <p:cNvSpPr/>
          <p:nvPr/>
        </p:nvSpPr>
        <p:spPr>
          <a:xfrm>
            <a:off x="1180355" y="1133323"/>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5" action="ppaction://hlinksldjump"/>
            <a:extLst>
              <a:ext uri="{FF2B5EF4-FFF2-40B4-BE49-F238E27FC236}">
                <a16:creationId xmlns:a16="http://schemas.microsoft.com/office/drawing/2014/main" id="{931A09A5-9A29-424A-913C-F2C520B9B63E}"/>
              </a:ext>
            </a:extLst>
          </p:cNvPr>
          <p:cNvSpPr/>
          <p:nvPr/>
        </p:nvSpPr>
        <p:spPr>
          <a:xfrm>
            <a:off x="1169050" y="1696381"/>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6" action="ppaction://hlinksldjump"/>
            <a:extLst>
              <a:ext uri="{FF2B5EF4-FFF2-40B4-BE49-F238E27FC236}">
                <a16:creationId xmlns:a16="http://schemas.microsoft.com/office/drawing/2014/main" id="{0D4ED5D8-BC13-4EF2-8D0E-EE1275291C7E}"/>
              </a:ext>
            </a:extLst>
          </p:cNvPr>
          <p:cNvSpPr/>
          <p:nvPr/>
        </p:nvSpPr>
        <p:spPr>
          <a:xfrm>
            <a:off x="1169050" y="2236200"/>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7" action="ppaction://hlinksldjump"/>
            <a:extLst>
              <a:ext uri="{FF2B5EF4-FFF2-40B4-BE49-F238E27FC236}">
                <a16:creationId xmlns:a16="http://schemas.microsoft.com/office/drawing/2014/main" id="{4101175E-5E96-4CFF-85B7-5FD306AA3E23}"/>
              </a:ext>
            </a:extLst>
          </p:cNvPr>
          <p:cNvSpPr/>
          <p:nvPr/>
        </p:nvSpPr>
        <p:spPr>
          <a:xfrm>
            <a:off x="1158889" y="277601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8" action="ppaction://hlinksldjump"/>
            <a:extLst>
              <a:ext uri="{FF2B5EF4-FFF2-40B4-BE49-F238E27FC236}">
                <a16:creationId xmlns:a16="http://schemas.microsoft.com/office/drawing/2014/main" id="{02A18C46-F52F-467D-AAA9-10AC060BF971}"/>
              </a:ext>
            </a:extLst>
          </p:cNvPr>
          <p:cNvSpPr/>
          <p:nvPr/>
        </p:nvSpPr>
        <p:spPr>
          <a:xfrm>
            <a:off x="1169050" y="3348186"/>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9" action="ppaction://hlinksldjump"/>
            <a:extLst>
              <a:ext uri="{FF2B5EF4-FFF2-40B4-BE49-F238E27FC236}">
                <a16:creationId xmlns:a16="http://schemas.microsoft.com/office/drawing/2014/main" id="{97130834-CF12-E5CB-A291-8D0AFCA2DFFA}"/>
              </a:ext>
            </a:extLst>
          </p:cNvPr>
          <p:cNvSpPr/>
          <p:nvPr/>
        </p:nvSpPr>
        <p:spPr>
          <a:xfrm>
            <a:off x="1169050" y="3915920"/>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10" action="ppaction://hlinksldjump"/>
            <a:extLst>
              <a:ext uri="{FF2B5EF4-FFF2-40B4-BE49-F238E27FC236}">
                <a16:creationId xmlns:a16="http://schemas.microsoft.com/office/drawing/2014/main" id="{F004E081-E964-7B01-389E-0FFCE5122FD6}"/>
              </a:ext>
            </a:extLst>
          </p:cNvPr>
          <p:cNvSpPr/>
          <p:nvPr/>
        </p:nvSpPr>
        <p:spPr>
          <a:xfrm>
            <a:off x="1180355" y="4538122"/>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sp>
        <p:nvSpPr>
          <p:cNvPr id="3" name="1">
            <a:hlinkClick r:id="rId11" action="ppaction://hlinksldjump"/>
            <a:extLst>
              <a:ext uri="{FF2B5EF4-FFF2-40B4-BE49-F238E27FC236}">
                <a16:creationId xmlns:a16="http://schemas.microsoft.com/office/drawing/2014/main" id="{A61AE1AA-91D7-FCB7-1186-ED1F5E1F2CCD}"/>
              </a:ext>
            </a:extLst>
          </p:cNvPr>
          <p:cNvSpPr/>
          <p:nvPr/>
        </p:nvSpPr>
        <p:spPr>
          <a:xfrm>
            <a:off x="1180355" y="5206865"/>
            <a:ext cx="480656"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sp>
        <p:nvSpPr>
          <p:cNvPr id="9" name="Google Shape;1486;p46">
            <a:hlinkClick r:id="rId12" action="ppaction://hlinksldjump"/>
            <a:extLst>
              <a:ext uri="{FF2B5EF4-FFF2-40B4-BE49-F238E27FC236}">
                <a16:creationId xmlns:a16="http://schemas.microsoft.com/office/drawing/2014/main" id="{7239B2B2-4772-3AAA-E087-C1284441926C}"/>
              </a:ext>
            </a:extLst>
          </p:cNvPr>
          <p:cNvSpPr/>
          <p:nvPr/>
        </p:nvSpPr>
        <p:spPr>
          <a:xfrm>
            <a:off x="9280432" y="3429000"/>
            <a:ext cx="1620931" cy="105629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ptos" panose="020B0004020202020204" pitchFamily="34" charset="0"/>
              </a:rPr>
              <a:t>Nhiệm</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vụ</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học</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tập</a:t>
            </a:r>
            <a:endParaRPr kumimoji="0" sz="2400" b="1" i="0" u="none" strike="noStrike" kern="1200" cap="none" spc="0" normalizeH="0" baseline="0" noProof="0" dirty="0">
              <a:ln>
                <a:noFill/>
              </a:ln>
              <a:solidFill>
                <a:srgbClr val="000000"/>
              </a:solidFill>
              <a:effectLst/>
              <a:uLnTx/>
              <a:uFillTx/>
              <a:latin typeface="Aptos" panose="020B0004020202020204" pitchFamily="34" charset="0"/>
            </a:endParaRPr>
          </a:p>
        </p:txBody>
      </p:sp>
      <p:graphicFrame>
        <p:nvGraphicFramePr>
          <p:cNvPr id="10" name="Table 9">
            <a:extLst>
              <a:ext uri="{FF2B5EF4-FFF2-40B4-BE49-F238E27FC236}">
                <a16:creationId xmlns:a16="http://schemas.microsoft.com/office/drawing/2014/main" id="{A4BCF65B-CC86-F086-5549-65AA48AC3739}"/>
              </a:ext>
            </a:extLst>
          </p:cNvPr>
          <p:cNvGraphicFramePr>
            <a:graphicFrameLocks noGrp="1"/>
          </p:cNvGraphicFramePr>
          <p:nvPr>
            <p:extLst>
              <p:ext uri="{D42A27DB-BD31-4B8C-83A1-F6EECF244321}">
                <p14:modId xmlns:p14="http://schemas.microsoft.com/office/powerpoint/2010/main" val="1548610032"/>
              </p:ext>
            </p:extLst>
          </p:nvPr>
        </p:nvGraphicFramePr>
        <p:xfrm>
          <a:off x="5895701" y="105148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71620461"/>
              </p:ext>
            </p:extLst>
          </p:nvPr>
        </p:nvGraphicFramePr>
        <p:xfrm>
          <a:off x="2510969" y="163060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84031800-5E1C-68E6-B276-2BF9AFD4D501}"/>
              </a:ext>
            </a:extLst>
          </p:cNvPr>
          <p:cNvGraphicFramePr>
            <a:graphicFrameLocks noGrp="1"/>
          </p:cNvGraphicFramePr>
          <p:nvPr>
            <p:extLst>
              <p:ext uri="{D42A27DB-BD31-4B8C-83A1-F6EECF244321}">
                <p14:modId xmlns:p14="http://schemas.microsoft.com/office/powerpoint/2010/main" val="1617352364"/>
              </p:ext>
            </p:extLst>
          </p:nvPr>
        </p:nvGraphicFramePr>
        <p:xfrm>
          <a:off x="4767457" y="2200774"/>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3" name="Table 12">
            <a:extLst>
              <a:ext uri="{FF2B5EF4-FFF2-40B4-BE49-F238E27FC236}">
                <a16:creationId xmlns:a16="http://schemas.microsoft.com/office/drawing/2014/main" id="{84E7D2EE-6C2B-FEDF-097A-7ECE30CF6752}"/>
              </a:ext>
            </a:extLst>
          </p:cNvPr>
          <p:cNvGraphicFramePr>
            <a:graphicFrameLocks noGrp="1"/>
          </p:cNvGraphicFramePr>
          <p:nvPr>
            <p:extLst>
              <p:ext uri="{D42A27DB-BD31-4B8C-83A1-F6EECF244321}">
                <p14:modId xmlns:p14="http://schemas.microsoft.com/office/powerpoint/2010/main" val="1963974636"/>
              </p:ext>
            </p:extLst>
          </p:nvPr>
        </p:nvGraphicFramePr>
        <p:xfrm>
          <a:off x="2510969" y="277795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14" name="Table 13">
            <a:extLst>
              <a:ext uri="{FF2B5EF4-FFF2-40B4-BE49-F238E27FC236}">
                <a16:creationId xmlns:a16="http://schemas.microsoft.com/office/drawing/2014/main" id="{2EE0BA8F-6AFB-0A27-30F1-E9AB4A034F71}"/>
              </a:ext>
            </a:extLst>
          </p:cNvPr>
          <p:cNvGraphicFramePr>
            <a:graphicFrameLocks noGrp="1"/>
          </p:cNvGraphicFramePr>
          <p:nvPr>
            <p:extLst>
              <p:ext uri="{D42A27DB-BD31-4B8C-83A1-F6EECF244321}">
                <p14:modId xmlns:p14="http://schemas.microsoft.com/office/powerpoint/2010/main" val="608977434"/>
              </p:ext>
            </p:extLst>
          </p:nvPr>
        </p:nvGraphicFramePr>
        <p:xfrm>
          <a:off x="2510969" y="335680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5" name="Table 14">
            <a:extLst>
              <a:ext uri="{FF2B5EF4-FFF2-40B4-BE49-F238E27FC236}">
                <a16:creationId xmlns:a16="http://schemas.microsoft.com/office/drawing/2014/main" id="{5143C259-4A87-734F-E036-E791A08DA52D}"/>
              </a:ext>
            </a:extLst>
          </p:cNvPr>
          <p:cNvGraphicFramePr>
            <a:graphicFrameLocks noGrp="1"/>
          </p:cNvGraphicFramePr>
          <p:nvPr>
            <p:extLst>
              <p:ext uri="{D42A27DB-BD31-4B8C-83A1-F6EECF244321}">
                <p14:modId xmlns:p14="http://schemas.microsoft.com/office/powerpoint/2010/main" val="3934850501"/>
              </p:ext>
            </p:extLst>
          </p:nvPr>
        </p:nvGraphicFramePr>
        <p:xfrm>
          <a:off x="1946847" y="3935929"/>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6" name="Table 15">
            <a:extLst>
              <a:ext uri="{FF2B5EF4-FFF2-40B4-BE49-F238E27FC236}">
                <a16:creationId xmlns:a16="http://schemas.microsoft.com/office/drawing/2014/main" id="{31275434-DC8D-F26B-F7EB-9B6675E64F73}"/>
              </a:ext>
            </a:extLst>
          </p:cNvPr>
          <p:cNvGraphicFramePr>
            <a:graphicFrameLocks noGrp="1"/>
          </p:cNvGraphicFramePr>
          <p:nvPr>
            <p:extLst>
              <p:ext uri="{D42A27DB-BD31-4B8C-83A1-F6EECF244321}">
                <p14:modId xmlns:p14="http://schemas.microsoft.com/office/powerpoint/2010/main" val="849794917"/>
              </p:ext>
            </p:extLst>
          </p:nvPr>
        </p:nvGraphicFramePr>
        <p:xfrm>
          <a:off x="4767457" y="451504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7" name="Table 16">
            <a:extLst>
              <a:ext uri="{FF2B5EF4-FFF2-40B4-BE49-F238E27FC236}">
                <a16:creationId xmlns:a16="http://schemas.microsoft.com/office/drawing/2014/main" id="{A2096B65-A1C9-75FA-98CB-E5D72D148221}"/>
              </a:ext>
            </a:extLst>
          </p:cNvPr>
          <p:cNvGraphicFramePr>
            <a:graphicFrameLocks noGrp="1"/>
          </p:cNvGraphicFramePr>
          <p:nvPr>
            <p:extLst>
              <p:ext uri="{D42A27DB-BD31-4B8C-83A1-F6EECF244321}">
                <p14:modId xmlns:p14="http://schemas.microsoft.com/office/powerpoint/2010/main" val="2350348757"/>
              </p:ext>
            </p:extLst>
          </p:nvPr>
        </p:nvGraphicFramePr>
        <p:xfrm>
          <a:off x="4206239" y="509473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A787109A-DE1B-E4D4-1CB1-5BB4BFDC38A7}"/>
              </a:ext>
            </a:extLst>
          </p:cNvPr>
          <p:cNvGraphicFramePr>
            <a:graphicFrameLocks noGrp="1"/>
          </p:cNvGraphicFramePr>
          <p:nvPr>
            <p:extLst>
              <p:ext uri="{D42A27DB-BD31-4B8C-83A1-F6EECF244321}">
                <p14:modId xmlns:p14="http://schemas.microsoft.com/office/powerpoint/2010/main" val="3021831090"/>
              </p:ext>
            </p:extLst>
          </p:nvPr>
        </p:nvGraphicFramePr>
        <p:xfrm>
          <a:off x="5895701" y="1044707"/>
          <a:ext cx="3421003"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600393">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FFD95DEB-7D26-ECD2-2637-7EE0446B7E92}"/>
              </a:ext>
            </a:extLst>
          </p:cNvPr>
          <p:cNvGraphicFramePr>
            <a:graphicFrameLocks noGrp="1"/>
          </p:cNvGraphicFramePr>
          <p:nvPr>
            <p:extLst>
              <p:ext uri="{D42A27DB-BD31-4B8C-83A1-F6EECF244321}">
                <p14:modId xmlns:p14="http://schemas.microsoft.com/office/powerpoint/2010/main" val="2951211930"/>
              </p:ext>
            </p:extLst>
          </p:nvPr>
        </p:nvGraphicFramePr>
        <p:xfrm>
          <a:off x="2510969" y="1623827"/>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7" name="Table 6">
            <a:extLst>
              <a:ext uri="{FF2B5EF4-FFF2-40B4-BE49-F238E27FC236}">
                <a16:creationId xmlns:a16="http://schemas.microsoft.com/office/drawing/2014/main" id="{F7A1FD32-59CA-C79E-60A0-A4DEE931887D}"/>
              </a:ext>
            </a:extLst>
          </p:cNvPr>
          <p:cNvGraphicFramePr>
            <a:graphicFrameLocks noGrp="1"/>
          </p:cNvGraphicFramePr>
          <p:nvPr>
            <p:extLst>
              <p:ext uri="{D42A27DB-BD31-4B8C-83A1-F6EECF244321}">
                <p14:modId xmlns:p14="http://schemas.microsoft.com/office/powerpoint/2010/main" val="2522652359"/>
              </p:ext>
            </p:extLst>
          </p:nvPr>
        </p:nvGraphicFramePr>
        <p:xfrm>
          <a:off x="4767457" y="219400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8" name="Table 17">
            <a:extLst>
              <a:ext uri="{FF2B5EF4-FFF2-40B4-BE49-F238E27FC236}">
                <a16:creationId xmlns:a16="http://schemas.microsoft.com/office/drawing/2014/main" id="{073DD485-C357-59C1-5D3A-289C2612C3FB}"/>
              </a:ext>
            </a:extLst>
          </p:cNvPr>
          <p:cNvGraphicFramePr>
            <a:graphicFrameLocks noGrp="1"/>
          </p:cNvGraphicFramePr>
          <p:nvPr>
            <p:extLst>
              <p:ext uri="{D42A27DB-BD31-4B8C-83A1-F6EECF244321}">
                <p14:modId xmlns:p14="http://schemas.microsoft.com/office/powerpoint/2010/main" val="789095751"/>
              </p:ext>
            </p:extLst>
          </p:nvPr>
        </p:nvGraphicFramePr>
        <p:xfrm>
          <a:off x="2510969" y="277118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9" name="Table 18">
            <a:extLst>
              <a:ext uri="{FF2B5EF4-FFF2-40B4-BE49-F238E27FC236}">
                <a16:creationId xmlns:a16="http://schemas.microsoft.com/office/drawing/2014/main" id="{A3D40455-C922-23F8-9BD4-51F265BEC73C}"/>
              </a:ext>
            </a:extLst>
          </p:cNvPr>
          <p:cNvGraphicFramePr>
            <a:graphicFrameLocks noGrp="1"/>
          </p:cNvGraphicFramePr>
          <p:nvPr>
            <p:extLst>
              <p:ext uri="{D42A27DB-BD31-4B8C-83A1-F6EECF244321}">
                <p14:modId xmlns:p14="http://schemas.microsoft.com/office/powerpoint/2010/main" val="4001715726"/>
              </p:ext>
            </p:extLst>
          </p:nvPr>
        </p:nvGraphicFramePr>
        <p:xfrm>
          <a:off x="2510969" y="335003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0" name="Table 19">
            <a:extLst>
              <a:ext uri="{FF2B5EF4-FFF2-40B4-BE49-F238E27FC236}">
                <a16:creationId xmlns:a16="http://schemas.microsoft.com/office/drawing/2014/main" id="{27F0E9C5-21E9-CCC4-696E-34C34C3C8BCF}"/>
              </a:ext>
            </a:extLst>
          </p:cNvPr>
          <p:cNvGraphicFramePr>
            <a:graphicFrameLocks noGrp="1"/>
          </p:cNvGraphicFramePr>
          <p:nvPr>
            <p:extLst>
              <p:ext uri="{D42A27DB-BD31-4B8C-83A1-F6EECF244321}">
                <p14:modId xmlns:p14="http://schemas.microsoft.com/office/powerpoint/2010/main" val="2713493598"/>
              </p:ext>
            </p:extLst>
          </p:nvPr>
        </p:nvGraphicFramePr>
        <p:xfrm>
          <a:off x="1946847" y="3929156"/>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1" name="Table 20">
            <a:extLst>
              <a:ext uri="{FF2B5EF4-FFF2-40B4-BE49-F238E27FC236}">
                <a16:creationId xmlns:a16="http://schemas.microsoft.com/office/drawing/2014/main" id="{446C08AB-835A-CFC9-E850-88A3F600165E}"/>
              </a:ext>
            </a:extLst>
          </p:cNvPr>
          <p:cNvGraphicFramePr>
            <a:graphicFrameLocks noGrp="1"/>
          </p:cNvGraphicFramePr>
          <p:nvPr>
            <p:extLst>
              <p:ext uri="{D42A27DB-BD31-4B8C-83A1-F6EECF244321}">
                <p14:modId xmlns:p14="http://schemas.microsoft.com/office/powerpoint/2010/main" val="3441209355"/>
              </p:ext>
            </p:extLst>
          </p:nvPr>
        </p:nvGraphicFramePr>
        <p:xfrm>
          <a:off x="4767457" y="450827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2" name="Table 21">
            <a:extLst>
              <a:ext uri="{FF2B5EF4-FFF2-40B4-BE49-F238E27FC236}">
                <a16:creationId xmlns:a16="http://schemas.microsoft.com/office/drawing/2014/main" id="{EA1FA9BC-D815-D973-FDBD-D7CFA686132C}"/>
              </a:ext>
            </a:extLst>
          </p:cNvPr>
          <p:cNvGraphicFramePr>
            <a:graphicFrameLocks noGrp="1"/>
          </p:cNvGraphicFramePr>
          <p:nvPr>
            <p:extLst>
              <p:ext uri="{D42A27DB-BD31-4B8C-83A1-F6EECF244321}">
                <p14:modId xmlns:p14="http://schemas.microsoft.com/office/powerpoint/2010/main" val="2085488160"/>
              </p:ext>
            </p:extLst>
          </p:nvPr>
        </p:nvGraphicFramePr>
        <p:xfrm>
          <a:off x="4206239" y="508796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17" grpId="0" animBg="1"/>
      <p:bldP spid="119" grpId="0" animBg="1"/>
      <p:bldP spid="120" grpId="0" animBg="1"/>
      <p:bldP spid="121" grpId="0" animBg="1"/>
      <p:bldP spid="349" grpId="0" animBg="1"/>
      <p:bldP spid="5" grpId="0" animBg="1"/>
      <p:bldP spid="2" grpId="0" animBg="1"/>
      <p:bldP spid="3"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8" y="470768"/>
            <a:ext cx="1701325" cy="89182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Suy</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ngẫm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và</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phản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hồi</a:t>
            </a:r>
            <a:endParaRPr lang="en-SG" sz="7200" dirty="0"/>
          </a:p>
        </p:txBody>
      </p:sp>
    </p:spTree>
    <p:extLst>
      <p:ext uri="{BB962C8B-B14F-4D97-AF65-F5344CB8AC3E}">
        <p14:creationId xmlns:p14="http://schemas.microsoft.com/office/powerpoint/2010/main" val="420363135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9"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01</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624572" y="2010772"/>
            <a:ext cx="6711003" cy="1938992"/>
          </a:xfrm>
          <a:prstGeom prst="rect">
            <a:avLst/>
          </a:prstGeom>
          <a:noFill/>
        </p:spPr>
        <p:txBody>
          <a:bodyPr wrap="square">
            <a:spAutoFit/>
          </a:bodyPr>
          <a:lstStyle/>
          <a:p>
            <a:pPr algn="ctr"/>
            <a:r>
              <a:rPr lang="en-GB" sz="6000" b="1" i="1" dirty="0" err="1">
                <a:effectLst/>
                <a:latin typeface="Times New Roman" panose="02020603050405020304" pitchFamily="18" charset="0"/>
                <a:ea typeface="Calibri" panose="020F0502020204030204" pitchFamily="34" charset="0"/>
              </a:rPr>
              <a:t>Tìm</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hiểu</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từ</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ngữ</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hình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ảnh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vần</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nhịp</a:t>
            </a:r>
            <a:r>
              <a:rPr lang="en-GB" sz="6000" b="1" i="1" dirty="0">
                <a:effectLst/>
                <a:latin typeface="Times New Roman" panose="02020603050405020304" pitchFamily="18" charset="0"/>
                <a:ea typeface="Calibri" panose="020F0502020204030204" pitchFamily="34" charset="0"/>
              </a:rPr>
              <a:t> </a:t>
            </a:r>
            <a:endParaRPr lang="en-SG" sz="6000" dirty="0"/>
          </a:p>
        </p:txBody>
      </p:sp>
    </p:spTree>
    <p:extLst>
      <p:ext uri="{BB962C8B-B14F-4D97-AF65-F5344CB8AC3E}">
        <p14:creationId xmlns:p14="http://schemas.microsoft.com/office/powerpoint/2010/main" val="54524589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772782" y="-349880"/>
            <a:ext cx="2683497" cy="4227971"/>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80258" y="931152"/>
            <a:ext cx="3599456" cy="1477328"/>
          </a:xfrm>
          <a:prstGeom prst="rect">
            <a:avLst/>
          </a:prstGeom>
        </p:spPr>
        <p:txBody>
          <a:bodyPr wrap="square" lIns="0" tIns="0" rIns="0" bIns="0" rtlCol="0" anchor="t">
            <a:spAutoFit/>
          </a:bodyPr>
          <a:lstStyle/>
          <a:p>
            <a:pPr algn="ctr">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1890471817"/>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val="2847133168"/>
                    </a:ext>
                  </a:extLst>
                </a:gridCol>
                <a:gridCol w="4999256">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99" y="3221391"/>
            <a:ext cx="5655212" cy="3670198"/>
          </a:xfrm>
          <a:prstGeom prst="rect">
            <a:avLst/>
          </a:prstGeom>
        </p:spPr>
      </p:pic>
      <p:sp>
        <p:nvSpPr>
          <p:cNvPr id="10" name="Google Shape;1362;p27">
            <a:extLst>
              <a:ext uri="{FF2B5EF4-FFF2-40B4-BE49-F238E27FC236}">
                <a16:creationId xmlns:a16="http://schemas.microsoft.com/office/drawing/2014/main" id="{DE57A698-BE7E-8888-FA83-E4291D304CA9}"/>
              </a:ext>
            </a:extLst>
          </p:cNvPr>
          <p:cNvSpPr/>
          <p:nvPr/>
        </p:nvSpPr>
        <p:spPr>
          <a:xfrm rot="21227382">
            <a:off x="204904" y="2924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415812856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8888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7777" y="613318"/>
            <a:ext cx="3038275" cy="1969770"/>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3503051988"/>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val="2847133168"/>
                    </a:ext>
                  </a:extLst>
                </a:gridCol>
                <a:gridCol w="4999256">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166" y="3708458"/>
            <a:ext cx="5809513" cy="3052313"/>
          </a:xfrm>
          <a:prstGeom prst="rect">
            <a:avLst/>
          </a:prstGeom>
        </p:spPr>
      </p:pic>
      <p:sp>
        <p:nvSpPr>
          <p:cNvPr id="8" name="TextBox 7">
            <a:extLst>
              <a:ext uri="{FF2B5EF4-FFF2-40B4-BE49-F238E27FC236}">
                <a16:creationId xmlns:a16="http://schemas.microsoft.com/office/drawing/2014/main" id="{286C3C74-82FE-FFE6-23AE-0F87DFA98162}"/>
              </a:ext>
            </a:extLst>
          </p:cNvPr>
          <p:cNvSpPr txBox="1"/>
          <p:nvPr/>
        </p:nvSpPr>
        <p:spPr>
          <a:xfrm>
            <a:off x="4446907" y="2122911"/>
            <a:ext cx="2629754"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phăng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C3597D8-7992-5EB2-CF5C-1463A2FCB0F1}"/>
              </a:ext>
            </a:extLst>
          </p:cNvPr>
          <p:cNvSpPr txBox="1"/>
          <p:nvPr/>
        </p:nvSpPr>
        <p:spPr>
          <a:xfrm>
            <a:off x="7407914" y="2122911"/>
            <a:ext cx="4659063"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rướn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hăng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nập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Google Shape;1362;p27">
            <a:extLst>
              <a:ext uri="{FF2B5EF4-FFF2-40B4-BE49-F238E27FC236}">
                <a16:creationId xmlns:a16="http://schemas.microsoft.com/office/drawing/2014/main" id="{4922B6C2-0305-A963-CD2D-96F76A0F3A43}"/>
              </a:ext>
            </a:extLst>
          </p:cNvPr>
          <p:cNvSpPr/>
          <p:nvPr/>
        </p:nvSpPr>
        <p:spPr>
          <a:xfrm rot="21227382">
            <a:off x="204904" y="9550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52752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21" name="图片 2">
            <a:extLst>
              <a:ext uri="{FF2B5EF4-FFF2-40B4-BE49-F238E27FC236}">
                <a16:creationId xmlns:a16="http://schemas.microsoft.com/office/drawing/2014/main" id="{263E9CD5-5E1F-C43C-52B1-392D0976E950}"/>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extLst>
              <p:ext uri="{D42A27DB-BD31-4B8C-83A1-F6EECF244321}">
                <p14:modId xmlns:p14="http://schemas.microsoft.com/office/powerpoint/2010/main" val="1107617677"/>
              </p:ext>
            </p:extLst>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dirty="0" err="1">
                          <a:effectLst/>
                          <a:latin typeface="Times New Roman" panose="02020603050405020304" pitchFamily="18" charset="0"/>
                          <a:cs typeface="Times New Roman" panose="02020603050405020304" pitchFamily="18" charset="0"/>
                        </a:rPr>
                        <a:t>Tác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dụng</a:t>
                      </a: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171629" y="313640"/>
            <a:ext cx="341207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20" name="Picture 19" descr="A person in a boat with a net&#10;&#10;Description automatically generated">
            <a:extLst>
              <a:ext uri="{FF2B5EF4-FFF2-40B4-BE49-F238E27FC236}">
                <a16:creationId xmlns:a16="http://schemas.microsoft.com/office/drawing/2014/main" id="{7E8E0A26-6F97-8195-BCE7-14B90C333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8861" y="4071073"/>
            <a:ext cx="2619321" cy="2531029"/>
          </a:xfrm>
          <a:prstGeom prst="rect">
            <a:avLst/>
          </a:prstGeom>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14" name="图片 2">
            <a:extLst>
              <a:ext uri="{FF2B5EF4-FFF2-40B4-BE49-F238E27FC236}">
                <a16:creationId xmlns:a16="http://schemas.microsoft.com/office/drawing/2014/main" id="{B57E1166-D8CB-32F9-420C-5E7D2851A242}"/>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Tác dụng</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218136" y="254909"/>
            <a:ext cx="357746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6" name="TextBox 5">
            <a:extLst>
              <a:ext uri="{FF2B5EF4-FFF2-40B4-BE49-F238E27FC236}">
                <a16:creationId xmlns:a16="http://schemas.microsoft.com/office/drawing/2014/main" id="{8448FD26-E500-5CC4-EE4F-8601E88625B5}"/>
              </a:ext>
            </a:extLst>
          </p:cNvPr>
          <p:cNvSpPr txBox="1"/>
          <p:nvPr/>
        </p:nvSpPr>
        <p:spPr>
          <a:xfrm>
            <a:off x="4139093" y="629550"/>
            <a:ext cx="3308629"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trừu</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3BBDD98-7BF2-85D1-1E94-7731A46B42EA}"/>
              </a:ext>
            </a:extLst>
          </p:cNvPr>
          <p:cNvSpPr txBox="1"/>
          <p:nvPr/>
        </p:nvSpPr>
        <p:spPr>
          <a:xfrm>
            <a:off x="7632775" y="444454"/>
            <a:ext cx="4465666"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quen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D0415-E590-CFA8-6C84-BB6486EF915F}"/>
              </a:ext>
            </a:extLst>
          </p:cNvPr>
          <p:cNvSpPr txBox="1"/>
          <p:nvPr/>
        </p:nvSpPr>
        <p:spPr>
          <a:xfrm>
            <a:off x="4059738" y="4387307"/>
            <a:ext cx="3558990"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thớ</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vỏ</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44A4B1C-51BD-BEED-F7CF-DA17AB9FF9E7}"/>
              </a:ext>
            </a:extLst>
          </p:cNvPr>
          <p:cNvSpPr txBox="1"/>
          <p:nvPr/>
        </p:nvSpPr>
        <p:spPr>
          <a:xfrm>
            <a:off x="7618728" y="4731861"/>
            <a:ext cx="4465666"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A person in a boat with a net&#10;&#10;Description automatically generated">
            <a:extLst>
              <a:ext uri="{FF2B5EF4-FFF2-40B4-BE49-F238E27FC236}">
                <a16:creationId xmlns:a16="http://schemas.microsoft.com/office/drawing/2014/main" id="{9C50946D-AABA-A381-89F9-690B9CEA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7658" y="4549700"/>
            <a:ext cx="2633645" cy="2544870"/>
          </a:xfrm>
          <a:prstGeom prst="rect">
            <a:avLst/>
          </a:prstGeom>
        </p:spPr>
      </p:pic>
    </p:spTree>
    <p:extLst>
      <p:ext uri="{BB962C8B-B14F-4D97-AF65-F5344CB8AC3E}">
        <p14:creationId xmlns:p14="http://schemas.microsoft.com/office/powerpoint/2010/main" val="3912552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8199"/>
            <a:ext cx="9150637" cy="622799"/>
          </a:xfrm>
          <a:prstGeom prst="rect">
            <a:avLst/>
          </a:prstGeom>
          <a:noFill/>
        </p:spPr>
        <p:txBody>
          <a:bodyPr wrap="square">
            <a:spAutoFit/>
          </a:bodyPr>
          <a:lstStyle/>
          <a:p>
            <a:pPr>
              <a:lnSpc>
                <a:spcPct val="115000"/>
              </a:lnSpc>
              <a:spcBef>
                <a:spcPts val="400"/>
              </a:spcBef>
              <a:spcAft>
                <a:spcPts val="400"/>
              </a:spcAft>
            </a:pPr>
            <a:r>
              <a:rPr lang="vi-VN" sz="3200" b="1" i="1" dirty="0">
                <a:solidFill>
                  <a:schemeClr val="bg2">
                    <a:lumMod val="10000"/>
                  </a:schemeClr>
                </a:solidFill>
                <a:effectLst/>
                <a:latin typeface="Times New Roman" panose="02020603050405020304" pitchFamily="18" charset="0"/>
                <a:ea typeface="Calibri" panose="020F0502020204030204" pitchFamily="34" charset="0"/>
              </a:rPr>
              <a:t>1.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từ</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ngữ</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hình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ảnh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vần</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nhịp</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3026C2D4-13AE-E4B0-ABBD-C373343D26F4}"/>
              </a:ext>
            </a:extLst>
          </p:cNvPr>
          <p:cNvSpPr/>
          <p:nvPr/>
        </p:nvSpPr>
        <p:spPr>
          <a:xfrm>
            <a:off x="8411423" y="1412583"/>
            <a:ext cx="3566563"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9"/>
            <a:stretch>
              <a:fillRect l="-16253" r="-30594" b="-9116"/>
            </a:stretch>
          </a:blipFill>
        </p:spPr>
        <p:txBody>
          <a:bodyPr/>
          <a:lstStyle/>
          <a:p>
            <a:pPr defTabSz="609630"/>
            <a:endParaRPr lang="en-SG" sz="1200">
              <a:solidFill>
                <a:prstClr val="black"/>
              </a:solidFill>
              <a:latin typeface="Calibri"/>
            </a:endParaRPr>
          </a:p>
        </p:txBody>
      </p:sp>
      <p:sp>
        <p:nvSpPr>
          <p:cNvPr id="11" name="Freeform 3">
            <a:extLst>
              <a:ext uri="{FF2B5EF4-FFF2-40B4-BE49-F238E27FC236}">
                <a16:creationId xmlns:a16="http://schemas.microsoft.com/office/drawing/2014/main" id="{0B55DBE1-3321-5B4B-FF6E-3F678D5A2973}"/>
              </a:ext>
            </a:extLst>
          </p:cNvPr>
          <p:cNvSpPr/>
          <p:nvPr/>
        </p:nvSpPr>
        <p:spPr>
          <a:xfrm rot="-5400000">
            <a:off x="3487143" y="1756334"/>
            <a:ext cx="1569660" cy="7669644"/>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0">
              <a:extLst>
                <a:ext uri="{96DAC541-7B7A-43D3-8B79-37D633B846F1}">
                  <asvg:svgBlip xmlns="" xmlns:asvg="http://schemas.microsoft.com/office/drawing/2016/SVG/main" r:embed="rId11"/>
                </a:ext>
              </a:extLst>
            </a:blip>
            <a:stretch>
              <a:fillRect l="-221544" r="-89894"/>
            </a:stretch>
          </a:blipFill>
        </p:spPr>
        <p:txBody>
          <a:bodyPr/>
          <a:lstStyle/>
          <a:p>
            <a:pPr defTabSz="609630"/>
            <a:endParaRPr lang="en-SG" sz="1200">
              <a:solidFill>
                <a:prstClr val="black"/>
              </a:solidFill>
              <a:latin typeface="Calibri"/>
            </a:endParaRPr>
          </a:p>
        </p:txBody>
      </p:sp>
      <p:sp>
        <p:nvSpPr>
          <p:cNvPr id="15" name="Freeform 7">
            <a:extLst>
              <a:ext uri="{FF2B5EF4-FFF2-40B4-BE49-F238E27FC236}">
                <a16:creationId xmlns:a16="http://schemas.microsoft.com/office/drawing/2014/main" id="{7C6AEABB-6C48-DC53-5BA8-D00C60CE3371}"/>
              </a:ext>
            </a:extLst>
          </p:cNvPr>
          <p:cNvSpPr/>
          <p:nvPr/>
        </p:nvSpPr>
        <p:spPr>
          <a:xfrm flipH="1" flipV="1">
            <a:off x="493180" y="1236933"/>
            <a:ext cx="6309799" cy="106290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2"/>
            <a:stretch>
              <a:fillRect l="-15562" t="-18890" r="-37959" b="-998793"/>
            </a:stretch>
          </a:blipFill>
        </p:spPr>
        <p:txBody>
          <a:bodyPr/>
          <a:lstStyle/>
          <a:p>
            <a:pPr defTabSz="609630"/>
            <a:endParaRPr lang="en-SG" sz="1200">
              <a:solidFill>
                <a:prstClr val="black"/>
              </a:solidFill>
              <a:latin typeface="Calibri"/>
            </a:endParaRPr>
          </a:p>
        </p:txBody>
      </p:sp>
      <p:sp>
        <p:nvSpPr>
          <p:cNvPr id="17" name="Freeform 9">
            <a:extLst>
              <a:ext uri="{FF2B5EF4-FFF2-40B4-BE49-F238E27FC236}">
                <a16:creationId xmlns:a16="http://schemas.microsoft.com/office/drawing/2014/main" id="{F00C4A4A-6C6E-3B77-C673-C02D6F655396}"/>
              </a:ext>
            </a:extLst>
          </p:cNvPr>
          <p:cNvSpPr/>
          <p:nvPr/>
        </p:nvSpPr>
        <p:spPr>
          <a:xfrm flipH="1">
            <a:off x="473739" y="2459845"/>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2"/>
            <a:stretch>
              <a:fillRect l="-7720" t="-33154" r="-45801" b="-984529"/>
            </a:stretch>
          </a:blipFill>
        </p:spPr>
        <p:txBody>
          <a:bodyPr/>
          <a:lstStyle/>
          <a:p>
            <a:pPr defTabSz="609630"/>
            <a:endParaRPr lang="en-SG" sz="1200">
              <a:solidFill>
                <a:prstClr val="black"/>
              </a:solidFill>
              <a:latin typeface="Calibri"/>
            </a:endParaRPr>
          </a:p>
        </p:txBody>
      </p:sp>
      <p:sp>
        <p:nvSpPr>
          <p:cNvPr id="18" name="Freeform 10">
            <a:extLst>
              <a:ext uri="{FF2B5EF4-FFF2-40B4-BE49-F238E27FC236}">
                <a16:creationId xmlns:a16="http://schemas.microsoft.com/office/drawing/2014/main" id="{35839181-E706-5E76-2452-27DE20C4EBA1}"/>
              </a:ext>
            </a:extLst>
          </p:cNvPr>
          <p:cNvSpPr/>
          <p:nvPr/>
        </p:nvSpPr>
        <p:spPr>
          <a:xfrm flipH="1">
            <a:off x="473739" y="3649197"/>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2"/>
            <a:stretch>
              <a:fillRect l="-33569" t="-40285" r="-19952" b="-977398"/>
            </a:stretch>
          </a:blipFill>
        </p:spPr>
        <p:txBody>
          <a:bodyPr/>
          <a:lstStyle/>
          <a:p>
            <a:pPr defTabSz="609630"/>
            <a:endParaRPr lang="en-SG" sz="1200">
              <a:solidFill>
                <a:prstClr val="black"/>
              </a:solidFill>
              <a:latin typeface="Calibri"/>
            </a:endParaRPr>
          </a:p>
        </p:txBody>
      </p:sp>
      <p:sp>
        <p:nvSpPr>
          <p:cNvPr id="21" name="Freeform 15">
            <a:extLst>
              <a:ext uri="{FF2B5EF4-FFF2-40B4-BE49-F238E27FC236}">
                <a16:creationId xmlns:a16="http://schemas.microsoft.com/office/drawing/2014/main" id="{4D23733E-35F8-7CC3-3613-A678A3DE47AF}"/>
              </a:ext>
            </a:extLst>
          </p:cNvPr>
          <p:cNvSpPr/>
          <p:nvPr/>
        </p:nvSpPr>
        <p:spPr>
          <a:xfrm rot="-9082507" flipH="1">
            <a:off x="-526750" y="535068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3"/>
            <a:stretch>
              <a:fillRect l="-13287" t="-111098" r="-115216" b="-123704"/>
            </a:stretch>
          </a:blipFill>
        </p:spPr>
        <p:txBody>
          <a:bodyPr/>
          <a:lstStyle/>
          <a:p>
            <a:pPr defTabSz="609630"/>
            <a:endParaRPr lang="en-SG" sz="1200" dirty="0">
              <a:solidFill>
                <a:prstClr val="black"/>
              </a:solidFill>
              <a:latin typeface="Calibri"/>
            </a:endParaRPr>
          </a:p>
        </p:txBody>
      </p:sp>
      <p:sp>
        <p:nvSpPr>
          <p:cNvPr id="22" name="Freeform 16">
            <a:extLst>
              <a:ext uri="{FF2B5EF4-FFF2-40B4-BE49-F238E27FC236}">
                <a16:creationId xmlns:a16="http://schemas.microsoft.com/office/drawing/2014/main"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3"/>
            <a:stretch>
              <a:fillRect l="-128503" t="-111098" b="-123704"/>
            </a:stretch>
          </a:blipFill>
        </p:spPr>
        <p:txBody>
          <a:bodyPr/>
          <a:lstStyle/>
          <a:p>
            <a:pPr defTabSz="609630"/>
            <a:endParaRPr lang="en-SG" sz="1200">
              <a:solidFill>
                <a:prstClr val="black"/>
              </a:solidFill>
              <a:latin typeface="Calibri"/>
            </a:endParaRPr>
          </a:p>
        </p:txBody>
      </p:sp>
      <p:sp>
        <p:nvSpPr>
          <p:cNvPr id="24" name="TextBox 23">
            <a:extLst>
              <a:ext uri="{FF2B5EF4-FFF2-40B4-BE49-F238E27FC236}">
                <a16:creationId xmlns:a16="http://schemas.microsoft.com/office/drawing/2014/main" id="{1C276C38-CE02-6CCC-34B3-CFCF34226E72}"/>
              </a:ext>
            </a:extLst>
          </p:cNvPr>
          <p:cNvSpPr txBox="1"/>
          <p:nvPr/>
        </p:nvSpPr>
        <p:spPr>
          <a:xfrm>
            <a:off x="455261" y="1182981"/>
            <a:ext cx="6281259" cy="1077218"/>
          </a:xfrm>
          <a:prstGeom prst="rect">
            <a:avLst/>
          </a:prstGeom>
          <a:noFill/>
        </p:spPr>
        <p:txBody>
          <a:bodyPr wrap="square">
            <a:spAutoFit/>
          </a:bodyPr>
          <a:lstStyle/>
          <a:p>
            <a:pPr algn="just">
              <a:spcBef>
                <a:spcPts val="400"/>
              </a:spcBef>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xăm</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DED3B92-6E2B-EA2F-DABE-B63E518983CF}"/>
              </a:ext>
            </a:extLst>
          </p:cNvPr>
          <p:cNvSpPr txBox="1"/>
          <p:nvPr/>
        </p:nvSpPr>
        <p:spPr>
          <a:xfrm>
            <a:off x="455260" y="2475288"/>
            <a:ext cx="628125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4BA4284-A184-9B8A-0507-435FCE6D081D}"/>
              </a:ext>
            </a:extLst>
          </p:cNvPr>
          <p:cNvSpPr txBox="1"/>
          <p:nvPr/>
        </p:nvSpPr>
        <p:spPr>
          <a:xfrm>
            <a:off x="493180" y="3632018"/>
            <a:ext cx="624333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3/2/3, 4/4.</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C2B62FE-E08C-87C0-A154-CD1FE32E7BBA}"/>
              </a:ext>
            </a:extLst>
          </p:cNvPr>
          <p:cNvSpPr txBox="1"/>
          <p:nvPr/>
        </p:nvSpPr>
        <p:spPr>
          <a:xfrm>
            <a:off x="704652" y="4802592"/>
            <a:ext cx="7371091" cy="1569660"/>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82AF5137-D49A-5FE1-A40E-2341514AB854}"/>
              </a:ext>
            </a:extLst>
          </p:cNvPr>
          <p:cNvSpPr/>
          <p:nvPr/>
        </p:nvSpPr>
        <p:spPr>
          <a:xfrm rot="21227382">
            <a:off x="8603862" y="1288942"/>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Vần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nhịp</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id="{B73FE20D-C957-93F9-1F8B-EC7D5C373E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5140" y="2260199"/>
            <a:ext cx="3566860" cy="4112053"/>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0" y="6177496"/>
            <a:ext cx="3519963" cy="731970"/>
          </a:xfrm>
          <a:prstGeom prst="rect">
            <a:avLst/>
          </a:prstGeom>
        </p:spPr>
      </p:pic>
    </p:spTree>
    <p:extLst>
      <p:ext uri="{BB962C8B-B14F-4D97-AF65-F5344CB8AC3E}">
        <p14:creationId xmlns:p14="http://schemas.microsoft.com/office/powerpoint/2010/main" val="229408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1874722772"/>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1939170">
                <a:tc>
                  <a:txBody>
                    <a:bodyPr/>
                    <a:lstStyle/>
                    <a:p>
                      <a:pPr algn="l">
                        <a:lnSpc>
                          <a:spcPct val="100000"/>
                        </a:lnSpc>
                        <a:spcBef>
                          <a:spcPts val="400"/>
                        </a:spcBef>
                        <a:spcAft>
                          <a:spcPts val="800"/>
                        </a:spcAft>
                      </a:pPr>
                      <a:r>
                        <a:rPr lang="vi-VN" sz="2800" b="1" u="sng" kern="100" dirty="0">
                          <a:effectLst/>
                          <a:latin typeface="+mj-lt"/>
                        </a:rPr>
                        <a:t>Miêu tả dân chài</a:t>
                      </a:r>
                      <a:r>
                        <a:rPr lang="vi-VN" sz="2800" b="0" kern="100" dirty="0">
                          <a:effectLst/>
                          <a:latin typeface="+mj-lt"/>
                        </a:rPr>
                        <a:t>: </a:t>
                      </a:r>
                      <a:r>
                        <a:rPr lang="en-US" sz="2800" b="0" kern="100" dirty="0">
                          <a:effectLst/>
                          <a:latin typeface="+mj-lt"/>
                        </a:rPr>
                        <a:t>………………………………………………………………………………………………………………………………………………………..</a:t>
                      </a:r>
                      <a:endParaRPr lang="en-SG" sz="2800" b="0" kern="100" dirty="0">
                        <a:effectLst/>
                        <a:latin typeface="+mj-lt"/>
                      </a:endParaRPr>
                    </a:p>
                    <a:p>
                      <a:pPr algn="l">
                        <a:lnSpc>
                          <a:spcPct val="100000"/>
                        </a:lnSpc>
                        <a:spcBef>
                          <a:spcPts val="400"/>
                        </a:spcBef>
                        <a:spcAft>
                          <a:spcPts val="800"/>
                        </a:spcAft>
                      </a:pPr>
                      <a:r>
                        <a:rPr lang="vi-VN" sz="2800" b="1" u="sng" kern="100" dirty="0">
                          <a:effectLst/>
                          <a:latin typeface="+mj-lt"/>
                        </a:rPr>
                        <a:t>Miêu tả con thuyền và cảnh đánh bắt cá: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l">
                        <a:lnSpc>
                          <a:spcPct val="100000"/>
                        </a:lnSpc>
                        <a:spcBef>
                          <a:spcPts val="400"/>
                        </a:spcBef>
                        <a:spcAft>
                          <a:spcPts val="800"/>
                        </a:spcAft>
                      </a:pPr>
                      <a:r>
                        <a:rPr lang="vi-VN" sz="2800" b="1" kern="100" dirty="0">
                          <a:effectLst/>
                          <a:latin typeface="+mj-lt"/>
                        </a:rPr>
                        <a:t>Thể hiện tình cảm của nhà thơ: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196527">
                <a:tc gridSpan="2">
                  <a:txBody>
                    <a:bodyPr/>
                    <a:lstStyle/>
                    <a:p>
                      <a:pPr algn="just">
                        <a:lnSpc>
                          <a:spcPct val="100000"/>
                        </a:lnSpc>
                        <a:spcBef>
                          <a:spcPts val="400"/>
                        </a:spcBef>
                        <a:spcAft>
                          <a:spcPts val="800"/>
                        </a:spcAft>
                      </a:pPr>
                      <a:r>
                        <a:rPr lang="vi-VN" sz="2800" b="1" kern="100" dirty="0">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Tree>
    <p:extLst>
      <p:ext uri="{BB962C8B-B14F-4D97-AF65-F5344CB8AC3E}">
        <p14:creationId xmlns:p14="http://schemas.microsoft.com/office/powerpoint/2010/main" val="239061208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1481632079"/>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1939170">
                <a:tc>
                  <a:txBody>
                    <a:bodyPr/>
                    <a:lstStyle/>
                    <a:p>
                      <a:pPr algn="just">
                        <a:lnSpc>
                          <a:spcPct val="100000"/>
                        </a:lnSpc>
                        <a:spcBef>
                          <a:spcPts val="400"/>
                        </a:spcBef>
                        <a:spcAft>
                          <a:spcPts val="800"/>
                        </a:spcAft>
                      </a:pPr>
                      <a:r>
                        <a:rPr lang="vi-VN" sz="2800" b="1" u="sng" kern="100" dirty="0">
                          <a:solidFill>
                            <a:srgbClr val="FDEFE9"/>
                          </a:solidFill>
                          <a:effectLst/>
                          <a:latin typeface="+mj-lt"/>
                        </a:rPr>
                        <a:t>Miêu tả dân chài</a:t>
                      </a:r>
                      <a:r>
                        <a:rPr lang="vi-VN" sz="2800" b="0" kern="100" dirty="0">
                          <a:solidFill>
                            <a:srgbClr val="FDEFE9"/>
                          </a:solidFill>
                          <a:effectLst/>
                          <a:latin typeface="+mj-lt"/>
                        </a:rPr>
                        <a:t>: làn da ngăm rám nắng, phăng mái chèo mạnh mẽ, thân hình nồng thở vị xa xăm</a:t>
                      </a:r>
                      <a:endParaRPr lang="en-SG" sz="2800" b="0" kern="100" dirty="0">
                        <a:solidFill>
                          <a:srgbClr val="FDEFE9"/>
                        </a:solidFill>
                        <a:effectLst/>
                        <a:latin typeface="+mj-lt"/>
                      </a:endParaRPr>
                    </a:p>
                    <a:p>
                      <a:pPr algn="just">
                        <a:lnSpc>
                          <a:spcPct val="100000"/>
                        </a:lnSpc>
                        <a:spcBef>
                          <a:spcPts val="400"/>
                        </a:spcBef>
                        <a:spcAft>
                          <a:spcPts val="800"/>
                        </a:spcAft>
                      </a:pPr>
                      <a:r>
                        <a:rPr lang="vi-VN" sz="2800" b="1" u="sng" kern="100" dirty="0">
                          <a:solidFill>
                            <a:srgbClr val="FDEFE9"/>
                          </a:solidFill>
                          <a:effectLst/>
                          <a:latin typeface="+mj-lt"/>
                        </a:rPr>
                        <a:t>Miêu tả con thuyền và cảnh đánh bắt cá: </a:t>
                      </a:r>
                      <a:r>
                        <a:rPr lang="vi-VN" sz="2800" b="0" kern="100" dirty="0">
                          <a:solidFill>
                            <a:srgbClr val="FDEFE9"/>
                          </a:solidFill>
                          <a:effectLst/>
                          <a:latin typeface="+mj-lt"/>
                        </a:rPr>
                        <a:t>trời trong, gió nhẹ, sớm mai hồng, cánh buồm giương to, rướn thân trắng, tấp nập đón ghe về, màu nước xanh, cá bạc, chiếc buồm vôi,...</a:t>
                      </a:r>
                      <a:endParaRPr lang="en-SG" sz="2800" b="0" kern="100" dirty="0">
                        <a:solidFill>
                          <a:srgbClr val="FDEFE9"/>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196527">
                <a:tc gridSpan="2">
                  <a:txBody>
                    <a:bodyPr/>
                    <a:lstStyle/>
                    <a:p>
                      <a:pPr algn="just">
                        <a:lnSpc>
                          <a:spcPct val="100000"/>
                        </a:lnSpc>
                        <a:spcBef>
                          <a:spcPts val="400"/>
                        </a:spcBef>
                        <a:spcAft>
                          <a:spcPts val="800"/>
                        </a:spcAft>
                      </a:pPr>
                      <a:r>
                        <a:rPr lang="vi-VN" sz="2800" b="1" kern="100" dirty="0">
                          <a:solidFill>
                            <a:srgbClr val="FFFFFF"/>
                          </a:solidFill>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
        <p:nvSpPr>
          <p:cNvPr id="4" name="TextBox 3">
            <a:extLst>
              <a:ext uri="{FF2B5EF4-FFF2-40B4-BE49-F238E27FC236}">
                <a16:creationId xmlns:a16="http://schemas.microsoft.com/office/drawing/2014/main" id="{F745581D-99EA-6DBD-B22E-44458679EB7D}"/>
              </a:ext>
            </a:extLst>
          </p:cNvPr>
          <p:cNvSpPr txBox="1"/>
          <p:nvPr/>
        </p:nvSpPr>
        <p:spPr>
          <a:xfrm>
            <a:off x="1550243" y="780924"/>
            <a:ext cx="7341965" cy="2831544"/>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dân chài</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làn da ngăm rám nắng, phăng mái chèo mạnh mẽ, thân hình nồng thở vị xa xăm</a:t>
            </a:r>
            <a:endParaRPr kumimoji="0" lang="en-SG" sz="2800" b="0" i="0" u="none" strike="noStrike" kern="100" cap="none" spc="0" normalizeH="0" baseline="0" noProof="0" dirty="0">
              <a:ln>
                <a:noFill/>
              </a:ln>
              <a:solidFill>
                <a:prstClr val="black"/>
              </a:solidFill>
              <a:effectLst/>
              <a:uLnTx/>
              <a:uFillTx/>
              <a:latin typeface="Calibri"/>
              <a:ea typeface="+mn-ea"/>
              <a:cs typeface="+mn-cs"/>
            </a:endParaRPr>
          </a:p>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con thuyền và cảnh đánh bắt cá: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trời trong, gió nhẹ, sớm mai hồng, cánh buồm giương to, rướn thân trắng, tấp nập đón ghe về, màu nước xanh, cá bạc, chiếc buồm vôi,...</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2B04ECE-DD42-9FEA-A771-C6167048E46B}"/>
              </a:ext>
            </a:extLst>
          </p:cNvPr>
          <p:cNvSpPr txBox="1"/>
          <p:nvPr/>
        </p:nvSpPr>
        <p:spPr>
          <a:xfrm>
            <a:off x="8892208" y="1030145"/>
            <a:ext cx="2981740" cy="2246769"/>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Thể hiện tình cảm của nhà thơ: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lòng tôi luôn tưởng nhớ, tôi thấy nhớ cái mùi nồng mặn quá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183E5-4F54-D083-C6E7-C4A18E86DA88}"/>
              </a:ext>
            </a:extLst>
          </p:cNvPr>
          <p:cNvSpPr txBox="1"/>
          <p:nvPr/>
        </p:nvSpPr>
        <p:spPr>
          <a:xfrm>
            <a:off x="1550242" y="3527416"/>
            <a:ext cx="10310451" cy="3108543"/>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Tác dụng của việc kết hợp hai yếu tố: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525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838" y="2996418"/>
            <a:ext cx="4241162" cy="4034452"/>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02</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378460" y="2008609"/>
            <a:ext cx="7288054" cy="1754326"/>
          </a:xfrm>
          <a:prstGeom prst="rect">
            <a:avLst/>
          </a:prstGeom>
          <a:noFill/>
        </p:spPr>
        <p:txBody>
          <a:bodyPr wrap="square">
            <a:spAutoFit/>
          </a:bodyPr>
          <a:lstStyle/>
          <a:p>
            <a:pPr algn="ctr"/>
            <a:r>
              <a:rPr lang="en-GB" sz="5400" b="1" i="1" dirty="0" err="1">
                <a:latin typeface="Times New Roman" panose="02020603050405020304" pitchFamily="18" charset="0"/>
                <a:cs typeface="Times New Roman" panose="02020603050405020304" pitchFamily="18" charset="0"/>
              </a:rPr>
              <a:t>Tìm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hiểu</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mạch</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xúc</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hứng</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chủ</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đạo</a:t>
            </a:r>
            <a:r>
              <a:rPr lang="en-GB" sz="5400" dirty="0">
                <a:latin typeface="Times New Roman" panose="02020603050405020304" pitchFamily="18" charset="0"/>
                <a:cs typeface="Times New Roman" panose="02020603050405020304" pitchFamily="18" charset="0"/>
              </a:rPr>
              <a:t> </a:t>
            </a:r>
            <a:endParaRPr lang="en-SG" sz="19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37476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A940C-C665-C72A-043B-91CE6AAFBA9B}"/>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550942" y="1294229"/>
            <a:ext cx="7212028"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108801" y="196702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041358" y="1574773"/>
            <a:ext cx="6599700" cy="307107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19445" y="1709666"/>
            <a:ext cx="6638907" cy="2687915"/>
          </a:xfrm>
          <a:prstGeom prst="rect">
            <a:avLst/>
          </a:prstGeom>
          <a:noFill/>
        </p:spPr>
        <p:txBody>
          <a:bodyPr wrap="square" rtlCol="0">
            <a:spAutoFit/>
          </a:bodyPr>
          <a:lstStyle/>
          <a:p>
            <a:pPr algn="ctr">
              <a:spcAft>
                <a:spcPts val="800"/>
              </a:spcAft>
            </a:pPr>
            <a:r>
              <a:rPr lang="vi-VN"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a:t>
            </a: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 làn điệu dân ca nổi tiếng ở xứ Kinh Bắc</a:t>
            </a:r>
            <a:endParaRPr lang="en-SG"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4"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815532" y="83024"/>
            <a:ext cx="1211205" cy="1211205"/>
          </a:xfrm>
          <a:prstGeom prst="rect">
            <a:avLst/>
          </a:prstGeom>
        </p:spPr>
      </p:pic>
      <p:sp>
        <p:nvSpPr>
          <p:cNvPr id="3" name="1">
            <a:hlinkClick r:id="rId7" action="ppaction://hlinksldjump"/>
            <a:extLst>
              <a:ext uri="{FF2B5EF4-FFF2-40B4-BE49-F238E27FC236}">
                <a16:creationId xmlns:a16="http://schemas.microsoft.com/office/drawing/2014/main" id="{1B4786ED-C3EF-257E-993E-C759C10D8126}"/>
              </a:ext>
            </a:extLst>
          </p:cNvPr>
          <p:cNvSpPr/>
          <p:nvPr/>
        </p:nvSpPr>
        <p:spPr>
          <a:xfrm>
            <a:off x="3088361" y="386495"/>
            <a:ext cx="763134"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98D4722E-2188-4334-E642-C98A3A7E9465}"/>
              </a:ext>
            </a:extLst>
          </p:cNvPr>
          <p:cNvGraphicFramePr>
            <a:graphicFrameLocks noGrp="1"/>
          </p:cNvGraphicFramePr>
          <p:nvPr>
            <p:extLst>
              <p:ext uri="{D42A27DB-BD31-4B8C-83A1-F6EECF244321}">
                <p14:modId xmlns:p14="http://schemas.microsoft.com/office/powerpoint/2010/main" val="3997278043"/>
              </p:ext>
            </p:extLst>
          </p:nvPr>
        </p:nvGraphicFramePr>
        <p:xfrm>
          <a:off x="4880609" y="433399"/>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D3DB6891-5251-E712-ADE9-4D1469A3836D}"/>
              </a:ext>
            </a:extLst>
          </p:cNvPr>
          <p:cNvGraphicFramePr>
            <a:graphicFrameLocks noGrp="1"/>
          </p:cNvGraphicFramePr>
          <p:nvPr>
            <p:extLst>
              <p:ext uri="{D42A27DB-BD31-4B8C-83A1-F6EECF244321}">
                <p14:modId xmlns:p14="http://schemas.microsoft.com/office/powerpoint/2010/main" val="3906712429"/>
              </p:ext>
            </p:extLst>
          </p:nvPr>
        </p:nvGraphicFramePr>
        <p:xfrm>
          <a:off x="4880609" y="4164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941681" y="-73061"/>
            <a:ext cx="9150637" cy="752065"/>
          </a:xfrm>
          <a:prstGeom prst="rect">
            <a:avLst/>
          </a:prstGeom>
          <a:noFill/>
        </p:spPr>
        <p:txBody>
          <a:bodyPr wrap="square">
            <a:spAutoFit/>
          </a:bodyPr>
          <a:lstStyle/>
          <a:p>
            <a:pPr algn="just">
              <a:lnSpc>
                <a:spcPct val="150000"/>
              </a:lnSpc>
              <a:spcAft>
                <a:spcPts val="800"/>
              </a:spcAft>
            </a:pP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GB"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artoon of a person walking on a hill&#10;&#10;Description automatically generated">
            <a:extLst>
              <a:ext uri="{FF2B5EF4-FFF2-40B4-BE49-F238E27FC236}">
                <a16:creationId xmlns:a16="http://schemas.microsoft.com/office/drawing/2014/main" id="{62718FD6-11C1-EB03-EA58-C726287C8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442" y="4721368"/>
            <a:ext cx="7547383" cy="1935817"/>
          </a:xfrm>
          <a:prstGeom prst="rect">
            <a:avLst/>
          </a:prstGeom>
        </p:spPr>
      </p:pic>
      <p:sp>
        <p:nvSpPr>
          <p:cNvPr id="11" name="Freeform 15">
            <a:extLst>
              <a:ext uri="{FF2B5EF4-FFF2-40B4-BE49-F238E27FC236}">
                <a16:creationId xmlns:a16="http://schemas.microsoft.com/office/drawing/2014/main" id="{9618BC3B-151A-D18F-EEDB-BACD1C2D1544}"/>
              </a:ext>
            </a:extLst>
          </p:cNvPr>
          <p:cNvSpPr/>
          <p:nvPr/>
        </p:nvSpPr>
        <p:spPr>
          <a:xfrm>
            <a:off x="6358597" y="1293789"/>
            <a:ext cx="5369577" cy="4987741"/>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a:p>
        </p:txBody>
      </p:sp>
      <p:sp>
        <p:nvSpPr>
          <p:cNvPr id="15" name="TextBox 14">
            <a:extLst>
              <a:ext uri="{FF2B5EF4-FFF2-40B4-BE49-F238E27FC236}">
                <a16:creationId xmlns:a16="http://schemas.microsoft.com/office/drawing/2014/main" id="{9F7CC940-A17D-352D-48EC-B56B319F3311}"/>
              </a:ext>
            </a:extLst>
          </p:cNvPr>
          <p:cNvSpPr txBox="1"/>
          <p:nvPr/>
        </p:nvSpPr>
        <p:spPr>
          <a:xfrm>
            <a:off x="6872474" y="1541620"/>
            <a:ext cx="4081669" cy="2554545"/>
          </a:xfrm>
          <a:prstGeom prst="rect">
            <a:avLst/>
          </a:prstGeom>
          <a:noFill/>
        </p:spPr>
        <p:txBody>
          <a:bodyPr wrap="square">
            <a:spAutoFit/>
          </a:bodyPr>
          <a:lstStyle/>
          <a:p>
            <a:pPr algn="just"/>
            <a:r>
              <a:rPr lang="vi-VN" sz="3200" dirty="0">
                <a:solidFill>
                  <a:schemeClr val="bg1"/>
                </a:solidFill>
                <a:effectLst/>
                <a:latin typeface="Times New Roman" panose="02020603050405020304" pitchFamily="18" charset="0"/>
                <a:ea typeface="Calibri" panose="020F0502020204030204" pitchFamily="34" charset="0"/>
              </a:rPr>
              <a:t>Nhóm 5 HS điền vào </a:t>
            </a:r>
            <a:r>
              <a:rPr lang="vi-VN" sz="3200" b="1" dirty="0">
                <a:solidFill>
                  <a:schemeClr val="bg1"/>
                </a:solidFill>
                <a:effectLst/>
                <a:latin typeface="Times New Roman" panose="02020603050405020304" pitchFamily="18" charset="0"/>
                <a:ea typeface="Calibri" panose="020F0502020204030204" pitchFamily="34" charset="0"/>
              </a:rPr>
              <a:t>PHT số 10</a:t>
            </a:r>
            <a:r>
              <a:rPr lang="vi-VN" sz="3200" dirty="0">
                <a:solidFill>
                  <a:schemeClr val="bg1"/>
                </a:solidFill>
                <a:effectLst/>
                <a:latin typeface="Times New Roman" panose="02020603050405020304" pitchFamily="18" charset="0"/>
                <a:ea typeface="Calibri" panose="020F0502020204030204" pitchFamily="34" charset="0"/>
              </a:rPr>
              <a:t> để xác định cảm xúc và cảm hứng chủ đạo của bài thơ (câu 5 trong </a:t>
            </a:r>
            <a:r>
              <a:rPr lang="en-GB" sz="3200" dirty="0">
                <a:solidFill>
                  <a:schemeClr val="bg1"/>
                </a:solidFill>
                <a:effectLst/>
                <a:latin typeface="Times New Roman" panose="02020603050405020304" pitchFamily="18" charset="0"/>
                <a:ea typeface="Calibri" panose="020F0502020204030204" pitchFamily="34" charset="0"/>
              </a:rPr>
              <a:t>SGK):</a:t>
            </a:r>
            <a:endParaRPr lang="en-SG" sz="3200" dirty="0">
              <a:solidFill>
                <a:schemeClr val="bg1"/>
              </a:solidFill>
            </a:endParaRPr>
          </a:p>
        </p:txBody>
      </p:sp>
    </p:spTree>
    <p:extLst>
      <p:ext uri="{BB962C8B-B14F-4D97-AF65-F5344CB8AC3E}">
        <p14:creationId xmlns:p14="http://schemas.microsoft.com/office/powerpoint/2010/main" val="25951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514164" y="5499525"/>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3852" y="3599164"/>
            <a:ext cx="4734794" cy="4734794"/>
          </a:xfrm>
          <a:prstGeom prst="rect">
            <a:avLst/>
          </a:prstGeom>
        </p:spPr>
      </p:pic>
    </p:spTree>
    <p:extLst>
      <p:ext uri="{BB962C8B-B14F-4D97-AF65-F5344CB8AC3E}">
        <p14:creationId xmlns:p14="http://schemas.microsoft.com/office/powerpoint/2010/main" val="3445762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620986" y="5163270"/>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9969" y="3227603"/>
            <a:ext cx="5103663" cy="5103663"/>
          </a:xfrm>
          <a:prstGeom prst="rect">
            <a:avLst/>
          </a:prstGeom>
        </p:spPr>
      </p:pic>
      <p:sp>
        <p:nvSpPr>
          <p:cNvPr id="5" name="TextBox 4">
            <a:extLst>
              <a:ext uri="{FF2B5EF4-FFF2-40B4-BE49-F238E27FC236}">
                <a16:creationId xmlns:a16="http://schemas.microsoft.com/office/drawing/2014/main" id="{7051EC99-BCB4-223A-E6DF-20208B0E22FB}"/>
              </a:ext>
            </a:extLst>
          </p:cNvPr>
          <p:cNvSpPr txBox="1"/>
          <p:nvPr/>
        </p:nvSpPr>
        <p:spPr>
          <a:xfrm>
            <a:off x="715612" y="937524"/>
            <a:ext cx="7545049"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tự</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hào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về</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được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thể</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hiện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gián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tiếp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qua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những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hình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ảnh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vẻ</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đẹp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làng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3CAD449-53F7-DEEE-EAD8-0EA0D400AA1C}"/>
              </a:ext>
            </a:extLst>
          </p:cNvPr>
          <p:cNvSpPr txBox="1"/>
          <p:nvPr/>
        </p:nvSpPr>
        <p:spPr>
          <a:xfrm>
            <a:off x="674065" y="4532357"/>
            <a:ext cx="7586595" cy="163762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nhớ</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da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diết</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từ</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màu</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sắc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màu</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nước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xanh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bạc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buồm</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vôi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đến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mùi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vị</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nồng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mặn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biển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1A9C4F2-12CD-9C36-A788-75CC449C8FE1}"/>
              </a:ext>
            </a:extLst>
          </p:cNvPr>
          <p:cNvSpPr txBox="1"/>
          <p:nvPr/>
        </p:nvSpPr>
        <p:spPr>
          <a:xfrm>
            <a:off x="8913900" y="2311407"/>
            <a:ext cx="2754450"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hứng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ca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người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1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03</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378460" y="2008609"/>
            <a:ext cx="7288054" cy="2123658"/>
          </a:xfrm>
          <a:prstGeom prst="rect">
            <a:avLst/>
          </a:prstGeom>
          <a:noFill/>
        </p:spPr>
        <p:txBody>
          <a:bodyPr wrap="square">
            <a:spAutoFit/>
          </a:bodyPr>
          <a:lstStyle/>
          <a:p>
            <a:pPr algn="ctr"/>
            <a:r>
              <a:rPr lang="en-GB" sz="6600" b="1" i="1" dirty="0" err="1">
                <a:latin typeface="Times New Roman" panose="02020603050405020304" pitchFamily="18" charset="0"/>
                <a:cs typeface="Times New Roman" panose="02020603050405020304" pitchFamily="18" charset="0"/>
              </a:rPr>
              <a:t>Tìm</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hiểu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kết</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cấu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chủ</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đề</a:t>
            </a:r>
            <a:r>
              <a:rPr lang="en-GB" sz="6600" b="1" dirty="0">
                <a:latin typeface="Times New Roman" panose="02020603050405020304" pitchFamily="18" charset="0"/>
                <a:cs typeface="Times New Roman" panose="02020603050405020304" pitchFamily="18" charset="0"/>
              </a:rPr>
              <a:t> </a:t>
            </a:r>
            <a:endParaRPr lang="en-SG" sz="148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30957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id="{FAB96915-5610-4279-1985-86E5B5E3DE98}"/>
              </a:ext>
            </a:extLst>
          </p:cNvPr>
          <p:cNvPicPr>
            <a:picLocks noChangeAspect="1"/>
          </p:cNvPicPr>
          <p:nvPr/>
        </p:nvPicPr>
        <p: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037429" y="1381570"/>
            <a:ext cx="7093918" cy="4434412"/>
          </a:xfrm>
          <a:prstGeom prst="rect">
            <a:avLst/>
          </a:prstGeom>
        </p:spPr>
      </p:pic>
      <p:pic>
        <p:nvPicPr>
          <p:cNvPr id="11" name="图片 35">
            <a:extLst>
              <a:ext uri="{FF2B5EF4-FFF2-40B4-BE49-F238E27FC236}">
                <a16:creationId xmlns:a16="http://schemas.microsoft.com/office/drawing/2014/main" id="{35FE68C0-1563-0CC4-9CEC-265C61283FD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37429" y="1639867"/>
            <a:ext cx="1252697" cy="1252697"/>
          </a:xfrm>
          <a:prstGeom prst="rect">
            <a:avLst/>
          </a:prstGeom>
        </p:spPr>
      </p:pic>
      <p:sp>
        <p:nvSpPr>
          <p:cNvPr id="14" name="TextBox 13">
            <a:extLst>
              <a:ext uri="{FF2B5EF4-FFF2-40B4-BE49-F238E27FC236}">
                <a16:creationId xmlns:a16="http://schemas.microsoft.com/office/drawing/2014/main" id="{F540788F-DE1D-CFB0-1BD1-75E86DAF09FF}"/>
              </a:ext>
            </a:extLst>
          </p:cNvPr>
          <p:cNvSpPr txBox="1"/>
          <p:nvPr/>
        </p:nvSpPr>
        <p:spPr>
          <a:xfrm>
            <a:off x="4871314" y="1949389"/>
            <a:ext cx="5355898" cy="2862322"/>
          </a:xfrm>
          <a:prstGeom prst="rect">
            <a:avLst/>
          </a:prstGeom>
          <a:noFill/>
        </p:spPr>
        <p:txBody>
          <a:bodyPr wrap="square">
            <a:spAutoFit/>
          </a:bodyPr>
          <a:lstStyle/>
          <a:p>
            <a:pPr algn="ctr">
              <a:spcAft>
                <a:spcPts val="800"/>
              </a:spcAft>
            </a:pPr>
            <a:r>
              <a:rPr lang="vi-VN" sz="3600" dirty="0">
                <a:solidFill>
                  <a:schemeClr val="bg2">
                    <a:lumMod val="10000"/>
                  </a:schemeClr>
                </a:solidFill>
                <a:latin typeface="Times New Roman" panose="02020603050405020304" pitchFamily="18" charset="0"/>
                <a:cs typeface="Times New Roman" panose="02020603050405020304" pitchFamily="18" charset="0"/>
              </a:rPr>
              <a:t>Xem lại câu trả lời cho câu hỏi 5, xem lại mục </a:t>
            </a:r>
            <a:r>
              <a:rPr lang="vi-VN" sz="3600" i="1" dirty="0">
                <a:solidFill>
                  <a:schemeClr val="bg2">
                    <a:lumMod val="10000"/>
                  </a:schemeClr>
                </a:solidFill>
                <a:latin typeface="Times New Roman" panose="02020603050405020304" pitchFamily="18" charset="0"/>
                <a:cs typeface="Times New Roman" panose="02020603050405020304" pitchFamily="18" charset="0"/>
              </a:rPr>
              <a:t>Kết cấu của bài thơ</a:t>
            </a:r>
            <a:r>
              <a:rPr lang="vi-VN" sz="3600" dirty="0">
                <a:solidFill>
                  <a:schemeClr val="bg2">
                    <a:lumMod val="10000"/>
                  </a:schemeClr>
                </a:solidFill>
                <a:latin typeface="Times New Roman" panose="02020603050405020304" pitchFamily="18" charset="0"/>
                <a:cs typeface="Times New Roman" panose="02020603050405020304" pitchFamily="18" charset="0"/>
              </a:rPr>
              <a:t> trong SGK và điền vào </a:t>
            </a:r>
            <a:r>
              <a:rPr lang="vi-VN" sz="3600" b="1" dirty="0">
                <a:solidFill>
                  <a:schemeClr val="bg2">
                    <a:lumMod val="10000"/>
                  </a:schemeClr>
                </a:solidFill>
                <a:latin typeface="Times New Roman" panose="02020603050405020304" pitchFamily="18" charset="0"/>
                <a:cs typeface="Times New Roman" panose="02020603050405020304" pitchFamily="18" charset="0"/>
              </a:rPr>
              <a:t>PHT số 11</a:t>
            </a:r>
            <a:r>
              <a:rPr lang="vi-VN" sz="3600" dirty="0">
                <a:solidFill>
                  <a:schemeClr val="bg2">
                    <a:lumMod val="10000"/>
                  </a:schemeClr>
                </a:solidFill>
                <a:latin typeface="Times New Roman" panose="02020603050405020304" pitchFamily="18" charset="0"/>
                <a:cs typeface="Times New Roman" panose="02020603050405020304" pitchFamily="18" charset="0"/>
              </a:rPr>
              <a:t> (câu 6 trong </a:t>
            </a:r>
            <a:r>
              <a:rPr lang="en-GB" sz="3600" dirty="0">
                <a:solidFill>
                  <a:schemeClr val="bg2">
                    <a:lumMod val="10000"/>
                  </a:schemeClr>
                </a:solidFill>
                <a:latin typeface="Times New Roman" panose="02020603050405020304" pitchFamily="18" charset="0"/>
                <a:cs typeface="Times New Roman" panose="02020603050405020304" pitchFamily="18" charset="0"/>
              </a:rPr>
              <a:t>SGK)</a:t>
            </a:r>
            <a:r>
              <a:rPr lang="vi-VN" sz="3600" dirty="0">
                <a:solidFill>
                  <a:schemeClr val="bg2">
                    <a:lumMod val="10000"/>
                  </a:schemeClr>
                </a:solidFill>
                <a:latin typeface="Times New Roman" panose="02020603050405020304" pitchFamily="18" charset="0"/>
                <a:cs typeface="Times New Roman" panose="02020603050405020304" pitchFamily="18" charset="0"/>
              </a:rPr>
              <a:t>. </a:t>
            </a:r>
            <a:endParaRPr lang="en-SG" sz="115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id="{ADE1538B-C2AC-2058-FF0C-29A05AB72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207" y="2532185"/>
            <a:ext cx="3868966" cy="4460336"/>
          </a:xfrm>
          <a:prstGeom prst="rect">
            <a:avLst/>
          </a:prstGeom>
        </p:spPr>
      </p:pic>
    </p:spTree>
    <p:extLst>
      <p:ext uri="{BB962C8B-B14F-4D97-AF65-F5344CB8AC3E}">
        <p14:creationId xmlns:p14="http://schemas.microsoft.com/office/powerpoint/2010/main" val="365966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grpSp>
        <p:nvGrpSpPr>
          <p:cNvPr id="7" name="Group 6">
            <a:extLst>
              <a:ext uri="{FF2B5EF4-FFF2-40B4-BE49-F238E27FC236}">
                <a16:creationId xmlns:a16="http://schemas.microsoft.com/office/drawing/2014/main" id="{1462AE59-9ECB-47A2-49B0-BADFBBF38E34}"/>
              </a:ext>
            </a:extLst>
          </p:cNvPr>
          <p:cNvGrpSpPr/>
          <p:nvPr/>
        </p:nvGrpSpPr>
        <p:grpSpPr>
          <a:xfrm>
            <a:off x="386166" y="223056"/>
            <a:ext cx="11558585" cy="5978115"/>
            <a:chOff x="-57150" y="0"/>
            <a:chExt cx="5616054" cy="1917700"/>
          </a:xfrm>
        </p:grpSpPr>
        <p:sp>
          <p:nvSpPr>
            <p:cNvPr id="11" name="Rounded Rectangle 42">
              <a:extLst>
                <a:ext uri="{FF2B5EF4-FFF2-40B4-BE49-F238E27FC236}">
                  <a16:creationId xmlns:a16="http://schemas.microsoft.com/office/drawing/2014/main" id="{0B4112AF-7C15-F23E-D75F-F333F1B09411}"/>
                </a:ext>
              </a:extLst>
            </p:cNvPr>
            <p:cNvSpPr/>
            <p:nvPr/>
          </p:nvSpPr>
          <p:spPr>
            <a:xfrm>
              <a:off x="2006600" y="6350"/>
              <a:ext cx="2159000" cy="1235693"/>
            </a:xfrm>
            <a:custGeom>
              <a:avLst/>
              <a:gdLst>
                <a:gd name="connsiteX0" fmla="*/ 0 w 2159000"/>
                <a:gd name="connsiteY0" fmla="*/ 205953 h 1235693"/>
                <a:gd name="connsiteX1" fmla="*/ 205953 w 2159000"/>
                <a:gd name="connsiteY1" fmla="*/ 0 h 1235693"/>
                <a:gd name="connsiteX2" fmla="*/ 770847 w 2159000"/>
                <a:gd name="connsiteY2" fmla="*/ 0 h 1235693"/>
                <a:gd name="connsiteX3" fmla="*/ 1335740 w 2159000"/>
                <a:gd name="connsiteY3" fmla="*/ 0 h 1235693"/>
                <a:gd name="connsiteX4" fmla="*/ 1953047 w 2159000"/>
                <a:gd name="connsiteY4" fmla="*/ 0 h 1235693"/>
                <a:gd name="connsiteX5" fmla="*/ 2159000 w 2159000"/>
                <a:gd name="connsiteY5" fmla="*/ 205953 h 1235693"/>
                <a:gd name="connsiteX6" fmla="*/ 2159000 w 2159000"/>
                <a:gd name="connsiteY6" fmla="*/ 609609 h 1235693"/>
                <a:gd name="connsiteX7" fmla="*/ 2159000 w 2159000"/>
                <a:gd name="connsiteY7" fmla="*/ 1029740 h 1235693"/>
                <a:gd name="connsiteX8" fmla="*/ 1953047 w 2159000"/>
                <a:gd name="connsiteY8" fmla="*/ 1235693 h 1235693"/>
                <a:gd name="connsiteX9" fmla="*/ 1405624 w 2159000"/>
                <a:gd name="connsiteY9" fmla="*/ 1235693 h 1235693"/>
                <a:gd name="connsiteX10" fmla="*/ 858201 w 2159000"/>
                <a:gd name="connsiteY10" fmla="*/ 1235693 h 1235693"/>
                <a:gd name="connsiteX11" fmla="*/ 205953 w 2159000"/>
                <a:gd name="connsiteY11" fmla="*/ 1235693 h 1235693"/>
                <a:gd name="connsiteX12" fmla="*/ 0 w 2159000"/>
                <a:gd name="connsiteY12" fmla="*/ 1029740 h 1235693"/>
                <a:gd name="connsiteX13" fmla="*/ 0 w 2159000"/>
                <a:gd name="connsiteY13" fmla="*/ 642560 h 1235693"/>
                <a:gd name="connsiteX14" fmla="*/ 0 w 21590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0" h="1235693" fill="none" extrusionOk="0">
                  <a:moveTo>
                    <a:pt x="0" y="205953"/>
                  </a:moveTo>
                  <a:cubicBezTo>
                    <a:pt x="17563" y="104538"/>
                    <a:pt x="93507" y="4496"/>
                    <a:pt x="205953" y="0"/>
                  </a:cubicBezTo>
                  <a:cubicBezTo>
                    <a:pt x="457062" y="-49279"/>
                    <a:pt x="518717" y="55289"/>
                    <a:pt x="770847" y="0"/>
                  </a:cubicBezTo>
                  <a:cubicBezTo>
                    <a:pt x="1022977" y="-55289"/>
                    <a:pt x="1107816" y="65251"/>
                    <a:pt x="1335740" y="0"/>
                  </a:cubicBezTo>
                  <a:cubicBezTo>
                    <a:pt x="1563664" y="-65251"/>
                    <a:pt x="1745848" y="36829"/>
                    <a:pt x="1953047" y="0"/>
                  </a:cubicBezTo>
                  <a:cubicBezTo>
                    <a:pt x="2052500" y="-311"/>
                    <a:pt x="2150318" y="97892"/>
                    <a:pt x="2159000" y="205953"/>
                  </a:cubicBezTo>
                  <a:cubicBezTo>
                    <a:pt x="2163797" y="372916"/>
                    <a:pt x="2119312" y="505302"/>
                    <a:pt x="2159000" y="609609"/>
                  </a:cubicBezTo>
                  <a:cubicBezTo>
                    <a:pt x="2198688" y="713916"/>
                    <a:pt x="2124013" y="870566"/>
                    <a:pt x="2159000" y="1029740"/>
                  </a:cubicBezTo>
                  <a:cubicBezTo>
                    <a:pt x="2153843" y="1173015"/>
                    <a:pt x="2082756" y="1254461"/>
                    <a:pt x="1953047" y="1235693"/>
                  </a:cubicBezTo>
                  <a:cubicBezTo>
                    <a:pt x="1815519" y="1284418"/>
                    <a:pt x="1581146" y="1204402"/>
                    <a:pt x="1405624" y="1235693"/>
                  </a:cubicBezTo>
                  <a:cubicBezTo>
                    <a:pt x="1230102" y="1266984"/>
                    <a:pt x="1061548" y="1205318"/>
                    <a:pt x="858201" y="1235693"/>
                  </a:cubicBezTo>
                  <a:cubicBezTo>
                    <a:pt x="654854" y="1266068"/>
                    <a:pt x="412088" y="1218387"/>
                    <a:pt x="205953" y="1235693"/>
                  </a:cubicBezTo>
                  <a:cubicBezTo>
                    <a:pt x="81446" y="1245135"/>
                    <a:pt x="-15601" y="1117552"/>
                    <a:pt x="0" y="1029740"/>
                  </a:cubicBezTo>
                  <a:cubicBezTo>
                    <a:pt x="-402" y="880016"/>
                    <a:pt x="19968" y="738116"/>
                    <a:pt x="0" y="642560"/>
                  </a:cubicBezTo>
                  <a:cubicBezTo>
                    <a:pt x="-19968" y="547004"/>
                    <a:pt x="6014" y="326696"/>
                    <a:pt x="0" y="205953"/>
                  </a:cubicBezTo>
                  <a:close/>
                </a:path>
                <a:path w="2159000" h="1235693" stroke="0" extrusionOk="0">
                  <a:moveTo>
                    <a:pt x="0" y="205953"/>
                  </a:moveTo>
                  <a:cubicBezTo>
                    <a:pt x="-7786" y="107215"/>
                    <a:pt x="89037" y="33155"/>
                    <a:pt x="205953" y="0"/>
                  </a:cubicBezTo>
                  <a:cubicBezTo>
                    <a:pt x="389626" y="-45117"/>
                    <a:pt x="665310" y="16223"/>
                    <a:pt x="788318" y="0"/>
                  </a:cubicBezTo>
                  <a:cubicBezTo>
                    <a:pt x="911327" y="-16223"/>
                    <a:pt x="1103644" y="1342"/>
                    <a:pt x="1370682" y="0"/>
                  </a:cubicBezTo>
                  <a:cubicBezTo>
                    <a:pt x="1637720" y="-1342"/>
                    <a:pt x="1819413" y="41819"/>
                    <a:pt x="1953047" y="0"/>
                  </a:cubicBezTo>
                  <a:cubicBezTo>
                    <a:pt x="2064265" y="-21320"/>
                    <a:pt x="2156985" y="89386"/>
                    <a:pt x="2159000" y="205953"/>
                  </a:cubicBezTo>
                  <a:cubicBezTo>
                    <a:pt x="2205083" y="372404"/>
                    <a:pt x="2112889" y="534437"/>
                    <a:pt x="2159000" y="626084"/>
                  </a:cubicBezTo>
                  <a:cubicBezTo>
                    <a:pt x="2205111" y="717731"/>
                    <a:pt x="2123847" y="947876"/>
                    <a:pt x="2159000" y="1029740"/>
                  </a:cubicBezTo>
                  <a:cubicBezTo>
                    <a:pt x="2165157" y="1151243"/>
                    <a:pt x="2047864" y="1248819"/>
                    <a:pt x="1953047" y="1235693"/>
                  </a:cubicBezTo>
                  <a:cubicBezTo>
                    <a:pt x="1758305" y="1294480"/>
                    <a:pt x="1563565" y="1224579"/>
                    <a:pt x="1335740" y="1235693"/>
                  </a:cubicBezTo>
                  <a:cubicBezTo>
                    <a:pt x="1107915" y="1246807"/>
                    <a:pt x="960879" y="1175052"/>
                    <a:pt x="805789" y="1235693"/>
                  </a:cubicBezTo>
                  <a:cubicBezTo>
                    <a:pt x="650699" y="1296334"/>
                    <a:pt x="478259" y="1189007"/>
                    <a:pt x="205953" y="1235693"/>
                  </a:cubicBezTo>
                  <a:cubicBezTo>
                    <a:pt x="97563" y="1232874"/>
                    <a:pt x="7480" y="1147681"/>
                    <a:pt x="0" y="1029740"/>
                  </a:cubicBezTo>
                  <a:cubicBezTo>
                    <a:pt x="-50836" y="873641"/>
                    <a:pt x="4075" y="796616"/>
                    <a:pt x="0" y="601371"/>
                  </a:cubicBezTo>
                  <a:cubicBezTo>
                    <a:pt x="-4075" y="406126"/>
                    <a:pt x="25698" y="329912"/>
                    <a:pt x="0" y="205953"/>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id="{3F85B04A-9169-88E1-B11A-4FF0DC3D2D89}"/>
                </a:ext>
              </a:extLst>
            </p:cNvPr>
            <p:cNvSpPr/>
            <p:nvPr/>
          </p:nvSpPr>
          <p:spPr>
            <a:xfrm>
              <a:off x="4400550" y="25400"/>
              <a:ext cx="1158354" cy="1873250"/>
            </a:xfrm>
            <a:custGeom>
              <a:avLst/>
              <a:gdLst>
                <a:gd name="connsiteX0" fmla="*/ 0 w 1158354"/>
                <a:gd name="connsiteY0" fmla="*/ 193063 h 1873250"/>
                <a:gd name="connsiteX1" fmla="*/ 193063 w 1158354"/>
                <a:gd name="connsiteY1" fmla="*/ 0 h 1873250"/>
                <a:gd name="connsiteX2" fmla="*/ 571455 w 1158354"/>
                <a:gd name="connsiteY2" fmla="*/ 0 h 1873250"/>
                <a:gd name="connsiteX3" fmla="*/ 965291 w 1158354"/>
                <a:gd name="connsiteY3" fmla="*/ 0 h 1873250"/>
                <a:gd name="connsiteX4" fmla="*/ 1158354 w 1158354"/>
                <a:gd name="connsiteY4" fmla="*/ 193063 h 1873250"/>
                <a:gd name="connsiteX5" fmla="*/ 1158354 w 1158354"/>
                <a:gd name="connsiteY5" fmla="*/ 644157 h 1873250"/>
                <a:gd name="connsiteX6" fmla="*/ 1158354 w 1158354"/>
                <a:gd name="connsiteY6" fmla="*/ 1124994 h 1873250"/>
                <a:gd name="connsiteX7" fmla="*/ 1158354 w 1158354"/>
                <a:gd name="connsiteY7" fmla="*/ 1680187 h 1873250"/>
                <a:gd name="connsiteX8" fmla="*/ 965291 w 1158354"/>
                <a:gd name="connsiteY8" fmla="*/ 1873250 h 1873250"/>
                <a:gd name="connsiteX9" fmla="*/ 563732 w 1158354"/>
                <a:gd name="connsiteY9" fmla="*/ 1873250 h 1873250"/>
                <a:gd name="connsiteX10" fmla="*/ 193063 w 1158354"/>
                <a:gd name="connsiteY10" fmla="*/ 1873250 h 1873250"/>
                <a:gd name="connsiteX11" fmla="*/ 0 w 1158354"/>
                <a:gd name="connsiteY11" fmla="*/ 1680187 h 1873250"/>
                <a:gd name="connsiteX12" fmla="*/ 0 w 1158354"/>
                <a:gd name="connsiteY12" fmla="*/ 1214221 h 1873250"/>
                <a:gd name="connsiteX13" fmla="*/ 0 w 1158354"/>
                <a:gd name="connsiteY13" fmla="*/ 688771 h 1873250"/>
                <a:gd name="connsiteX14" fmla="*/ 0 w 1158354"/>
                <a:gd name="connsiteY14" fmla="*/ 193063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8354" h="1873250" fill="none" extrusionOk="0">
                  <a:moveTo>
                    <a:pt x="0" y="193063"/>
                  </a:moveTo>
                  <a:cubicBezTo>
                    <a:pt x="-2763" y="96198"/>
                    <a:pt x="105122" y="-16230"/>
                    <a:pt x="193063" y="0"/>
                  </a:cubicBezTo>
                  <a:cubicBezTo>
                    <a:pt x="308296" y="-5869"/>
                    <a:pt x="413349" y="33236"/>
                    <a:pt x="571455" y="0"/>
                  </a:cubicBezTo>
                  <a:cubicBezTo>
                    <a:pt x="729561" y="-33236"/>
                    <a:pt x="806068" y="38210"/>
                    <a:pt x="965291" y="0"/>
                  </a:cubicBezTo>
                  <a:cubicBezTo>
                    <a:pt x="1071516" y="-2353"/>
                    <a:pt x="1152803" y="84059"/>
                    <a:pt x="1158354" y="193063"/>
                  </a:cubicBezTo>
                  <a:cubicBezTo>
                    <a:pt x="1172107" y="358977"/>
                    <a:pt x="1126458" y="528860"/>
                    <a:pt x="1158354" y="644157"/>
                  </a:cubicBezTo>
                  <a:cubicBezTo>
                    <a:pt x="1190250" y="759454"/>
                    <a:pt x="1137344" y="993368"/>
                    <a:pt x="1158354" y="1124994"/>
                  </a:cubicBezTo>
                  <a:cubicBezTo>
                    <a:pt x="1179364" y="1256620"/>
                    <a:pt x="1151907" y="1468079"/>
                    <a:pt x="1158354" y="1680187"/>
                  </a:cubicBezTo>
                  <a:cubicBezTo>
                    <a:pt x="1163059" y="1817076"/>
                    <a:pt x="1077485" y="1903533"/>
                    <a:pt x="965291" y="1873250"/>
                  </a:cubicBezTo>
                  <a:cubicBezTo>
                    <a:pt x="814266" y="1876399"/>
                    <a:pt x="749304" y="1873166"/>
                    <a:pt x="563732" y="1873250"/>
                  </a:cubicBezTo>
                  <a:cubicBezTo>
                    <a:pt x="378160" y="1873334"/>
                    <a:pt x="267799" y="1865080"/>
                    <a:pt x="193063" y="1873250"/>
                  </a:cubicBezTo>
                  <a:cubicBezTo>
                    <a:pt x="81296" y="1895301"/>
                    <a:pt x="-8968" y="1789807"/>
                    <a:pt x="0" y="1680187"/>
                  </a:cubicBezTo>
                  <a:cubicBezTo>
                    <a:pt x="-9272" y="1470827"/>
                    <a:pt x="6221" y="1425839"/>
                    <a:pt x="0" y="1214221"/>
                  </a:cubicBezTo>
                  <a:cubicBezTo>
                    <a:pt x="-6221" y="1002603"/>
                    <a:pt x="32695" y="806797"/>
                    <a:pt x="0" y="688771"/>
                  </a:cubicBezTo>
                  <a:cubicBezTo>
                    <a:pt x="-32695" y="570745"/>
                    <a:pt x="31712" y="345772"/>
                    <a:pt x="0" y="193063"/>
                  </a:cubicBezTo>
                  <a:close/>
                </a:path>
                <a:path w="1158354" h="1873250" stroke="0" extrusionOk="0">
                  <a:moveTo>
                    <a:pt x="0" y="193063"/>
                  </a:moveTo>
                  <a:cubicBezTo>
                    <a:pt x="3694" y="81906"/>
                    <a:pt x="88771" y="5614"/>
                    <a:pt x="193063" y="0"/>
                  </a:cubicBezTo>
                  <a:cubicBezTo>
                    <a:pt x="374712" y="-29512"/>
                    <a:pt x="401492" y="31651"/>
                    <a:pt x="586899" y="0"/>
                  </a:cubicBezTo>
                  <a:cubicBezTo>
                    <a:pt x="772306" y="-31651"/>
                    <a:pt x="872559" y="5336"/>
                    <a:pt x="965291" y="0"/>
                  </a:cubicBezTo>
                  <a:cubicBezTo>
                    <a:pt x="1069253" y="-1005"/>
                    <a:pt x="1185671" y="88919"/>
                    <a:pt x="1158354" y="193063"/>
                  </a:cubicBezTo>
                  <a:cubicBezTo>
                    <a:pt x="1209651" y="358831"/>
                    <a:pt x="1140776" y="453597"/>
                    <a:pt x="1158354" y="644157"/>
                  </a:cubicBezTo>
                  <a:cubicBezTo>
                    <a:pt x="1175932" y="834717"/>
                    <a:pt x="1157532" y="979093"/>
                    <a:pt x="1158354" y="1154737"/>
                  </a:cubicBezTo>
                  <a:cubicBezTo>
                    <a:pt x="1159176" y="1330381"/>
                    <a:pt x="1097427" y="1568871"/>
                    <a:pt x="1158354" y="1680187"/>
                  </a:cubicBezTo>
                  <a:cubicBezTo>
                    <a:pt x="1144163" y="1785279"/>
                    <a:pt x="1089611" y="1860342"/>
                    <a:pt x="965291" y="1873250"/>
                  </a:cubicBezTo>
                  <a:cubicBezTo>
                    <a:pt x="785525" y="1915034"/>
                    <a:pt x="698398" y="1870923"/>
                    <a:pt x="571455" y="1873250"/>
                  </a:cubicBezTo>
                  <a:cubicBezTo>
                    <a:pt x="444512" y="1875577"/>
                    <a:pt x="320335" y="1859912"/>
                    <a:pt x="193063" y="1873250"/>
                  </a:cubicBezTo>
                  <a:cubicBezTo>
                    <a:pt x="112081" y="1891660"/>
                    <a:pt x="6687" y="1785362"/>
                    <a:pt x="0" y="1680187"/>
                  </a:cubicBezTo>
                  <a:cubicBezTo>
                    <a:pt x="-8019" y="1474534"/>
                    <a:pt x="18802" y="1302838"/>
                    <a:pt x="0" y="1184479"/>
                  </a:cubicBezTo>
                  <a:cubicBezTo>
                    <a:pt x="-18802" y="1066120"/>
                    <a:pt x="14507" y="833172"/>
                    <a:pt x="0" y="688771"/>
                  </a:cubicBezTo>
                  <a:cubicBezTo>
                    <a:pt x="-14507" y="544370"/>
                    <a:pt x="15855" y="368295"/>
                    <a:pt x="0" y="193063"/>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id="{6C119613-A9D0-9A98-265D-56504B41EFD2}"/>
                </a:ext>
              </a:extLst>
            </p:cNvPr>
            <p:cNvSpPr/>
            <p:nvPr/>
          </p:nvSpPr>
          <p:spPr>
            <a:xfrm>
              <a:off x="4171950" y="590550"/>
              <a:ext cx="222251" cy="1001716"/>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p>
          </p:txBody>
        </p:sp>
        <p:sp>
          <p:nvSpPr>
            <p:cNvPr id="16" name="Rounded Rectangle 45">
              <a:extLst>
                <a:ext uri="{FF2B5EF4-FFF2-40B4-BE49-F238E27FC236}">
                  <a16:creationId xmlns:a16="http://schemas.microsoft.com/office/drawing/2014/main" id="{0A836A14-8A60-8E88-D1BB-E4700C30871F}"/>
                </a:ext>
              </a:extLst>
            </p:cNvPr>
            <p:cNvSpPr/>
            <p:nvPr/>
          </p:nvSpPr>
          <p:spPr>
            <a:xfrm>
              <a:off x="44450" y="1317892"/>
              <a:ext cx="4127500" cy="599808"/>
            </a:xfrm>
            <a:custGeom>
              <a:avLst/>
              <a:gdLst>
                <a:gd name="connsiteX0" fmla="*/ 0 w 4127500"/>
                <a:gd name="connsiteY0" fmla="*/ 99970 h 599808"/>
                <a:gd name="connsiteX1" fmla="*/ 99970 w 4127500"/>
                <a:gd name="connsiteY1" fmla="*/ 0 h 599808"/>
                <a:gd name="connsiteX2" fmla="*/ 700326 w 4127500"/>
                <a:gd name="connsiteY2" fmla="*/ 0 h 599808"/>
                <a:gd name="connsiteX3" fmla="*/ 1300681 w 4127500"/>
                <a:gd name="connsiteY3" fmla="*/ 0 h 599808"/>
                <a:gd name="connsiteX4" fmla="*/ 1861761 w 4127500"/>
                <a:gd name="connsiteY4" fmla="*/ 0 h 599808"/>
                <a:gd name="connsiteX5" fmla="*/ 2462117 w 4127500"/>
                <a:gd name="connsiteY5" fmla="*/ 0 h 599808"/>
                <a:gd name="connsiteX6" fmla="*/ 3101748 w 4127500"/>
                <a:gd name="connsiteY6" fmla="*/ 0 h 599808"/>
                <a:gd name="connsiteX7" fmla="*/ 3545001 w 4127500"/>
                <a:gd name="connsiteY7" fmla="*/ 0 h 599808"/>
                <a:gd name="connsiteX8" fmla="*/ 4027530 w 4127500"/>
                <a:gd name="connsiteY8" fmla="*/ 0 h 599808"/>
                <a:gd name="connsiteX9" fmla="*/ 4127500 w 4127500"/>
                <a:gd name="connsiteY9" fmla="*/ 99970 h 599808"/>
                <a:gd name="connsiteX10" fmla="*/ 4127500 w 4127500"/>
                <a:gd name="connsiteY10" fmla="*/ 499838 h 599808"/>
                <a:gd name="connsiteX11" fmla="*/ 4027530 w 4127500"/>
                <a:gd name="connsiteY11" fmla="*/ 599808 h 599808"/>
                <a:gd name="connsiteX12" fmla="*/ 3584277 w 4127500"/>
                <a:gd name="connsiteY12" fmla="*/ 599808 h 599808"/>
                <a:gd name="connsiteX13" fmla="*/ 2944646 w 4127500"/>
                <a:gd name="connsiteY13" fmla="*/ 599808 h 599808"/>
                <a:gd name="connsiteX14" fmla="*/ 2305014 w 4127500"/>
                <a:gd name="connsiteY14" fmla="*/ 599808 h 599808"/>
                <a:gd name="connsiteX15" fmla="*/ 1861761 w 4127500"/>
                <a:gd name="connsiteY15" fmla="*/ 599808 h 599808"/>
                <a:gd name="connsiteX16" fmla="*/ 1261406 w 4127500"/>
                <a:gd name="connsiteY16" fmla="*/ 599808 h 599808"/>
                <a:gd name="connsiteX17" fmla="*/ 661050 w 4127500"/>
                <a:gd name="connsiteY17" fmla="*/ 599808 h 599808"/>
                <a:gd name="connsiteX18" fmla="*/ 99970 w 4127500"/>
                <a:gd name="connsiteY18" fmla="*/ 599808 h 599808"/>
                <a:gd name="connsiteX19" fmla="*/ 0 w 4127500"/>
                <a:gd name="connsiteY19" fmla="*/ 499838 h 599808"/>
                <a:gd name="connsiteX20" fmla="*/ 0 w 4127500"/>
                <a:gd name="connsiteY20" fmla="*/ 99970 h 5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7500" h="599808" fill="none" extrusionOk="0">
                  <a:moveTo>
                    <a:pt x="0" y="99970"/>
                  </a:moveTo>
                  <a:cubicBezTo>
                    <a:pt x="-766" y="38578"/>
                    <a:pt x="60777" y="-2326"/>
                    <a:pt x="99970" y="0"/>
                  </a:cubicBezTo>
                  <a:cubicBezTo>
                    <a:pt x="386250" y="-70518"/>
                    <a:pt x="533290" y="24311"/>
                    <a:pt x="700326" y="0"/>
                  </a:cubicBezTo>
                  <a:cubicBezTo>
                    <a:pt x="867362" y="-24311"/>
                    <a:pt x="1093895" y="71275"/>
                    <a:pt x="1300681" y="0"/>
                  </a:cubicBezTo>
                  <a:cubicBezTo>
                    <a:pt x="1507467" y="-71275"/>
                    <a:pt x="1645501" y="14853"/>
                    <a:pt x="1861761" y="0"/>
                  </a:cubicBezTo>
                  <a:cubicBezTo>
                    <a:pt x="2078021" y="-14853"/>
                    <a:pt x="2167408" y="36949"/>
                    <a:pt x="2462117" y="0"/>
                  </a:cubicBezTo>
                  <a:cubicBezTo>
                    <a:pt x="2756826" y="-36949"/>
                    <a:pt x="2953697" y="4197"/>
                    <a:pt x="3101748" y="0"/>
                  </a:cubicBezTo>
                  <a:cubicBezTo>
                    <a:pt x="3249799" y="-4197"/>
                    <a:pt x="3370015" y="20757"/>
                    <a:pt x="3545001" y="0"/>
                  </a:cubicBezTo>
                  <a:cubicBezTo>
                    <a:pt x="3719987" y="-20757"/>
                    <a:pt x="3906102" y="12962"/>
                    <a:pt x="4027530" y="0"/>
                  </a:cubicBezTo>
                  <a:cubicBezTo>
                    <a:pt x="4095248" y="1634"/>
                    <a:pt x="4117976" y="36752"/>
                    <a:pt x="4127500" y="99970"/>
                  </a:cubicBezTo>
                  <a:cubicBezTo>
                    <a:pt x="4160456" y="280544"/>
                    <a:pt x="4092699" y="400696"/>
                    <a:pt x="4127500" y="499838"/>
                  </a:cubicBezTo>
                  <a:cubicBezTo>
                    <a:pt x="4131109" y="558047"/>
                    <a:pt x="4077546" y="602321"/>
                    <a:pt x="4027530" y="599808"/>
                  </a:cubicBezTo>
                  <a:cubicBezTo>
                    <a:pt x="3866952" y="639317"/>
                    <a:pt x="3755518" y="562909"/>
                    <a:pt x="3584277" y="599808"/>
                  </a:cubicBezTo>
                  <a:cubicBezTo>
                    <a:pt x="3413036" y="636707"/>
                    <a:pt x="3196364" y="526269"/>
                    <a:pt x="2944646" y="599808"/>
                  </a:cubicBezTo>
                  <a:cubicBezTo>
                    <a:pt x="2692928" y="673347"/>
                    <a:pt x="2510290" y="563364"/>
                    <a:pt x="2305014" y="599808"/>
                  </a:cubicBezTo>
                  <a:cubicBezTo>
                    <a:pt x="2099738" y="636252"/>
                    <a:pt x="2045051" y="550118"/>
                    <a:pt x="1861761" y="599808"/>
                  </a:cubicBezTo>
                  <a:cubicBezTo>
                    <a:pt x="1678471" y="649498"/>
                    <a:pt x="1478294" y="576897"/>
                    <a:pt x="1261406" y="599808"/>
                  </a:cubicBezTo>
                  <a:cubicBezTo>
                    <a:pt x="1044519" y="622719"/>
                    <a:pt x="906004" y="597680"/>
                    <a:pt x="661050" y="599808"/>
                  </a:cubicBezTo>
                  <a:cubicBezTo>
                    <a:pt x="416096" y="601936"/>
                    <a:pt x="307864" y="588380"/>
                    <a:pt x="99970" y="599808"/>
                  </a:cubicBezTo>
                  <a:cubicBezTo>
                    <a:pt x="54267" y="599286"/>
                    <a:pt x="-11433" y="561279"/>
                    <a:pt x="0" y="499838"/>
                  </a:cubicBezTo>
                  <a:cubicBezTo>
                    <a:pt x="-35039" y="325970"/>
                    <a:pt x="9435" y="181890"/>
                    <a:pt x="0" y="99970"/>
                  </a:cubicBezTo>
                  <a:close/>
                </a:path>
                <a:path w="4127500" h="599808" stroke="0" extrusionOk="0">
                  <a:moveTo>
                    <a:pt x="0" y="99970"/>
                  </a:moveTo>
                  <a:cubicBezTo>
                    <a:pt x="5494" y="37027"/>
                    <a:pt x="29122" y="-2989"/>
                    <a:pt x="99970" y="0"/>
                  </a:cubicBezTo>
                  <a:cubicBezTo>
                    <a:pt x="249338" y="-45614"/>
                    <a:pt x="384595" y="16504"/>
                    <a:pt x="661050" y="0"/>
                  </a:cubicBezTo>
                  <a:cubicBezTo>
                    <a:pt x="937505" y="-16504"/>
                    <a:pt x="984602" y="26230"/>
                    <a:pt x="1222130" y="0"/>
                  </a:cubicBezTo>
                  <a:cubicBezTo>
                    <a:pt x="1459658" y="-26230"/>
                    <a:pt x="1569475" y="48746"/>
                    <a:pt x="1743934" y="0"/>
                  </a:cubicBezTo>
                  <a:cubicBezTo>
                    <a:pt x="1918393" y="-48746"/>
                    <a:pt x="2047824" y="69125"/>
                    <a:pt x="2344290" y="0"/>
                  </a:cubicBezTo>
                  <a:cubicBezTo>
                    <a:pt x="2640756" y="-69125"/>
                    <a:pt x="2798392" y="6347"/>
                    <a:pt x="2944646" y="0"/>
                  </a:cubicBezTo>
                  <a:cubicBezTo>
                    <a:pt x="3090900" y="-6347"/>
                    <a:pt x="3806193" y="17678"/>
                    <a:pt x="4027530" y="0"/>
                  </a:cubicBezTo>
                  <a:cubicBezTo>
                    <a:pt x="4072215" y="11090"/>
                    <a:pt x="4119991" y="41451"/>
                    <a:pt x="4127500" y="99970"/>
                  </a:cubicBezTo>
                  <a:cubicBezTo>
                    <a:pt x="4170841" y="201004"/>
                    <a:pt x="4097473" y="310445"/>
                    <a:pt x="4127500" y="499838"/>
                  </a:cubicBezTo>
                  <a:cubicBezTo>
                    <a:pt x="4119068" y="543831"/>
                    <a:pt x="4086090" y="600679"/>
                    <a:pt x="4027530" y="599808"/>
                  </a:cubicBezTo>
                  <a:cubicBezTo>
                    <a:pt x="3819875" y="645002"/>
                    <a:pt x="3571828" y="536259"/>
                    <a:pt x="3427174" y="599808"/>
                  </a:cubicBezTo>
                  <a:cubicBezTo>
                    <a:pt x="3282520" y="663357"/>
                    <a:pt x="3018436" y="571503"/>
                    <a:pt x="2905370" y="599808"/>
                  </a:cubicBezTo>
                  <a:cubicBezTo>
                    <a:pt x="2792304" y="628113"/>
                    <a:pt x="2488839" y="567746"/>
                    <a:pt x="2305014" y="599808"/>
                  </a:cubicBezTo>
                  <a:cubicBezTo>
                    <a:pt x="2121189" y="631870"/>
                    <a:pt x="1926137" y="574246"/>
                    <a:pt x="1822486" y="599808"/>
                  </a:cubicBezTo>
                  <a:cubicBezTo>
                    <a:pt x="1718835" y="625370"/>
                    <a:pt x="1342750" y="543564"/>
                    <a:pt x="1182854" y="599808"/>
                  </a:cubicBezTo>
                  <a:cubicBezTo>
                    <a:pt x="1022958" y="656052"/>
                    <a:pt x="789560" y="561234"/>
                    <a:pt x="582499" y="599808"/>
                  </a:cubicBezTo>
                  <a:cubicBezTo>
                    <a:pt x="375438" y="638382"/>
                    <a:pt x="333464" y="558008"/>
                    <a:pt x="99970" y="599808"/>
                  </a:cubicBezTo>
                  <a:cubicBezTo>
                    <a:pt x="52595" y="588532"/>
                    <a:pt x="-10622" y="560407"/>
                    <a:pt x="0" y="499838"/>
                  </a:cubicBezTo>
                  <a:cubicBezTo>
                    <a:pt x="-6936" y="332753"/>
                    <a:pt x="11954" y="194622"/>
                    <a:pt x="0" y="99970"/>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id="{E1189C30-1D49-976E-DC0E-89F3CEB45386}"/>
                </a:ext>
              </a:extLst>
            </p:cNvPr>
            <p:cNvSpPr/>
            <p:nvPr/>
          </p:nvSpPr>
          <p:spPr>
            <a:xfrm>
              <a:off x="-57150" y="0"/>
              <a:ext cx="2006600" cy="1235693"/>
            </a:xfrm>
            <a:custGeom>
              <a:avLst/>
              <a:gdLst>
                <a:gd name="connsiteX0" fmla="*/ 0 w 2006600"/>
                <a:gd name="connsiteY0" fmla="*/ 205953 h 1235693"/>
                <a:gd name="connsiteX1" fmla="*/ 205953 w 2006600"/>
                <a:gd name="connsiteY1" fmla="*/ 0 h 1235693"/>
                <a:gd name="connsiteX2" fmla="*/ 737518 w 2006600"/>
                <a:gd name="connsiteY2" fmla="*/ 0 h 1235693"/>
                <a:gd name="connsiteX3" fmla="*/ 1237188 w 2006600"/>
                <a:gd name="connsiteY3" fmla="*/ 0 h 1235693"/>
                <a:gd name="connsiteX4" fmla="*/ 1800647 w 2006600"/>
                <a:gd name="connsiteY4" fmla="*/ 0 h 1235693"/>
                <a:gd name="connsiteX5" fmla="*/ 2006600 w 2006600"/>
                <a:gd name="connsiteY5" fmla="*/ 205953 h 1235693"/>
                <a:gd name="connsiteX6" fmla="*/ 2006600 w 2006600"/>
                <a:gd name="connsiteY6" fmla="*/ 626084 h 1235693"/>
                <a:gd name="connsiteX7" fmla="*/ 2006600 w 2006600"/>
                <a:gd name="connsiteY7" fmla="*/ 1029740 h 1235693"/>
                <a:gd name="connsiteX8" fmla="*/ 1800647 w 2006600"/>
                <a:gd name="connsiteY8" fmla="*/ 1235693 h 1235693"/>
                <a:gd name="connsiteX9" fmla="*/ 1269082 w 2006600"/>
                <a:gd name="connsiteY9" fmla="*/ 1235693 h 1235693"/>
                <a:gd name="connsiteX10" fmla="*/ 769412 w 2006600"/>
                <a:gd name="connsiteY10" fmla="*/ 1235693 h 1235693"/>
                <a:gd name="connsiteX11" fmla="*/ 205953 w 2006600"/>
                <a:gd name="connsiteY11" fmla="*/ 1235693 h 1235693"/>
                <a:gd name="connsiteX12" fmla="*/ 0 w 2006600"/>
                <a:gd name="connsiteY12" fmla="*/ 1029740 h 1235693"/>
                <a:gd name="connsiteX13" fmla="*/ 0 w 2006600"/>
                <a:gd name="connsiteY13" fmla="*/ 609609 h 1235693"/>
                <a:gd name="connsiteX14" fmla="*/ 0 w 20066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6600" h="1235693" fill="none" extrusionOk="0">
                  <a:moveTo>
                    <a:pt x="0" y="205953"/>
                  </a:moveTo>
                  <a:cubicBezTo>
                    <a:pt x="-3422" y="88630"/>
                    <a:pt x="92416" y="-3485"/>
                    <a:pt x="205953" y="0"/>
                  </a:cubicBezTo>
                  <a:cubicBezTo>
                    <a:pt x="435101" y="-14603"/>
                    <a:pt x="480133" y="44849"/>
                    <a:pt x="737518" y="0"/>
                  </a:cubicBezTo>
                  <a:cubicBezTo>
                    <a:pt x="994903" y="-44849"/>
                    <a:pt x="1012144" y="38764"/>
                    <a:pt x="1237188" y="0"/>
                  </a:cubicBezTo>
                  <a:cubicBezTo>
                    <a:pt x="1462232" y="-38764"/>
                    <a:pt x="1672650" y="27123"/>
                    <a:pt x="1800647" y="0"/>
                  </a:cubicBezTo>
                  <a:cubicBezTo>
                    <a:pt x="1911025" y="17300"/>
                    <a:pt x="2034028" y="97384"/>
                    <a:pt x="2006600" y="205953"/>
                  </a:cubicBezTo>
                  <a:cubicBezTo>
                    <a:pt x="2039565" y="402384"/>
                    <a:pt x="1967640" y="473221"/>
                    <a:pt x="2006600" y="626084"/>
                  </a:cubicBezTo>
                  <a:cubicBezTo>
                    <a:pt x="2045560" y="778947"/>
                    <a:pt x="1982450" y="898407"/>
                    <a:pt x="2006600" y="1029740"/>
                  </a:cubicBezTo>
                  <a:cubicBezTo>
                    <a:pt x="2029342" y="1136036"/>
                    <a:pt x="1890619" y="1231234"/>
                    <a:pt x="1800647" y="1235693"/>
                  </a:cubicBezTo>
                  <a:cubicBezTo>
                    <a:pt x="1685162" y="1284464"/>
                    <a:pt x="1405013" y="1186302"/>
                    <a:pt x="1269082" y="1235693"/>
                  </a:cubicBezTo>
                  <a:cubicBezTo>
                    <a:pt x="1133152" y="1285084"/>
                    <a:pt x="881020" y="1226256"/>
                    <a:pt x="769412" y="1235693"/>
                  </a:cubicBezTo>
                  <a:cubicBezTo>
                    <a:pt x="657804" y="1245130"/>
                    <a:pt x="327150" y="1179751"/>
                    <a:pt x="205953" y="1235693"/>
                  </a:cubicBezTo>
                  <a:cubicBezTo>
                    <a:pt x="102257" y="1224860"/>
                    <a:pt x="3692" y="1125553"/>
                    <a:pt x="0" y="1029740"/>
                  </a:cubicBezTo>
                  <a:cubicBezTo>
                    <a:pt x="-23986" y="870298"/>
                    <a:pt x="16244" y="720553"/>
                    <a:pt x="0" y="609609"/>
                  </a:cubicBezTo>
                  <a:cubicBezTo>
                    <a:pt x="-16244" y="498665"/>
                    <a:pt x="27825" y="402523"/>
                    <a:pt x="0" y="205953"/>
                  </a:cubicBezTo>
                  <a:close/>
                </a:path>
                <a:path w="2006600" h="1235693" stroke="0" extrusionOk="0">
                  <a:moveTo>
                    <a:pt x="0" y="205953"/>
                  </a:moveTo>
                  <a:cubicBezTo>
                    <a:pt x="-4438" y="90210"/>
                    <a:pt x="59302" y="1280"/>
                    <a:pt x="205953" y="0"/>
                  </a:cubicBezTo>
                  <a:cubicBezTo>
                    <a:pt x="396408" y="-33097"/>
                    <a:pt x="646786" y="26504"/>
                    <a:pt x="769412" y="0"/>
                  </a:cubicBezTo>
                  <a:cubicBezTo>
                    <a:pt x="892038" y="-26504"/>
                    <a:pt x="1150388" y="30984"/>
                    <a:pt x="1316923" y="0"/>
                  </a:cubicBezTo>
                  <a:cubicBezTo>
                    <a:pt x="1483458" y="-30984"/>
                    <a:pt x="1560787" y="8162"/>
                    <a:pt x="1800647" y="0"/>
                  </a:cubicBezTo>
                  <a:cubicBezTo>
                    <a:pt x="1923921" y="20086"/>
                    <a:pt x="2020431" y="109293"/>
                    <a:pt x="2006600" y="205953"/>
                  </a:cubicBezTo>
                  <a:cubicBezTo>
                    <a:pt x="2055661" y="340421"/>
                    <a:pt x="1972568" y="462911"/>
                    <a:pt x="2006600" y="617847"/>
                  </a:cubicBezTo>
                  <a:cubicBezTo>
                    <a:pt x="2040632" y="772783"/>
                    <a:pt x="1999098" y="918883"/>
                    <a:pt x="2006600" y="1029740"/>
                  </a:cubicBezTo>
                  <a:cubicBezTo>
                    <a:pt x="2033529" y="1147212"/>
                    <a:pt x="1927899" y="1213866"/>
                    <a:pt x="1800647" y="1235693"/>
                  </a:cubicBezTo>
                  <a:cubicBezTo>
                    <a:pt x="1648431" y="1248374"/>
                    <a:pt x="1509892" y="1223837"/>
                    <a:pt x="1285029" y="1235693"/>
                  </a:cubicBezTo>
                  <a:cubicBezTo>
                    <a:pt x="1060166" y="1247549"/>
                    <a:pt x="952140" y="1199215"/>
                    <a:pt x="721571" y="1235693"/>
                  </a:cubicBezTo>
                  <a:cubicBezTo>
                    <a:pt x="491002" y="1272171"/>
                    <a:pt x="368270" y="1176438"/>
                    <a:pt x="205953" y="1235693"/>
                  </a:cubicBezTo>
                  <a:cubicBezTo>
                    <a:pt x="106176" y="1244810"/>
                    <a:pt x="-7450" y="1172124"/>
                    <a:pt x="0" y="1029740"/>
                  </a:cubicBezTo>
                  <a:cubicBezTo>
                    <a:pt x="-9356" y="848215"/>
                    <a:pt x="23900" y="710672"/>
                    <a:pt x="0" y="601371"/>
                  </a:cubicBezTo>
                  <a:cubicBezTo>
                    <a:pt x="-23900" y="492070"/>
                    <a:pt x="36808" y="313073"/>
                    <a:pt x="0" y="20595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sắp xếp bố cục</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30713" y="5843513"/>
            <a:ext cx="5225717" cy="108667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2648" y="2735969"/>
            <a:ext cx="1722381" cy="636960"/>
          </a:xfrm>
          <a:prstGeom prst="rect">
            <a:avLst/>
          </a:prstGeom>
        </p:spPr>
      </p:pic>
    </p:spTree>
    <p:extLst>
      <p:ext uri="{BB962C8B-B14F-4D97-AF65-F5344CB8AC3E}">
        <p14:creationId xmlns:p14="http://schemas.microsoft.com/office/powerpoint/2010/main" val="419567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sp>
        <p:nvSpPr>
          <p:cNvPr id="11" name="Rounded Rectangle 42">
            <a:extLst>
              <a:ext uri="{FF2B5EF4-FFF2-40B4-BE49-F238E27FC236}">
                <a16:creationId xmlns:a16="http://schemas.microsoft.com/office/drawing/2014/main" id="{0B4112AF-7C15-F23E-D75F-F333F1B09411}"/>
              </a:ext>
            </a:extLst>
          </p:cNvPr>
          <p:cNvSpPr/>
          <p:nvPr/>
        </p:nvSpPr>
        <p:spPr>
          <a:xfrm>
            <a:off x="4896540" y="242851"/>
            <a:ext cx="4331524" cy="3894799"/>
          </a:xfrm>
          <a:custGeom>
            <a:avLst/>
            <a:gdLst>
              <a:gd name="connsiteX0" fmla="*/ 0 w 4331524"/>
              <a:gd name="connsiteY0" fmla="*/ 649146 h 3894799"/>
              <a:gd name="connsiteX1" fmla="*/ 649146 w 4331524"/>
              <a:gd name="connsiteY1" fmla="*/ 0 h 3894799"/>
              <a:gd name="connsiteX2" fmla="*/ 1154685 w 4331524"/>
              <a:gd name="connsiteY2" fmla="*/ 0 h 3894799"/>
              <a:gd name="connsiteX3" fmla="*/ 1690556 w 4331524"/>
              <a:gd name="connsiteY3" fmla="*/ 0 h 3894799"/>
              <a:gd name="connsiteX4" fmla="*/ 2135430 w 4331524"/>
              <a:gd name="connsiteY4" fmla="*/ 0 h 3894799"/>
              <a:gd name="connsiteX5" fmla="*/ 2549971 w 4331524"/>
              <a:gd name="connsiteY5" fmla="*/ 0 h 3894799"/>
              <a:gd name="connsiteX6" fmla="*/ 2994845 w 4331524"/>
              <a:gd name="connsiteY6" fmla="*/ 0 h 3894799"/>
              <a:gd name="connsiteX7" fmla="*/ 3682378 w 4331524"/>
              <a:gd name="connsiteY7" fmla="*/ 0 h 3894799"/>
              <a:gd name="connsiteX8" fmla="*/ 4331524 w 4331524"/>
              <a:gd name="connsiteY8" fmla="*/ 649146 h 3894799"/>
              <a:gd name="connsiteX9" fmla="*/ 4331524 w 4331524"/>
              <a:gd name="connsiteY9" fmla="*/ 1168447 h 3894799"/>
              <a:gd name="connsiteX10" fmla="*/ 4331524 w 4331524"/>
              <a:gd name="connsiteY10" fmla="*/ 1635819 h 3894799"/>
              <a:gd name="connsiteX11" fmla="*/ 4331524 w 4331524"/>
              <a:gd name="connsiteY11" fmla="*/ 2155120 h 3894799"/>
              <a:gd name="connsiteX12" fmla="*/ 4331524 w 4331524"/>
              <a:gd name="connsiteY12" fmla="*/ 2622491 h 3894799"/>
              <a:gd name="connsiteX13" fmla="*/ 4331524 w 4331524"/>
              <a:gd name="connsiteY13" fmla="*/ 3245653 h 3894799"/>
              <a:gd name="connsiteX14" fmla="*/ 3682378 w 4331524"/>
              <a:gd name="connsiteY14" fmla="*/ 3894799 h 3894799"/>
              <a:gd name="connsiteX15" fmla="*/ 3116175 w 4331524"/>
              <a:gd name="connsiteY15" fmla="*/ 3894799 h 3894799"/>
              <a:gd name="connsiteX16" fmla="*/ 2610636 w 4331524"/>
              <a:gd name="connsiteY16" fmla="*/ 3894799 h 3894799"/>
              <a:gd name="connsiteX17" fmla="*/ 2044433 w 4331524"/>
              <a:gd name="connsiteY17" fmla="*/ 3894799 h 3894799"/>
              <a:gd name="connsiteX18" fmla="*/ 1599559 w 4331524"/>
              <a:gd name="connsiteY18" fmla="*/ 3894799 h 3894799"/>
              <a:gd name="connsiteX19" fmla="*/ 649146 w 4331524"/>
              <a:gd name="connsiteY19" fmla="*/ 3894799 h 3894799"/>
              <a:gd name="connsiteX20" fmla="*/ 0 w 4331524"/>
              <a:gd name="connsiteY20" fmla="*/ 3245653 h 3894799"/>
              <a:gd name="connsiteX21" fmla="*/ 0 w 4331524"/>
              <a:gd name="connsiteY21" fmla="*/ 2778282 h 3894799"/>
              <a:gd name="connsiteX22" fmla="*/ 0 w 4331524"/>
              <a:gd name="connsiteY22" fmla="*/ 2284945 h 3894799"/>
              <a:gd name="connsiteX23" fmla="*/ 0 w 4331524"/>
              <a:gd name="connsiteY23" fmla="*/ 1843539 h 3894799"/>
              <a:gd name="connsiteX24" fmla="*/ 0 w 4331524"/>
              <a:gd name="connsiteY24" fmla="*/ 1272308 h 3894799"/>
              <a:gd name="connsiteX25" fmla="*/ 0 w 4331524"/>
              <a:gd name="connsiteY25"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1524" h="3894799" fill="none" extrusionOk="0">
                <a:moveTo>
                  <a:pt x="0" y="649146"/>
                </a:moveTo>
                <a:cubicBezTo>
                  <a:pt x="-47593" y="271095"/>
                  <a:pt x="336221" y="41540"/>
                  <a:pt x="649146" y="0"/>
                </a:cubicBezTo>
                <a:cubicBezTo>
                  <a:pt x="809650" y="-26908"/>
                  <a:pt x="914202" y="54891"/>
                  <a:pt x="1154685" y="0"/>
                </a:cubicBezTo>
                <a:cubicBezTo>
                  <a:pt x="1395168" y="-54891"/>
                  <a:pt x="1582997" y="52328"/>
                  <a:pt x="1690556" y="0"/>
                </a:cubicBezTo>
                <a:cubicBezTo>
                  <a:pt x="1798115" y="-52328"/>
                  <a:pt x="1916603" y="6278"/>
                  <a:pt x="2135430" y="0"/>
                </a:cubicBezTo>
                <a:cubicBezTo>
                  <a:pt x="2354257" y="-6278"/>
                  <a:pt x="2440239" y="38197"/>
                  <a:pt x="2549971" y="0"/>
                </a:cubicBezTo>
                <a:cubicBezTo>
                  <a:pt x="2659703" y="-38197"/>
                  <a:pt x="2837101" y="935"/>
                  <a:pt x="2994845" y="0"/>
                </a:cubicBezTo>
                <a:cubicBezTo>
                  <a:pt x="3152589" y="-935"/>
                  <a:pt x="3385871" y="74256"/>
                  <a:pt x="3682378" y="0"/>
                </a:cubicBezTo>
                <a:cubicBezTo>
                  <a:pt x="4008231" y="-58517"/>
                  <a:pt x="4314531" y="267411"/>
                  <a:pt x="4331524" y="649146"/>
                </a:cubicBezTo>
                <a:cubicBezTo>
                  <a:pt x="4337372" y="815848"/>
                  <a:pt x="4315262" y="936861"/>
                  <a:pt x="4331524" y="1168447"/>
                </a:cubicBezTo>
                <a:cubicBezTo>
                  <a:pt x="4347786" y="1400033"/>
                  <a:pt x="4326422" y="1426031"/>
                  <a:pt x="4331524" y="1635819"/>
                </a:cubicBezTo>
                <a:cubicBezTo>
                  <a:pt x="4336626" y="1845607"/>
                  <a:pt x="4272913" y="1989754"/>
                  <a:pt x="4331524" y="2155120"/>
                </a:cubicBezTo>
                <a:cubicBezTo>
                  <a:pt x="4390135" y="2320486"/>
                  <a:pt x="4278971" y="2452970"/>
                  <a:pt x="4331524" y="2622491"/>
                </a:cubicBezTo>
                <a:cubicBezTo>
                  <a:pt x="4384077" y="2792012"/>
                  <a:pt x="4286151" y="3118275"/>
                  <a:pt x="4331524" y="3245653"/>
                </a:cubicBezTo>
                <a:cubicBezTo>
                  <a:pt x="4290322" y="3572711"/>
                  <a:pt x="4010209" y="3904445"/>
                  <a:pt x="3682378" y="3894799"/>
                </a:cubicBezTo>
                <a:cubicBezTo>
                  <a:pt x="3401526" y="3940740"/>
                  <a:pt x="3378807" y="3853325"/>
                  <a:pt x="3116175" y="3894799"/>
                </a:cubicBezTo>
                <a:cubicBezTo>
                  <a:pt x="2853543" y="3936273"/>
                  <a:pt x="2747546" y="3840570"/>
                  <a:pt x="2610636" y="3894799"/>
                </a:cubicBezTo>
                <a:cubicBezTo>
                  <a:pt x="2473726" y="3949028"/>
                  <a:pt x="2160356" y="3847093"/>
                  <a:pt x="2044433" y="3894799"/>
                </a:cubicBezTo>
                <a:cubicBezTo>
                  <a:pt x="1928510" y="3942505"/>
                  <a:pt x="1732252" y="3857592"/>
                  <a:pt x="1599559" y="3894799"/>
                </a:cubicBezTo>
                <a:cubicBezTo>
                  <a:pt x="1466866" y="3932006"/>
                  <a:pt x="1115945" y="3813592"/>
                  <a:pt x="649146" y="3894799"/>
                </a:cubicBezTo>
                <a:cubicBezTo>
                  <a:pt x="382132" y="3856158"/>
                  <a:pt x="-16602" y="3599105"/>
                  <a:pt x="0" y="3245653"/>
                </a:cubicBezTo>
                <a:cubicBezTo>
                  <a:pt x="-12335" y="3116862"/>
                  <a:pt x="43389" y="2936514"/>
                  <a:pt x="0" y="2778282"/>
                </a:cubicBezTo>
                <a:cubicBezTo>
                  <a:pt x="-43389" y="2620050"/>
                  <a:pt x="18065" y="2402850"/>
                  <a:pt x="0" y="2284945"/>
                </a:cubicBezTo>
                <a:cubicBezTo>
                  <a:pt x="-18065" y="2167040"/>
                  <a:pt x="15189" y="2020442"/>
                  <a:pt x="0" y="1843539"/>
                </a:cubicBezTo>
                <a:cubicBezTo>
                  <a:pt x="-15189" y="1666636"/>
                  <a:pt x="66204" y="1428617"/>
                  <a:pt x="0" y="1272308"/>
                </a:cubicBezTo>
                <a:cubicBezTo>
                  <a:pt x="-66204" y="1115999"/>
                  <a:pt x="70803" y="830011"/>
                  <a:pt x="0" y="649146"/>
                </a:cubicBezTo>
                <a:close/>
              </a:path>
              <a:path w="4331524" h="3894799" stroke="0" extrusionOk="0">
                <a:moveTo>
                  <a:pt x="0" y="649146"/>
                </a:moveTo>
                <a:cubicBezTo>
                  <a:pt x="-4972" y="300216"/>
                  <a:pt x="286496" y="43249"/>
                  <a:pt x="649146" y="0"/>
                </a:cubicBezTo>
                <a:cubicBezTo>
                  <a:pt x="811724" y="-7846"/>
                  <a:pt x="962584" y="5848"/>
                  <a:pt x="1154685" y="0"/>
                </a:cubicBezTo>
                <a:cubicBezTo>
                  <a:pt x="1346786" y="-5848"/>
                  <a:pt x="1409165" y="20519"/>
                  <a:pt x="1660223" y="0"/>
                </a:cubicBezTo>
                <a:cubicBezTo>
                  <a:pt x="1911281" y="-20519"/>
                  <a:pt x="1920109" y="44548"/>
                  <a:pt x="2135430" y="0"/>
                </a:cubicBezTo>
                <a:cubicBezTo>
                  <a:pt x="2350751" y="-44548"/>
                  <a:pt x="2380706" y="9864"/>
                  <a:pt x="2580304" y="0"/>
                </a:cubicBezTo>
                <a:cubicBezTo>
                  <a:pt x="2779902" y="-9864"/>
                  <a:pt x="2872687" y="34870"/>
                  <a:pt x="3146507" y="0"/>
                </a:cubicBezTo>
                <a:cubicBezTo>
                  <a:pt x="3420327" y="-34870"/>
                  <a:pt x="3490634" y="61100"/>
                  <a:pt x="3682378" y="0"/>
                </a:cubicBezTo>
                <a:cubicBezTo>
                  <a:pt x="4037371" y="15720"/>
                  <a:pt x="4370362" y="315526"/>
                  <a:pt x="4331524" y="649146"/>
                </a:cubicBezTo>
                <a:cubicBezTo>
                  <a:pt x="4376500" y="865550"/>
                  <a:pt x="4330378" y="1009010"/>
                  <a:pt x="4331524" y="1142482"/>
                </a:cubicBezTo>
                <a:cubicBezTo>
                  <a:pt x="4332670" y="1275954"/>
                  <a:pt x="4310759" y="1460231"/>
                  <a:pt x="4331524" y="1635819"/>
                </a:cubicBezTo>
                <a:cubicBezTo>
                  <a:pt x="4352289" y="1811407"/>
                  <a:pt x="4318841" y="1868161"/>
                  <a:pt x="4331524" y="2077225"/>
                </a:cubicBezTo>
                <a:cubicBezTo>
                  <a:pt x="4344207" y="2286289"/>
                  <a:pt x="4328606" y="2347226"/>
                  <a:pt x="4331524" y="2518631"/>
                </a:cubicBezTo>
                <a:cubicBezTo>
                  <a:pt x="4334442" y="2690036"/>
                  <a:pt x="4260810" y="2957547"/>
                  <a:pt x="4331524" y="3245653"/>
                </a:cubicBezTo>
                <a:cubicBezTo>
                  <a:pt x="4329218" y="3631998"/>
                  <a:pt x="3973845" y="3829162"/>
                  <a:pt x="3682378" y="3894799"/>
                </a:cubicBezTo>
                <a:cubicBezTo>
                  <a:pt x="3526682" y="3937044"/>
                  <a:pt x="3327666" y="3871693"/>
                  <a:pt x="3207172" y="3894799"/>
                </a:cubicBezTo>
                <a:cubicBezTo>
                  <a:pt x="3086678" y="3917905"/>
                  <a:pt x="2800097" y="3843772"/>
                  <a:pt x="2671301" y="3894799"/>
                </a:cubicBezTo>
                <a:cubicBezTo>
                  <a:pt x="2542505" y="3945826"/>
                  <a:pt x="2244318" y="3876916"/>
                  <a:pt x="2105097" y="3894799"/>
                </a:cubicBezTo>
                <a:cubicBezTo>
                  <a:pt x="1965876" y="3912682"/>
                  <a:pt x="1891033" y="3886445"/>
                  <a:pt x="1690556" y="3894799"/>
                </a:cubicBezTo>
                <a:cubicBezTo>
                  <a:pt x="1490079" y="3903153"/>
                  <a:pt x="1440961" y="3864552"/>
                  <a:pt x="1215349" y="3894799"/>
                </a:cubicBezTo>
                <a:cubicBezTo>
                  <a:pt x="989737" y="3925046"/>
                  <a:pt x="796575" y="3858321"/>
                  <a:pt x="649146" y="3894799"/>
                </a:cubicBezTo>
                <a:cubicBezTo>
                  <a:pt x="279167" y="3894550"/>
                  <a:pt x="-20713" y="3617726"/>
                  <a:pt x="0" y="3245653"/>
                </a:cubicBezTo>
                <a:cubicBezTo>
                  <a:pt x="-34665" y="3034366"/>
                  <a:pt x="35055" y="2966657"/>
                  <a:pt x="0" y="2752317"/>
                </a:cubicBezTo>
                <a:cubicBezTo>
                  <a:pt x="-35055" y="2537977"/>
                  <a:pt x="30200" y="2464221"/>
                  <a:pt x="0" y="2207050"/>
                </a:cubicBezTo>
                <a:cubicBezTo>
                  <a:pt x="-30200" y="1949879"/>
                  <a:pt x="20015" y="1870679"/>
                  <a:pt x="0" y="1661784"/>
                </a:cubicBezTo>
                <a:cubicBezTo>
                  <a:pt x="-20015" y="1452889"/>
                  <a:pt x="20691" y="1283872"/>
                  <a:pt x="0" y="1142482"/>
                </a:cubicBezTo>
                <a:cubicBezTo>
                  <a:pt x="-20691" y="1001092"/>
                  <a:pt x="25590" y="879945"/>
                  <a:pt x="0" y="649146"/>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id="{3F85B04A-9169-88E1-B11A-4FF0DC3D2D89}"/>
              </a:ext>
            </a:extLst>
          </p:cNvPr>
          <p:cNvSpPr/>
          <p:nvPr/>
        </p:nvSpPr>
        <p:spPr>
          <a:xfrm>
            <a:off x="9685487" y="302236"/>
            <a:ext cx="2259264" cy="5839549"/>
          </a:xfrm>
          <a:custGeom>
            <a:avLst/>
            <a:gdLst>
              <a:gd name="connsiteX0" fmla="*/ 0 w 2259264"/>
              <a:gd name="connsiteY0" fmla="*/ 376552 h 5839549"/>
              <a:gd name="connsiteX1" fmla="*/ 376552 w 2259264"/>
              <a:gd name="connsiteY1" fmla="*/ 0 h 5839549"/>
              <a:gd name="connsiteX2" fmla="*/ 893667 w 2259264"/>
              <a:gd name="connsiteY2" fmla="*/ 0 h 5839549"/>
              <a:gd name="connsiteX3" fmla="*/ 1380659 w 2259264"/>
              <a:gd name="connsiteY3" fmla="*/ 0 h 5839549"/>
              <a:gd name="connsiteX4" fmla="*/ 1882712 w 2259264"/>
              <a:gd name="connsiteY4" fmla="*/ 0 h 5839549"/>
              <a:gd name="connsiteX5" fmla="*/ 2259264 w 2259264"/>
              <a:gd name="connsiteY5" fmla="*/ 376552 h 5839549"/>
              <a:gd name="connsiteX6" fmla="*/ 2259264 w 2259264"/>
              <a:gd name="connsiteY6" fmla="*/ 839984 h 5839549"/>
              <a:gd name="connsiteX7" fmla="*/ 2259264 w 2259264"/>
              <a:gd name="connsiteY7" fmla="*/ 1506873 h 5839549"/>
              <a:gd name="connsiteX8" fmla="*/ 2259264 w 2259264"/>
              <a:gd name="connsiteY8" fmla="*/ 2072034 h 5839549"/>
              <a:gd name="connsiteX9" fmla="*/ 2259264 w 2259264"/>
              <a:gd name="connsiteY9" fmla="*/ 2637194 h 5839549"/>
              <a:gd name="connsiteX10" fmla="*/ 2259264 w 2259264"/>
              <a:gd name="connsiteY10" fmla="*/ 3100626 h 5839549"/>
              <a:gd name="connsiteX11" fmla="*/ 2259264 w 2259264"/>
              <a:gd name="connsiteY11" fmla="*/ 3614922 h 5839549"/>
              <a:gd name="connsiteX12" fmla="*/ 2259264 w 2259264"/>
              <a:gd name="connsiteY12" fmla="*/ 4281811 h 5839549"/>
              <a:gd name="connsiteX13" fmla="*/ 2259264 w 2259264"/>
              <a:gd name="connsiteY13" fmla="*/ 4796108 h 5839549"/>
              <a:gd name="connsiteX14" fmla="*/ 2259264 w 2259264"/>
              <a:gd name="connsiteY14" fmla="*/ 5462997 h 5839549"/>
              <a:gd name="connsiteX15" fmla="*/ 1882712 w 2259264"/>
              <a:gd name="connsiteY15" fmla="*/ 5839549 h 5839549"/>
              <a:gd name="connsiteX16" fmla="*/ 1350535 w 2259264"/>
              <a:gd name="connsiteY16" fmla="*/ 5839549 h 5839549"/>
              <a:gd name="connsiteX17" fmla="*/ 818359 w 2259264"/>
              <a:gd name="connsiteY17" fmla="*/ 5839549 h 5839549"/>
              <a:gd name="connsiteX18" fmla="*/ 376552 w 2259264"/>
              <a:gd name="connsiteY18" fmla="*/ 5839549 h 5839549"/>
              <a:gd name="connsiteX19" fmla="*/ 0 w 2259264"/>
              <a:gd name="connsiteY19" fmla="*/ 5462997 h 5839549"/>
              <a:gd name="connsiteX20" fmla="*/ 0 w 2259264"/>
              <a:gd name="connsiteY20" fmla="*/ 5050430 h 5839549"/>
              <a:gd name="connsiteX21" fmla="*/ 0 w 2259264"/>
              <a:gd name="connsiteY21" fmla="*/ 4637863 h 5839549"/>
              <a:gd name="connsiteX22" fmla="*/ 0 w 2259264"/>
              <a:gd name="connsiteY22" fmla="*/ 3970973 h 5839549"/>
              <a:gd name="connsiteX23" fmla="*/ 0 w 2259264"/>
              <a:gd name="connsiteY23" fmla="*/ 3558406 h 5839549"/>
              <a:gd name="connsiteX24" fmla="*/ 0 w 2259264"/>
              <a:gd name="connsiteY24" fmla="*/ 3145839 h 5839549"/>
              <a:gd name="connsiteX25" fmla="*/ 0 w 2259264"/>
              <a:gd name="connsiteY25" fmla="*/ 2580678 h 5839549"/>
              <a:gd name="connsiteX26" fmla="*/ 0 w 2259264"/>
              <a:gd name="connsiteY26" fmla="*/ 1913789 h 5839549"/>
              <a:gd name="connsiteX27" fmla="*/ 0 w 2259264"/>
              <a:gd name="connsiteY27" fmla="*/ 1450357 h 5839549"/>
              <a:gd name="connsiteX28" fmla="*/ 0 w 2259264"/>
              <a:gd name="connsiteY28" fmla="*/ 1037790 h 5839549"/>
              <a:gd name="connsiteX29" fmla="*/ 0 w 2259264"/>
              <a:gd name="connsiteY29" fmla="*/ 376552 h 583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9264" h="5839549" fill="none" extrusionOk="0">
                <a:moveTo>
                  <a:pt x="0" y="376552"/>
                </a:moveTo>
                <a:cubicBezTo>
                  <a:pt x="-24139" y="187907"/>
                  <a:pt x="179426" y="-34110"/>
                  <a:pt x="376552" y="0"/>
                </a:cubicBezTo>
                <a:cubicBezTo>
                  <a:pt x="526855" y="-21458"/>
                  <a:pt x="701434" y="2299"/>
                  <a:pt x="893667" y="0"/>
                </a:cubicBezTo>
                <a:cubicBezTo>
                  <a:pt x="1085900" y="-2299"/>
                  <a:pt x="1199701" y="22032"/>
                  <a:pt x="1380659" y="0"/>
                </a:cubicBezTo>
                <a:cubicBezTo>
                  <a:pt x="1561617" y="-22032"/>
                  <a:pt x="1733647" y="53938"/>
                  <a:pt x="1882712" y="0"/>
                </a:cubicBezTo>
                <a:cubicBezTo>
                  <a:pt x="2080873" y="5889"/>
                  <a:pt x="2305422" y="139413"/>
                  <a:pt x="2259264" y="376552"/>
                </a:cubicBezTo>
                <a:cubicBezTo>
                  <a:pt x="2264278" y="590555"/>
                  <a:pt x="2210122" y="719211"/>
                  <a:pt x="2259264" y="839984"/>
                </a:cubicBezTo>
                <a:cubicBezTo>
                  <a:pt x="2308406" y="960757"/>
                  <a:pt x="2186173" y="1300684"/>
                  <a:pt x="2259264" y="1506873"/>
                </a:cubicBezTo>
                <a:cubicBezTo>
                  <a:pt x="2332355" y="1713062"/>
                  <a:pt x="2207880" y="1871188"/>
                  <a:pt x="2259264" y="2072034"/>
                </a:cubicBezTo>
                <a:cubicBezTo>
                  <a:pt x="2310648" y="2272880"/>
                  <a:pt x="2211818" y="2488812"/>
                  <a:pt x="2259264" y="2637194"/>
                </a:cubicBezTo>
                <a:cubicBezTo>
                  <a:pt x="2306710" y="2785576"/>
                  <a:pt x="2216164" y="2969858"/>
                  <a:pt x="2259264" y="3100626"/>
                </a:cubicBezTo>
                <a:cubicBezTo>
                  <a:pt x="2302364" y="3231394"/>
                  <a:pt x="2214247" y="3376718"/>
                  <a:pt x="2259264" y="3614922"/>
                </a:cubicBezTo>
                <a:cubicBezTo>
                  <a:pt x="2304281" y="3853126"/>
                  <a:pt x="2222380" y="4080407"/>
                  <a:pt x="2259264" y="4281811"/>
                </a:cubicBezTo>
                <a:cubicBezTo>
                  <a:pt x="2296148" y="4483215"/>
                  <a:pt x="2202493" y="4624576"/>
                  <a:pt x="2259264" y="4796108"/>
                </a:cubicBezTo>
                <a:cubicBezTo>
                  <a:pt x="2316035" y="4967640"/>
                  <a:pt x="2203734" y="5266829"/>
                  <a:pt x="2259264" y="5462997"/>
                </a:cubicBezTo>
                <a:cubicBezTo>
                  <a:pt x="2251370" y="5709712"/>
                  <a:pt x="2099617" y="5814374"/>
                  <a:pt x="1882712" y="5839549"/>
                </a:cubicBezTo>
                <a:cubicBezTo>
                  <a:pt x="1724765" y="5861753"/>
                  <a:pt x="1514015" y="5837068"/>
                  <a:pt x="1350535" y="5839549"/>
                </a:cubicBezTo>
                <a:cubicBezTo>
                  <a:pt x="1187055" y="5842030"/>
                  <a:pt x="1083336" y="5792289"/>
                  <a:pt x="818359" y="5839549"/>
                </a:cubicBezTo>
                <a:cubicBezTo>
                  <a:pt x="553382" y="5886809"/>
                  <a:pt x="502985" y="5832800"/>
                  <a:pt x="376552" y="5839549"/>
                </a:cubicBezTo>
                <a:cubicBezTo>
                  <a:pt x="193991" y="5834599"/>
                  <a:pt x="-61055" y="5658209"/>
                  <a:pt x="0" y="5462997"/>
                </a:cubicBezTo>
                <a:cubicBezTo>
                  <a:pt x="-5276" y="5260940"/>
                  <a:pt x="10347" y="5234218"/>
                  <a:pt x="0" y="5050430"/>
                </a:cubicBezTo>
                <a:cubicBezTo>
                  <a:pt x="-10347" y="4866642"/>
                  <a:pt x="39921" y="4733202"/>
                  <a:pt x="0" y="4637863"/>
                </a:cubicBezTo>
                <a:cubicBezTo>
                  <a:pt x="-39921" y="4542524"/>
                  <a:pt x="64441" y="4166698"/>
                  <a:pt x="0" y="3970973"/>
                </a:cubicBezTo>
                <a:cubicBezTo>
                  <a:pt x="-64441" y="3775248"/>
                  <a:pt x="7502" y="3696192"/>
                  <a:pt x="0" y="3558406"/>
                </a:cubicBezTo>
                <a:cubicBezTo>
                  <a:pt x="-7502" y="3420620"/>
                  <a:pt x="25627" y="3282330"/>
                  <a:pt x="0" y="3145839"/>
                </a:cubicBezTo>
                <a:cubicBezTo>
                  <a:pt x="-25627" y="3009348"/>
                  <a:pt x="43528" y="2741476"/>
                  <a:pt x="0" y="2580678"/>
                </a:cubicBezTo>
                <a:cubicBezTo>
                  <a:pt x="-43528" y="2419880"/>
                  <a:pt x="29132" y="2228772"/>
                  <a:pt x="0" y="1913789"/>
                </a:cubicBezTo>
                <a:cubicBezTo>
                  <a:pt x="-29132" y="1598806"/>
                  <a:pt x="18154" y="1598963"/>
                  <a:pt x="0" y="1450357"/>
                </a:cubicBezTo>
                <a:cubicBezTo>
                  <a:pt x="-18154" y="1301751"/>
                  <a:pt x="38545" y="1136152"/>
                  <a:pt x="0" y="1037790"/>
                </a:cubicBezTo>
                <a:cubicBezTo>
                  <a:pt x="-38545" y="939428"/>
                  <a:pt x="26263" y="512123"/>
                  <a:pt x="0" y="376552"/>
                </a:cubicBezTo>
                <a:close/>
              </a:path>
              <a:path w="2259264" h="5839549" stroke="0" extrusionOk="0">
                <a:moveTo>
                  <a:pt x="0" y="376552"/>
                </a:moveTo>
                <a:cubicBezTo>
                  <a:pt x="10765" y="155384"/>
                  <a:pt x="186261" y="42504"/>
                  <a:pt x="376552" y="0"/>
                </a:cubicBezTo>
                <a:cubicBezTo>
                  <a:pt x="513036" y="-54000"/>
                  <a:pt x="775178" y="41676"/>
                  <a:pt x="893667" y="0"/>
                </a:cubicBezTo>
                <a:cubicBezTo>
                  <a:pt x="1012157" y="-41676"/>
                  <a:pt x="1191784" y="41433"/>
                  <a:pt x="1380659" y="0"/>
                </a:cubicBezTo>
                <a:cubicBezTo>
                  <a:pt x="1569534" y="-41433"/>
                  <a:pt x="1690089" y="4032"/>
                  <a:pt x="1882712" y="0"/>
                </a:cubicBezTo>
                <a:cubicBezTo>
                  <a:pt x="2096106" y="8135"/>
                  <a:pt x="2247096" y="212759"/>
                  <a:pt x="2259264" y="376552"/>
                </a:cubicBezTo>
                <a:cubicBezTo>
                  <a:pt x="2275974" y="498419"/>
                  <a:pt x="2222495" y="718964"/>
                  <a:pt x="2259264" y="839984"/>
                </a:cubicBezTo>
                <a:cubicBezTo>
                  <a:pt x="2296033" y="961004"/>
                  <a:pt x="2226984" y="1248265"/>
                  <a:pt x="2259264" y="1354280"/>
                </a:cubicBezTo>
                <a:cubicBezTo>
                  <a:pt x="2291544" y="1460295"/>
                  <a:pt x="2197267" y="1787995"/>
                  <a:pt x="2259264" y="2021169"/>
                </a:cubicBezTo>
                <a:cubicBezTo>
                  <a:pt x="2321261" y="2254343"/>
                  <a:pt x="2251727" y="2358350"/>
                  <a:pt x="2259264" y="2484601"/>
                </a:cubicBezTo>
                <a:cubicBezTo>
                  <a:pt x="2266801" y="2610852"/>
                  <a:pt x="2230612" y="2743575"/>
                  <a:pt x="2259264" y="2948033"/>
                </a:cubicBezTo>
                <a:cubicBezTo>
                  <a:pt x="2287916" y="3152491"/>
                  <a:pt x="2209529" y="3449593"/>
                  <a:pt x="2259264" y="3614922"/>
                </a:cubicBezTo>
                <a:cubicBezTo>
                  <a:pt x="2308999" y="3780251"/>
                  <a:pt x="2228291" y="3918350"/>
                  <a:pt x="2259264" y="4027489"/>
                </a:cubicBezTo>
                <a:cubicBezTo>
                  <a:pt x="2290237" y="4136628"/>
                  <a:pt x="2191180" y="4546753"/>
                  <a:pt x="2259264" y="4694379"/>
                </a:cubicBezTo>
                <a:cubicBezTo>
                  <a:pt x="2327348" y="4842005"/>
                  <a:pt x="2173846" y="5228951"/>
                  <a:pt x="2259264" y="5462997"/>
                </a:cubicBezTo>
                <a:cubicBezTo>
                  <a:pt x="2255744" y="5660359"/>
                  <a:pt x="2070037" y="5856817"/>
                  <a:pt x="1882712" y="5839549"/>
                </a:cubicBezTo>
                <a:cubicBezTo>
                  <a:pt x="1774338" y="5846526"/>
                  <a:pt x="1510235" y="5795937"/>
                  <a:pt x="1350535" y="5839549"/>
                </a:cubicBezTo>
                <a:cubicBezTo>
                  <a:pt x="1190835" y="5883161"/>
                  <a:pt x="1062426" y="5782535"/>
                  <a:pt x="863544" y="5839549"/>
                </a:cubicBezTo>
                <a:cubicBezTo>
                  <a:pt x="664662" y="5896563"/>
                  <a:pt x="588075" y="5827831"/>
                  <a:pt x="376552" y="5839549"/>
                </a:cubicBezTo>
                <a:cubicBezTo>
                  <a:pt x="187779" y="5855040"/>
                  <a:pt x="-47789" y="5707793"/>
                  <a:pt x="0" y="5462997"/>
                </a:cubicBezTo>
                <a:cubicBezTo>
                  <a:pt x="-29003" y="5292710"/>
                  <a:pt x="33942" y="5218545"/>
                  <a:pt x="0" y="4999565"/>
                </a:cubicBezTo>
                <a:cubicBezTo>
                  <a:pt x="-33942" y="4780585"/>
                  <a:pt x="45272" y="4710784"/>
                  <a:pt x="0" y="4485269"/>
                </a:cubicBezTo>
                <a:cubicBezTo>
                  <a:pt x="-45272" y="4259754"/>
                  <a:pt x="12034" y="4168770"/>
                  <a:pt x="0" y="3970973"/>
                </a:cubicBezTo>
                <a:cubicBezTo>
                  <a:pt x="-12034" y="3773176"/>
                  <a:pt x="16776" y="3556761"/>
                  <a:pt x="0" y="3354948"/>
                </a:cubicBezTo>
                <a:cubicBezTo>
                  <a:pt x="-16776" y="3153136"/>
                  <a:pt x="19916" y="3085946"/>
                  <a:pt x="0" y="2891516"/>
                </a:cubicBezTo>
                <a:cubicBezTo>
                  <a:pt x="-19916" y="2697086"/>
                  <a:pt x="50982" y="2398467"/>
                  <a:pt x="0" y="2224627"/>
                </a:cubicBezTo>
                <a:cubicBezTo>
                  <a:pt x="-50982" y="2050787"/>
                  <a:pt x="44073" y="1992351"/>
                  <a:pt x="0" y="1812060"/>
                </a:cubicBezTo>
                <a:cubicBezTo>
                  <a:pt x="-44073" y="1631769"/>
                  <a:pt x="36971" y="1432892"/>
                  <a:pt x="0" y="1145170"/>
                </a:cubicBezTo>
                <a:cubicBezTo>
                  <a:pt x="-36971" y="857448"/>
                  <a:pt x="18212" y="568034"/>
                  <a:pt x="0" y="376552"/>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chemeClr val="bg2">
                    <a:lumMod val="10000"/>
                  </a:schemeClr>
                </a:solidFill>
                <a:effectLst/>
                <a:latin typeface="Times New Roman" panose="02020603050405020304" pitchFamily="18" charset="0"/>
                <a:ea typeface="Times New Roman" panose="02020603050405020304" pitchFamily="18" charset="0"/>
              </a:rPr>
              <a:t>kết cấu chặt chẽ, sinh động, trở thành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chỉnh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vẹn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tốt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nhất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thân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thuộc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lớn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lao</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kì</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vĩ</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yêu</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thiết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với</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tác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giả</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a:t>
            </a: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id="{6C119613-A9D0-9A98-265D-56504B41EFD2}"/>
              </a:ext>
            </a:extLst>
          </p:cNvPr>
          <p:cNvSpPr/>
          <p:nvPr/>
        </p:nvSpPr>
        <p:spPr>
          <a:xfrm>
            <a:off x="9228064" y="1936007"/>
            <a:ext cx="470491" cy="3694772"/>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400">
              <a:solidFill>
                <a:schemeClr val="bg2">
                  <a:lumMod val="10000"/>
                </a:schemeClr>
              </a:solidFill>
            </a:endParaRPr>
          </a:p>
        </p:txBody>
      </p:sp>
      <p:sp>
        <p:nvSpPr>
          <p:cNvPr id="16" name="Rounded Rectangle 45">
            <a:extLst>
              <a:ext uri="{FF2B5EF4-FFF2-40B4-BE49-F238E27FC236}">
                <a16:creationId xmlns:a16="http://schemas.microsoft.com/office/drawing/2014/main" id="{0A836A14-8A60-8E88-D1BB-E4700C30871F}"/>
              </a:ext>
            </a:extLst>
          </p:cNvPr>
          <p:cNvSpPr/>
          <p:nvPr/>
        </p:nvSpPr>
        <p:spPr>
          <a:xfrm>
            <a:off x="119270" y="4470922"/>
            <a:ext cx="9108794" cy="2164022"/>
          </a:xfrm>
          <a:custGeom>
            <a:avLst/>
            <a:gdLst>
              <a:gd name="connsiteX0" fmla="*/ 0 w 9108794"/>
              <a:gd name="connsiteY0" fmla="*/ 360678 h 2164022"/>
              <a:gd name="connsiteX1" fmla="*/ 360678 w 9108794"/>
              <a:gd name="connsiteY1" fmla="*/ 0 h 2164022"/>
              <a:gd name="connsiteX2" fmla="*/ 1043655 w 9108794"/>
              <a:gd name="connsiteY2" fmla="*/ 0 h 2164022"/>
              <a:gd name="connsiteX3" fmla="*/ 1810507 w 9108794"/>
              <a:gd name="connsiteY3" fmla="*/ 0 h 2164022"/>
              <a:gd name="connsiteX4" fmla="*/ 2325735 w 9108794"/>
              <a:gd name="connsiteY4" fmla="*/ 0 h 2164022"/>
              <a:gd name="connsiteX5" fmla="*/ 2757089 w 9108794"/>
              <a:gd name="connsiteY5" fmla="*/ 0 h 2164022"/>
              <a:gd name="connsiteX6" fmla="*/ 3272317 w 9108794"/>
              <a:gd name="connsiteY6" fmla="*/ 0 h 2164022"/>
              <a:gd name="connsiteX7" fmla="*/ 3787546 w 9108794"/>
              <a:gd name="connsiteY7" fmla="*/ 0 h 2164022"/>
              <a:gd name="connsiteX8" fmla="*/ 4302774 w 9108794"/>
              <a:gd name="connsiteY8" fmla="*/ 0 h 2164022"/>
              <a:gd name="connsiteX9" fmla="*/ 4818002 w 9108794"/>
              <a:gd name="connsiteY9" fmla="*/ 0 h 2164022"/>
              <a:gd name="connsiteX10" fmla="*/ 5417105 w 9108794"/>
              <a:gd name="connsiteY10" fmla="*/ 0 h 2164022"/>
              <a:gd name="connsiteX11" fmla="*/ 6016208 w 9108794"/>
              <a:gd name="connsiteY11" fmla="*/ 0 h 2164022"/>
              <a:gd name="connsiteX12" fmla="*/ 6447562 w 9108794"/>
              <a:gd name="connsiteY12" fmla="*/ 0 h 2164022"/>
              <a:gd name="connsiteX13" fmla="*/ 6795041 w 9108794"/>
              <a:gd name="connsiteY13" fmla="*/ 0 h 2164022"/>
              <a:gd name="connsiteX14" fmla="*/ 7226395 w 9108794"/>
              <a:gd name="connsiteY14" fmla="*/ 0 h 2164022"/>
              <a:gd name="connsiteX15" fmla="*/ 7825498 w 9108794"/>
              <a:gd name="connsiteY15" fmla="*/ 0 h 2164022"/>
              <a:gd name="connsiteX16" fmla="*/ 8748116 w 9108794"/>
              <a:gd name="connsiteY16" fmla="*/ 0 h 2164022"/>
              <a:gd name="connsiteX17" fmla="*/ 9108794 w 9108794"/>
              <a:gd name="connsiteY17" fmla="*/ 360678 h 2164022"/>
              <a:gd name="connsiteX18" fmla="*/ 9108794 w 9108794"/>
              <a:gd name="connsiteY18" fmla="*/ 841567 h 2164022"/>
              <a:gd name="connsiteX19" fmla="*/ 9108794 w 9108794"/>
              <a:gd name="connsiteY19" fmla="*/ 1336882 h 2164022"/>
              <a:gd name="connsiteX20" fmla="*/ 9108794 w 9108794"/>
              <a:gd name="connsiteY20" fmla="*/ 1803344 h 2164022"/>
              <a:gd name="connsiteX21" fmla="*/ 8748116 w 9108794"/>
              <a:gd name="connsiteY21" fmla="*/ 2164022 h 2164022"/>
              <a:gd name="connsiteX22" fmla="*/ 8316762 w 9108794"/>
              <a:gd name="connsiteY22" fmla="*/ 2164022 h 2164022"/>
              <a:gd name="connsiteX23" fmla="*/ 7969282 w 9108794"/>
              <a:gd name="connsiteY23" fmla="*/ 2164022 h 2164022"/>
              <a:gd name="connsiteX24" fmla="*/ 7286305 w 9108794"/>
              <a:gd name="connsiteY24" fmla="*/ 2164022 h 2164022"/>
              <a:gd name="connsiteX25" fmla="*/ 6771077 w 9108794"/>
              <a:gd name="connsiteY25" fmla="*/ 2164022 h 2164022"/>
              <a:gd name="connsiteX26" fmla="*/ 6255849 w 9108794"/>
              <a:gd name="connsiteY26" fmla="*/ 2164022 h 2164022"/>
              <a:gd name="connsiteX27" fmla="*/ 5908369 w 9108794"/>
              <a:gd name="connsiteY27" fmla="*/ 2164022 h 2164022"/>
              <a:gd name="connsiteX28" fmla="*/ 5141518 w 9108794"/>
              <a:gd name="connsiteY28" fmla="*/ 2164022 h 2164022"/>
              <a:gd name="connsiteX29" fmla="*/ 4626289 w 9108794"/>
              <a:gd name="connsiteY29" fmla="*/ 2164022 h 2164022"/>
              <a:gd name="connsiteX30" fmla="*/ 4111061 w 9108794"/>
              <a:gd name="connsiteY30" fmla="*/ 2164022 h 2164022"/>
              <a:gd name="connsiteX31" fmla="*/ 3595833 w 9108794"/>
              <a:gd name="connsiteY31" fmla="*/ 2164022 h 2164022"/>
              <a:gd name="connsiteX32" fmla="*/ 2828981 w 9108794"/>
              <a:gd name="connsiteY32" fmla="*/ 2164022 h 2164022"/>
              <a:gd name="connsiteX33" fmla="*/ 2229878 w 9108794"/>
              <a:gd name="connsiteY33" fmla="*/ 2164022 h 2164022"/>
              <a:gd name="connsiteX34" fmla="*/ 1882399 w 9108794"/>
              <a:gd name="connsiteY34" fmla="*/ 2164022 h 2164022"/>
              <a:gd name="connsiteX35" fmla="*/ 1367171 w 9108794"/>
              <a:gd name="connsiteY35" fmla="*/ 2164022 h 2164022"/>
              <a:gd name="connsiteX36" fmla="*/ 935817 w 9108794"/>
              <a:gd name="connsiteY36" fmla="*/ 2164022 h 2164022"/>
              <a:gd name="connsiteX37" fmla="*/ 360678 w 9108794"/>
              <a:gd name="connsiteY37" fmla="*/ 2164022 h 2164022"/>
              <a:gd name="connsiteX38" fmla="*/ 0 w 9108794"/>
              <a:gd name="connsiteY38" fmla="*/ 1803344 h 2164022"/>
              <a:gd name="connsiteX39" fmla="*/ 0 w 9108794"/>
              <a:gd name="connsiteY39" fmla="*/ 1365735 h 2164022"/>
              <a:gd name="connsiteX40" fmla="*/ 0 w 9108794"/>
              <a:gd name="connsiteY40" fmla="*/ 870420 h 2164022"/>
              <a:gd name="connsiteX41" fmla="*/ 0 w 9108794"/>
              <a:gd name="connsiteY41" fmla="*/ 360678 h 21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08794" h="2164022" fill="none" extrusionOk="0">
                <a:moveTo>
                  <a:pt x="0" y="360678"/>
                </a:moveTo>
                <a:cubicBezTo>
                  <a:pt x="42527" y="123500"/>
                  <a:pt x="146581" y="48960"/>
                  <a:pt x="360678" y="0"/>
                </a:cubicBezTo>
                <a:cubicBezTo>
                  <a:pt x="530306" y="-48687"/>
                  <a:pt x="834241" y="17766"/>
                  <a:pt x="1043655" y="0"/>
                </a:cubicBezTo>
                <a:cubicBezTo>
                  <a:pt x="1253069" y="-17766"/>
                  <a:pt x="1613035" y="29579"/>
                  <a:pt x="1810507" y="0"/>
                </a:cubicBezTo>
                <a:cubicBezTo>
                  <a:pt x="2007979" y="-29579"/>
                  <a:pt x="2113121" y="44174"/>
                  <a:pt x="2325735" y="0"/>
                </a:cubicBezTo>
                <a:cubicBezTo>
                  <a:pt x="2538349" y="-44174"/>
                  <a:pt x="2545155" y="25329"/>
                  <a:pt x="2757089" y="0"/>
                </a:cubicBezTo>
                <a:cubicBezTo>
                  <a:pt x="2969023" y="-25329"/>
                  <a:pt x="3152732" y="48512"/>
                  <a:pt x="3272317" y="0"/>
                </a:cubicBezTo>
                <a:cubicBezTo>
                  <a:pt x="3391902" y="-48512"/>
                  <a:pt x="3574334" y="50959"/>
                  <a:pt x="3787546" y="0"/>
                </a:cubicBezTo>
                <a:cubicBezTo>
                  <a:pt x="4000758" y="-50959"/>
                  <a:pt x="4113855" y="11290"/>
                  <a:pt x="4302774" y="0"/>
                </a:cubicBezTo>
                <a:cubicBezTo>
                  <a:pt x="4491693" y="-11290"/>
                  <a:pt x="4645939" y="45251"/>
                  <a:pt x="4818002" y="0"/>
                </a:cubicBezTo>
                <a:cubicBezTo>
                  <a:pt x="4990065" y="-45251"/>
                  <a:pt x="5262446" y="11805"/>
                  <a:pt x="5417105" y="0"/>
                </a:cubicBezTo>
                <a:cubicBezTo>
                  <a:pt x="5571764" y="-11805"/>
                  <a:pt x="5760030" y="59163"/>
                  <a:pt x="6016208" y="0"/>
                </a:cubicBezTo>
                <a:cubicBezTo>
                  <a:pt x="6272386" y="-59163"/>
                  <a:pt x="6309320" y="20859"/>
                  <a:pt x="6447562" y="0"/>
                </a:cubicBezTo>
                <a:cubicBezTo>
                  <a:pt x="6585804" y="-20859"/>
                  <a:pt x="6720228" y="5335"/>
                  <a:pt x="6795041" y="0"/>
                </a:cubicBezTo>
                <a:cubicBezTo>
                  <a:pt x="6869854" y="-5335"/>
                  <a:pt x="7078365" y="42085"/>
                  <a:pt x="7226395" y="0"/>
                </a:cubicBezTo>
                <a:cubicBezTo>
                  <a:pt x="7374425" y="-42085"/>
                  <a:pt x="7575879" y="1424"/>
                  <a:pt x="7825498" y="0"/>
                </a:cubicBezTo>
                <a:cubicBezTo>
                  <a:pt x="8075117" y="-1424"/>
                  <a:pt x="8433624" y="70665"/>
                  <a:pt x="8748116" y="0"/>
                </a:cubicBezTo>
                <a:cubicBezTo>
                  <a:pt x="8952498" y="-9908"/>
                  <a:pt x="9109176" y="208458"/>
                  <a:pt x="9108794" y="360678"/>
                </a:cubicBezTo>
                <a:cubicBezTo>
                  <a:pt x="9116068" y="482353"/>
                  <a:pt x="9093798" y="632940"/>
                  <a:pt x="9108794" y="841567"/>
                </a:cubicBezTo>
                <a:cubicBezTo>
                  <a:pt x="9123790" y="1050194"/>
                  <a:pt x="9067694" y="1216418"/>
                  <a:pt x="9108794" y="1336882"/>
                </a:cubicBezTo>
                <a:cubicBezTo>
                  <a:pt x="9149894" y="1457346"/>
                  <a:pt x="9077556" y="1688125"/>
                  <a:pt x="9108794" y="1803344"/>
                </a:cubicBezTo>
                <a:cubicBezTo>
                  <a:pt x="9082566" y="1971325"/>
                  <a:pt x="8954278" y="2149025"/>
                  <a:pt x="8748116" y="2164022"/>
                </a:cubicBezTo>
                <a:cubicBezTo>
                  <a:pt x="8548466" y="2207460"/>
                  <a:pt x="8408499" y="2125499"/>
                  <a:pt x="8316762" y="2164022"/>
                </a:cubicBezTo>
                <a:cubicBezTo>
                  <a:pt x="8225025" y="2202545"/>
                  <a:pt x="8112772" y="2131440"/>
                  <a:pt x="7969282" y="2164022"/>
                </a:cubicBezTo>
                <a:cubicBezTo>
                  <a:pt x="7825792" y="2196604"/>
                  <a:pt x="7570313" y="2153719"/>
                  <a:pt x="7286305" y="2164022"/>
                </a:cubicBezTo>
                <a:cubicBezTo>
                  <a:pt x="7002297" y="2174325"/>
                  <a:pt x="6951644" y="2117950"/>
                  <a:pt x="6771077" y="2164022"/>
                </a:cubicBezTo>
                <a:cubicBezTo>
                  <a:pt x="6590510" y="2210094"/>
                  <a:pt x="6447389" y="2117951"/>
                  <a:pt x="6255849" y="2164022"/>
                </a:cubicBezTo>
                <a:cubicBezTo>
                  <a:pt x="6064309" y="2210093"/>
                  <a:pt x="6080216" y="2144701"/>
                  <a:pt x="5908369" y="2164022"/>
                </a:cubicBezTo>
                <a:cubicBezTo>
                  <a:pt x="5736522" y="2183343"/>
                  <a:pt x="5507375" y="2140178"/>
                  <a:pt x="5141518" y="2164022"/>
                </a:cubicBezTo>
                <a:cubicBezTo>
                  <a:pt x="4775661" y="2187866"/>
                  <a:pt x="4740819" y="2125861"/>
                  <a:pt x="4626289" y="2164022"/>
                </a:cubicBezTo>
                <a:cubicBezTo>
                  <a:pt x="4511759" y="2202183"/>
                  <a:pt x="4366519" y="2125276"/>
                  <a:pt x="4111061" y="2164022"/>
                </a:cubicBezTo>
                <a:cubicBezTo>
                  <a:pt x="3855603" y="2202768"/>
                  <a:pt x="3803716" y="2102838"/>
                  <a:pt x="3595833" y="2164022"/>
                </a:cubicBezTo>
                <a:cubicBezTo>
                  <a:pt x="3387950" y="2225206"/>
                  <a:pt x="3131357" y="2084127"/>
                  <a:pt x="2828981" y="2164022"/>
                </a:cubicBezTo>
                <a:cubicBezTo>
                  <a:pt x="2526605" y="2243917"/>
                  <a:pt x="2465395" y="2110020"/>
                  <a:pt x="2229878" y="2164022"/>
                </a:cubicBezTo>
                <a:cubicBezTo>
                  <a:pt x="1994361" y="2218024"/>
                  <a:pt x="1960159" y="2132173"/>
                  <a:pt x="1882399" y="2164022"/>
                </a:cubicBezTo>
                <a:cubicBezTo>
                  <a:pt x="1804639" y="2195871"/>
                  <a:pt x="1489870" y="2138278"/>
                  <a:pt x="1367171" y="2164022"/>
                </a:cubicBezTo>
                <a:cubicBezTo>
                  <a:pt x="1244472" y="2189766"/>
                  <a:pt x="1076687" y="2114554"/>
                  <a:pt x="935817" y="2164022"/>
                </a:cubicBezTo>
                <a:cubicBezTo>
                  <a:pt x="794947" y="2213490"/>
                  <a:pt x="566153" y="2127291"/>
                  <a:pt x="360678" y="2164022"/>
                </a:cubicBezTo>
                <a:cubicBezTo>
                  <a:pt x="139916" y="2141604"/>
                  <a:pt x="-37828" y="2017351"/>
                  <a:pt x="0" y="1803344"/>
                </a:cubicBezTo>
                <a:cubicBezTo>
                  <a:pt x="-25630" y="1693530"/>
                  <a:pt x="17087" y="1487566"/>
                  <a:pt x="0" y="1365735"/>
                </a:cubicBezTo>
                <a:cubicBezTo>
                  <a:pt x="-17087" y="1243904"/>
                  <a:pt x="41" y="1033545"/>
                  <a:pt x="0" y="870420"/>
                </a:cubicBezTo>
                <a:cubicBezTo>
                  <a:pt x="-41" y="707295"/>
                  <a:pt x="1320" y="520850"/>
                  <a:pt x="0" y="360678"/>
                </a:cubicBezTo>
                <a:close/>
              </a:path>
              <a:path w="9108794" h="2164022" stroke="0" extrusionOk="0">
                <a:moveTo>
                  <a:pt x="0" y="360678"/>
                </a:moveTo>
                <a:cubicBezTo>
                  <a:pt x="16855" y="137763"/>
                  <a:pt x="141838" y="-3755"/>
                  <a:pt x="360678" y="0"/>
                </a:cubicBezTo>
                <a:cubicBezTo>
                  <a:pt x="511581" y="-18204"/>
                  <a:pt x="820988" y="15665"/>
                  <a:pt x="959781" y="0"/>
                </a:cubicBezTo>
                <a:cubicBezTo>
                  <a:pt x="1098574" y="-15665"/>
                  <a:pt x="1427388" y="44544"/>
                  <a:pt x="1558883" y="0"/>
                </a:cubicBezTo>
                <a:cubicBezTo>
                  <a:pt x="1690378" y="-44544"/>
                  <a:pt x="1952881" y="6749"/>
                  <a:pt x="2074112" y="0"/>
                </a:cubicBezTo>
                <a:cubicBezTo>
                  <a:pt x="2195343" y="-6749"/>
                  <a:pt x="2618494" y="76159"/>
                  <a:pt x="2757089" y="0"/>
                </a:cubicBezTo>
                <a:cubicBezTo>
                  <a:pt x="2895684" y="-76159"/>
                  <a:pt x="3121753" y="10600"/>
                  <a:pt x="3440066" y="0"/>
                </a:cubicBezTo>
                <a:cubicBezTo>
                  <a:pt x="3758379" y="-10600"/>
                  <a:pt x="3987231" y="23505"/>
                  <a:pt x="4206917" y="0"/>
                </a:cubicBezTo>
                <a:cubicBezTo>
                  <a:pt x="4426603" y="-23505"/>
                  <a:pt x="4816984" y="5250"/>
                  <a:pt x="4973769" y="0"/>
                </a:cubicBezTo>
                <a:cubicBezTo>
                  <a:pt x="5130554" y="-5250"/>
                  <a:pt x="5457418" y="16485"/>
                  <a:pt x="5740620" y="0"/>
                </a:cubicBezTo>
                <a:cubicBezTo>
                  <a:pt x="6023822" y="-16485"/>
                  <a:pt x="6147313" y="33911"/>
                  <a:pt x="6423597" y="0"/>
                </a:cubicBezTo>
                <a:cubicBezTo>
                  <a:pt x="6699881" y="-33911"/>
                  <a:pt x="6931286" y="59721"/>
                  <a:pt x="7190449" y="0"/>
                </a:cubicBezTo>
                <a:cubicBezTo>
                  <a:pt x="7449612" y="-59721"/>
                  <a:pt x="7584713" y="40959"/>
                  <a:pt x="7873426" y="0"/>
                </a:cubicBezTo>
                <a:cubicBezTo>
                  <a:pt x="8162139" y="-40959"/>
                  <a:pt x="8515625" y="75853"/>
                  <a:pt x="8748116" y="0"/>
                </a:cubicBezTo>
                <a:cubicBezTo>
                  <a:pt x="8952259" y="-25569"/>
                  <a:pt x="9099025" y="111840"/>
                  <a:pt x="9108794" y="360678"/>
                </a:cubicBezTo>
                <a:cubicBezTo>
                  <a:pt x="9150820" y="502618"/>
                  <a:pt x="9090165" y="690409"/>
                  <a:pt x="9108794" y="812713"/>
                </a:cubicBezTo>
                <a:cubicBezTo>
                  <a:pt x="9127423" y="935017"/>
                  <a:pt x="9074616" y="1213853"/>
                  <a:pt x="9108794" y="1322455"/>
                </a:cubicBezTo>
                <a:cubicBezTo>
                  <a:pt x="9142972" y="1431057"/>
                  <a:pt x="9084912" y="1667376"/>
                  <a:pt x="9108794" y="1803344"/>
                </a:cubicBezTo>
                <a:cubicBezTo>
                  <a:pt x="9158821" y="1972521"/>
                  <a:pt x="8941204" y="2200225"/>
                  <a:pt x="8748116" y="2164022"/>
                </a:cubicBezTo>
                <a:cubicBezTo>
                  <a:pt x="8569590" y="2200438"/>
                  <a:pt x="8531760" y="2159882"/>
                  <a:pt x="8316762" y="2164022"/>
                </a:cubicBezTo>
                <a:cubicBezTo>
                  <a:pt x="8101764" y="2168162"/>
                  <a:pt x="7705859" y="2138710"/>
                  <a:pt x="7549911" y="2164022"/>
                </a:cubicBezTo>
                <a:cubicBezTo>
                  <a:pt x="7393963" y="2189334"/>
                  <a:pt x="7052837" y="2132537"/>
                  <a:pt x="6783059" y="2164022"/>
                </a:cubicBezTo>
                <a:cubicBezTo>
                  <a:pt x="6513281" y="2195507"/>
                  <a:pt x="6480808" y="2112769"/>
                  <a:pt x="6351705" y="2164022"/>
                </a:cubicBezTo>
                <a:cubicBezTo>
                  <a:pt x="6222602" y="2215275"/>
                  <a:pt x="5918721" y="2103577"/>
                  <a:pt x="5752602" y="2164022"/>
                </a:cubicBezTo>
                <a:cubicBezTo>
                  <a:pt x="5586483" y="2224467"/>
                  <a:pt x="5340854" y="2131390"/>
                  <a:pt x="5069625" y="2164022"/>
                </a:cubicBezTo>
                <a:cubicBezTo>
                  <a:pt x="4798396" y="2196654"/>
                  <a:pt x="4720318" y="2154956"/>
                  <a:pt x="4470523" y="2164022"/>
                </a:cubicBezTo>
                <a:cubicBezTo>
                  <a:pt x="4220728" y="2173088"/>
                  <a:pt x="3947073" y="2105398"/>
                  <a:pt x="3787546" y="2164022"/>
                </a:cubicBezTo>
                <a:cubicBezTo>
                  <a:pt x="3628019" y="2222646"/>
                  <a:pt x="3344184" y="2102415"/>
                  <a:pt x="3020694" y="2164022"/>
                </a:cubicBezTo>
                <a:cubicBezTo>
                  <a:pt x="2697204" y="2225629"/>
                  <a:pt x="2765118" y="2162332"/>
                  <a:pt x="2673214" y="2164022"/>
                </a:cubicBezTo>
                <a:cubicBezTo>
                  <a:pt x="2581310" y="2165712"/>
                  <a:pt x="2475693" y="2142602"/>
                  <a:pt x="2325735" y="2164022"/>
                </a:cubicBezTo>
                <a:cubicBezTo>
                  <a:pt x="2175777" y="2185442"/>
                  <a:pt x="2008052" y="2093703"/>
                  <a:pt x="1726632" y="2164022"/>
                </a:cubicBezTo>
                <a:cubicBezTo>
                  <a:pt x="1445212" y="2234341"/>
                  <a:pt x="1461460" y="2138200"/>
                  <a:pt x="1379153" y="2164022"/>
                </a:cubicBezTo>
                <a:cubicBezTo>
                  <a:pt x="1296846" y="2189844"/>
                  <a:pt x="793068" y="2096816"/>
                  <a:pt x="360678" y="2164022"/>
                </a:cubicBezTo>
                <a:cubicBezTo>
                  <a:pt x="184387" y="2183043"/>
                  <a:pt x="-6272" y="2005575"/>
                  <a:pt x="0" y="1803344"/>
                </a:cubicBezTo>
                <a:cubicBezTo>
                  <a:pt x="-41109" y="1598933"/>
                  <a:pt x="11950" y="1546709"/>
                  <a:pt x="0" y="1365735"/>
                </a:cubicBezTo>
                <a:cubicBezTo>
                  <a:pt x="-11950" y="1184761"/>
                  <a:pt x="33241" y="965130"/>
                  <a:pt x="0" y="855993"/>
                </a:cubicBezTo>
                <a:cubicBezTo>
                  <a:pt x="-33241" y="746856"/>
                  <a:pt x="45624" y="488072"/>
                  <a:pt x="0" y="360678"/>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xa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800"/>
              </a:spcAft>
            </a:pPr>
            <a:r>
              <a:rPr lang="en-GB"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id="{E1189C30-1D49-976E-DC0E-89F3CEB45386}"/>
              </a:ext>
            </a:extLst>
          </p:cNvPr>
          <p:cNvSpPr/>
          <p:nvPr/>
        </p:nvSpPr>
        <p:spPr>
          <a:xfrm>
            <a:off x="194241" y="223056"/>
            <a:ext cx="4508057" cy="3894799"/>
          </a:xfrm>
          <a:custGeom>
            <a:avLst/>
            <a:gdLst>
              <a:gd name="connsiteX0" fmla="*/ 0 w 4508057"/>
              <a:gd name="connsiteY0" fmla="*/ 649146 h 3894799"/>
              <a:gd name="connsiteX1" fmla="*/ 649146 w 4508057"/>
              <a:gd name="connsiteY1" fmla="*/ 0 h 3894799"/>
              <a:gd name="connsiteX2" fmla="*/ 1119912 w 4508057"/>
              <a:gd name="connsiteY2" fmla="*/ 0 h 3894799"/>
              <a:gd name="connsiteX3" fmla="*/ 1654872 w 4508057"/>
              <a:gd name="connsiteY3" fmla="*/ 0 h 3894799"/>
              <a:gd name="connsiteX4" fmla="*/ 2221931 w 4508057"/>
              <a:gd name="connsiteY4" fmla="*/ 0 h 3894799"/>
              <a:gd name="connsiteX5" fmla="*/ 2724794 w 4508057"/>
              <a:gd name="connsiteY5" fmla="*/ 0 h 3894799"/>
              <a:gd name="connsiteX6" fmla="*/ 3163462 w 4508057"/>
              <a:gd name="connsiteY6" fmla="*/ 0 h 3894799"/>
              <a:gd name="connsiteX7" fmla="*/ 3858911 w 4508057"/>
              <a:gd name="connsiteY7" fmla="*/ 0 h 3894799"/>
              <a:gd name="connsiteX8" fmla="*/ 4508057 w 4508057"/>
              <a:gd name="connsiteY8" fmla="*/ 649146 h 3894799"/>
              <a:gd name="connsiteX9" fmla="*/ 4508057 w 4508057"/>
              <a:gd name="connsiteY9" fmla="*/ 1142482 h 3894799"/>
              <a:gd name="connsiteX10" fmla="*/ 4508057 w 4508057"/>
              <a:gd name="connsiteY10" fmla="*/ 1609854 h 3894799"/>
              <a:gd name="connsiteX11" fmla="*/ 4508057 w 4508057"/>
              <a:gd name="connsiteY11" fmla="*/ 2181085 h 3894799"/>
              <a:gd name="connsiteX12" fmla="*/ 4508057 w 4508057"/>
              <a:gd name="connsiteY12" fmla="*/ 2674421 h 3894799"/>
              <a:gd name="connsiteX13" fmla="*/ 4508057 w 4508057"/>
              <a:gd name="connsiteY13" fmla="*/ 3245653 h 3894799"/>
              <a:gd name="connsiteX14" fmla="*/ 3858911 w 4508057"/>
              <a:gd name="connsiteY14" fmla="*/ 3894799 h 3894799"/>
              <a:gd name="connsiteX15" fmla="*/ 3420243 w 4508057"/>
              <a:gd name="connsiteY15" fmla="*/ 3894799 h 3894799"/>
              <a:gd name="connsiteX16" fmla="*/ 2981575 w 4508057"/>
              <a:gd name="connsiteY16" fmla="*/ 3894799 h 3894799"/>
              <a:gd name="connsiteX17" fmla="*/ 2542907 w 4508057"/>
              <a:gd name="connsiteY17" fmla="*/ 3894799 h 3894799"/>
              <a:gd name="connsiteX18" fmla="*/ 2007947 w 4508057"/>
              <a:gd name="connsiteY18" fmla="*/ 3894799 h 3894799"/>
              <a:gd name="connsiteX19" fmla="*/ 1408790 w 4508057"/>
              <a:gd name="connsiteY19" fmla="*/ 3894799 h 3894799"/>
              <a:gd name="connsiteX20" fmla="*/ 649146 w 4508057"/>
              <a:gd name="connsiteY20" fmla="*/ 3894799 h 3894799"/>
              <a:gd name="connsiteX21" fmla="*/ 0 w 4508057"/>
              <a:gd name="connsiteY21" fmla="*/ 3245653 h 3894799"/>
              <a:gd name="connsiteX22" fmla="*/ 0 w 4508057"/>
              <a:gd name="connsiteY22" fmla="*/ 2674421 h 3894799"/>
              <a:gd name="connsiteX23" fmla="*/ 0 w 4508057"/>
              <a:gd name="connsiteY23" fmla="*/ 2181085 h 3894799"/>
              <a:gd name="connsiteX24" fmla="*/ 0 w 4508057"/>
              <a:gd name="connsiteY24" fmla="*/ 1713714 h 3894799"/>
              <a:gd name="connsiteX25" fmla="*/ 0 w 4508057"/>
              <a:gd name="connsiteY25" fmla="*/ 1246343 h 3894799"/>
              <a:gd name="connsiteX26" fmla="*/ 0 w 4508057"/>
              <a:gd name="connsiteY26"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8057" h="3894799" fill="none" extrusionOk="0">
                <a:moveTo>
                  <a:pt x="0" y="649146"/>
                </a:moveTo>
                <a:cubicBezTo>
                  <a:pt x="13701" y="193766"/>
                  <a:pt x="342876" y="-59333"/>
                  <a:pt x="649146" y="0"/>
                </a:cubicBezTo>
                <a:cubicBezTo>
                  <a:pt x="767357" y="-11310"/>
                  <a:pt x="941047" y="3776"/>
                  <a:pt x="1119912" y="0"/>
                </a:cubicBezTo>
                <a:cubicBezTo>
                  <a:pt x="1298777" y="-3776"/>
                  <a:pt x="1460811" y="15932"/>
                  <a:pt x="1654872" y="0"/>
                </a:cubicBezTo>
                <a:cubicBezTo>
                  <a:pt x="1848933" y="-15932"/>
                  <a:pt x="2071890" y="13166"/>
                  <a:pt x="2221931" y="0"/>
                </a:cubicBezTo>
                <a:cubicBezTo>
                  <a:pt x="2371972" y="-13166"/>
                  <a:pt x="2491769" y="55731"/>
                  <a:pt x="2724794" y="0"/>
                </a:cubicBezTo>
                <a:cubicBezTo>
                  <a:pt x="2957819" y="-55731"/>
                  <a:pt x="2980283" y="36582"/>
                  <a:pt x="3163462" y="0"/>
                </a:cubicBezTo>
                <a:cubicBezTo>
                  <a:pt x="3346641" y="-36582"/>
                  <a:pt x="3547626" y="3681"/>
                  <a:pt x="3858911" y="0"/>
                </a:cubicBezTo>
                <a:cubicBezTo>
                  <a:pt x="4231528" y="-38398"/>
                  <a:pt x="4450510" y="273279"/>
                  <a:pt x="4508057" y="649146"/>
                </a:cubicBezTo>
                <a:cubicBezTo>
                  <a:pt x="4522890" y="796046"/>
                  <a:pt x="4457445" y="1040117"/>
                  <a:pt x="4508057" y="1142482"/>
                </a:cubicBezTo>
                <a:cubicBezTo>
                  <a:pt x="4558669" y="1244847"/>
                  <a:pt x="4493035" y="1497992"/>
                  <a:pt x="4508057" y="1609854"/>
                </a:cubicBezTo>
                <a:cubicBezTo>
                  <a:pt x="4523079" y="1721716"/>
                  <a:pt x="4474731" y="2003369"/>
                  <a:pt x="4508057" y="2181085"/>
                </a:cubicBezTo>
                <a:cubicBezTo>
                  <a:pt x="4541383" y="2358801"/>
                  <a:pt x="4495417" y="2518434"/>
                  <a:pt x="4508057" y="2674421"/>
                </a:cubicBezTo>
                <a:cubicBezTo>
                  <a:pt x="4520697" y="2830408"/>
                  <a:pt x="4507946" y="3117223"/>
                  <a:pt x="4508057" y="3245653"/>
                </a:cubicBezTo>
                <a:cubicBezTo>
                  <a:pt x="4510515" y="3665023"/>
                  <a:pt x="4266200" y="3869858"/>
                  <a:pt x="3858911" y="3894799"/>
                </a:cubicBezTo>
                <a:cubicBezTo>
                  <a:pt x="3643916" y="3910020"/>
                  <a:pt x="3546197" y="3869761"/>
                  <a:pt x="3420243" y="3894799"/>
                </a:cubicBezTo>
                <a:cubicBezTo>
                  <a:pt x="3294289" y="3919837"/>
                  <a:pt x="3147793" y="3866741"/>
                  <a:pt x="2981575" y="3894799"/>
                </a:cubicBezTo>
                <a:cubicBezTo>
                  <a:pt x="2815357" y="3922857"/>
                  <a:pt x="2675218" y="3848820"/>
                  <a:pt x="2542907" y="3894799"/>
                </a:cubicBezTo>
                <a:cubicBezTo>
                  <a:pt x="2410596" y="3940778"/>
                  <a:pt x="2211571" y="3858347"/>
                  <a:pt x="2007947" y="3894799"/>
                </a:cubicBezTo>
                <a:cubicBezTo>
                  <a:pt x="1804323" y="3931251"/>
                  <a:pt x="1652434" y="3841558"/>
                  <a:pt x="1408790" y="3894799"/>
                </a:cubicBezTo>
                <a:cubicBezTo>
                  <a:pt x="1165146" y="3948040"/>
                  <a:pt x="926775" y="3832246"/>
                  <a:pt x="649146" y="3894799"/>
                </a:cubicBezTo>
                <a:cubicBezTo>
                  <a:pt x="329213" y="3866097"/>
                  <a:pt x="16858" y="3588455"/>
                  <a:pt x="0" y="3245653"/>
                </a:cubicBezTo>
                <a:cubicBezTo>
                  <a:pt x="-13608" y="3009643"/>
                  <a:pt x="17832" y="2836419"/>
                  <a:pt x="0" y="2674421"/>
                </a:cubicBezTo>
                <a:cubicBezTo>
                  <a:pt x="-17832" y="2512423"/>
                  <a:pt x="37767" y="2323341"/>
                  <a:pt x="0" y="2181085"/>
                </a:cubicBezTo>
                <a:cubicBezTo>
                  <a:pt x="-37767" y="2038829"/>
                  <a:pt x="7713" y="1830172"/>
                  <a:pt x="0" y="1713714"/>
                </a:cubicBezTo>
                <a:cubicBezTo>
                  <a:pt x="-7713" y="1597256"/>
                  <a:pt x="41638" y="1442638"/>
                  <a:pt x="0" y="1246343"/>
                </a:cubicBezTo>
                <a:cubicBezTo>
                  <a:pt x="-41638" y="1050048"/>
                  <a:pt x="27790" y="909674"/>
                  <a:pt x="0" y="649146"/>
                </a:cubicBezTo>
                <a:close/>
              </a:path>
              <a:path w="4508057" h="3894799" stroke="0" extrusionOk="0">
                <a:moveTo>
                  <a:pt x="0" y="649146"/>
                </a:moveTo>
                <a:cubicBezTo>
                  <a:pt x="-39059" y="273048"/>
                  <a:pt x="274511" y="627"/>
                  <a:pt x="649146" y="0"/>
                </a:cubicBezTo>
                <a:cubicBezTo>
                  <a:pt x="781915" y="-6904"/>
                  <a:pt x="1052103" y="52317"/>
                  <a:pt x="1248302" y="0"/>
                </a:cubicBezTo>
                <a:cubicBezTo>
                  <a:pt x="1444501" y="-52317"/>
                  <a:pt x="1597601" y="1869"/>
                  <a:pt x="1815361" y="0"/>
                </a:cubicBezTo>
                <a:cubicBezTo>
                  <a:pt x="2033121" y="-1869"/>
                  <a:pt x="2171013" y="24043"/>
                  <a:pt x="2382419" y="0"/>
                </a:cubicBezTo>
                <a:cubicBezTo>
                  <a:pt x="2593825" y="-24043"/>
                  <a:pt x="2644005" y="14950"/>
                  <a:pt x="2821087" y="0"/>
                </a:cubicBezTo>
                <a:cubicBezTo>
                  <a:pt x="2998169" y="-14950"/>
                  <a:pt x="3513068" y="113919"/>
                  <a:pt x="3858911" y="0"/>
                </a:cubicBezTo>
                <a:cubicBezTo>
                  <a:pt x="4134834" y="53618"/>
                  <a:pt x="4571122" y="342856"/>
                  <a:pt x="4508057" y="649146"/>
                </a:cubicBezTo>
                <a:cubicBezTo>
                  <a:pt x="4545634" y="771023"/>
                  <a:pt x="4461234" y="941380"/>
                  <a:pt x="4508057" y="1142482"/>
                </a:cubicBezTo>
                <a:cubicBezTo>
                  <a:pt x="4554880" y="1343584"/>
                  <a:pt x="4456963" y="1504898"/>
                  <a:pt x="4508057" y="1661784"/>
                </a:cubicBezTo>
                <a:cubicBezTo>
                  <a:pt x="4559151" y="1818670"/>
                  <a:pt x="4499678" y="1915067"/>
                  <a:pt x="4508057" y="2155120"/>
                </a:cubicBezTo>
                <a:cubicBezTo>
                  <a:pt x="4516436" y="2395173"/>
                  <a:pt x="4478080" y="2508804"/>
                  <a:pt x="4508057" y="2726352"/>
                </a:cubicBezTo>
                <a:cubicBezTo>
                  <a:pt x="4538034" y="2943900"/>
                  <a:pt x="4496591" y="3114690"/>
                  <a:pt x="4508057" y="3245653"/>
                </a:cubicBezTo>
                <a:cubicBezTo>
                  <a:pt x="4542671" y="3626759"/>
                  <a:pt x="4198743" y="3966607"/>
                  <a:pt x="3858911" y="3894799"/>
                </a:cubicBezTo>
                <a:cubicBezTo>
                  <a:pt x="3591861" y="3896809"/>
                  <a:pt x="3461459" y="3893296"/>
                  <a:pt x="3259755" y="3894799"/>
                </a:cubicBezTo>
                <a:cubicBezTo>
                  <a:pt x="3058051" y="3896302"/>
                  <a:pt x="2890622" y="3858315"/>
                  <a:pt x="2788989" y="3894799"/>
                </a:cubicBezTo>
                <a:cubicBezTo>
                  <a:pt x="2687356" y="3931283"/>
                  <a:pt x="2499485" y="3892807"/>
                  <a:pt x="2254029" y="3894799"/>
                </a:cubicBezTo>
                <a:cubicBezTo>
                  <a:pt x="2008573" y="3896791"/>
                  <a:pt x="1848327" y="3880663"/>
                  <a:pt x="1654872" y="3894799"/>
                </a:cubicBezTo>
                <a:cubicBezTo>
                  <a:pt x="1461417" y="3908935"/>
                  <a:pt x="1011393" y="3779496"/>
                  <a:pt x="649146" y="3894799"/>
                </a:cubicBezTo>
                <a:cubicBezTo>
                  <a:pt x="348783" y="3811058"/>
                  <a:pt x="-41015" y="3510767"/>
                  <a:pt x="0" y="3245653"/>
                </a:cubicBezTo>
                <a:cubicBezTo>
                  <a:pt x="-30452" y="3011940"/>
                  <a:pt x="52925" y="2861723"/>
                  <a:pt x="0" y="2700387"/>
                </a:cubicBezTo>
                <a:cubicBezTo>
                  <a:pt x="-52925" y="2539051"/>
                  <a:pt x="48055" y="2326787"/>
                  <a:pt x="0" y="2207050"/>
                </a:cubicBezTo>
                <a:cubicBezTo>
                  <a:pt x="-48055" y="2087313"/>
                  <a:pt x="27069" y="1897078"/>
                  <a:pt x="0" y="1713714"/>
                </a:cubicBezTo>
                <a:cubicBezTo>
                  <a:pt x="-27069" y="1530350"/>
                  <a:pt x="43933" y="1344318"/>
                  <a:pt x="0" y="1168447"/>
                </a:cubicBezTo>
                <a:cubicBezTo>
                  <a:pt x="-43933" y="992576"/>
                  <a:pt x="61502" y="839516"/>
                  <a:pt x="0" y="649146"/>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 xmlns:ask="http://schemas.microsoft.com/office/drawing/2018/sketchyshape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endParaRPr lang="en-SG" sz="2400" kern="100" dirty="0">
              <a:solidFill>
                <a:schemeClr val="bg2">
                  <a:lumMod val="10000"/>
                </a:schemeClr>
              </a:solidFill>
              <a:effectLst/>
              <a:latin typeface="Times New Roman" panose="02020603050405020304" pitchFamily="18" charset="0"/>
              <a:ea typeface="Times New Roman" panose="02020603050405020304" pitchFamily="18" charset="0"/>
            </a:endParaRPr>
          </a:p>
        </p:txBody>
      </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rotWithShape="1">
          <a:blip r:embed="rId7">
            <a:clrChange>
              <a:clrFrom>
                <a:srgbClr val="FFFFFF"/>
              </a:clrFrom>
              <a:clrTo>
                <a:srgbClr val="FFFFFF">
                  <a:alpha val="0"/>
                </a:srgbClr>
              </a:clrTo>
            </a:clrChange>
          </a:blip>
          <a:srcRect l="37498"/>
          <a:stretch/>
        </p:blipFill>
        <p:spPr>
          <a:xfrm>
            <a:off x="9090215" y="5843513"/>
            <a:ext cx="3266215" cy="108667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28676" y="3909207"/>
            <a:ext cx="1722381" cy="636960"/>
          </a:xfrm>
          <a:prstGeom prst="rect">
            <a:avLst/>
          </a:prstGeom>
        </p:spPr>
      </p:pic>
      <p:sp>
        <p:nvSpPr>
          <p:cNvPr id="12" name="TextBox 11">
            <a:extLst>
              <a:ext uri="{FF2B5EF4-FFF2-40B4-BE49-F238E27FC236}">
                <a16:creationId xmlns:a16="http://schemas.microsoft.com/office/drawing/2014/main" id="{BB83F8EC-1442-DF34-DD23-903210D6A72B}"/>
              </a:ext>
            </a:extLst>
          </p:cNvPr>
          <p:cNvSpPr txBox="1"/>
          <p:nvPr/>
        </p:nvSpPr>
        <p:spPr>
          <a:xfrm>
            <a:off x="4896539" y="265474"/>
            <a:ext cx="4331524" cy="39395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r>
              <a:rPr lang="en-SG" sz="2400" b="1" i="1" u="sng" kern="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T</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ình</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i="1" u="sng"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GB" sz="24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2, 3),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40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chiếu</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vĩ</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mang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400" b="0"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BC9AD43-0BAE-2D16-0065-E12344C7D576}"/>
              </a:ext>
            </a:extLst>
          </p:cNvPr>
          <p:cNvSpPr txBox="1"/>
          <p:nvPr/>
        </p:nvSpPr>
        <p:spPr>
          <a:xfrm>
            <a:off x="250250" y="302236"/>
            <a:ext cx="4452048" cy="36471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sắp xếp bố cục</a:t>
            </a:r>
            <a:endParaRPr kumimoji="0" lang="en-SG" sz="2400" b="1" i="0" u="none" strike="noStrike" kern="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mở</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hai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dòng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thơ</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giới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thiệu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khái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quát</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nghiệp</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dân</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vị</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trí</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tiếp</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nối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lao</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động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cuộc</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sống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2,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3)</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kết</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lại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lang="en-GB" sz="2400" kern="100" dirty="0">
                <a:solidFill>
                  <a:srgbClr val="E7E6E6">
                    <a:lumMod val="10000"/>
                  </a:srgbClr>
                </a:solidFill>
                <a:latin typeface="Times New Roman" panose="02020603050405020304" pitchFamily="18" charset="0"/>
                <a:ea typeface="Times New Roman" panose="02020603050405020304" pitchFamily="18" charset="0"/>
                <a:cs typeface="Arial"/>
              </a:rPr>
              <a:t>n</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quê</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hương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qua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những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đầy</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màu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sắc</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p:txBody>
      </p:sp>
    </p:spTree>
    <p:extLst>
      <p:ext uri="{BB962C8B-B14F-4D97-AF65-F5344CB8AC3E}">
        <p14:creationId xmlns:p14="http://schemas.microsoft.com/office/powerpoint/2010/main" val="237108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arn(inVertical)">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barn(inVertical)">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arn(inVertical)">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barn(inVertical)">
                                      <p:cBhvr>
                                        <p:cTn id="42" dur="500"/>
                                        <p:tgtEl>
                                          <p:spTgt spid="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barn(inVertical)">
                                      <p:cBhvr>
                                        <p:cTn id="4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DAAFD23-6B2E-F65F-C13F-7C8BC48C3D7A}"/>
              </a:ext>
            </a:extLst>
          </p:cNvPr>
          <p:cNvPicPr>
            <a:picLocks noChangeAspect="1"/>
          </p:cNvPicPr>
          <p:nvPr/>
        </p:nvPicPr>
        <p:blipFill>
          <a:blip r:embed="rId11"/>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id="{D6AD219C-77F7-91A1-7ADC-16B1B90B097F}"/>
              </a:ext>
            </a:extLst>
          </p:cNvPr>
          <p:cNvSpPr/>
          <p:nvPr/>
        </p:nvSpPr>
        <p:spPr>
          <a:xfrm>
            <a:off x="6437314" y="2863806"/>
            <a:ext cx="4398321"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solidFill>
                  <a:schemeClr val="bg2">
                    <a:lumMod val="10000"/>
                  </a:schemeClr>
                </a:solidFill>
                <a:latin typeface="Times New Roman" panose="02020603050405020304" pitchFamily="18" charset="0"/>
                <a:cs typeface="Times New Roman" panose="02020603050405020304" pitchFamily="18" charset="0"/>
              </a:rPr>
              <a:t>Nêu chủ đề bài thơ và liệt kê một số căn cứ giúp em xác định chủ đề (câu 7 trong SGK).</a:t>
            </a:r>
            <a:endParaRPr lang="en-SG"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9FC34B4-7A96-B131-70A0-0C25FB7AD93E}"/>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Nhiệm</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vụ</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id="{93C7147D-903C-9C1B-EF9C-6CC0C6B93C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09536" y="3253418"/>
            <a:ext cx="5088517" cy="3803182"/>
          </a:xfrm>
          <a:prstGeom prst="rect">
            <a:avLst/>
          </a:prstGeom>
        </p:spPr>
      </p:pic>
    </p:spTree>
    <p:extLst>
      <p:ext uri="{BB962C8B-B14F-4D97-AF65-F5344CB8AC3E}">
        <p14:creationId xmlns:p14="http://schemas.microsoft.com/office/powerpoint/2010/main" val="325336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702178" y="109043"/>
            <a:ext cx="574179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158580" y="-48947"/>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3026C2D4-13AE-E4B0-ABBD-C373343D26F4}"/>
              </a:ext>
            </a:extLst>
          </p:cNvPr>
          <p:cNvSpPr/>
          <p:nvPr/>
        </p:nvSpPr>
        <p:spPr>
          <a:xfrm>
            <a:off x="7434471" y="1412583"/>
            <a:ext cx="4543516"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10"/>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Freeform 3">
            <a:extLst>
              <a:ext uri="{FF2B5EF4-FFF2-40B4-BE49-F238E27FC236}">
                <a16:creationId xmlns:a16="http://schemas.microsoft.com/office/drawing/2014/main" id="{0B55DBE1-3321-5B4B-FF6E-3F678D5A2973}"/>
              </a:ext>
            </a:extLst>
          </p:cNvPr>
          <p:cNvSpPr/>
          <p:nvPr/>
        </p:nvSpPr>
        <p:spPr>
          <a:xfrm rot="-5400000">
            <a:off x="3039354" y="-1274526"/>
            <a:ext cx="1077219" cy="6406733"/>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1">
              <a:extLst>
                <a:ext uri="{96DAC541-7B7A-43D3-8B79-37D633B846F1}">
                  <asvg:svgBlip xmlns="" xmlns:asvg="http://schemas.microsoft.com/office/drawing/2016/SVG/main" r:embed="rId12"/>
                </a:ext>
              </a:extLst>
            </a:blip>
            <a:stretch>
              <a:fillRect l="-221544" r="-8989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5" name="Freeform 7">
            <a:extLst>
              <a:ext uri="{FF2B5EF4-FFF2-40B4-BE49-F238E27FC236}">
                <a16:creationId xmlns:a16="http://schemas.microsoft.com/office/drawing/2014/main" id="{7C6AEABB-6C48-DC53-5BA8-D00C60CE3371}"/>
              </a:ext>
            </a:extLst>
          </p:cNvPr>
          <p:cNvSpPr/>
          <p:nvPr/>
        </p:nvSpPr>
        <p:spPr>
          <a:xfrm flipH="1" flipV="1">
            <a:off x="312792" y="2664263"/>
            <a:ext cx="6309799" cy="87857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3"/>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7" name="Freeform 9">
            <a:extLst>
              <a:ext uri="{FF2B5EF4-FFF2-40B4-BE49-F238E27FC236}">
                <a16:creationId xmlns:a16="http://schemas.microsoft.com/office/drawing/2014/main" id="{F00C4A4A-6C6E-3B77-C673-C02D6F655396}"/>
              </a:ext>
            </a:extLst>
          </p:cNvPr>
          <p:cNvSpPr/>
          <p:nvPr/>
        </p:nvSpPr>
        <p:spPr>
          <a:xfrm flipH="1">
            <a:off x="293352" y="3715336"/>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8" name="Freeform 10">
            <a:extLst>
              <a:ext uri="{FF2B5EF4-FFF2-40B4-BE49-F238E27FC236}">
                <a16:creationId xmlns:a16="http://schemas.microsoft.com/office/drawing/2014/main" id="{35839181-E706-5E76-2452-27DE20C4EBA1}"/>
              </a:ext>
            </a:extLst>
          </p:cNvPr>
          <p:cNvSpPr/>
          <p:nvPr/>
        </p:nvSpPr>
        <p:spPr>
          <a:xfrm flipH="1">
            <a:off x="274873" y="4898858"/>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1" name="Freeform 15">
            <a:extLst>
              <a:ext uri="{FF2B5EF4-FFF2-40B4-BE49-F238E27FC236}">
                <a16:creationId xmlns:a16="http://schemas.microsoft.com/office/drawing/2014/main" id="{4D23733E-35F8-7CC3-3613-A678A3DE47AF}"/>
              </a:ext>
            </a:extLst>
          </p:cNvPr>
          <p:cNvSpPr/>
          <p:nvPr/>
        </p:nvSpPr>
        <p:spPr>
          <a:xfrm rot="-9082507" flipH="1">
            <a:off x="-545229" y="517301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2" name="Freeform 16">
            <a:extLst>
              <a:ext uri="{FF2B5EF4-FFF2-40B4-BE49-F238E27FC236}">
                <a16:creationId xmlns:a16="http://schemas.microsoft.com/office/drawing/2014/main"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28503" t="-111098"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4" name="TextBox 23">
            <a:extLst>
              <a:ext uri="{FF2B5EF4-FFF2-40B4-BE49-F238E27FC236}">
                <a16:creationId xmlns:a16="http://schemas.microsoft.com/office/drawing/2014/main" id="{1C276C38-CE02-6CCC-34B3-CFCF34226E72}"/>
              </a:ext>
            </a:extLst>
          </p:cNvPr>
          <p:cNvSpPr txBox="1"/>
          <p:nvPr/>
        </p:nvSpPr>
        <p:spPr>
          <a:xfrm>
            <a:off x="274873" y="2728874"/>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giọng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trìu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mến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thiết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tha</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DED3B92-6E2B-EA2F-DABE-B63E518983CF}"/>
              </a:ext>
            </a:extLst>
          </p:cNvPr>
          <p:cNvSpPr txBox="1"/>
          <p:nvPr/>
        </p:nvSpPr>
        <p:spPr>
          <a:xfrm>
            <a:off x="274873" y="3730779"/>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bố</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cục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bài</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thơ</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mạch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cảm</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xúc</a:t>
            </a:r>
            <a:r>
              <a:rPr lang="en-GB" sz="3200" dirty="0">
                <a:solidFill>
                  <a:schemeClr val="bg2">
                    <a:lumMod val="10000"/>
                  </a:schemeClr>
                </a:solidFill>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4BA4284-A184-9B8A-0507-435FCE6D081D}"/>
              </a:ext>
            </a:extLst>
          </p:cNvPr>
          <p:cNvSpPr txBox="1"/>
          <p:nvPr/>
        </p:nvSpPr>
        <p:spPr>
          <a:xfrm>
            <a:off x="294314" y="4881679"/>
            <a:ext cx="6243339" cy="1077218"/>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biện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pháp</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nhân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hoá</a:t>
            </a:r>
            <a:r>
              <a:rPr lang="en-GB" sz="3200" dirty="0">
                <a:solidFill>
                  <a:schemeClr val="bg2">
                    <a:lumMod val="10000"/>
                  </a:schemeClr>
                </a:solidFill>
                <a:latin typeface="Times New Roman" panose="02020603050405020304" pitchFamily="18" charset="0"/>
                <a:cs typeface="Times New Roman" panose="02020603050405020304" pitchFamily="18" charset="0"/>
              </a:rPr>
              <a:t>, so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tạo</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ảnh</a:t>
            </a:r>
            <a:r>
              <a:rPr lang="en-GB" sz="3200" dirty="0">
                <a:solidFill>
                  <a:schemeClr val="bg2">
                    <a:lumMod val="10000"/>
                  </a:schemeClr>
                </a:solidFill>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C2B62FE-E08C-87C0-A154-CD1FE32E7BBA}"/>
              </a:ext>
            </a:extLst>
          </p:cNvPr>
          <p:cNvSpPr txBox="1"/>
          <p:nvPr/>
        </p:nvSpPr>
        <p:spPr>
          <a:xfrm>
            <a:off x="577122" y="1388564"/>
            <a:ext cx="6157340" cy="1077218"/>
          </a:xfrm>
          <a:prstGeom prst="rect">
            <a:avLst/>
          </a:prstGeom>
          <a:noFill/>
        </p:spPr>
        <p:txBody>
          <a:bodyPr wrap="square">
            <a:spAutoFit/>
          </a:bodyPr>
          <a:lstStyle/>
          <a:p>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này</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được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hiện</a:t>
            </a:r>
            <a:r>
              <a:rPr lang="en-GB" sz="3200" b="1" dirty="0">
                <a:solidFill>
                  <a:schemeClr val="bg2">
                    <a:lumMod val="10000"/>
                  </a:schemeClr>
                </a:solidFill>
                <a:latin typeface="Times New Roman" panose="02020603050405020304" pitchFamily="18" charset="0"/>
                <a:cs typeface="Times New Roman" panose="02020603050405020304" pitchFamily="18" charset="0"/>
              </a:rPr>
              <a:t> qua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thức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82AF5137-D49A-5FE1-A40E-2341514AB854}"/>
              </a:ext>
            </a:extLst>
          </p:cNvPr>
          <p:cNvSpPr/>
          <p:nvPr/>
        </p:nvSpPr>
        <p:spPr>
          <a:xfrm>
            <a:off x="7313013" y="973754"/>
            <a:ext cx="4522329" cy="2369104"/>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FDEFE9"/>
          </a:solidFill>
          <a:ln>
            <a:noFill/>
          </a:ln>
        </p:spPr>
        <p:txBody>
          <a:bodyPr spcFirstLastPara="1" wrap="square" lIns="121900" tIns="121900" rIns="121900" bIns="121900" anchor="ctr" anchorCtr="0">
            <a:noAutofit/>
          </a:bodyPr>
          <a:lstStyle/>
          <a:p>
            <a:pPr lvl="0" algn="ctr" defTabSz="1219170">
              <a:buClr>
                <a:srgbClr val="000000"/>
              </a:buClr>
            </a:pPr>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dirty="0">
                <a:solidFill>
                  <a:schemeClr val="bg2">
                    <a:lumMod val="10000"/>
                  </a:schemeClr>
                </a:solidFill>
                <a:latin typeface="Times New Roman" panose="02020603050405020304" pitchFamily="18" charset="0"/>
                <a:cs typeface="Times New Roman" panose="02020603050405020304" pitchFamily="18" charset="0"/>
              </a:rPr>
              <a:t>Hình ảnh quê hương qua bức tranh sinh hoạt làng chài vùng biển trong nỗi nhớ của tác giả</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id="{B73FE20D-C957-93F9-1F8B-EC7D5C373EA8}"/>
              </a:ext>
            </a:extLst>
          </p:cNvPr>
          <p:cNvPicPr>
            <a:picLocks noChangeAspect="1"/>
          </p:cNvPicPr>
          <p:nvPr/>
        </p:nvPicPr>
        <p:blipFill rotWithShape="1">
          <a:blip r:embed="rId15">
            <a:extLst>
              <a:ext uri="{28A0092B-C50C-407E-A947-70E740481C1C}">
                <a14:useLocalDpi xmlns:a14="http://schemas.microsoft.com/office/drawing/2010/main" val="0"/>
              </a:ext>
            </a:extLst>
          </a:blip>
          <a:srcRect t="25105"/>
          <a:stretch/>
        </p:blipFill>
        <p:spPr>
          <a:xfrm>
            <a:off x="7616019" y="3241076"/>
            <a:ext cx="4121620" cy="3558725"/>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0" y="6177496"/>
            <a:ext cx="3519963" cy="731970"/>
          </a:xfrm>
          <a:prstGeom prst="rect">
            <a:avLst/>
          </a:prstGeom>
        </p:spPr>
      </p:pic>
    </p:spTree>
    <p:extLst>
      <p:ext uri="{BB962C8B-B14F-4D97-AF65-F5344CB8AC3E}">
        <p14:creationId xmlns:p14="http://schemas.microsoft.com/office/powerpoint/2010/main" val="220970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descr="A cartoon of a campfire&#10;&#10;Description automatically generated">
            <a:extLst>
              <a:ext uri="{FF2B5EF4-FFF2-40B4-BE49-F238E27FC236}">
                <a16:creationId xmlns:a16="http://schemas.microsoft.com/office/drawing/2014/main" id="{03D16522-15AA-9683-60EB-51A4BE0E496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524453" y="4313112"/>
            <a:ext cx="663090" cy="1570477"/>
          </a:xfrm>
          <a:prstGeom prst="rect">
            <a:avLst/>
          </a:prstGeom>
        </p:spPr>
      </p:pic>
      <p:pic>
        <p:nvPicPr>
          <p:cNvPr id="2" name="Picture 1" descr="A cartoon of a campfire&#10;&#10;Description automatically generated">
            <a:extLst>
              <a:ext uri="{FF2B5EF4-FFF2-40B4-BE49-F238E27FC236}">
                <a16:creationId xmlns:a16="http://schemas.microsoft.com/office/drawing/2014/main" id="{BC9AC98A-1D13-8FA1-F277-9B7802CCF1B2}"/>
              </a:ext>
            </a:extLst>
          </p:cNvPr>
          <p:cNvPicPr>
            <a:picLocks noChangeAspect="1"/>
          </p:cNvPicPr>
          <p:nvPr/>
        </p:nvPicPr>
        <p:blipFill rotWithShape="1">
          <a:blip r:embed="rId3">
            <a:extLst>
              <a:ext uri="{28A0092B-C50C-407E-A947-70E740481C1C}">
                <a14:useLocalDpi xmlns:a14="http://schemas.microsoft.com/office/drawing/2010/main" val="0"/>
              </a:ext>
            </a:extLst>
          </a:blip>
          <a:srcRect l="-1" r="34702" b="45133"/>
          <a:stretch/>
        </p:blipFill>
        <p:spPr>
          <a:xfrm>
            <a:off x="7026896" y="3951514"/>
            <a:ext cx="1685272" cy="1928485"/>
          </a:xfrm>
          <a:prstGeom prst="rect">
            <a:avLst/>
          </a:prstGeom>
        </p:spPr>
      </p:pic>
      <p:pic>
        <p:nvPicPr>
          <p:cNvPr id="12" name="Picture 11" descr="A person and a child sitting around a campfire&#10;&#10;Description automatically generated">
            <a:extLst>
              <a:ext uri="{FF2B5EF4-FFF2-40B4-BE49-F238E27FC236}">
                <a16:creationId xmlns:a16="http://schemas.microsoft.com/office/drawing/2014/main" id="{5F436BE3-DAA6-FA9F-D62D-1120685D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568" y="1463840"/>
            <a:ext cx="7324988" cy="5506458"/>
          </a:xfrm>
          <a:prstGeom prst="rect">
            <a:avLst/>
          </a:prstGeom>
        </p:spPr>
      </p:pic>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08;p77">
            <a:extLst>
              <a:ext uri="{FF2B5EF4-FFF2-40B4-BE49-F238E27FC236}">
                <a16:creationId xmlns:a16="http://schemas.microsoft.com/office/drawing/2014/main" id="{F6637C43-D4F0-9605-8CB4-86CACD9C2285}"/>
              </a:ext>
            </a:extLst>
          </p:cNvPr>
          <p:cNvSpPr txBox="1">
            <a:spLocks/>
          </p:cNvSpPr>
          <p:nvPr/>
        </p:nvSpPr>
        <p:spPr>
          <a:xfrm>
            <a:off x="0" y="233617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lvl="0" algn="ctr">
              <a:buClr>
                <a:srgbClr val="000000"/>
              </a:buClr>
            </a:pPr>
            <a:r>
              <a:rPr lang="vi-VN" sz="4800" b="1" dirty="0">
                <a:solidFill>
                  <a:schemeClr val="accent2">
                    <a:lumMod val="75000"/>
                  </a:schemeClr>
                </a:solidFill>
                <a:latin typeface="Times New Roman" panose="02020603050405020304" pitchFamily="18" charset="0"/>
                <a:cs typeface="Times New Roman" panose="02020603050405020304" pitchFamily="18" charset="0"/>
              </a:rPr>
              <a:t>Khái quát đặc điểm thể loại và hướng dẫn đọc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bản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2: </a:t>
            </a:r>
            <a:r>
              <a:rPr lang="vi-VN" sz="4800" b="1" i="1" dirty="0">
                <a:solidFill>
                  <a:schemeClr val="accent2">
                    <a:lumMod val="75000"/>
                  </a:schemeClr>
                </a:solidFill>
                <a:latin typeface="Times New Roman" panose="02020603050405020304" pitchFamily="18" charset="0"/>
                <a:cs typeface="Times New Roman" panose="02020603050405020304" pitchFamily="18" charset="0"/>
              </a:rPr>
              <a:t>Bếp lửa</a:t>
            </a:r>
            <a:endParaRPr kumimoji="0" lang="en-SG" sz="4000" b="0" i="0" u="none" strike="noStrike" kern="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sym typeface="Dela Gothic One"/>
            </a:endParaRPr>
          </a:p>
        </p:txBody>
      </p:sp>
      <p:sp>
        <p:nvSpPr>
          <p:cNvPr id="15" name="Google Shape;482;p41">
            <a:extLst>
              <a:ext uri="{FF2B5EF4-FFF2-40B4-BE49-F238E27FC236}">
                <a16:creationId xmlns:a16="http://schemas.microsoft.com/office/drawing/2014/main" id="{CB3A3715-6E4E-9095-2A89-6528CFBF8BA6}"/>
              </a:ext>
            </a:extLst>
          </p:cNvPr>
          <p:cNvSpPr/>
          <p:nvPr/>
        </p:nvSpPr>
        <p:spPr>
          <a:xfrm>
            <a:off x="2604992" y="815477"/>
            <a:ext cx="1570526" cy="1296724"/>
          </a:xfrm>
          <a:prstGeom prst="heart">
            <a:avLst/>
          </a:prstGeom>
          <a:solidFill>
            <a:schemeClr val="accent2">
              <a:lumMod val="75000"/>
            </a:scheme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algn="ctr" defTabSz="1219170">
              <a:defRPr/>
            </a:pPr>
            <a:r>
              <a:rPr lang="en-US" sz="5400" b="1" kern="0" dirty="0">
                <a:solidFill>
                  <a:srgbClr val="FFFFFF"/>
                </a:solidFill>
                <a:latin typeface="Rozha One"/>
                <a:ea typeface="Rozha One"/>
                <a:cs typeface="Rozha One"/>
                <a:sym typeface="Rozha One"/>
              </a:rPr>
              <a:t>IV</a:t>
            </a:r>
            <a:endParaRPr sz="5400" b="1" kern="0" dirty="0">
              <a:solidFill>
                <a:srgbClr val="FFFFFF"/>
              </a:solidFill>
              <a:latin typeface="Rozha One"/>
              <a:ea typeface="Rozha One"/>
              <a:cs typeface="Rozha One"/>
              <a:sym typeface="Rozha One"/>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5DC04-D530-1BD6-F15B-CB20B7DC6079}"/>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51719" y="1893404"/>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80406" y="165968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31469" y="2158871"/>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566742" y="2081174"/>
            <a:ext cx="6532911" cy="3272691"/>
          </a:xfrm>
          <a:prstGeom prst="rect">
            <a:avLst/>
          </a:prstGeom>
          <a:noFill/>
        </p:spPr>
        <p:txBody>
          <a:bodyPr wrap="square" rtlCol="0">
            <a:spAutoFit/>
          </a:bodyPr>
          <a:lstStyle/>
          <a:p>
            <a:pPr algn="ctr">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Đây là thành ngữ</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chỉ nơi nguồn cội của mình, nơi mà ta sinh ra và lớn lên, gắn bó như máu thịt.</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834972" y="0"/>
            <a:ext cx="1189369" cy="1189369"/>
          </a:xfrm>
          <a:prstGeom prst="rect">
            <a:avLst/>
          </a:prstGeom>
        </p:spPr>
      </p:pic>
      <p:sp>
        <p:nvSpPr>
          <p:cNvPr id="3" name="1">
            <a:hlinkClick r:id="rId7" action="ppaction://hlinksldjump"/>
            <a:extLst>
              <a:ext uri="{FF2B5EF4-FFF2-40B4-BE49-F238E27FC236}">
                <a16:creationId xmlns:a16="http://schemas.microsoft.com/office/drawing/2014/main" id="{C25825E2-E1CD-800F-C842-07F06CB82A4F}"/>
              </a:ext>
            </a:extLst>
          </p:cNvPr>
          <p:cNvSpPr/>
          <p:nvPr/>
        </p:nvSpPr>
        <p:spPr>
          <a:xfrm>
            <a:off x="772160" y="527426"/>
            <a:ext cx="72960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A9BA19C6-E8E4-5871-49F4-86FAB65C6926}"/>
              </a:ext>
            </a:extLst>
          </p:cNvPr>
          <p:cNvGraphicFramePr>
            <a:graphicFrameLocks noGrp="1"/>
          </p:cNvGraphicFramePr>
          <p:nvPr>
            <p:extLst>
              <p:ext uri="{D42A27DB-BD31-4B8C-83A1-F6EECF244321}">
                <p14:modId xmlns:p14="http://schemas.microsoft.com/office/powerpoint/2010/main" val="91418183"/>
              </p:ext>
            </p:extLst>
          </p:nvPr>
        </p:nvGraphicFramePr>
        <p:xfrm>
          <a:off x="2351719" y="56921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6572D836-54A9-1F65-52DF-DFF4710A1134}"/>
              </a:ext>
            </a:extLst>
          </p:cNvPr>
          <p:cNvGraphicFramePr>
            <a:graphicFrameLocks noGrp="1"/>
          </p:cNvGraphicFramePr>
          <p:nvPr>
            <p:extLst>
              <p:ext uri="{D42A27DB-BD31-4B8C-83A1-F6EECF244321}">
                <p14:modId xmlns:p14="http://schemas.microsoft.com/office/powerpoint/2010/main" val="4198830947"/>
              </p:ext>
            </p:extLst>
          </p:nvPr>
        </p:nvGraphicFramePr>
        <p:xfrm>
          <a:off x="2351719" y="55228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descr="A cartoon of a campfire&#10;&#10;Description automatically generated">
            <a:extLst>
              <a:ext uri="{FF2B5EF4-FFF2-40B4-BE49-F238E27FC236}">
                <a16:creationId xmlns:a16="http://schemas.microsoft.com/office/drawing/2014/main" id="{F015CA5B-184E-FA94-34E4-F8D989F9D0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id="{31F45DC2-AFD3-51C6-0856-7F0E088865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4">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145;p36">
            <a:extLst>
              <a:ext uri="{FF2B5EF4-FFF2-40B4-BE49-F238E27FC236}">
                <a16:creationId xmlns:a16="http://schemas.microsoft.com/office/drawing/2014/main"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39;p65">
            <a:extLst>
              <a:ext uri="{FF2B5EF4-FFF2-40B4-BE49-F238E27FC236}">
                <a16:creationId xmlns:a16="http://schemas.microsoft.com/office/drawing/2014/main"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2240;p65">
            <a:extLst>
              <a:ext uri="{FF2B5EF4-FFF2-40B4-BE49-F238E27FC236}">
                <a16:creationId xmlns:a16="http://schemas.microsoft.com/office/drawing/2014/main"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2242;p65">
            <a:extLst>
              <a:ext uri="{FF2B5EF4-FFF2-40B4-BE49-F238E27FC236}">
                <a16:creationId xmlns:a16="http://schemas.microsoft.com/office/drawing/2014/main"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3200" b="1" dirty="0">
                <a:latin typeface="+mj-lt"/>
              </a:rPr>
              <a:t>Tại lớp</a:t>
            </a:r>
            <a:r>
              <a:rPr lang="vi-VN" sz="3200" dirty="0">
                <a:latin typeface="+mj-lt"/>
              </a:rPr>
              <a:t>: Nhóm 2 HS: dựa vào tri thức nền, vẽ sơ đồ khái quát một số đặc điểm của thơ, từ đó, rút ra cách đọc thể loại thơ. </a:t>
            </a:r>
            <a:endParaRPr lang="en-SG" sz="3200" dirty="0">
              <a:latin typeface="+mj-lt"/>
            </a:endParaRPr>
          </a:p>
        </p:txBody>
      </p:sp>
      <p:sp>
        <p:nvSpPr>
          <p:cNvPr id="23" name="Google Shape;2246;p65">
            <a:extLst>
              <a:ext uri="{FF2B5EF4-FFF2-40B4-BE49-F238E27FC236}">
                <a16:creationId xmlns:a16="http://schemas.microsoft.com/office/drawing/2014/main" id="{063DF151-50A1-B7A0-0778-5B303B4315A5}"/>
              </a:ext>
            </a:extLst>
          </p:cNvPr>
          <p:cNvSpPr txBox="1">
            <a:spLocks/>
          </p:cNvSpPr>
          <p:nvPr/>
        </p:nvSpPr>
        <p:spPr>
          <a:xfrm>
            <a:off x="2119931" y="3984917"/>
            <a:ext cx="5031984"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pPr>
            <a:r>
              <a:rPr lang="vi-VN" sz="3200" b="1" dirty="0">
                <a:latin typeface="+mj-lt"/>
              </a:rPr>
              <a:t>Bài tập về nhà</a:t>
            </a:r>
            <a:r>
              <a:rPr lang="vi-VN" sz="3200" dirty="0">
                <a:latin typeface="+mj-lt"/>
              </a:rPr>
              <a:t>: HS đọc VB </a:t>
            </a:r>
            <a:r>
              <a:rPr lang="vi-VN" sz="3200" i="1" dirty="0">
                <a:latin typeface="+mj-lt"/>
              </a:rPr>
              <a:t>Bếp lửa, </a:t>
            </a:r>
            <a:r>
              <a:rPr lang="vi-VN" sz="3200" dirty="0">
                <a:latin typeface="+mj-lt"/>
              </a:rPr>
              <a:t>trả lời câu hỏi phần </a:t>
            </a:r>
            <a:r>
              <a:rPr lang="vi-VN" sz="3200" i="1" dirty="0">
                <a:latin typeface="+mj-lt"/>
              </a:rPr>
              <a:t>Chuẩn bị đọc, </a:t>
            </a:r>
            <a:r>
              <a:rPr lang="vi-VN" sz="3200" dirty="0">
                <a:latin typeface="+mj-lt"/>
              </a:rPr>
              <a:t>ở phần </a:t>
            </a:r>
            <a:r>
              <a:rPr lang="vi-VN" sz="3200" i="1" dirty="0">
                <a:latin typeface="+mj-lt"/>
              </a:rPr>
              <a:t>Trải nghiệm cùng VB</a:t>
            </a:r>
            <a:r>
              <a:rPr lang="vi-VN" sz="3200" dirty="0">
                <a:latin typeface="+mj-lt"/>
              </a:rPr>
              <a:t>, điền câu trả lời vào phiếu đọc</a:t>
            </a:r>
            <a:r>
              <a:rPr lang="en-US" sz="3200" dirty="0">
                <a:latin typeface="+mj-lt"/>
              </a:rPr>
              <a:t>.</a:t>
            </a:r>
            <a:endParaRPr kumimoji="0" lang="en-SG" sz="4000" b="0" i="0" u="none" strike="noStrike" kern="1200" cap="none" spc="0" normalizeH="0" baseline="0" noProof="0" dirty="0">
              <a:ln>
                <a:noFill/>
              </a:ln>
              <a:solidFill>
                <a:srgbClr val="000000"/>
              </a:solidFill>
              <a:effectLst/>
              <a:uLnTx/>
              <a:uFillTx/>
              <a:latin typeface="+mj-lt"/>
              <a:sym typeface="Ranchers"/>
            </a:endParaRPr>
          </a:p>
        </p:txBody>
      </p:sp>
      <p:sp>
        <p:nvSpPr>
          <p:cNvPr id="24" name="Google Shape;2339;p65">
            <a:extLst>
              <a:ext uri="{FF2B5EF4-FFF2-40B4-BE49-F238E27FC236}">
                <a16:creationId xmlns:a16="http://schemas.microsoft.com/office/drawing/2014/main"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25" name="Google Shape;2340;p65">
            <a:extLst>
              <a:ext uri="{FF2B5EF4-FFF2-40B4-BE49-F238E27FC236}">
                <a16:creationId xmlns:a16="http://schemas.microsoft.com/office/drawing/2014/main"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pic>
        <p:nvPicPr>
          <p:cNvPr id="3" name="Picture 2" descr="A person sitting on a platform next to a fire&#10;&#10;Description automatically generated">
            <a:extLst>
              <a:ext uri="{FF2B5EF4-FFF2-40B4-BE49-F238E27FC236}">
                <a16:creationId xmlns:a16="http://schemas.microsoft.com/office/drawing/2014/main" id="{C85EFF59-AE93-AA46-DBBD-08C1A15EA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289" y="2521991"/>
            <a:ext cx="5673912" cy="4438706"/>
          </a:xfrm>
          <a:prstGeom prst="rect">
            <a:avLst/>
          </a:prstGeom>
        </p:spPr>
      </p:pic>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2998" name="Google Shape;2557;p40">
            <a:extLst>
              <a:ext uri="{FF2B5EF4-FFF2-40B4-BE49-F238E27FC236}">
                <a16:creationId xmlns:a16="http://schemas.microsoft.com/office/drawing/2014/main" id="{445F6799-FB11-E646-D8E9-31BC03D52C8A}"/>
              </a:ext>
            </a:extLst>
          </p:cNvPr>
          <p:cNvSpPr/>
          <p:nvPr/>
        </p:nvSpPr>
        <p:spPr>
          <a:xfrm>
            <a:off x="245657"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9" name="Google Shape;2558;p40">
            <a:extLst>
              <a:ext uri="{FF2B5EF4-FFF2-40B4-BE49-F238E27FC236}">
                <a16:creationId xmlns:a16="http://schemas.microsoft.com/office/drawing/2014/main" id="{71F9EF32-06C6-9223-DCA6-9BB186B52912}"/>
              </a:ext>
            </a:extLst>
          </p:cNvPr>
          <p:cNvSpPr txBox="1"/>
          <p:nvPr/>
        </p:nvSpPr>
        <p:spPr>
          <a:xfrm>
            <a:off x="245657" y="3026417"/>
            <a:ext cx="2092631" cy="1250372"/>
          </a:xfrm>
          <a:prstGeom prst="rect">
            <a:avLst/>
          </a:prstGeom>
          <a:noFill/>
          <a:ln>
            <a:noFill/>
          </a:ln>
        </p:spPr>
        <p:txBody>
          <a:bodyPr spcFirstLastPara="1" wrap="square" lIns="121900" tIns="121900" rIns="121900" bIns="121900" anchor="t" anchorCtr="0">
            <a:noAutofit/>
          </a:bodyPr>
          <a:lstStyle/>
          <a:p>
            <a:pPr marL="0" marR="0" lvl="0" indent="0" algn="just" defTabSz="1219170" eaLnBrk="1" fontAlgn="auto" latinLnBrk="0" hangingPunct="1">
              <a:spcBef>
                <a:spcPts val="0"/>
              </a:spcBef>
              <a:spcAft>
                <a:spcPts val="0"/>
              </a:spcAft>
              <a:buClr>
                <a:srgbClr val="000000"/>
              </a:buClr>
              <a:buSzTx/>
              <a:buFontTx/>
              <a:buNone/>
              <a:tabLst/>
              <a:defRPr/>
            </a:pPr>
            <a:r>
              <a:rPr lang="vi-VN" sz="2400" dirty="0">
                <a:effectLst/>
                <a:latin typeface="Times New Roman" panose="02020603050405020304" pitchFamily="18" charset="0"/>
                <a:ea typeface="Calibri" panose="020F0502020204030204" pitchFamily="34" charset="0"/>
              </a:rPr>
              <a:t>tìm các từ ngữ, hình ảnh tiêu biểu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rPr>
              <a:t> suy luận ý nghĩa của chúng.</a:t>
            </a:r>
            <a:endParaRPr kumimoji="0" sz="2400" b="0" i="0" u="none" strike="noStrike" kern="0" cap="none" spc="0" normalizeH="0" baseline="0" noProof="0" dirty="0">
              <a:ln>
                <a:noFill/>
              </a:ln>
              <a:solidFill>
                <a:srgbClr val="6A6A6A"/>
              </a:solidFill>
              <a:effectLst/>
              <a:uLnTx/>
              <a:uFillTx/>
              <a:latin typeface="Chilanka"/>
              <a:ea typeface="Chilanka"/>
              <a:cs typeface="Chilanka"/>
              <a:sym typeface="Chilanka"/>
            </a:endParaRPr>
          </a:p>
        </p:txBody>
      </p:sp>
      <p:sp>
        <p:nvSpPr>
          <p:cNvPr id="3000" name="Google Shape;2559;p40">
            <a:extLst>
              <a:ext uri="{FF2B5EF4-FFF2-40B4-BE49-F238E27FC236}">
                <a16:creationId xmlns:a16="http://schemas.microsoft.com/office/drawing/2014/main" id="{B09471F9-3448-3A60-23CB-8F32ED48726B}"/>
              </a:ext>
            </a:extLst>
          </p:cNvPr>
          <p:cNvSpPr/>
          <p:nvPr/>
        </p:nvSpPr>
        <p:spPr>
          <a:xfrm>
            <a:off x="856870" y="1865768"/>
            <a:ext cx="1007613" cy="1044282"/>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1" name="Google Shape;2560;p40">
            <a:extLst>
              <a:ext uri="{FF2B5EF4-FFF2-40B4-BE49-F238E27FC236}">
                <a16:creationId xmlns:a16="http://schemas.microsoft.com/office/drawing/2014/main" id="{8BE9DE42-840E-7D74-B6E1-3550CA6D4EB8}"/>
              </a:ext>
            </a:extLst>
          </p:cNvPr>
          <p:cNvSpPr/>
          <p:nvPr/>
        </p:nvSpPr>
        <p:spPr>
          <a:xfrm>
            <a:off x="1137389" y="5715276"/>
            <a:ext cx="309179" cy="320431"/>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3" name="Google Shape;2562;p40">
            <a:extLst>
              <a:ext uri="{FF2B5EF4-FFF2-40B4-BE49-F238E27FC236}">
                <a16:creationId xmlns:a16="http://schemas.microsoft.com/office/drawing/2014/main" id="{19FD5FDE-C985-87F8-5375-B8DDF8757681}"/>
              </a:ext>
            </a:extLst>
          </p:cNvPr>
          <p:cNvSpPr/>
          <p:nvPr/>
        </p:nvSpPr>
        <p:spPr>
          <a:xfrm>
            <a:off x="2451728"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4" name="Google Shape;2563;p40">
            <a:extLst>
              <a:ext uri="{FF2B5EF4-FFF2-40B4-BE49-F238E27FC236}">
                <a16:creationId xmlns:a16="http://schemas.microsoft.com/office/drawing/2014/main" id="{F2CD731D-BC19-411E-8AE5-CEE8172883F2}"/>
              </a:ext>
            </a:extLst>
          </p:cNvPr>
          <p:cNvSpPr txBox="1"/>
          <p:nvPr/>
        </p:nvSpPr>
        <p:spPr>
          <a:xfrm>
            <a:off x="2451728" y="3026417"/>
            <a:ext cx="2092631"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bố cục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mạch cảm xúc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cảm hứng chủ đạo.</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05" name="Google Shape;2564;p40">
            <a:extLst>
              <a:ext uri="{FF2B5EF4-FFF2-40B4-BE49-F238E27FC236}">
                <a16:creationId xmlns:a16="http://schemas.microsoft.com/office/drawing/2014/main" id="{0ADB43CD-DDB1-A9C1-EA03-2F294EC730A1}"/>
              </a:ext>
            </a:extLst>
          </p:cNvPr>
          <p:cNvSpPr/>
          <p:nvPr/>
        </p:nvSpPr>
        <p:spPr>
          <a:xfrm>
            <a:off x="3009573" y="1854606"/>
            <a:ext cx="1007613" cy="1044282"/>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6" name="Google Shape;2565;p40">
            <a:extLst>
              <a:ext uri="{FF2B5EF4-FFF2-40B4-BE49-F238E27FC236}">
                <a16:creationId xmlns:a16="http://schemas.microsoft.com/office/drawing/2014/main" id="{3CA8E60F-74D1-9D0D-A806-2838A6C3715B}"/>
              </a:ext>
            </a:extLst>
          </p:cNvPr>
          <p:cNvSpPr/>
          <p:nvPr/>
        </p:nvSpPr>
        <p:spPr>
          <a:xfrm>
            <a:off x="3343460" y="5715276"/>
            <a:ext cx="309179" cy="320431"/>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007" name="Google Shape;2566;p40">
            <a:extLst>
              <a:ext uri="{FF2B5EF4-FFF2-40B4-BE49-F238E27FC236}">
                <a16:creationId xmlns:a16="http://schemas.microsoft.com/office/drawing/2014/main" id="{60206B06-9F01-4F75-F12D-4C358F45893B}"/>
              </a:ext>
            </a:extLst>
          </p:cNvPr>
          <p:cNvCxnSpPr>
            <a:cxnSpLocks/>
            <a:stCxn id="3001" idx="6"/>
            <a:endCxn id="3006" idx="2"/>
          </p:cNvCxnSpPr>
          <p:nvPr/>
        </p:nvCxnSpPr>
        <p:spPr>
          <a:xfrm>
            <a:off x="1446568"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08" name="Google Shape;2567;p40">
            <a:extLst>
              <a:ext uri="{FF2B5EF4-FFF2-40B4-BE49-F238E27FC236}">
                <a16:creationId xmlns:a16="http://schemas.microsoft.com/office/drawing/2014/main" id="{07DC5F87-C233-F937-6A31-622CBFCB9B93}"/>
              </a:ext>
            </a:extLst>
          </p:cNvPr>
          <p:cNvCxnSpPr>
            <a:cxnSpLocks/>
            <a:stCxn id="3006" idx="6"/>
            <a:endCxn id="3056" idx="2"/>
          </p:cNvCxnSpPr>
          <p:nvPr/>
        </p:nvCxnSpPr>
        <p:spPr>
          <a:xfrm>
            <a:off x="3652639" y="5875492"/>
            <a:ext cx="2288772" cy="0"/>
          </a:xfrm>
          <a:prstGeom prst="straightConnector1">
            <a:avLst/>
          </a:prstGeom>
          <a:noFill/>
          <a:ln w="9525" cap="flat" cmpd="sng">
            <a:solidFill>
              <a:srgbClr val="6A6A6A"/>
            </a:solidFill>
            <a:prstDash val="solid"/>
            <a:round/>
            <a:headEnd type="none" w="med" len="med"/>
            <a:tailEnd type="none" w="med" len="med"/>
          </a:ln>
        </p:spPr>
      </p:cxnSp>
      <p:cxnSp>
        <p:nvCxnSpPr>
          <p:cNvPr id="3009" name="Google Shape;2569;p40">
            <a:extLst>
              <a:ext uri="{FF2B5EF4-FFF2-40B4-BE49-F238E27FC236}">
                <a16:creationId xmlns:a16="http://schemas.microsoft.com/office/drawing/2014/main" id="{E7444BC6-A955-49E0-2AF8-43FE41D45CF2}"/>
              </a:ext>
            </a:extLst>
          </p:cNvPr>
          <p:cNvCxnSpPr>
            <a:cxnSpLocks/>
            <a:stCxn id="3056" idx="6"/>
            <a:endCxn id="3046" idx="2"/>
          </p:cNvCxnSpPr>
          <p:nvPr/>
        </p:nvCxnSpPr>
        <p:spPr>
          <a:xfrm>
            <a:off x="6250590"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10" name="Google Shape;2571;p40">
            <a:extLst>
              <a:ext uri="{FF2B5EF4-FFF2-40B4-BE49-F238E27FC236}">
                <a16:creationId xmlns:a16="http://schemas.microsoft.com/office/drawing/2014/main" id="{9F2B48E2-48A1-333A-7EDC-F3E82B6B342E}"/>
              </a:ext>
            </a:extLst>
          </p:cNvPr>
          <p:cNvCxnSpPr>
            <a:cxnSpLocks/>
            <a:stCxn id="3046" idx="6"/>
            <a:endCxn id="3051" idx="2"/>
          </p:cNvCxnSpPr>
          <p:nvPr/>
        </p:nvCxnSpPr>
        <p:spPr>
          <a:xfrm>
            <a:off x="8456660" y="5875490"/>
            <a:ext cx="1896892" cy="0"/>
          </a:xfrm>
          <a:prstGeom prst="straightConnector1">
            <a:avLst/>
          </a:prstGeom>
          <a:noFill/>
          <a:ln w="9525" cap="flat" cmpd="sng">
            <a:solidFill>
              <a:srgbClr val="6A6A6A"/>
            </a:solidFill>
            <a:prstDash val="solid"/>
            <a:round/>
            <a:headEnd type="none" w="med" len="med"/>
            <a:tailEnd type="none" w="med" len="med"/>
          </a:ln>
        </p:spPr>
      </p:cxnSp>
      <p:grpSp>
        <p:nvGrpSpPr>
          <p:cNvPr id="3011" name="Google Shape;2573;p40">
            <a:extLst>
              <a:ext uri="{FF2B5EF4-FFF2-40B4-BE49-F238E27FC236}">
                <a16:creationId xmlns:a16="http://schemas.microsoft.com/office/drawing/2014/main" id="{5ABA152D-821A-1DF6-C7D9-B4A2EF12CF48}"/>
              </a:ext>
            </a:extLst>
          </p:cNvPr>
          <p:cNvGrpSpPr/>
          <p:nvPr/>
        </p:nvGrpSpPr>
        <p:grpSpPr>
          <a:xfrm>
            <a:off x="1098504" y="2114663"/>
            <a:ext cx="484210" cy="510222"/>
            <a:chOff x="1176306" y="1572578"/>
            <a:chExt cx="326535" cy="331994"/>
          </a:xfrm>
        </p:grpSpPr>
        <p:sp>
          <p:nvSpPr>
            <p:cNvPr id="3012" name="Google Shape;2574;p40">
              <a:extLst>
                <a:ext uri="{FF2B5EF4-FFF2-40B4-BE49-F238E27FC236}">
                  <a16:creationId xmlns:a16="http://schemas.microsoft.com/office/drawing/2014/main" id="{A83EDBD6-0396-99B9-85F2-6634145AA1CB}"/>
                </a:ext>
              </a:extLst>
            </p:cNvPr>
            <p:cNvSpPr/>
            <p:nvPr/>
          </p:nvSpPr>
          <p:spPr>
            <a:xfrm>
              <a:off x="1368824" y="1706144"/>
              <a:ext cx="117144" cy="153526"/>
            </a:xfrm>
            <a:custGeom>
              <a:avLst/>
              <a:gdLst/>
              <a:ahLst/>
              <a:cxnLst/>
              <a:rect l="l" t="t" r="r" b="b"/>
              <a:pathLst>
                <a:path w="4936" h="6469" extrusionOk="0">
                  <a:moveTo>
                    <a:pt x="4446" y="0"/>
                  </a:moveTo>
                  <a:cubicBezTo>
                    <a:pt x="4440" y="0"/>
                    <a:pt x="4434" y="0"/>
                    <a:pt x="4428" y="1"/>
                  </a:cubicBezTo>
                  <a:cubicBezTo>
                    <a:pt x="4161" y="7"/>
                    <a:pt x="3954" y="237"/>
                    <a:pt x="3954" y="505"/>
                  </a:cubicBezTo>
                  <a:lnTo>
                    <a:pt x="3954" y="2038"/>
                  </a:lnTo>
                  <a:cubicBezTo>
                    <a:pt x="3954" y="3933"/>
                    <a:pt x="2414" y="5477"/>
                    <a:pt x="522" y="5487"/>
                  </a:cubicBezTo>
                  <a:cubicBezTo>
                    <a:pt x="255" y="5487"/>
                    <a:pt x="25" y="5690"/>
                    <a:pt x="14" y="5954"/>
                  </a:cubicBezTo>
                  <a:cubicBezTo>
                    <a:pt x="1" y="6238"/>
                    <a:pt x="228" y="6468"/>
                    <a:pt x="505" y="6468"/>
                  </a:cubicBezTo>
                  <a:cubicBezTo>
                    <a:pt x="2949" y="6468"/>
                    <a:pt x="4936" y="4482"/>
                    <a:pt x="4936" y="2038"/>
                  </a:cubicBezTo>
                  <a:lnTo>
                    <a:pt x="4936" y="491"/>
                  </a:lnTo>
                  <a:cubicBezTo>
                    <a:pt x="4936" y="220"/>
                    <a:pt x="4715" y="0"/>
                    <a:pt x="44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3" name="Google Shape;2575;p40">
              <a:extLst>
                <a:ext uri="{FF2B5EF4-FFF2-40B4-BE49-F238E27FC236}">
                  <a16:creationId xmlns:a16="http://schemas.microsoft.com/office/drawing/2014/main" id="{4CB664EC-9C23-7F56-A878-26A79F7C7CBE}"/>
                </a:ext>
              </a:extLst>
            </p:cNvPr>
            <p:cNvSpPr/>
            <p:nvPr/>
          </p:nvSpPr>
          <p:spPr>
            <a:xfrm>
              <a:off x="1367306" y="1824380"/>
              <a:ext cx="56412" cy="35694"/>
            </a:xfrm>
            <a:custGeom>
              <a:avLst/>
              <a:gdLst/>
              <a:ahLst/>
              <a:cxnLst/>
              <a:rect l="l" t="t" r="r" b="b"/>
              <a:pathLst>
                <a:path w="2377" h="1504" extrusionOk="0">
                  <a:moveTo>
                    <a:pt x="2377" y="1"/>
                  </a:moveTo>
                  <a:cubicBezTo>
                    <a:pt x="1852" y="326"/>
                    <a:pt x="1233" y="515"/>
                    <a:pt x="573" y="515"/>
                  </a:cubicBezTo>
                  <a:cubicBezTo>
                    <a:pt x="349" y="515"/>
                    <a:pt x="146" y="657"/>
                    <a:pt x="89" y="874"/>
                  </a:cubicBezTo>
                  <a:cubicBezTo>
                    <a:pt x="1" y="1205"/>
                    <a:pt x="248" y="1503"/>
                    <a:pt x="566" y="1503"/>
                  </a:cubicBezTo>
                  <a:cubicBezTo>
                    <a:pt x="1209" y="1503"/>
                    <a:pt x="1825" y="1365"/>
                    <a:pt x="2377" y="1117"/>
                  </a:cubicBezTo>
                  <a:lnTo>
                    <a:pt x="2377"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4" name="Google Shape;2576;p40">
              <a:extLst>
                <a:ext uri="{FF2B5EF4-FFF2-40B4-BE49-F238E27FC236}">
                  <a16:creationId xmlns:a16="http://schemas.microsoft.com/office/drawing/2014/main" id="{9C70AD9A-660B-C8F1-90C5-5B1281899096}"/>
                </a:ext>
              </a:extLst>
            </p:cNvPr>
            <p:cNvSpPr/>
            <p:nvPr/>
          </p:nvSpPr>
          <p:spPr>
            <a:xfrm>
              <a:off x="1198710" y="1791700"/>
              <a:ext cx="204930" cy="112872"/>
            </a:xfrm>
            <a:custGeom>
              <a:avLst/>
              <a:gdLst/>
              <a:ahLst/>
              <a:cxnLst/>
              <a:rect l="l" t="t" r="r" b="b"/>
              <a:pathLst>
                <a:path w="8635" h="4756" extrusionOk="0">
                  <a:moveTo>
                    <a:pt x="1351" y="0"/>
                  </a:moveTo>
                  <a:cubicBezTo>
                    <a:pt x="606" y="0"/>
                    <a:pt x="0" y="606"/>
                    <a:pt x="0" y="1351"/>
                  </a:cubicBezTo>
                  <a:lnTo>
                    <a:pt x="0" y="3405"/>
                  </a:lnTo>
                  <a:cubicBezTo>
                    <a:pt x="0" y="4150"/>
                    <a:pt x="606" y="4755"/>
                    <a:pt x="1351" y="4755"/>
                  </a:cubicBezTo>
                  <a:lnTo>
                    <a:pt x="7284" y="4755"/>
                  </a:lnTo>
                  <a:cubicBezTo>
                    <a:pt x="8029" y="4755"/>
                    <a:pt x="8634" y="4150"/>
                    <a:pt x="8634" y="3405"/>
                  </a:cubicBezTo>
                  <a:lnTo>
                    <a:pt x="8634" y="1354"/>
                  </a:lnTo>
                  <a:cubicBezTo>
                    <a:pt x="8634" y="606"/>
                    <a:pt x="8029" y="0"/>
                    <a:pt x="728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5" name="Google Shape;2577;p40">
              <a:extLst>
                <a:ext uri="{FF2B5EF4-FFF2-40B4-BE49-F238E27FC236}">
                  <a16:creationId xmlns:a16="http://schemas.microsoft.com/office/drawing/2014/main" id="{EE443D92-22D7-A347-EB20-697CCFA77E5C}"/>
                </a:ext>
              </a:extLst>
            </p:cNvPr>
            <p:cNvSpPr/>
            <p:nvPr/>
          </p:nvSpPr>
          <p:spPr>
            <a:xfrm>
              <a:off x="1198710" y="1791700"/>
              <a:ext cx="49672" cy="112872"/>
            </a:xfrm>
            <a:custGeom>
              <a:avLst/>
              <a:gdLst/>
              <a:ahLst/>
              <a:cxnLst/>
              <a:rect l="l" t="t" r="r" b="b"/>
              <a:pathLst>
                <a:path w="2093" h="4756" extrusionOk="0">
                  <a:moveTo>
                    <a:pt x="1351" y="0"/>
                  </a:moveTo>
                  <a:cubicBezTo>
                    <a:pt x="603" y="0"/>
                    <a:pt x="0" y="606"/>
                    <a:pt x="0" y="1351"/>
                  </a:cubicBezTo>
                  <a:lnTo>
                    <a:pt x="0" y="3405"/>
                  </a:lnTo>
                  <a:cubicBezTo>
                    <a:pt x="0" y="4150"/>
                    <a:pt x="603" y="4755"/>
                    <a:pt x="1351" y="4755"/>
                  </a:cubicBezTo>
                  <a:lnTo>
                    <a:pt x="2092" y="4755"/>
                  </a:lnTo>
                  <a:cubicBezTo>
                    <a:pt x="1723" y="4014"/>
                    <a:pt x="1517" y="3178"/>
                    <a:pt x="1517" y="2295"/>
                  </a:cubicBezTo>
                  <a:lnTo>
                    <a:pt x="1513" y="2295"/>
                  </a:lnTo>
                  <a:cubicBezTo>
                    <a:pt x="1513" y="1476"/>
                    <a:pt x="1693" y="701"/>
                    <a:pt x="201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6" name="Google Shape;2578;p40">
              <a:extLst>
                <a:ext uri="{FF2B5EF4-FFF2-40B4-BE49-F238E27FC236}">
                  <a16:creationId xmlns:a16="http://schemas.microsoft.com/office/drawing/2014/main" id="{263C7A57-51B2-1D14-3BAB-5E1360F019B6}"/>
                </a:ext>
              </a:extLst>
            </p:cNvPr>
            <p:cNvSpPr/>
            <p:nvPr/>
          </p:nvSpPr>
          <p:spPr>
            <a:xfrm>
              <a:off x="1176306" y="1572578"/>
              <a:ext cx="249571" cy="249571"/>
            </a:xfrm>
            <a:custGeom>
              <a:avLst/>
              <a:gdLst/>
              <a:ahLst/>
              <a:cxnLst/>
              <a:rect l="l" t="t" r="r" b="b"/>
              <a:pathLst>
                <a:path w="10516" h="10516" extrusionOk="0">
                  <a:moveTo>
                    <a:pt x="5260" y="0"/>
                  </a:moveTo>
                  <a:cubicBezTo>
                    <a:pt x="2356" y="0"/>
                    <a:pt x="0" y="2356"/>
                    <a:pt x="0" y="5260"/>
                  </a:cubicBezTo>
                  <a:cubicBezTo>
                    <a:pt x="0" y="8164"/>
                    <a:pt x="2356" y="10516"/>
                    <a:pt x="5260" y="10516"/>
                  </a:cubicBezTo>
                  <a:cubicBezTo>
                    <a:pt x="8164" y="10516"/>
                    <a:pt x="10516" y="8164"/>
                    <a:pt x="10516" y="5260"/>
                  </a:cubicBezTo>
                  <a:cubicBezTo>
                    <a:pt x="10516" y="2356"/>
                    <a:pt x="8164" y="0"/>
                    <a:pt x="52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7" name="Google Shape;2579;p40">
              <a:extLst>
                <a:ext uri="{FF2B5EF4-FFF2-40B4-BE49-F238E27FC236}">
                  <a16:creationId xmlns:a16="http://schemas.microsoft.com/office/drawing/2014/main" id="{7FEF276A-D628-5587-D2B5-7BDCB65A8A1B}"/>
                </a:ext>
              </a:extLst>
            </p:cNvPr>
            <p:cNvSpPr/>
            <p:nvPr/>
          </p:nvSpPr>
          <p:spPr>
            <a:xfrm>
              <a:off x="1262242" y="1841657"/>
              <a:ext cx="77226" cy="38898"/>
            </a:xfrm>
            <a:custGeom>
              <a:avLst/>
              <a:gdLst/>
              <a:ahLst/>
              <a:cxnLst/>
              <a:rect l="l" t="t" r="r" b="b"/>
              <a:pathLst>
                <a:path w="3254" h="1639" extrusionOk="0">
                  <a:moveTo>
                    <a:pt x="583" y="0"/>
                  </a:moveTo>
                  <a:cubicBezTo>
                    <a:pt x="261" y="0"/>
                    <a:pt x="1" y="261"/>
                    <a:pt x="1" y="582"/>
                  </a:cubicBezTo>
                  <a:lnTo>
                    <a:pt x="1" y="1056"/>
                  </a:lnTo>
                  <a:cubicBezTo>
                    <a:pt x="1" y="1378"/>
                    <a:pt x="261" y="1638"/>
                    <a:pt x="583" y="1638"/>
                  </a:cubicBezTo>
                  <a:lnTo>
                    <a:pt x="2671" y="1638"/>
                  </a:lnTo>
                  <a:cubicBezTo>
                    <a:pt x="2993" y="1638"/>
                    <a:pt x="3253" y="1378"/>
                    <a:pt x="3253" y="1056"/>
                  </a:cubicBezTo>
                  <a:lnTo>
                    <a:pt x="3253" y="582"/>
                  </a:lnTo>
                  <a:cubicBezTo>
                    <a:pt x="3253" y="261"/>
                    <a:pt x="2993" y="0"/>
                    <a:pt x="26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8" name="Google Shape;2580;p40">
              <a:extLst>
                <a:ext uri="{FF2B5EF4-FFF2-40B4-BE49-F238E27FC236}">
                  <a16:creationId xmlns:a16="http://schemas.microsoft.com/office/drawing/2014/main" id="{F8049460-938C-E888-2719-CC995321A65C}"/>
                </a:ext>
              </a:extLst>
            </p:cNvPr>
            <p:cNvSpPr/>
            <p:nvPr/>
          </p:nvSpPr>
          <p:spPr>
            <a:xfrm>
              <a:off x="1270999" y="1667271"/>
              <a:ext cx="60186" cy="60186"/>
            </a:xfrm>
            <a:custGeom>
              <a:avLst/>
              <a:gdLst/>
              <a:ahLst/>
              <a:cxnLst/>
              <a:rect l="l" t="t" r="r" b="b"/>
              <a:pathLst>
                <a:path w="2536" h="2536" extrusionOk="0">
                  <a:moveTo>
                    <a:pt x="1270" y="0"/>
                  </a:moveTo>
                  <a:cubicBezTo>
                    <a:pt x="569" y="0"/>
                    <a:pt x="0" y="569"/>
                    <a:pt x="0" y="1270"/>
                  </a:cubicBezTo>
                  <a:cubicBezTo>
                    <a:pt x="0" y="1970"/>
                    <a:pt x="569" y="2535"/>
                    <a:pt x="1270" y="2535"/>
                  </a:cubicBezTo>
                  <a:cubicBezTo>
                    <a:pt x="1970" y="2535"/>
                    <a:pt x="2536" y="1970"/>
                    <a:pt x="2536" y="1270"/>
                  </a:cubicBezTo>
                  <a:cubicBezTo>
                    <a:pt x="2536" y="569"/>
                    <a:pt x="1970" y="0"/>
                    <a:pt x="1270"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9" name="Google Shape;2581;p40">
              <a:extLst>
                <a:ext uri="{FF2B5EF4-FFF2-40B4-BE49-F238E27FC236}">
                  <a16:creationId xmlns:a16="http://schemas.microsoft.com/office/drawing/2014/main" id="{013237D8-C36A-A91A-F395-A999994F6875}"/>
                </a:ext>
              </a:extLst>
            </p:cNvPr>
            <p:cNvSpPr/>
            <p:nvPr/>
          </p:nvSpPr>
          <p:spPr>
            <a:xfrm>
              <a:off x="1288585" y="1620209"/>
              <a:ext cx="25014" cy="27957"/>
            </a:xfrm>
            <a:custGeom>
              <a:avLst/>
              <a:gdLst/>
              <a:ahLst/>
              <a:cxnLst/>
              <a:rect l="l" t="t" r="r" b="b"/>
              <a:pathLst>
                <a:path w="1054" h="1178" extrusionOk="0">
                  <a:moveTo>
                    <a:pt x="529" y="0"/>
                  </a:moveTo>
                  <a:cubicBezTo>
                    <a:pt x="238" y="0"/>
                    <a:pt x="1" y="264"/>
                    <a:pt x="1" y="589"/>
                  </a:cubicBezTo>
                  <a:cubicBezTo>
                    <a:pt x="1" y="914"/>
                    <a:pt x="238" y="1178"/>
                    <a:pt x="529" y="1178"/>
                  </a:cubicBezTo>
                  <a:cubicBezTo>
                    <a:pt x="820" y="1178"/>
                    <a:pt x="1053" y="914"/>
                    <a:pt x="1053" y="589"/>
                  </a:cubicBezTo>
                  <a:cubicBezTo>
                    <a:pt x="1053" y="264"/>
                    <a:pt x="820" y="0"/>
                    <a:pt x="529"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0" name="Google Shape;2582;p40">
              <a:extLst>
                <a:ext uri="{FF2B5EF4-FFF2-40B4-BE49-F238E27FC236}">
                  <a16:creationId xmlns:a16="http://schemas.microsoft.com/office/drawing/2014/main" id="{1E17DF47-2E4E-2793-1C2A-E092FB76E908}"/>
                </a:ext>
              </a:extLst>
            </p:cNvPr>
            <p:cNvSpPr/>
            <p:nvPr/>
          </p:nvSpPr>
          <p:spPr>
            <a:xfrm>
              <a:off x="1236302" y="1612164"/>
              <a:ext cx="9730" cy="18583"/>
            </a:xfrm>
            <a:custGeom>
              <a:avLst/>
              <a:gdLst/>
              <a:ahLst/>
              <a:cxnLst/>
              <a:rect l="l" t="t" r="r" b="b"/>
              <a:pathLst>
                <a:path w="410" h="783" extrusionOk="0">
                  <a:moveTo>
                    <a:pt x="206" y="0"/>
                  </a:moveTo>
                  <a:cubicBezTo>
                    <a:pt x="204" y="0"/>
                    <a:pt x="202" y="1"/>
                    <a:pt x="200" y="1"/>
                  </a:cubicBezTo>
                  <a:cubicBezTo>
                    <a:pt x="88" y="1"/>
                    <a:pt x="0" y="102"/>
                    <a:pt x="0" y="214"/>
                  </a:cubicBezTo>
                  <a:lnTo>
                    <a:pt x="0" y="566"/>
                  </a:lnTo>
                  <a:cubicBezTo>
                    <a:pt x="0" y="681"/>
                    <a:pt x="85" y="779"/>
                    <a:pt x="200" y="782"/>
                  </a:cubicBezTo>
                  <a:cubicBezTo>
                    <a:pt x="202" y="782"/>
                    <a:pt x="204" y="783"/>
                    <a:pt x="206" y="783"/>
                  </a:cubicBezTo>
                  <a:cubicBezTo>
                    <a:pt x="318" y="783"/>
                    <a:pt x="410" y="689"/>
                    <a:pt x="410" y="576"/>
                  </a:cubicBezTo>
                  <a:lnTo>
                    <a:pt x="410" y="204"/>
                  </a:lnTo>
                  <a:cubicBezTo>
                    <a:pt x="410" y="91"/>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1" name="Google Shape;2583;p40">
              <a:extLst>
                <a:ext uri="{FF2B5EF4-FFF2-40B4-BE49-F238E27FC236}">
                  <a16:creationId xmlns:a16="http://schemas.microsoft.com/office/drawing/2014/main" id="{81627D38-95EB-9129-15CE-09642E13C4CB}"/>
                </a:ext>
              </a:extLst>
            </p:cNvPr>
            <p:cNvSpPr/>
            <p:nvPr/>
          </p:nvSpPr>
          <p:spPr>
            <a:xfrm>
              <a:off x="1356294" y="1612164"/>
              <a:ext cx="9754" cy="18583"/>
            </a:xfrm>
            <a:custGeom>
              <a:avLst/>
              <a:gdLst/>
              <a:ahLst/>
              <a:cxnLst/>
              <a:rect l="l" t="t" r="r" b="b"/>
              <a:pathLst>
                <a:path w="411" h="783" extrusionOk="0">
                  <a:moveTo>
                    <a:pt x="207" y="0"/>
                  </a:moveTo>
                  <a:cubicBezTo>
                    <a:pt x="205" y="0"/>
                    <a:pt x="203" y="1"/>
                    <a:pt x="201" y="1"/>
                  </a:cubicBezTo>
                  <a:cubicBezTo>
                    <a:pt x="86" y="1"/>
                    <a:pt x="1" y="102"/>
                    <a:pt x="1" y="214"/>
                  </a:cubicBezTo>
                  <a:lnTo>
                    <a:pt x="1" y="566"/>
                  </a:lnTo>
                  <a:cubicBezTo>
                    <a:pt x="1" y="681"/>
                    <a:pt x="82" y="779"/>
                    <a:pt x="201" y="782"/>
                  </a:cubicBezTo>
                  <a:cubicBezTo>
                    <a:pt x="203" y="782"/>
                    <a:pt x="205" y="783"/>
                    <a:pt x="207" y="783"/>
                  </a:cubicBezTo>
                  <a:cubicBezTo>
                    <a:pt x="319" y="783"/>
                    <a:pt x="410" y="689"/>
                    <a:pt x="410" y="576"/>
                  </a:cubicBezTo>
                  <a:lnTo>
                    <a:pt x="410" y="204"/>
                  </a:lnTo>
                  <a:cubicBezTo>
                    <a:pt x="410" y="91"/>
                    <a:pt x="319"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2" name="Google Shape;2584;p40">
              <a:extLst>
                <a:ext uri="{FF2B5EF4-FFF2-40B4-BE49-F238E27FC236}">
                  <a16:creationId xmlns:a16="http://schemas.microsoft.com/office/drawing/2014/main" id="{23B353EF-15F4-ACC4-45E4-0E74E6D22D5D}"/>
                </a:ext>
              </a:extLst>
            </p:cNvPr>
            <p:cNvSpPr/>
            <p:nvPr/>
          </p:nvSpPr>
          <p:spPr>
            <a:xfrm>
              <a:off x="1462663" y="1705670"/>
              <a:ext cx="23305" cy="47156"/>
            </a:xfrm>
            <a:custGeom>
              <a:avLst/>
              <a:gdLst/>
              <a:ahLst/>
              <a:cxnLst/>
              <a:rect l="l" t="t" r="r" b="b"/>
              <a:pathLst>
                <a:path w="982" h="1987" extrusionOk="0">
                  <a:moveTo>
                    <a:pt x="491" y="0"/>
                  </a:moveTo>
                  <a:cubicBezTo>
                    <a:pt x="220" y="0"/>
                    <a:pt x="0" y="220"/>
                    <a:pt x="0" y="494"/>
                  </a:cubicBezTo>
                  <a:lnTo>
                    <a:pt x="0" y="1987"/>
                  </a:lnTo>
                  <a:lnTo>
                    <a:pt x="982" y="1987"/>
                  </a:lnTo>
                  <a:lnTo>
                    <a:pt x="982" y="494"/>
                  </a:lnTo>
                  <a:cubicBezTo>
                    <a:pt x="982" y="220"/>
                    <a:pt x="762" y="0"/>
                    <a:pt x="49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3" name="Google Shape;2585;p40">
              <a:extLst>
                <a:ext uri="{FF2B5EF4-FFF2-40B4-BE49-F238E27FC236}">
                  <a16:creationId xmlns:a16="http://schemas.microsoft.com/office/drawing/2014/main" id="{C2510F79-0DB0-2419-0705-43E2CAD70C21}"/>
                </a:ext>
              </a:extLst>
            </p:cNvPr>
            <p:cNvSpPr/>
            <p:nvPr/>
          </p:nvSpPr>
          <p:spPr>
            <a:xfrm>
              <a:off x="1445789" y="1689911"/>
              <a:ext cx="57053" cy="42837"/>
            </a:xfrm>
            <a:custGeom>
              <a:avLst/>
              <a:gdLst/>
              <a:ahLst/>
              <a:cxnLst/>
              <a:rect l="l" t="t" r="r" b="b"/>
              <a:pathLst>
                <a:path w="2404" h="1805" extrusionOk="0">
                  <a:moveTo>
                    <a:pt x="677" y="1"/>
                  </a:moveTo>
                  <a:cubicBezTo>
                    <a:pt x="302" y="1"/>
                    <a:pt x="0" y="305"/>
                    <a:pt x="0" y="678"/>
                  </a:cubicBezTo>
                  <a:lnTo>
                    <a:pt x="0" y="1128"/>
                  </a:lnTo>
                  <a:cubicBezTo>
                    <a:pt x="0" y="1500"/>
                    <a:pt x="302" y="1805"/>
                    <a:pt x="677" y="1805"/>
                  </a:cubicBezTo>
                  <a:lnTo>
                    <a:pt x="1726" y="1805"/>
                  </a:lnTo>
                  <a:cubicBezTo>
                    <a:pt x="2102" y="1805"/>
                    <a:pt x="2403" y="1500"/>
                    <a:pt x="2403" y="1128"/>
                  </a:cubicBezTo>
                  <a:lnTo>
                    <a:pt x="2403" y="674"/>
                  </a:lnTo>
                  <a:cubicBezTo>
                    <a:pt x="2403" y="302"/>
                    <a:pt x="2099" y="1"/>
                    <a:pt x="1723"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4" name="Google Shape;2586;p40">
              <a:extLst>
                <a:ext uri="{FF2B5EF4-FFF2-40B4-BE49-F238E27FC236}">
                  <a16:creationId xmlns:a16="http://schemas.microsoft.com/office/drawing/2014/main" id="{4542E23F-9478-7839-0F71-9AB114607B8B}"/>
                </a:ext>
              </a:extLst>
            </p:cNvPr>
            <p:cNvSpPr/>
            <p:nvPr/>
          </p:nvSpPr>
          <p:spPr>
            <a:xfrm>
              <a:off x="1176306" y="1592252"/>
              <a:ext cx="99463" cy="227334"/>
            </a:xfrm>
            <a:custGeom>
              <a:avLst/>
              <a:gdLst/>
              <a:ahLst/>
              <a:cxnLst/>
              <a:rect l="l" t="t" r="r" b="b"/>
              <a:pathLst>
                <a:path w="4191" h="9579" extrusionOk="0">
                  <a:moveTo>
                    <a:pt x="2423" y="0"/>
                  </a:moveTo>
                  <a:lnTo>
                    <a:pt x="2423" y="0"/>
                  </a:lnTo>
                  <a:cubicBezTo>
                    <a:pt x="968" y="934"/>
                    <a:pt x="0" y="2569"/>
                    <a:pt x="0" y="4431"/>
                  </a:cubicBezTo>
                  <a:cubicBezTo>
                    <a:pt x="0" y="6969"/>
                    <a:pt x="1801" y="9084"/>
                    <a:pt x="4190" y="9579"/>
                  </a:cubicBezTo>
                  <a:cubicBezTo>
                    <a:pt x="2491" y="8215"/>
                    <a:pt x="1401" y="6119"/>
                    <a:pt x="1401" y="3771"/>
                  </a:cubicBezTo>
                  <a:cubicBezTo>
                    <a:pt x="1401" y="2393"/>
                    <a:pt x="1774" y="1107"/>
                    <a:pt x="2423"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25" name="Google Shape;2587;p40">
            <a:extLst>
              <a:ext uri="{FF2B5EF4-FFF2-40B4-BE49-F238E27FC236}">
                <a16:creationId xmlns:a16="http://schemas.microsoft.com/office/drawing/2014/main" id="{D030AAAA-248F-C8A5-5536-9FCAC6EA31C8}"/>
              </a:ext>
            </a:extLst>
          </p:cNvPr>
          <p:cNvGrpSpPr/>
          <p:nvPr/>
        </p:nvGrpSpPr>
        <p:grpSpPr>
          <a:xfrm>
            <a:off x="3264389" y="2114450"/>
            <a:ext cx="467319" cy="510694"/>
            <a:chOff x="5476707" y="3170226"/>
            <a:chExt cx="315144" cy="332302"/>
          </a:xfrm>
        </p:grpSpPr>
        <p:sp>
          <p:nvSpPr>
            <p:cNvPr id="3026" name="Google Shape;2588;p40">
              <a:extLst>
                <a:ext uri="{FF2B5EF4-FFF2-40B4-BE49-F238E27FC236}">
                  <a16:creationId xmlns:a16="http://schemas.microsoft.com/office/drawing/2014/main" id="{7DAD359D-4FAA-2509-22A3-D1AFC430CE27}"/>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7" name="Google Shape;2589;p40">
              <a:extLst>
                <a:ext uri="{FF2B5EF4-FFF2-40B4-BE49-F238E27FC236}">
                  <a16:creationId xmlns:a16="http://schemas.microsoft.com/office/drawing/2014/main" id="{53F1F6E7-E38D-FEED-A892-B90E2052982D}"/>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8" name="Google Shape;2590;p40">
              <a:extLst>
                <a:ext uri="{FF2B5EF4-FFF2-40B4-BE49-F238E27FC236}">
                  <a16:creationId xmlns:a16="http://schemas.microsoft.com/office/drawing/2014/main" id="{5F5FA129-E2A9-67DD-C9FC-05DE7D79E778}"/>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9" name="Google Shape;2591;p40">
              <a:extLst>
                <a:ext uri="{FF2B5EF4-FFF2-40B4-BE49-F238E27FC236}">
                  <a16:creationId xmlns:a16="http://schemas.microsoft.com/office/drawing/2014/main" id="{2E141051-10EB-30A1-1E40-0BA6C0B1F098}"/>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0" name="Google Shape;2592;p40">
              <a:extLst>
                <a:ext uri="{FF2B5EF4-FFF2-40B4-BE49-F238E27FC236}">
                  <a16:creationId xmlns:a16="http://schemas.microsoft.com/office/drawing/2014/main" id="{949452DA-67C9-672F-2AFE-2A8D32C898ED}"/>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1" name="Google Shape;2593;p40">
              <a:extLst>
                <a:ext uri="{FF2B5EF4-FFF2-40B4-BE49-F238E27FC236}">
                  <a16:creationId xmlns:a16="http://schemas.microsoft.com/office/drawing/2014/main" id="{A026411B-2CD7-5DCF-FBDD-386E9A634E96}"/>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2" name="Google Shape;2594;p40">
              <a:extLst>
                <a:ext uri="{FF2B5EF4-FFF2-40B4-BE49-F238E27FC236}">
                  <a16:creationId xmlns:a16="http://schemas.microsoft.com/office/drawing/2014/main" id="{6911E61D-0482-CBF9-1261-F122591BC743}"/>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3" name="Google Shape;2595;p40">
              <a:extLst>
                <a:ext uri="{FF2B5EF4-FFF2-40B4-BE49-F238E27FC236}">
                  <a16:creationId xmlns:a16="http://schemas.microsoft.com/office/drawing/2014/main" id="{1402E48C-FFF8-2C56-5F40-7E70387A06FC}"/>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4" name="Google Shape;2596;p40">
              <a:extLst>
                <a:ext uri="{FF2B5EF4-FFF2-40B4-BE49-F238E27FC236}">
                  <a16:creationId xmlns:a16="http://schemas.microsoft.com/office/drawing/2014/main" id="{11EA1EBB-64B8-AC94-D674-71C06FDEA32A}"/>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5" name="Google Shape;2597;p40">
              <a:extLst>
                <a:ext uri="{FF2B5EF4-FFF2-40B4-BE49-F238E27FC236}">
                  <a16:creationId xmlns:a16="http://schemas.microsoft.com/office/drawing/2014/main" id="{A7B0C5D3-3A0D-BCCD-D537-B843499638D7}"/>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6" name="Google Shape;2598;p40">
              <a:extLst>
                <a:ext uri="{FF2B5EF4-FFF2-40B4-BE49-F238E27FC236}">
                  <a16:creationId xmlns:a16="http://schemas.microsoft.com/office/drawing/2014/main" id="{A7ED98C9-6FD9-3AD1-14F8-C195604BA0A5}"/>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7" name="Google Shape;2599;p40">
              <a:extLst>
                <a:ext uri="{FF2B5EF4-FFF2-40B4-BE49-F238E27FC236}">
                  <a16:creationId xmlns:a16="http://schemas.microsoft.com/office/drawing/2014/main" id="{25E11291-30ED-921D-9449-10D59520602B}"/>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8" name="Google Shape;2600;p40">
              <a:extLst>
                <a:ext uri="{FF2B5EF4-FFF2-40B4-BE49-F238E27FC236}">
                  <a16:creationId xmlns:a16="http://schemas.microsoft.com/office/drawing/2014/main" id="{F53301C6-0402-613E-9967-A9C66E43222E}"/>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9" name="Google Shape;2601;p40">
              <a:extLst>
                <a:ext uri="{FF2B5EF4-FFF2-40B4-BE49-F238E27FC236}">
                  <a16:creationId xmlns:a16="http://schemas.microsoft.com/office/drawing/2014/main" id="{8B04B0D5-B903-08EA-327D-BC386BFF7EAF}"/>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0" name="Google Shape;2602;p40">
              <a:extLst>
                <a:ext uri="{FF2B5EF4-FFF2-40B4-BE49-F238E27FC236}">
                  <a16:creationId xmlns:a16="http://schemas.microsoft.com/office/drawing/2014/main" id="{12F1B25E-0CC3-A983-00B4-30F6C9EB4A0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1" name="Google Shape;2603;p40">
              <a:extLst>
                <a:ext uri="{FF2B5EF4-FFF2-40B4-BE49-F238E27FC236}">
                  <a16:creationId xmlns:a16="http://schemas.microsoft.com/office/drawing/2014/main" id="{7DEE656F-1A02-4635-0B85-1201E36843F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2" name="Google Shape;2604;p40">
              <a:extLst>
                <a:ext uri="{FF2B5EF4-FFF2-40B4-BE49-F238E27FC236}">
                  <a16:creationId xmlns:a16="http://schemas.microsoft.com/office/drawing/2014/main" id="{4801A312-921D-6002-DEB5-7F51D7F45D5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044" name="Google Shape;2606;p40">
            <a:extLst>
              <a:ext uri="{FF2B5EF4-FFF2-40B4-BE49-F238E27FC236}">
                <a16:creationId xmlns:a16="http://schemas.microsoft.com/office/drawing/2014/main" id="{B6D18FE0-C1D2-0B27-498F-66C44BA77B1E}"/>
              </a:ext>
            </a:extLst>
          </p:cNvPr>
          <p:cNvSpPr/>
          <p:nvPr/>
        </p:nvSpPr>
        <p:spPr>
          <a:xfrm>
            <a:off x="7255756" y="2369794"/>
            <a:ext cx="1749508"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5" name="Google Shape;2607;p40">
            <a:extLst>
              <a:ext uri="{FF2B5EF4-FFF2-40B4-BE49-F238E27FC236}">
                <a16:creationId xmlns:a16="http://schemas.microsoft.com/office/drawing/2014/main" id="{641EC5B1-7139-AE67-A80F-429F35D1ED2C}"/>
              </a:ext>
            </a:extLst>
          </p:cNvPr>
          <p:cNvSpPr txBox="1"/>
          <p:nvPr/>
        </p:nvSpPr>
        <p:spPr>
          <a:xfrm>
            <a:off x="7401001" y="3006135"/>
            <a:ext cx="1550122"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nét độc đáo của kết cấu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46" name="Google Shape;2570;p40">
            <a:extLst>
              <a:ext uri="{FF2B5EF4-FFF2-40B4-BE49-F238E27FC236}">
                <a16:creationId xmlns:a16="http://schemas.microsoft.com/office/drawing/2014/main" id="{5C59D540-587A-9B16-1A35-ECE99C8F75E0}"/>
              </a:ext>
            </a:extLst>
          </p:cNvPr>
          <p:cNvSpPr/>
          <p:nvPr/>
        </p:nvSpPr>
        <p:spPr>
          <a:xfrm>
            <a:off x="8147481" y="5715276"/>
            <a:ext cx="309179" cy="320431"/>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7" name="Google Shape;2608;p40">
            <a:extLst>
              <a:ext uri="{FF2B5EF4-FFF2-40B4-BE49-F238E27FC236}">
                <a16:creationId xmlns:a16="http://schemas.microsoft.com/office/drawing/2014/main" id="{4BAA0CE5-F058-BB8A-534B-C7BC02B478C4}"/>
              </a:ext>
            </a:extLst>
          </p:cNvPr>
          <p:cNvSpPr/>
          <p:nvPr/>
        </p:nvSpPr>
        <p:spPr>
          <a:xfrm>
            <a:off x="7678518" y="1847635"/>
            <a:ext cx="1007613" cy="1044282"/>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9" name="Google Shape;2610;p40">
            <a:extLst>
              <a:ext uri="{FF2B5EF4-FFF2-40B4-BE49-F238E27FC236}">
                <a16:creationId xmlns:a16="http://schemas.microsoft.com/office/drawing/2014/main" id="{19A2BE37-1E22-598A-26EE-64BAB1910581}"/>
              </a:ext>
            </a:extLst>
          </p:cNvPr>
          <p:cNvSpPr/>
          <p:nvPr/>
        </p:nvSpPr>
        <p:spPr>
          <a:xfrm>
            <a:off x="9118704" y="2369794"/>
            <a:ext cx="2435753"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0" name="Google Shape;2611;p40">
            <a:extLst>
              <a:ext uri="{FF2B5EF4-FFF2-40B4-BE49-F238E27FC236}">
                <a16:creationId xmlns:a16="http://schemas.microsoft.com/office/drawing/2014/main" id="{4F9E521A-B693-1BB1-CABD-FCBA43A738D5}"/>
              </a:ext>
            </a:extLst>
          </p:cNvPr>
          <p:cNvSpPr txBox="1"/>
          <p:nvPr/>
        </p:nvSpPr>
        <p:spPr>
          <a:xfrm>
            <a:off x="9160015" y="2855726"/>
            <a:ext cx="2435753"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khái quát về chủ đề, thông điệp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chủ đề, thông điệp được thể hiện qua những yếu tố hình thức.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1" name="Google Shape;2572;p40">
            <a:extLst>
              <a:ext uri="{FF2B5EF4-FFF2-40B4-BE49-F238E27FC236}">
                <a16:creationId xmlns:a16="http://schemas.microsoft.com/office/drawing/2014/main" id="{2567C764-AE08-A67A-29BF-FC24B3CC37DB}"/>
              </a:ext>
            </a:extLst>
          </p:cNvPr>
          <p:cNvSpPr/>
          <p:nvPr/>
        </p:nvSpPr>
        <p:spPr>
          <a:xfrm>
            <a:off x="10353552" y="5715276"/>
            <a:ext cx="309179" cy="320431"/>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2" name="Google Shape;2612;p40">
            <a:extLst>
              <a:ext uri="{FF2B5EF4-FFF2-40B4-BE49-F238E27FC236}">
                <a16:creationId xmlns:a16="http://schemas.microsoft.com/office/drawing/2014/main" id="{ADE8EFA5-BB6F-9ADE-EF25-5596518376C7}"/>
              </a:ext>
            </a:extLst>
          </p:cNvPr>
          <p:cNvSpPr/>
          <p:nvPr/>
        </p:nvSpPr>
        <p:spPr>
          <a:xfrm>
            <a:off x="10004335" y="1847635"/>
            <a:ext cx="1007613" cy="1044282"/>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4" name="Google Shape;2614;p40">
            <a:extLst>
              <a:ext uri="{FF2B5EF4-FFF2-40B4-BE49-F238E27FC236}">
                <a16:creationId xmlns:a16="http://schemas.microsoft.com/office/drawing/2014/main" id="{4B2475B9-2C75-E8AA-1426-74EA442B97EE}"/>
              </a:ext>
            </a:extLst>
          </p:cNvPr>
          <p:cNvSpPr/>
          <p:nvPr/>
        </p:nvSpPr>
        <p:spPr>
          <a:xfrm>
            <a:off x="4657701" y="2369794"/>
            <a:ext cx="2484615"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5" name="Google Shape;2615;p40">
            <a:extLst>
              <a:ext uri="{FF2B5EF4-FFF2-40B4-BE49-F238E27FC236}">
                <a16:creationId xmlns:a16="http://schemas.microsoft.com/office/drawing/2014/main" id="{8F5078EF-3D20-F33D-4C9B-8FA7D7AA0CB8}"/>
              </a:ext>
            </a:extLst>
          </p:cNvPr>
          <p:cNvSpPr txBox="1"/>
          <p:nvPr/>
        </p:nvSpPr>
        <p:spPr>
          <a:xfrm>
            <a:off x="4657701" y="3026417"/>
            <a:ext cx="2484615"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phân tích nét đặc sắc của hình thức nghệ </a:t>
            </a:r>
            <a:r>
              <a:rPr lang="en-US" sz="2400" spc="-3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 làm rõ tác dụng đối với việc thể hiện nội dung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6" name="Google Shape;2568;p40">
            <a:extLst>
              <a:ext uri="{FF2B5EF4-FFF2-40B4-BE49-F238E27FC236}">
                <a16:creationId xmlns:a16="http://schemas.microsoft.com/office/drawing/2014/main" id="{DDD64BC9-A233-25A3-BCEA-087B913FE029}"/>
              </a:ext>
            </a:extLst>
          </p:cNvPr>
          <p:cNvSpPr/>
          <p:nvPr/>
        </p:nvSpPr>
        <p:spPr>
          <a:xfrm>
            <a:off x="5941411" y="5715276"/>
            <a:ext cx="309179" cy="320431"/>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7" name="Google Shape;2616;p40">
            <a:extLst>
              <a:ext uri="{FF2B5EF4-FFF2-40B4-BE49-F238E27FC236}">
                <a16:creationId xmlns:a16="http://schemas.microsoft.com/office/drawing/2014/main" id="{44A09116-CD46-4C16-2C3A-0AC7BE334F11}"/>
              </a:ext>
            </a:extLst>
          </p:cNvPr>
          <p:cNvSpPr/>
          <p:nvPr/>
        </p:nvSpPr>
        <p:spPr>
          <a:xfrm>
            <a:off x="5418023" y="1847635"/>
            <a:ext cx="1007613" cy="1044282"/>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058" name="Google Shape;2617;p40">
            <a:extLst>
              <a:ext uri="{FF2B5EF4-FFF2-40B4-BE49-F238E27FC236}">
                <a16:creationId xmlns:a16="http://schemas.microsoft.com/office/drawing/2014/main" id="{B53B0ECB-BC05-1944-BAB5-FE904DACC223}"/>
              </a:ext>
            </a:extLst>
          </p:cNvPr>
          <p:cNvGrpSpPr/>
          <p:nvPr/>
        </p:nvGrpSpPr>
        <p:grpSpPr>
          <a:xfrm>
            <a:off x="7975057" y="2114624"/>
            <a:ext cx="414530" cy="510330"/>
            <a:chOff x="2622138" y="3710639"/>
            <a:chExt cx="279545" cy="332065"/>
          </a:xfrm>
        </p:grpSpPr>
        <p:sp>
          <p:nvSpPr>
            <p:cNvPr id="3059" name="Google Shape;2618;p40">
              <a:extLst>
                <a:ext uri="{FF2B5EF4-FFF2-40B4-BE49-F238E27FC236}">
                  <a16:creationId xmlns:a16="http://schemas.microsoft.com/office/drawing/2014/main" id="{898E86ED-6ED1-4B44-4A31-CB8BEAC74868}"/>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0" name="Google Shape;2619;p40">
              <a:extLst>
                <a:ext uri="{FF2B5EF4-FFF2-40B4-BE49-F238E27FC236}">
                  <a16:creationId xmlns:a16="http://schemas.microsoft.com/office/drawing/2014/main" id="{1A8AEC9F-31C2-FD7D-9510-04615D0DD8DB}"/>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1" name="Google Shape;2620;p40">
              <a:extLst>
                <a:ext uri="{FF2B5EF4-FFF2-40B4-BE49-F238E27FC236}">
                  <a16:creationId xmlns:a16="http://schemas.microsoft.com/office/drawing/2014/main" id="{69F87D16-13CA-5C37-23D6-64B9A0C76718}"/>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2" name="Google Shape;2621;p40">
              <a:extLst>
                <a:ext uri="{FF2B5EF4-FFF2-40B4-BE49-F238E27FC236}">
                  <a16:creationId xmlns:a16="http://schemas.microsoft.com/office/drawing/2014/main" id="{8AD055BF-5C21-A094-CD21-374096B74B6A}"/>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3" name="Google Shape;2622;p40">
              <a:extLst>
                <a:ext uri="{FF2B5EF4-FFF2-40B4-BE49-F238E27FC236}">
                  <a16:creationId xmlns:a16="http://schemas.microsoft.com/office/drawing/2014/main" id="{9B7E2CB5-3E99-3DF2-AA05-8E4FB6DAC439}"/>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4" name="Google Shape;2623;p40">
              <a:extLst>
                <a:ext uri="{FF2B5EF4-FFF2-40B4-BE49-F238E27FC236}">
                  <a16:creationId xmlns:a16="http://schemas.microsoft.com/office/drawing/2014/main" id="{389FBDEE-3631-F7CD-EACF-DC9D2110120F}"/>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5" name="Google Shape;2624;p40">
              <a:extLst>
                <a:ext uri="{FF2B5EF4-FFF2-40B4-BE49-F238E27FC236}">
                  <a16:creationId xmlns:a16="http://schemas.microsoft.com/office/drawing/2014/main" id="{63C10972-6222-9C67-4A37-8D0736A8F8B2}"/>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6" name="Google Shape;2625;p40">
              <a:extLst>
                <a:ext uri="{FF2B5EF4-FFF2-40B4-BE49-F238E27FC236}">
                  <a16:creationId xmlns:a16="http://schemas.microsoft.com/office/drawing/2014/main" id="{F323A1C0-B161-EC8C-E7E1-C31C7D546934}"/>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7" name="Google Shape;2626;p40">
              <a:extLst>
                <a:ext uri="{FF2B5EF4-FFF2-40B4-BE49-F238E27FC236}">
                  <a16:creationId xmlns:a16="http://schemas.microsoft.com/office/drawing/2014/main" id="{5A024AD4-0B62-5AF5-6CC3-049873187F49}"/>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8" name="Google Shape;2627;p40">
              <a:extLst>
                <a:ext uri="{FF2B5EF4-FFF2-40B4-BE49-F238E27FC236}">
                  <a16:creationId xmlns:a16="http://schemas.microsoft.com/office/drawing/2014/main" id="{5E62EFEF-6B86-9205-9C31-18AFF31FC07A}"/>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9" name="Google Shape;2628;p40">
              <a:extLst>
                <a:ext uri="{FF2B5EF4-FFF2-40B4-BE49-F238E27FC236}">
                  <a16:creationId xmlns:a16="http://schemas.microsoft.com/office/drawing/2014/main" id="{7A885191-3296-F274-F506-80B64C31E6BE}"/>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0" name="Google Shape;2629;p40">
              <a:extLst>
                <a:ext uri="{FF2B5EF4-FFF2-40B4-BE49-F238E27FC236}">
                  <a16:creationId xmlns:a16="http://schemas.microsoft.com/office/drawing/2014/main" id="{B18A3B92-1A71-111C-CA53-768F92C7B0B6}"/>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71" name="Google Shape;2630;p40">
            <a:extLst>
              <a:ext uri="{FF2B5EF4-FFF2-40B4-BE49-F238E27FC236}">
                <a16:creationId xmlns:a16="http://schemas.microsoft.com/office/drawing/2014/main" id="{CA5F8720-01EC-E6E9-2721-BA9FE24916B6}"/>
              </a:ext>
            </a:extLst>
          </p:cNvPr>
          <p:cNvGrpSpPr/>
          <p:nvPr/>
        </p:nvGrpSpPr>
        <p:grpSpPr>
          <a:xfrm>
            <a:off x="5688801" y="2114688"/>
            <a:ext cx="492446" cy="510222"/>
            <a:chOff x="2595866" y="3170368"/>
            <a:chExt cx="332089" cy="331994"/>
          </a:xfrm>
        </p:grpSpPr>
        <p:sp>
          <p:nvSpPr>
            <p:cNvPr id="3072" name="Google Shape;2631;p40">
              <a:extLst>
                <a:ext uri="{FF2B5EF4-FFF2-40B4-BE49-F238E27FC236}">
                  <a16:creationId xmlns:a16="http://schemas.microsoft.com/office/drawing/2014/main" id="{DE6412B1-6D4B-B701-FBF2-C17382039936}"/>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3" name="Google Shape;2632;p40">
              <a:extLst>
                <a:ext uri="{FF2B5EF4-FFF2-40B4-BE49-F238E27FC236}">
                  <a16:creationId xmlns:a16="http://schemas.microsoft.com/office/drawing/2014/main" id="{2829FCA1-73F9-843B-5BDF-0D351B2E3C7E}"/>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4" name="Google Shape;2633;p40">
              <a:extLst>
                <a:ext uri="{FF2B5EF4-FFF2-40B4-BE49-F238E27FC236}">
                  <a16:creationId xmlns:a16="http://schemas.microsoft.com/office/drawing/2014/main" id="{246DF26A-5369-2E52-6CAA-DB35366EBB4D}"/>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5" name="Google Shape;2634;p40">
              <a:extLst>
                <a:ext uri="{FF2B5EF4-FFF2-40B4-BE49-F238E27FC236}">
                  <a16:creationId xmlns:a16="http://schemas.microsoft.com/office/drawing/2014/main" id="{13A6378F-36A7-34F7-91B1-9D0AA07561B0}"/>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6" name="Google Shape;2635;p40">
              <a:extLst>
                <a:ext uri="{FF2B5EF4-FFF2-40B4-BE49-F238E27FC236}">
                  <a16:creationId xmlns:a16="http://schemas.microsoft.com/office/drawing/2014/main" id="{3A840F7F-65A0-F572-A13C-5E4119C01071}"/>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7" name="Google Shape;2636;p40">
              <a:extLst>
                <a:ext uri="{FF2B5EF4-FFF2-40B4-BE49-F238E27FC236}">
                  <a16:creationId xmlns:a16="http://schemas.microsoft.com/office/drawing/2014/main" id="{B0766D5F-3E09-A9C0-4A04-67DACC354111}"/>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8" name="Google Shape;2637;p40">
              <a:extLst>
                <a:ext uri="{FF2B5EF4-FFF2-40B4-BE49-F238E27FC236}">
                  <a16:creationId xmlns:a16="http://schemas.microsoft.com/office/drawing/2014/main" id="{FF883605-9E81-4EE5-8F16-99E4FED02BE3}"/>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9" name="Google Shape;2638;p40">
              <a:extLst>
                <a:ext uri="{FF2B5EF4-FFF2-40B4-BE49-F238E27FC236}">
                  <a16:creationId xmlns:a16="http://schemas.microsoft.com/office/drawing/2014/main" id="{24DB2730-2153-5B5C-5D80-0DB6BA2B4BC4}"/>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0" name="Google Shape;2639;p40">
              <a:extLst>
                <a:ext uri="{FF2B5EF4-FFF2-40B4-BE49-F238E27FC236}">
                  <a16:creationId xmlns:a16="http://schemas.microsoft.com/office/drawing/2014/main" id="{E2078B37-951F-974F-FBBF-A7F42F88AB3A}"/>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1" name="Google Shape;2640;p40">
              <a:extLst>
                <a:ext uri="{FF2B5EF4-FFF2-40B4-BE49-F238E27FC236}">
                  <a16:creationId xmlns:a16="http://schemas.microsoft.com/office/drawing/2014/main" id="{14BA9053-6C9B-B73E-45E4-4A3ED6E19212}"/>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2" name="Google Shape;2641;p40">
              <a:extLst>
                <a:ext uri="{FF2B5EF4-FFF2-40B4-BE49-F238E27FC236}">
                  <a16:creationId xmlns:a16="http://schemas.microsoft.com/office/drawing/2014/main" id="{D124B256-3679-D110-7AAC-69062EE48B61}"/>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3" name="Google Shape;2642;p40">
              <a:extLst>
                <a:ext uri="{FF2B5EF4-FFF2-40B4-BE49-F238E27FC236}">
                  <a16:creationId xmlns:a16="http://schemas.microsoft.com/office/drawing/2014/main" id="{C56AA58C-50F0-1EA2-778A-9DD61AD66484}"/>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4" name="Google Shape;2643;p40">
              <a:extLst>
                <a:ext uri="{FF2B5EF4-FFF2-40B4-BE49-F238E27FC236}">
                  <a16:creationId xmlns:a16="http://schemas.microsoft.com/office/drawing/2014/main" id="{EE3FE5E0-B1F0-9C8C-D757-E92BA68B946A}"/>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5" name="Google Shape;2644;p40">
              <a:extLst>
                <a:ext uri="{FF2B5EF4-FFF2-40B4-BE49-F238E27FC236}">
                  <a16:creationId xmlns:a16="http://schemas.microsoft.com/office/drawing/2014/main" id="{09CC43EB-A2B5-4E0A-9D31-C4DE618C8B3E}"/>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6" name="Google Shape;2645;p40">
              <a:extLst>
                <a:ext uri="{FF2B5EF4-FFF2-40B4-BE49-F238E27FC236}">
                  <a16:creationId xmlns:a16="http://schemas.microsoft.com/office/drawing/2014/main" id="{0FBF10ED-04E4-7649-4674-C2BE404F0A4D}"/>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7" name="Google Shape;2646;p40">
              <a:extLst>
                <a:ext uri="{FF2B5EF4-FFF2-40B4-BE49-F238E27FC236}">
                  <a16:creationId xmlns:a16="http://schemas.microsoft.com/office/drawing/2014/main" id="{2196050C-EB2E-EAAB-F6DA-C966B82DFFAC}"/>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8" name="Google Shape;2647;p40">
              <a:extLst>
                <a:ext uri="{FF2B5EF4-FFF2-40B4-BE49-F238E27FC236}">
                  <a16:creationId xmlns:a16="http://schemas.microsoft.com/office/drawing/2014/main" id="{A04B44DC-EAD9-1508-ACA2-548F4D4D8B1C}"/>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9" name="Google Shape;2648;p40">
              <a:extLst>
                <a:ext uri="{FF2B5EF4-FFF2-40B4-BE49-F238E27FC236}">
                  <a16:creationId xmlns:a16="http://schemas.microsoft.com/office/drawing/2014/main" id="{02F123A3-4F35-19F6-E93C-8F535F6DDD2C}"/>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0" name="Google Shape;2649;p40">
              <a:extLst>
                <a:ext uri="{FF2B5EF4-FFF2-40B4-BE49-F238E27FC236}">
                  <a16:creationId xmlns:a16="http://schemas.microsoft.com/office/drawing/2014/main" id="{AE2AB19D-DAF1-1B88-7535-159584E6806B}"/>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1" name="Google Shape;2650;p40">
              <a:extLst>
                <a:ext uri="{FF2B5EF4-FFF2-40B4-BE49-F238E27FC236}">
                  <a16:creationId xmlns:a16="http://schemas.microsoft.com/office/drawing/2014/main" id="{5BBF7F3A-DCEF-593B-CAB5-A49660631BC6}"/>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2" name="Google Shape;2651;p40">
              <a:extLst>
                <a:ext uri="{FF2B5EF4-FFF2-40B4-BE49-F238E27FC236}">
                  <a16:creationId xmlns:a16="http://schemas.microsoft.com/office/drawing/2014/main" id="{9471E9EE-C930-C099-F32D-700EDE5A31A6}"/>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93" name="Google Shape;2652;p40">
            <a:extLst>
              <a:ext uri="{FF2B5EF4-FFF2-40B4-BE49-F238E27FC236}">
                <a16:creationId xmlns:a16="http://schemas.microsoft.com/office/drawing/2014/main" id="{DF98F348-33BC-769D-F4CC-C8AAB1B2E887}"/>
              </a:ext>
            </a:extLst>
          </p:cNvPr>
          <p:cNvGrpSpPr/>
          <p:nvPr/>
        </p:nvGrpSpPr>
        <p:grpSpPr>
          <a:xfrm>
            <a:off x="10258103" y="2174476"/>
            <a:ext cx="500293" cy="390626"/>
            <a:chOff x="5462894" y="3749584"/>
            <a:chExt cx="337381" cy="254175"/>
          </a:xfrm>
        </p:grpSpPr>
        <p:sp>
          <p:nvSpPr>
            <p:cNvPr id="3094" name="Google Shape;2653;p40">
              <a:extLst>
                <a:ext uri="{FF2B5EF4-FFF2-40B4-BE49-F238E27FC236}">
                  <a16:creationId xmlns:a16="http://schemas.microsoft.com/office/drawing/2014/main" id="{DB5A0CE3-A9B3-82A2-E8F6-8F3C339BFD5E}"/>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5" name="Google Shape;2654;p40">
              <a:extLst>
                <a:ext uri="{FF2B5EF4-FFF2-40B4-BE49-F238E27FC236}">
                  <a16:creationId xmlns:a16="http://schemas.microsoft.com/office/drawing/2014/main" id="{9563B8A1-CB08-D086-6DFB-BFBCC13FD68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6" name="Google Shape;2655;p40">
              <a:extLst>
                <a:ext uri="{FF2B5EF4-FFF2-40B4-BE49-F238E27FC236}">
                  <a16:creationId xmlns:a16="http://schemas.microsoft.com/office/drawing/2014/main" id="{3545820B-EA51-1786-E319-88E2D7991BB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7" name="Google Shape;2656;p40">
              <a:extLst>
                <a:ext uri="{FF2B5EF4-FFF2-40B4-BE49-F238E27FC236}">
                  <a16:creationId xmlns:a16="http://schemas.microsoft.com/office/drawing/2014/main" id="{FBB19B5D-18CD-7F80-22E7-942B5D447FCC}"/>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8" name="Google Shape;2657;p40">
              <a:extLst>
                <a:ext uri="{FF2B5EF4-FFF2-40B4-BE49-F238E27FC236}">
                  <a16:creationId xmlns:a16="http://schemas.microsoft.com/office/drawing/2014/main" id="{68E777F4-6BDA-27C3-5498-B72DCFDA6FA4}"/>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100" name="Google Shape;2280;p36">
            <a:extLst>
              <a:ext uri="{FF2B5EF4-FFF2-40B4-BE49-F238E27FC236}">
                <a16:creationId xmlns:a16="http://schemas.microsoft.com/office/drawing/2014/main" id="{303136AB-F893-58E4-F802-578A83656C3E}"/>
              </a:ext>
            </a:extLst>
          </p:cNvPr>
          <p:cNvSpPr/>
          <p:nvPr/>
        </p:nvSpPr>
        <p:spPr>
          <a:xfrm>
            <a:off x="2971801" y="6120764"/>
            <a:ext cx="6662056" cy="606576"/>
          </a:xfrm>
          <a:prstGeom prst="roundRect">
            <a:avLst>
              <a:gd name="adj" fmla="val 50000"/>
            </a:avLst>
          </a:prstGeom>
          <a:solidFill>
            <a:srgbClr val="BCDEEA"/>
          </a:solidFill>
          <a:ln>
            <a:noFill/>
          </a:ln>
        </p:spPr>
        <p:txBody>
          <a:bodyPr spcFirstLastPara="1" wrap="square" lIns="91425" tIns="0"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rPr>
              <a:t>CÁCH ĐỌC</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7318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barn(inVertical)">
                                      <p:cBhvr>
                                        <p:cTn id="7" dur="500"/>
                                        <p:tgtEl>
                                          <p:spTgt spid="3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01"/>
                                        </p:tgtEl>
                                        <p:attrNameLst>
                                          <p:attrName>style.visibility</p:attrName>
                                        </p:attrNameLst>
                                      </p:cBhvr>
                                      <p:to>
                                        <p:strVal val="visible"/>
                                      </p:to>
                                    </p:set>
                                    <p:animEffect transition="in" filter="barn(inVertical)">
                                      <p:cBhvr>
                                        <p:cTn id="12" dur="500"/>
                                        <p:tgtEl>
                                          <p:spTgt spid="30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99"/>
                                        </p:tgtEl>
                                        <p:attrNameLst>
                                          <p:attrName>style.visibility</p:attrName>
                                        </p:attrNameLst>
                                      </p:cBhvr>
                                      <p:to>
                                        <p:strVal val="visible"/>
                                      </p:to>
                                    </p:set>
                                    <p:animEffect transition="in" filter="barn(inVertical)">
                                      <p:cBhvr>
                                        <p:cTn id="15" dur="500"/>
                                        <p:tgtEl>
                                          <p:spTgt spid="29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98"/>
                                        </p:tgtEl>
                                        <p:attrNameLst>
                                          <p:attrName>style.visibility</p:attrName>
                                        </p:attrNameLst>
                                      </p:cBhvr>
                                      <p:to>
                                        <p:strVal val="visible"/>
                                      </p:to>
                                    </p:set>
                                    <p:animEffect transition="in" filter="barn(inVertical)">
                                      <p:cBhvr>
                                        <p:cTn id="18" dur="500"/>
                                        <p:tgtEl>
                                          <p:spTgt spid="299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00"/>
                                        </p:tgtEl>
                                        <p:attrNameLst>
                                          <p:attrName>style.visibility</p:attrName>
                                        </p:attrNameLst>
                                      </p:cBhvr>
                                      <p:to>
                                        <p:strVal val="visible"/>
                                      </p:to>
                                    </p:set>
                                    <p:animEffect transition="in" filter="barn(inVertical)">
                                      <p:cBhvr>
                                        <p:cTn id="21" dur="500"/>
                                        <p:tgtEl>
                                          <p:spTgt spid="3000"/>
                                        </p:tgtEl>
                                      </p:cBhvr>
                                    </p:animEffect>
                                  </p:childTnLst>
                                </p:cTn>
                              </p:par>
                              <p:par>
                                <p:cTn id="22" presetID="16" presetClass="entr" presetSubtype="21" fill="hold" nodeType="withEffect">
                                  <p:stCondLst>
                                    <p:cond delay="0"/>
                                  </p:stCondLst>
                                  <p:childTnLst>
                                    <p:set>
                                      <p:cBhvr>
                                        <p:cTn id="23" dur="1" fill="hold">
                                          <p:stCondLst>
                                            <p:cond delay="0"/>
                                          </p:stCondLst>
                                        </p:cTn>
                                        <p:tgtEl>
                                          <p:spTgt spid="3011"/>
                                        </p:tgtEl>
                                        <p:attrNameLst>
                                          <p:attrName>style.visibility</p:attrName>
                                        </p:attrNameLst>
                                      </p:cBhvr>
                                      <p:to>
                                        <p:strVal val="visible"/>
                                      </p:to>
                                    </p:set>
                                    <p:animEffect transition="in" filter="barn(inVertical)">
                                      <p:cBhvr>
                                        <p:cTn id="24" dur="500"/>
                                        <p:tgtEl>
                                          <p:spTgt spid="30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07"/>
                                        </p:tgtEl>
                                        <p:attrNameLst>
                                          <p:attrName>style.visibility</p:attrName>
                                        </p:attrNameLst>
                                      </p:cBhvr>
                                      <p:to>
                                        <p:strVal val="visible"/>
                                      </p:to>
                                    </p:set>
                                    <p:animEffect transition="in" filter="barn(inVertical)">
                                      <p:cBhvr>
                                        <p:cTn id="29" dur="500"/>
                                        <p:tgtEl>
                                          <p:spTgt spid="300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06"/>
                                        </p:tgtEl>
                                        <p:attrNameLst>
                                          <p:attrName>style.visibility</p:attrName>
                                        </p:attrNameLst>
                                      </p:cBhvr>
                                      <p:to>
                                        <p:strVal val="visible"/>
                                      </p:to>
                                    </p:set>
                                    <p:animEffect transition="in" filter="barn(inVertical)">
                                      <p:cBhvr>
                                        <p:cTn id="32" dur="500"/>
                                        <p:tgtEl>
                                          <p:spTgt spid="300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003"/>
                                        </p:tgtEl>
                                        <p:attrNameLst>
                                          <p:attrName>style.visibility</p:attrName>
                                        </p:attrNameLst>
                                      </p:cBhvr>
                                      <p:to>
                                        <p:strVal val="visible"/>
                                      </p:to>
                                    </p:set>
                                    <p:animEffect transition="in" filter="barn(inVertical)">
                                      <p:cBhvr>
                                        <p:cTn id="35" dur="500"/>
                                        <p:tgtEl>
                                          <p:spTgt spid="300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04"/>
                                        </p:tgtEl>
                                        <p:attrNameLst>
                                          <p:attrName>style.visibility</p:attrName>
                                        </p:attrNameLst>
                                      </p:cBhvr>
                                      <p:to>
                                        <p:strVal val="visible"/>
                                      </p:to>
                                    </p:set>
                                    <p:animEffect transition="in" filter="barn(inVertical)">
                                      <p:cBhvr>
                                        <p:cTn id="38" dur="500"/>
                                        <p:tgtEl>
                                          <p:spTgt spid="30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05"/>
                                        </p:tgtEl>
                                        <p:attrNameLst>
                                          <p:attrName>style.visibility</p:attrName>
                                        </p:attrNameLst>
                                      </p:cBhvr>
                                      <p:to>
                                        <p:strVal val="visible"/>
                                      </p:to>
                                    </p:set>
                                    <p:animEffect transition="in" filter="barn(inVertical)">
                                      <p:cBhvr>
                                        <p:cTn id="41" dur="500"/>
                                        <p:tgtEl>
                                          <p:spTgt spid="3005"/>
                                        </p:tgtEl>
                                      </p:cBhvr>
                                    </p:animEffect>
                                  </p:childTnLst>
                                </p:cTn>
                              </p:par>
                              <p:par>
                                <p:cTn id="42" presetID="16" presetClass="entr" presetSubtype="21" fill="hold" nodeType="withEffect">
                                  <p:stCondLst>
                                    <p:cond delay="0"/>
                                  </p:stCondLst>
                                  <p:childTnLst>
                                    <p:set>
                                      <p:cBhvr>
                                        <p:cTn id="43" dur="1" fill="hold">
                                          <p:stCondLst>
                                            <p:cond delay="0"/>
                                          </p:stCondLst>
                                        </p:cTn>
                                        <p:tgtEl>
                                          <p:spTgt spid="3025"/>
                                        </p:tgtEl>
                                        <p:attrNameLst>
                                          <p:attrName>style.visibility</p:attrName>
                                        </p:attrNameLst>
                                      </p:cBhvr>
                                      <p:to>
                                        <p:strVal val="visible"/>
                                      </p:to>
                                    </p:set>
                                    <p:animEffect transition="in" filter="barn(inVertical)">
                                      <p:cBhvr>
                                        <p:cTn id="44" dur="500"/>
                                        <p:tgtEl>
                                          <p:spTgt spid="30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08"/>
                                        </p:tgtEl>
                                        <p:attrNameLst>
                                          <p:attrName>style.visibility</p:attrName>
                                        </p:attrNameLst>
                                      </p:cBhvr>
                                      <p:to>
                                        <p:strVal val="visible"/>
                                      </p:to>
                                    </p:set>
                                    <p:animEffect transition="in" filter="barn(inVertical)">
                                      <p:cBhvr>
                                        <p:cTn id="49" dur="500"/>
                                        <p:tgtEl>
                                          <p:spTgt spid="300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56"/>
                                        </p:tgtEl>
                                        <p:attrNameLst>
                                          <p:attrName>style.visibility</p:attrName>
                                        </p:attrNameLst>
                                      </p:cBhvr>
                                      <p:to>
                                        <p:strVal val="visible"/>
                                      </p:to>
                                    </p:set>
                                    <p:animEffect transition="in" filter="barn(inVertical)">
                                      <p:cBhvr>
                                        <p:cTn id="52" dur="500"/>
                                        <p:tgtEl>
                                          <p:spTgt spid="305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55"/>
                                        </p:tgtEl>
                                        <p:attrNameLst>
                                          <p:attrName>style.visibility</p:attrName>
                                        </p:attrNameLst>
                                      </p:cBhvr>
                                      <p:to>
                                        <p:strVal val="visible"/>
                                      </p:to>
                                    </p:set>
                                    <p:animEffect transition="in" filter="barn(inVertical)">
                                      <p:cBhvr>
                                        <p:cTn id="55" dur="500"/>
                                        <p:tgtEl>
                                          <p:spTgt spid="305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54"/>
                                        </p:tgtEl>
                                        <p:attrNameLst>
                                          <p:attrName>style.visibility</p:attrName>
                                        </p:attrNameLst>
                                      </p:cBhvr>
                                      <p:to>
                                        <p:strVal val="visible"/>
                                      </p:to>
                                    </p:set>
                                    <p:animEffect transition="in" filter="barn(inVertical)">
                                      <p:cBhvr>
                                        <p:cTn id="58" dur="500"/>
                                        <p:tgtEl>
                                          <p:spTgt spid="305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057"/>
                                        </p:tgtEl>
                                        <p:attrNameLst>
                                          <p:attrName>style.visibility</p:attrName>
                                        </p:attrNameLst>
                                      </p:cBhvr>
                                      <p:to>
                                        <p:strVal val="visible"/>
                                      </p:to>
                                    </p:set>
                                    <p:animEffect transition="in" filter="barn(inVertical)">
                                      <p:cBhvr>
                                        <p:cTn id="61" dur="500"/>
                                        <p:tgtEl>
                                          <p:spTgt spid="3057"/>
                                        </p:tgtEl>
                                      </p:cBhvr>
                                    </p:animEffect>
                                  </p:childTnLst>
                                </p:cTn>
                              </p:par>
                              <p:par>
                                <p:cTn id="62" presetID="16" presetClass="entr" presetSubtype="21" fill="hold" nodeType="withEffect">
                                  <p:stCondLst>
                                    <p:cond delay="0"/>
                                  </p:stCondLst>
                                  <p:childTnLst>
                                    <p:set>
                                      <p:cBhvr>
                                        <p:cTn id="63" dur="1" fill="hold">
                                          <p:stCondLst>
                                            <p:cond delay="0"/>
                                          </p:stCondLst>
                                        </p:cTn>
                                        <p:tgtEl>
                                          <p:spTgt spid="3071"/>
                                        </p:tgtEl>
                                        <p:attrNameLst>
                                          <p:attrName>style.visibility</p:attrName>
                                        </p:attrNameLst>
                                      </p:cBhvr>
                                      <p:to>
                                        <p:strVal val="visible"/>
                                      </p:to>
                                    </p:set>
                                    <p:animEffect transition="in" filter="barn(inVertical)">
                                      <p:cBhvr>
                                        <p:cTn id="64" dur="500"/>
                                        <p:tgtEl>
                                          <p:spTgt spid="307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09"/>
                                        </p:tgtEl>
                                        <p:attrNameLst>
                                          <p:attrName>style.visibility</p:attrName>
                                        </p:attrNameLst>
                                      </p:cBhvr>
                                      <p:to>
                                        <p:strVal val="visible"/>
                                      </p:to>
                                    </p:set>
                                    <p:animEffect transition="in" filter="barn(inVertical)">
                                      <p:cBhvr>
                                        <p:cTn id="69" dur="500"/>
                                        <p:tgtEl>
                                          <p:spTgt spid="300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46"/>
                                        </p:tgtEl>
                                        <p:attrNameLst>
                                          <p:attrName>style.visibility</p:attrName>
                                        </p:attrNameLst>
                                      </p:cBhvr>
                                      <p:to>
                                        <p:strVal val="visible"/>
                                      </p:to>
                                    </p:set>
                                    <p:animEffect transition="in" filter="barn(inVertical)">
                                      <p:cBhvr>
                                        <p:cTn id="72" dur="500"/>
                                        <p:tgtEl>
                                          <p:spTgt spid="304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045"/>
                                        </p:tgtEl>
                                        <p:attrNameLst>
                                          <p:attrName>style.visibility</p:attrName>
                                        </p:attrNameLst>
                                      </p:cBhvr>
                                      <p:to>
                                        <p:strVal val="visible"/>
                                      </p:to>
                                    </p:set>
                                    <p:animEffect transition="in" filter="barn(inVertical)">
                                      <p:cBhvr>
                                        <p:cTn id="75" dur="500"/>
                                        <p:tgtEl>
                                          <p:spTgt spid="304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044"/>
                                        </p:tgtEl>
                                        <p:attrNameLst>
                                          <p:attrName>style.visibility</p:attrName>
                                        </p:attrNameLst>
                                      </p:cBhvr>
                                      <p:to>
                                        <p:strVal val="visible"/>
                                      </p:to>
                                    </p:set>
                                    <p:animEffect transition="in" filter="barn(inVertical)">
                                      <p:cBhvr>
                                        <p:cTn id="78" dur="500"/>
                                        <p:tgtEl>
                                          <p:spTgt spid="304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47"/>
                                        </p:tgtEl>
                                        <p:attrNameLst>
                                          <p:attrName>style.visibility</p:attrName>
                                        </p:attrNameLst>
                                      </p:cBhvr>
                                      <p:to>
                                        <p:strVal val="visible"/>
                                      </p:to>
                                    </p:set>
                                    <p:animEffect transition="in" filter="barn(inVertical)">
                                      <p:cBhvr>
                                        <p:cTn id="81" dur="500"/>
                                        <p:tgtEl>
                                          <p:spTgt spid="3047"/>
                                        </p:tgtEl>
                                      </p:cBhvr>
                                    </p:animEffect>
                                  </p:childTnLst>
                                </p:cTn>
                              </p:par>
                              <p:par>
                                <p:cTn id="82" presetID="16" presetClass="entr" presetSubtype="21" fill="hold" nodeType="withEffect">
                                  <p:stCondLst>
                                    <p:cond delay="0"/>
                                  </p:stCondLst>
                                  <p:childTnLst>
                                    <p:set>
                                      <p:cBhvr>
                                        <p:cTn id="83" dur="1" fill="hold">
                                          <p:stCondLst>
                                            <p:cond delay="0"/>
                                          </p:stCondLst>
                                        </p:cTn>
                                        <p:tgtEl>
                                          <p:spTgt spid="3058"/>
                                        </p:tgtEl>
                                        <p:attrNameLst>
                                          <p:attrName>style.visibility</p:attrName>
                                        </p:attrNameLst>
                                      </p:cBhvr>
                                      <p:to>
                                        <p:strVal val="visible"/>
                                      </p:to>
                                    </p:set>
                                    <p:animEffect transition="in" filter="barn(inVertical)">
                                      <p:cBhvr>
                                        <p:cTn id="84" dur="500"/>
                                        <p:tgtEl>
                                          <p:spTgt spid="30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010"/>
                                        </p:tgtEl>
                                        <p:attrNameLst>
                                          <p:attrName>style.visibility</p:attrName>
                                        </p:attrNameLst>
                                      </p:cBhvr>
                                      <p:to>
                                        <p:strVal val="visible"/>
                                      </p:to>
                                    </p:set>
                                    <p:animEffect transition="in" filter="barn(inVertical)">
                                      <p:cBhvr>
                                        <p:cTn id="89" dur="500"/>
                                        <p:tgtEl>
                                          <p:spTgt spid="301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51"/>
                                        </p:tgtEl>
                                        <p:attrNameLst>
                                          <p:attrName>style.visibility</p:attrName>
                                        </p:attrNameLst>
                                      </p:cBhvr>
                                      <p:to>
                                        <p:strVal val="visible"/>
                                      </p:to>
                                    </p:set>
                                    <p:animEffect transition="in" filter="barn(inVertical)">
                                      <p:cBhvr>
                                        <p:cTn id="92" dur="500"/>
                                        <p:tgtEl>
                                          <p:spTgt spid="305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050"/>
                                        </p:tgtEl>
                                        <p:attrNameLst>
                                          <p:attrName>style.visibility</p:attrName>
                                        </p:attrNameLst>
                                      </p:cBhvr>
                                      <p:to>
                                        <p:strVal val="visible"/>
                                      </p:to>
                                    </p:set>
                                    <p:animEffect transition="in" filter="barn(inVertical)">
                                      <p:cBhvr>
                                        <p:cTn id="95" dur="500"/>
                                        <p:tgtEl>
                                          <p:spTgt spid="305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049"/>
                                        </p:tgtEl>
                                        <p:attrNameLst>
                                          <p:attrName>style.visibility</p:attrName>
                                        </p:attrNameLst>
                                      </p:cBhvr>
                                      <p:to>
                                        <p:strVal val="visible"/>
                                      </p:to>
                                    </p:set>
                                    <p:animEffect transition="in" filter="barn(inVertical)">
                                      <p:cBhvr>
                                        <p:cTn id="98" dur="500"/>
                                        <p:tgtEl>
                                          <p:spTgt spid="3049"/>
                                        </p:tgtEl>
                                      </p:cBhvr>
                                    </p:animEffect>
                                  </p:childTnLst>
                                </p:cTn>
                              </p:par>
                              <p:par>
                                <p:cTn id="99" presetID="16" presetClass="entr" presetSubtype="21" fill="hold" nodeType="withEffect">
                                  <p:stCondLst>
                                    <p:cond delay="0"/>
                                  </p:stCondLst>
                                  <p:childTnLst>
                                    <p:set>
                                      <p:cBhvr>
                                        <p:cTn id="100" dur="1" fill="hold">
                                          <p:stCondLst>
                                            <p:cond delay="0"/>
                                          </p:stCondLst>
                                        </p:cTn>
                                        <p:tgtEl>
                                          <p:spTgt spid="3093"/>
                                        </p:tgtEl>
                                        <p:attrNameLst>
                                          <p:attrName>style.visibility</p:attrName>
                                        </p:attrNameLst>
                                      </p:cBhvr>
                                      <p:to>
                                        <p:strVal val="visible"/>
                                      </p:to>
                                    </p:set>
                                    <p:animEffect transition="in" filter="barn(inVertical)">
                                      <p:cBhvr>
                                        <p:cTn id="101" dur="500"/>
                                        <p:tgtEl>
                                          <p:spTgt spid="3093"/>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052"/>
                                        </p:tgtEl>
                                        <p:attrNameLst>
                                          <p:attrName>style.visibility</p:attrName>
                                        </p:attrNameLst>
                                      </p:cBhvr>
                                      <p:to>
                                        <p:strVal val="visible"/>
                                      </p:to>
                                    </p:set>
                                    <p:animEffect transition="in" filter="barn(inVertical)">
                                      <p:cBhvr>
                                        <p:cTn id="104" dur="500"/>
                                        <p:tgtEl>
                                          <p:spTgt spid="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8" grpId="0" animBg="1"/>
      <p:bldP spid="2999" grpId="0"/>
      <p:bldP spid="3000" grpId="0" animBg="1"/>
      <p:bldP spid="3001" grpId="0" animBg="1"/>
      <p:bldP spid="3003" grpId="0" animBg="1"/>
      <p:bldP spid="3004" grpId="0"/>
      <p:bldP spid="3005" grpId="0" animBg="1"/>
      <p:bldP spid="3006" grpId="0" animBg="1"/>
      <p:bldP spid="3044" grpId="0" animBg="1"/>
      <p:bldP spid="3045" grpId="0"/>
      <p:bldP spid="3046" grpId="0" animBg="1"/>
      <p:bldP spid="3047" grpId="0" animBg="1"/>
      <p:bldP spid="3049" grpId="0" animBg="1"/>
      <p:bldP spid="3050" grpId="0"/>
      <p:bldP spid="3051" grpId="0" animBg="1"/>
      <p:bldP spid="3052" grpId="0" animBg="1"/>
      <p:bldP spid="3054" grpId="0" animBg="1"/>
      <p:bldP spid="3055" grpId="0"/>
      <p:bldP spid="3056" grpId="0" animBg="1"/>
      <p:bldP spid="3057" grpId="0" animBg="1"/>
      <p:bldP spid="310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93674"/>
            <a:ext cx="11954782" cy="6522811"/>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234950" y="472279"/>
            <a:ext cx="1160643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PHIẾU ĐỌC</a:t>
            </a:r>
            <a:endParaRPr kumimoji="0" lang="vi-VN" altLang="en-US" sz="1200" b="0" i="0" u="none" strike="noStrike" cap="none" normalizeH="0" baseline="0" dirty="0">
              <a:ln>
                <a:noFill/>
              </a:ln>
              <a:solidFill>
                <a:schemeClr val="bg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Đọc VB </a:t>
            </a:r>
            <a:r>
              <a:rPr kumimoji="0" lang="vi-VN" altLang="en-US" sz="2800"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Bếp lửa</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trong quá trình đọc, chú ý đến các câu hỏi trong các khung và kí hiệu </a:t>
            </a:r>
            <a:endParaRPr kumimoji="0" lang="vi-VN" altLang="en-US" sz="3600" b="0" i="0" u="none" strike="noStrike" cap="none" normalizeH="0" baseline="0" dirty="0">
              <a:ln>
                <a:noFill/>
              </a:ln>
              <a:solidFill>
                <a:schemeClr val="tx1"/>
              </a:solidFill>
              <a:effectLst/>
              <a:latin typeface="+mj-lt"/>
            </a:endParaRPr>
          </a:p>
        </p:txBody>
      </p:sp>
      <p:pic>
        <p:nvPicPr>
          <p:cNvPr id="1026" name="Picture 2">
            <a:extLst>
              <a:ext uri="{FF2B5EF4-FFF2-40B4-BE49-F238E27FC236}">
                <a16:creationId xmlns:a16="http://schemas.microsoft.com/office/drawing/2014/main" id="{68DC10C3-8668-A5EB-924A-58B4AFB2D227}"/>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63065" y="1361381"/>
            <a:ext cx="450850" cy="450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49D87891-A0F0-B422-DB04-962AFBE47169}"/>
              </a:ext>
            </a:extLst>
          </p:cNvPr>
          <p:cNvSpPr>
            <a:spLocks noChangeArrowheads="1"/>
          </p:cNvSpPr>
          <p:nvPr/>
        </p:nvSpPr>
        <p:spPr bwMode="auto">
          <a:xfrm>
            <a:off x="3213915" y="1334054"/>
            <a:ext cx="85250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trên trang SGK, hoàn thành các cột 1, 2, 3 trong bảng sau:</a:t>
            </a:r>
            <a:endParaRPr kumimoji="0" lang="vi-VN" altLang="en-US" sz="3600" b="0" i="0" u="none" strike="noStrike" cap="none" normalizeH="0" baseline="0" dirty="0">
              <a:ln>
                <a:noFill/>
              </a:ln>
              <a:solidFill>
                <a:schemeClr val="tx1"/>
              </a:solidFill>
              <a:effectLst/>
              <a:latin typeface="+mj-lt"/>
            </a:endParaRPr>
          </a:p>
        </p:txBody>
      </p:sp>
      <p:graphicFrame>
        <p:nvGraphicFramePr>
          <p:cNvPr id="8" name="Table 7">
            <a:extLst>
              <a:ext uri="{FF2B5EF4-FFF2-40B4-BE49-F238E27FC236}">
                <a16:creationId xmlns:a16="http://schemas.microsoft.com/office/drawing/2014/main" id="{7E3FCE6B-CBDD-E019-CB40-1F9759B64CF2}"/>
              </a:ext>
            </a:extLst>
          </p:cNvPr>
          <p:cNvGraphicFramePr>
            <a:graphicFrameLocks noGrp="1"/>
          </p:cNvGraphicFramePr>
          <p:nvPr>
            <p:extLst>
              <p:ext uri="{D42A27DB-BD31-4B8C-83A1-F6EECF244321}">
                <p14:modId xmlns:p14="http://schemas.microsoft.com/office/powerpoint/2010/main" val="2735124173"/>
              </p:ext>
            </p:extLst>
          </p:nvPr>
        </p:nvGraphicFramePr>
        <p:xfrm>
          <a:off x="325342" y="1989227"/>
          <a:ext cx="11526840" cy="4444231"/>
        </p:xfrm>
        <a:graphic>
          <a:graphicData uri="http://schemas.openxmlformats.org/drawingml/2006/table">
            <a:tbl>
              <a:tblPr firstRow="1" firstCol="1" bandRow="1">
                <a:tableStyleId>{1FECB4D8-DB02-4DC6-A0A2-4F2EBAE1DC90}</a:tableStyleId>
              </a:tblPr>
              <a:tblGrid>
                <a:gridCol w="1889186">
                  <a:extLst>
                    <a:ext uri="{9D8B030D-6E8A-4147-A177-3AD203B41FA5}">
                      <a16:colId xmlns:a16="http://schemas.microsoft.com/office/drawing/2014/main" val="1586784332"/>
                    </a:ext>
                  </a:extLst>
                </a:gridCol>
                <a:gridCol w="3490733">
                  <a:extLst>
                    <a:ext uri="{9D8B030D-6E8A-4147-A177-3AD203B41FA5}">
                      <a16:colId xmlns:a16="http://schemas.microsoft.com/office/drawing/2014/main" val="200787774"/>
                    </a:ext>
                  </a:extLst>
                </a:gridCol>
                <a:gridCol w="2874581">
                  <a:extLst>
                    <a:ext uri="{9D8B030D-6E8A-4147-A177-3AD203B41FA5}">
                      <a16:colId xmlns:a16="http://schemas.microsoft.com/office/drawing/2014/main" val="2139255312"/>
                    </a:ext>
                  </a:extLst>
                </a:gridCol>
                <a:gridCol w="3272340">
                  <a:extLst>
                    <a:ext uri="{9D8B030D-6E8A-4147-A177-3AD203B41FA5}">
                      <a16:colId xmlns:a16="http://schemas.microsoft.com/office/drawing/2014/main" val="3743985076"/>
                    </a:ext>
                  </a:extLst>
                </a:gridCol>
              </a:tblGrid>
              <a:tr h="1267174">
                <a:tc>
                  <a:txBody>
                    <a:bodyPr/>
                    <a:lstStyle/>
                    <a:p>
                      <a:pPr algn="ctr">
                        <a:lnSpc>
                          <a:spcPct val="100000"/>
                        </a:lnSpc>
                        <a:spcBef>
                          <a:spcPts val="400"/>
                        </a:spcBef>
                        <a:spcAft>
                          <a:spcPts val="800"/>
                        </a:spcAft>
                      </a:pPr>
                      <a:r>
                        <a:rPr lang="vi-VN" sz="2800" kern="100" dirty="0">
                          <a:solidFill>
                            <a:schemeClr val="tx1"/>
                          </a:solidFill>
                          <a:effectLst/>
                          <a:latin typeface="+mj-lt"/>
                        </a:rPr>
                        <a:t>Câu hỏi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Kĩ năng đọc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Trả lời của tôi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Trao đổi của bạn (4)</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45326637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581339"/>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17062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679693"/>
                  </a:ext>
                </a:extLst>
              </a:tr>
            </a:tbl>
          </a:graphicData>
        </a:graphic>
      </p:graphicFrame>
      <p:grpSp>
        <p:nvGrpSpPr>
          <p:cNvPr id="9" name="Google Shape;3023;p48">
            <a:extLst>
              <a:ext uri="{FF2B5EF4-FFF2-40B4-BE49-F238E27FC236}">
                <a16:creationId xmlns:a16="http://schemas.microsoft.com/office/drawing/2014/main" id="{A25A440D-D6CD-B67A-51B6-A07A2D335CD6}"/>
              </a:ext>
            </a:extLst>
          </p:cNvPr>
          <p:cNvGrpSpPr/>
          <p:nvPr/>
        </p:nvGrpSpPr>
        <p:grpSpPr>
          <a:xfrm>
            <a:off x="11216346" y="6099564"/>
            <a:ext cx="753311" cy="634270"/>
            <a:chOff x="5462894" y="3749584"/>
            <a:chExt cx="337382" cy="254175"/>
          </a:xfrm>
        </p:grpSpPr>
        <p:sp>
          <p:nvSpPr>
            <p:cNvPr id="25" name="Google Shape;3024;p48">
              <a:extLst>
                <a:ext uri="{FF2B5EF4-FFF2-40B4-BE49-F238E27FC236}">
                  <a16:creationId xmlns:a16="http://schemas.microsoft.com/office/drawing/2014/main" id="{26AE09BA-D6B3-6356-5E4B-E0022E530076}"/>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3025;p48">
              <a:extLst>
                <a:ext uri="{FF2B5EF4-FFF2-40B4-BE49-F238E27FC236}">
                  <a16:creationId xmlns:a16="http://schemas.microsoft.com/office/drawing/2014/main" id="{1D6489A9-37CA-438F-FF6A-306296AD6CD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3026;p48">
              <a:extLst>
                <a:ext uri="{FF2B5EF4-FFF2-40B4-BE49-F238E27FC236}">
                  <a16:creationId xmlns:a16="http://schemas.microsoft.com/office/drawing/2014/main" id="{5ACA6749-E893-762A-DC6E-BEE39F68486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3027;p48">
              <a:extLst>
                <a:ext uri="{FF2B5EF4-FFF2-40B4-BE49-F238E27FC236}">
                  <a16:creationId xmlns:a16="http://schemas.microsoft.com/office/drawing/2014/main" id="{47DA001D-0061-CD49-E423-FA40A19FF35F}"/>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3028;p48">
              <a:extLst>
                <a:ext uri="{FF2B5EF4-FFF2-40B4-BE49-F238E27FC236}">
                  <a16:creationId xmlns:a16="http://schemas.microsoft.com/office/drawing/2014/main" id="{391FD962-733C-B9D7-EF73-0F02220BF91C}"/>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274890"/>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Phiếu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đọc</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1025" name="Picture 2">
            <a:extLst>
              <a:ext uri="{FF2B5EF4-FFF2-40B4-BE49-F238E27FC236}">
                <a16:creationId xmlns:a16="http://schemas.microsoft.com/office/drawing/2014/main" id="{30F173E2-BB98-583C-EC5A-E45514990F2B}"/>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0"/>
            <a:ext cx="234950" cy="23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6" name="Picture 5">
            <a:extLst>
              <a:ext uri="{FF2B5EF4-FFF2-40B4-BE49-F238E27FC236}">
                <a16:creationId xmlns:a16="http://schemas.microsoft.com/office/drawing/2014/main" id="{8CC446B9-3464-C501-8B39-4ED3D88038A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857853" y="309945"/>
            <a:ext cx="7093712" cy="3990213"/>
          </a:xfrm>
          <a:prstGeom prst="rect">
            <a:avLst/>
          </a:prstGeom>
        </p:spPr>
      </p:pic>
    </p:spTree>
    <p:extLst>
      <p:ext uri="{BB962C8B-B14F-4D97-AF65-F5344CB8AC3E}">
        <p14:creationId xmlns:p14="http://schemas.microsoft.com/office/powerpoint/2010/main" val="112318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80563" y="2101043"/>
            <a:ext cx="26871857" cy="4953892"/>
            <a:chOff x="1623273" y="1290633"/>
            <a:chExt cx="10967729" cy="5078083"/>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23273" y="1290633"/>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2048874" y="2405380"/>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739" y="-4736123"/>
            <a:ext cx="3810000" cy="3810000"/>
          </a:xfrm>
          <a:prstGeom prst="rect">
            <a:avLst/>
          </a:prstGeom>
        </p:spPr>
      </p:pic>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185" y="1592745"/>
            <a:ext cx="4401629" cy="4401629"/>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128822" y="5753937"/>
            <a:ext cx="1823345" cy="625766"/>
          </a:xfrm>
          <a:prstGeom prst="roundRect">
            <a:avLst>
              <a:gd name="adj" fmla="val 50000"/>
            </a:avLst>
          </a:prstGeom>
          <a:solidFill>
            <a:srgbClr val="DF95A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START</a:t>
            </a:r>
          </a:p>
        </p:txBody>
      </p:sp>
      <p:pic>
        <p:nvPicPr>
          <p:cNvPr id="5" name="Picture 4">
            <a:extLst>
              <a:ext uri="{FF2B5EF4-FFF2-40B4-BE49-F238E27FC236}">
                <a16:creationId xmlns:a16="http://schemas.microsoft.com/office/drawing/2014/main" id="{DE44C8D2-CDE2-3782-165E-044B523169E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4124" y="-166542"/>
            <a:ext cx="6890136" cy="3764512"/>
          </a:xfrm>
          <a:prstGeom prst="rect">
            <a:avLst/>
          </a:prstGeom>
        </p:spPr>
      </p:pic>
    </p:spTree>
    <p:extLst>
      <p:ext uri="{BB962C8B-B14F-4D97-AF65-F5344CB8AC3E}">
        <p14:creationId xmlns:p14="http://schemas.microsoft.com/office/powerpoint/2010/main" val="6204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028"/>
                                        </p:tgtEl>
                                        <p:attrNameLst>
                                          <p:attrName>r</p:attrName>
                                        </p:attrNameLst>
                                      </p:cBhvr>
                                    </p:animRot>
                                    <p:animRot by="-240000">
                                      <p:cBhvr>
                                        <p:cTn id="11" dur="400" fill="hold">
                                          <p:stCondLst>
                                            <p:cond delay="400"/>
                                          </p:stCondLst>
                                        </p:cTn>
                                        <p:tgtEl>
                                          <p:spTgt spid="1028"/>
                                        </p:tgtEl>
                                        <p:attrNameLst>
                                          <p:attrName>r</p:attrName>
                                        </p:attrNameLst>
                                      </p:cBhvr>
                                    </p:animRot>
                                    <p:animRot by="240000">
                                      <p:cBhvr>
                                        <p:cTn id="12" dur="400" fill="hold">
                                          <p:stCondLst>
                                            <p:cond delay="800"/>
                                          </p:stCondLst>
                                        </p:cTn>
                                        <p:tgtEl>
                                          <p:spTgt spid="1028"/>
                                        </p:tgtEl>
                                        <p:attrNameLst>
                                          <p:attrName>r</p:attrName>
                                        </p:attrNameLst>
                                      </p:cBhvr>
                                    </p:animRot>
                                    <p:animRot by="-240000">
                                      <p:cBhvr>
                                        <p:cTn id="13" dur="400" fill="hold">
                                          <p:stCondLst>
                                            <p:cond delay="1200"/>
                                          </p:stCondLst>
                                        </p:cTn>
                                        <p:tgtEl>
                                          <p:spTgt spid="1028"/>
                                        </p:tgtEl>
                                        <p:attrNameLst>
                                          <p:attrName>r</p:attrName>
                                        </p:attrNameLst>
                                      </p:cBhvr>
                                    </p:animRot>
                                    <p:animRot by="120000">
                                      <p:cBhvr>
                                        <p:cTn id="1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28998" y="884033"/>
            <a:ext cx="11145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Bài thơ </a:t>
            </a:r>
            <a:r>
              <a:rPr kumimoji="0" lang="vi-VN" sz="4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Quê hương</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được viết theo thể thơ nào?</a:t>
            </a:r>
            <a:endParaRPr kumimoji="0" lang="en-SG"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1</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b="1" dirty="0">
                <a:latin typeface="Times New Roman" panose="02020603050405020304" pitchFamily="18" charset="0"/>
                <a:cs typeface="Times New Roman" panose="02020603050405020304" pitchFamily="18" charset="0"/>
              </a:rPr>
              <a:t>Thể thơ tám chữ.</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b="1" dirty="0">
                <a:latin typeface="Times New Roman" panose="02020603050405020304" pitchFamily="18" charset="0"/>
                <a:cs typeface="Times New Roman" panose="02020603050405020304" pitchFamily="18" charset="0"/>
              </a:rPr>
              <a:t>Thơ tự do.</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b="1" dirty="0">
                <a:latin typeface="Times New Roman" panose="02020603050405020304" pitchFamily="18" charset="0"/>
                <a:cs typeface="Times New Roman" panose="02020603050405020304" pitchFamily="18" charset="0"/>
              </a:rPr>
              <a:t>Thơ song thất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b="1" dirty="0">
                <a:latin typeface="Times New Roman" panose="02020603050405020304" pitchFamily="18" charset="0"/>
                <a:cs typeface="Times New Roman" panose="02020603050405020304" pitchFamily="18" charset="0"/>
              </a:rPr>
              <a:t>Thơ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70526" y="2084879"/>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11028" y="71031"/>
            <a:ext cx="9882804"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 ngắt nhịp nào không được sử dụng trong bài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Quê hương</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2</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3600" b="1" kern="0" dirty="0">
              <a:solidFill>
                <a:schemeClr val="bg1"/>
              </a:solidFill>
              <a:latin typeface="Times New Roman" panose="02020603050405020304" pitchFamily="18" charset="0"/>
              <a:cs typeface="Times New Roman" panose="02020603050405020304" pitchFamily="18" charset="0"/>
              <a:sym typeface="Arial"/>
            </a:endParaRPr>
          </a:p>
          <a:p>
            <a:r>
              <a:rPr lang="en-US" sz="3600" b="1" kern="0" dirty="0">
                <a:solidFill>
                  <a:schemeClr val="bg1"/>
                </a:solidFill>
                <a:latin typeface="Times New Roman" panose="02020603050405020304" pitchFamily="18" charset="0"/>
                <a:cs typeface="Times New Roman" panose="02020603050405020304" pitchFamily="18" charset="0"/>
                <a:sym typeface="Arial"/>
              </a:rPr>
              <a:t>B</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lang="vi-VN" sz="3600" b="1" dirty="0">
                <a:solidFill>
                  <a:schemeClr val="bg1"/>
                </a:solidFill>
                <a:latin typeface="Times New Roman" panose="02020603050405020304" pitchFamily="18" charset="0"/>
                <a:cs typeface="Times New Roman" panose="02020603050405020304" pitchFamily="18" charset="0"/>
              </a:rPr>
              <a:t>Nhịp 6/2.</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C. </a:t>
            </a:r>
            <a:r>
              <a:rPr lang="vi-VN" sz="3600" b="1" dirty="0">
                <a:solidFill>
                  <a:schemeClr val="bg1"/>
                </a:solidFill>
                <a:latin typeface="Times New Roman" panose="02020603050405020304" pitchFamily="18" charset="0"/>
                <a:cs typeface="Times New Roman" panose="02020603050405020304" pitchFamily="18" charset="0"/>
              </a:rPr>
              <a:t>Nhịp 3/5.</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D. </a:t>
            </a:r>
            <a:r>
              <a:rPr lang="vi-VN" sz="3600" b="1" dirty="0">
                <a:solidFill>
                  <a:schemeClr val="bg1"/>
                </a:solidFill>
                <a:latin typeface="Times New Roman" panose="02020603050405020304" pitchFamily="18" charset="0"/>
                <a:cs typeface="Times New Roman" panose="02020603050405020304" pitchFamily="18" charset="0"/>
              </a:rPr>
              <a:t>Nhịp 4/4.</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A. </a:t>
            </a:r>
            <a:r>
              <a:rPr lang="vi-VN" sz="3600" b="1" dirty="0">
                <a:solidFill>
                  <a:schemeClr val="bg1"/>
                </a:solidFill>
                <a:latin typeface="Times New Roman" panose="02020603050405020304" pitchFamily="18" charset="0"/>
                <a:cs typeface="Times New Roman" panose="02020603050405020304" pitchFamily="18" charset="0"/>
              </a:rPr>
              <a:t>Nhịp 3/2/3; </a:t>
            </a: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955" y="2336542"/>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214520" y="2581614"/>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48287" y="2824182"/>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51655" y="-18247"/>
            <a:ext cx="11145139" cy="2759730"/>
          </a:xfrm>
          <a:prstGeom prst="rect">
            <a:avLst/>
          </a:prstGeom>
          <a:noFill/>
        </p:spPr>
        <p:txBody>
          <a:bodyPr wrap="square" rtlCol="0">
            <a:spAutoFit/>
          </a:bodyPr>
          <a:lstStyle/>
          <a:p>
            <a:pP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 thơ sau được gieo theo theo vần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Dân trai tráng bơi thuyền đi đánh cá:</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Chiếc thuyền nhẹ hăng như con tuấn mã</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Phăng mái chèo mạnh mẽ vượt trường giang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Cánh buồm giương to như mảnh hồn làng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2472" y="687199"/>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3</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Vầ</a:t>
            </a:r>
            <a:r>
              <a:rPr lang="en-US" sz="3600" dirty="0">
                <a:solidFill>
                  <a:prstClr val="white"/>
                </a:solidFill>
                <a:latin typeface="Times New Roman" panose="02020603050405020304" pitchFamily="18" charset="0"/>
                <a:cs typeface="Times New Roman" panose="02020603050405020304" pitchFamily="18" charset="0"/>
              </a:rPr>
              <a:t>n </a:t>
            </a:r>
            <a:r>
              <a:rPr lang="en-US" sz="3600" dirty="0" err="1">
                <a:solidFill>
                  <a:prstClr val="white"/>
                </a:solidFill>
                <a:latin typeface="Times New Roman" panose="02020603050405020304" pitchFamily="18" charset="0"/>
                <a:cs typeface="Times New Roman" panose="02020603050405020304" pitchFamily="18" charset="0"/>
              </a:rPr>
              <a:t>tự</a:t>
            </a:r>
            <a:r>
              <a:rPr lang="en-US" sz="3600" dirty="0">
                <a:solidFill>
                  <a:prstClr val="white"/>
                </a:solidFill>
                <a:latin typeface="Times New Roman" panose="02020603050405020304" pitchFamily="18" charset="0"/>
                <a:cs typeface="Times New Roman" panose="02020603050405020304" pitchFamily="18" charset="0"/>
              </a:rPr>
              <a:t> do</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60595" y="2542710"/>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5" y="-234129"/>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960549" y="116256"/>
            <a:ext cx="10231451"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nhẹ băng như con tuấn mã</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sử dụng biện pháp tu từ gì?</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4</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D</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85116" y="1612427"/>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32703" y="36564"/>
            <a:ext cx="10047519" cy="1505605"/>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Nhà thơ Tế Hanh đã so sánh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cánh buồm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với hình ảnh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5</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hồn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90074" y="2312427"/>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F6A5A-A7D5-68D3-3AC1-7B34A16ACBEF}"/>
              </a:ext>
            </a:extLst>
          </p:cNvPr>
          <p:cNvPicPr>
            <a:picLocks noChangeAspect="1"/>
          </p:cNvPicPr>
          <p:nvPr/>
        </p:nvPicPr>
        <p:blipFill>
          <a:blip r:embed="rId2"/>
          <a:stretch>
            <a:fillRect/>
          </a:stretch>
        </p:blipFill>
        <p:spPr>
          <a:xfrm>
            <a:off x="0" y="0"/>
            <a:ext cx="12192000" cy="6858000"/>
          </a:xfrm>
          <a:prstGeom prst="rect">
            <a:avLst/>
          </a:prstGeom>
        </p:spPr>
      </p:pic>
      <p:pic>
        <p:nvPicPr>
          <p:cNvPr id="7" name="图片 37">
            <a:extLst>
              <a:ext uri="{FF2B5EF4-FFF2-40B4-BE49-F238E27FC236}">
                <a16:creationId xmlns:a16="http://schemas.microsoft.com/office/drawing/2014/main" id="{56C28059-5608-0DD3-D39F-7C52ED3EB90A}"/>
              </a:ext>
            </a:extLst>
          </p:cNvPr>
          <p:cNvPicPr>
            <a:picLocks noChangeAspect="1"/>
          </p:cNvPicPr>
          <p:nvPr/>
        </p:nvPicPr>
        <p:blipFill>
          <a:blip r:embed="rId3"/>
          <a:stretch>
            <a:fillRect/>
          </a:stretch>
        </p:blipFill>
        <p:spPr>
          <a:xfrm>
            <a:off x="3676311" y="5202528"/>
            <a:ext cx="2291764" cy="1097121"/>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701210" y="1489949"/>
            <a:ext cx="8130948" cy="3549411"/>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745187" y="1872600"/>
            <a:ext cx="6501976"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827911" y="1101268"/>
            <a:ext cx="1205669" cy="1205669"/>
          </a:xfrm>
          <a:prstGeom prst="rect">
            <a:avLst/>
          </a:prstGeom>
        </p:spPr>
      </p:pic>
      <p:sp>
        <p:nvSpPr>
          <p:cNvPr id="4" name="1">
            <a:hlinkClick r:id="rId7" action="ppaction://hlinksldjump"/>
            <a:extLst>
              <a:ext uri="{FF2B5EF4-FFF2-40B4-BE49-F238E27FC236}">
                <a16:creationId xmlns:a16="http://schemas.microsoft.com/office/drawing/2014/main" id="{FA0F703B-7A3B-5EC0-0B3D-63423A78664C}"/>
              </a:ext>
            </a:extLst>
          </p:cNvPr>
          <p:cNvSpPr/>
          <p:nvPr/>
        </p:nvSpPr>
        <p:spPr>
          <a:xfrm>
            <a:off x="2777813" y="559851"/>
            <a:ext cx="741030" cy="52676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5" name="Table 4">
            <a:extLst>
              <a:ext uri="{FF2B5EF4-FFF2-40B4-BE49-F238E27FC236}">
                <a16:creationId xmlns:a16="http://schemas.microsoft.com/office/drawing/2014/main" id="{8C712F77-401F-5425-837A-BFB835A39A11}"/>
              </a:ext>
            </a:extLst>
          </p:cNvPr>
          <p:cNvGraphicFramePr>
            <a:graphicFrameLocks noGrp="1"/>
          </p:cNvGraphicFramePr>
          <p:nvPr>
            <p:extLst>
              <p:ext uri="{D42A27DB-BD31-4B8C-83A1-F6EECF244321}">
                <p14:modId xmlns:p14="http://schemas.microsoft.com/office/powerpoint/2010/main" val="3901003937"/>
              </p:ext>
            </p:extLst>
          </p:nvPr>
        </p:nvGraphicFramePr>
        <p:xfrm>
          <a:off x="4757297" y="55985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3147F72C-4AA2-355B-D867-F12E4CCD483F}"/>
              </a:ext>
            </a:extLst>
          </p:cNvPr>
          <p:cNvGraphicFramePr>
            <a:graphicFrameLocks noGrp="1"/>
          </p:cNvGraphicFramePr>
          <p:nvPr>
            <p:extLst>
              <p:ext uri="{D42A27DB-BD31-4B8C-83A1-F6EECF244321}">
                <p14:modId xmlns:p14="http://schemas.microsoft.com/office/powerpoint/2010/main" val="1854967800"/>
              </p:ext>
            </p:extLst>
          </p:nvPr>
        </p:nvGraphicFramePr>
        <p:xfrm>
          <a:off x="4757297" y="542918"/>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33329" y="78449"/>
            <a:ext cx="9940809"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nào miêu tả cụ thể nét đặc trưng của ngư dân?</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881426"/>
            <a:ext cx="4683803" cy="13102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2800" b="1" i="1" dirty="0">
                <a:latin typeface="Times New Roman" panose="02020603050405020304" pitchFamily="18" charset="0"/>
                <a:cs typeface="Times New Roman" panose="02020603050405020304" pitchFamily="18" charset="0"/>
              </a:rPr>
              <a:t>Dân chài lưới làn da ngâm rám nắng/ Cả than hình nồng thở vị xa xăm.</a:t>
            </a:r>
            <a:endParaRPr kumimoji="0" lang="en-SG"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331641"/>
            <a:ext cx="4683803" cy="1322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2800" b="1" i="1" dirty="0">
                <a:latin typeface="Times New Roman" panose="02020603050405020304" pitchFamily="18" charset="0"/>
                <a:cs typeface="Times New Roman" panose="02020603050405020304" pitchFamily="18" charset="0"/>
              </a:rPr>
              <a:t>Làng tôi vốn làm nghề chài lưới/ Nước bao quanh cách biển nửa ngày song.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353011"/>
            <a:ext cx="4683803" cy="1275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2800" b="1" i="1" dirty="0">
                <a:latin typeface="Times New Roman" panose="02020603050405020304" pitchFamily="18" charset="0"/>
                <a:cs typeface="Times New Roman" panose="02020603050405020304" pitchFamily="18" charset="0"/>
              </a:rPr>
              <a:t>Phăng mái chèo, mạnh mẽ vượt trường giang.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879025"/>
            <a:ext cx="4683803" cy="12629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2800" b="1" i="1" dirty="0">
                <a:latin typeface="Times New Roman" panose="02020603050405020304" pitchFamily="18" charset="0"/>
                <a:cs typeface="Times New Roman" panose="02020603050405020304" pitchFamily="18" charset="0"/>
              </a:rPr>
              <a:t>Khi trời trong, gió nhẹ sớm mai hồng/ Dân trai tráng bơi thuyền đi đánh cá.</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76547" y="2223145"/>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229842"/>
            <a:ext cx="10271075" cy="1120243"/>
          </a:xfrm>
          <a:prstGeom prst="rect">
            <a:avLst/>
          </a:prstGeom>
          <a:noFill/>
        </p:spPr>
        <p:txBody>
          <a:bodyPr wrap="square" rtlCol="0">
            <a:spAutoFit/>
          </a:bodyPr>
          <a:lstStyle/>
          <a:p>
            <a:pPr>
              <a:lnSpc>
                <a:spcPct val="107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Hai câu thơ: </a:t>
            </a: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im bến mỏi về nằm/ Nghe chất muối thấm dần trong thớ vỏ</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vì sử dụng biện pháp tu từ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7</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91239" y="2200842"/>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673721"/>
            <a:ext cx="11145139" cy="781111"/>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 là</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8</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endParaRPr lang="en-US" sz="3200" kern="0" dirty="0">
              <a:solidFill>
                <a:prstClr val="white"/>
              </a:solidFill>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dirty="0">
                <a:latin typeface="Times New Roman" panose="02020603050405020304" pitchFamily="18" charset="0"/>
                <a:cs typeface="Times New Roman" panose="02020603050405020304" pitchFamily="18" charset="0"/>
              </a:rPr>
              <a:t>Ca ngợi cuộc sống lao động của người dân chài</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Nỗi buồn man mác của người con xa quê</a:t>
            </a: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Nỗi nhớ quê hương da diết, cháy bóng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Phấn khởi trước sự thay da đổi thịt của quê hương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51498" y="2028940"/>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5">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9"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8" name="Picture 7">
            <a:extLst>
              <a:ext uri="{FF2B5EF4-FFF2-40B4-BE49-F238E27FC236}">
                <a16:creationId xmlns:a16="http://schemas.microsoft.com/office/drawing/2014/main" id="{99341BC4-BF96-D6CC-7361-4EB51F4AEC8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621823" y="486194"/>
            <a:ext cx="6880964" cy="3870542"/>
          </a:xfrm>
          <a:prstGeom prst="rect">
            <a:avLst/>
          </a:prstGeom>
        </p:spPr>
      </p:pic>
    </p:spTree>
    <p:extLst>
      <p:ext uri="{BB962C8B-B14F-4D97-AF65-F5344CB8AC3E}">
        <p14:creationId xmlns:p14="http://schemas.microsoft.com/office/powerpoint/2010/main" val="908061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4231273" y="-78155"/>
            <a:ext cx="9150637"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Hoạt</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lang="en-GB" sz="3200" b="1" i="1" spc="-20" dirty="0" err="1">
                <a:solidFill>
                  <a:srgbClr val="E7E6E6">
                    <a:lumMod val="10000"/>
                  </a:srgbClr>
                </a:solidFill>
                <a:latin typeface="Times New Roman" panose="02020603050405020304" pitchFamily="18" charset="0"/>
                <a:ea typeface="Calibri" panose="020F0502020204030204" pitchFamily="34" charset="0"/>
                <a:cs typeface="Arial"/>
              </a:rPr>
              <a:t>động</a:t>
            </a:r>
            <a:r>
              <a:rPr lang="en-GB" sz="3200" b="1" i="1" spc="-20" dirty="0">
                <a:solidFill>
                  <a:srgbClr val="E7E6E6">
                    <a:lumMod val="10000"/>
                  </a:srgbClr>
                </a:solidFill>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vận</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dụng</a:t>
            </a:r>
            <a:endParaRPr kumimoji="0" lang="en-SG" sz="48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770EB53-FF34-761C-82E1-5671D57643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653" y="3885504"/>
            <a:ext cx="1910544" cy="3146779"/>
          </a:xfrm>
          <a:prstGeom prst="rect">
            <a:avLst/>
          </a:prstGeom>
        </p:spPr>
      </p:pic>
      <p:pic>
        <p:nvPicPr>
          <p:cNvPr id="11" name="图片 16">
            <a:extLst>
              <a:ext uri="{FF2B5EF4-FFF2-40B4-BE49-F238E27FC236}">
                <a16:creationId xmlns:a16="http://schemas.microsoft.com/office/drawing/2014/main" id="{FEA1AC23-28E9-A7C5-8751-2090C0F594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5783" y="917531"/>
            <a:ext cx="9643980" cy="55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6DEC8BE8-542C-D96E-0766-25763EF9A6A8}"/>
              </a:ext>
            </a:extLst>
          </p:cNvPr>
          <p:cNvSpPr txBox="1"/>
          <p:nvPr/>
        </p:nvSpPr>
        <p:spPr>
          <a:xfrm>
            <a:off x="4821717" y="2205539"/>
            <a:ext cx="5814199" cy="212365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Ấn tượng sâu đậm nhất mà bài thơ để lại trong em là gì?</a:t>
            </a:r>
            <a:endParaRPr kumimoji="0" lang="en-SG"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467645" y="4200920"/>
            <a:ext cx="4289627" cy="646331"/>
          </a:xfrm>
          <a:prstGeom prst="rect">
            <a:avLst/>
          </a:prstGeom>
        </p:spPr>
        <p:txBody>
          <a:bodyPr wrap="square">
            <a:spAutoFit/>
          </a:bodyPr>
          <a:lstStyle/>
          <a:p>
            <a:r>
              <a:rPr lang="vi-VN" b="1" i="1" dirty="0">
                <a:solidFill>
                  <a:srgbClr val="FFFFFF"/>
                </a:solidFill>
              </a:rPr>
              <a:t>Giáo án Nguyễn Nhâm biên soạn. </a:t>
            </a:r>
            <a:endParaRPr lang="en-US" b="1" i="1" dirty="0">
              <a:solidFill>
                <a:srgbClr val="FFFFFF"/>
              </a:solidFill>
            </a:endParaRPr>
          </a:p>
          <a:p>
            <a:r>
              <a:rPr lang="vi-VN" b="1" i="1" dirty="0">
                <a:solidFill>
                  <a:srgbClr val="FFFFFF"/>
                </a:solidFill>
              </a:rPr>
              <a:t>sdt zalo: 0981.713.891</a:t>
            </a:r>
            <a:endParaRPr lang="en-US" dirty="0">
              <a:solidFill>
                <a:srgbClr val="FFFFFF"/>
              </a:solidFill>
            </a:endParaRPr>
          </a:p>
        </p:txBody>
      </p:sp>
    </p:spTree>
    <p:extLst>
      <p:ext uri="{BB962C8B-B14F-4D97-AF65-F5344CB8AC3E}">
        <p14:creationId xmlns:p14="http://schemas.microsoft.com/office/powerpoint/2010/main" val="15969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ographics] Vẻ đẹp thiên nhiên kỳ thú của danh thắng Tràng An - Ảnh 1">
            <a:extLst>
              <a:ext uri="{FF2B5EF4-FFF2-40B4-BE49-F238E27FC236}">
                <a16:creationId xmlns:a16="http://schemas.microsoft.com/office/drawing/2014/main" id="{2BCC5F65-7692-963B-D5D7-F83B026946A3}"/>
              </a:ext>
            </a:extLst>
          </p:cNvPr>
          <p:cNvPicPr>
            <a:picLocks noChangeAspect="1"/>
          </p:cNvPicPr>
          <p:nvPr/>
        </p:nvPicPr>
        <p:blipFill rotWithShape="1">
          <a:blip r:embed="rId9">
            <a:extLst>
              <a:ext uri="{28A0092B-C50C-407E-A947-70E740481C1C}">
                <a14:useLocalDpi xmlns:a14="http://schemas.microsoft.com/office/drawing/2010/main" val="0"/>
              </a:ext>
            </a:extLst>
          </a:blip>
          <a:srcRect b="7919"/>
          <a:stretch/>
        </p:blipFill>
        <p:spPr bwMode="auto">
          <a:xfrm>
            <a:off x="5943600" y="-1"/>
            <a:ext cx="6248399" cy="6858001"/>
          </a:xfrm>
          <a:prstGeom prst="rect">
            <a:avLst/>
          </a:prstGeom>
          <a:noFill/>
          <a:ln>
            <a:noFill/>
          </a:ln>
        </p:spPr>
      </p:pic>
      <p:grpSp>
        <p:nvGrpSpPr>
          <p:cNvPr id="3" name="Group 2">
            <a:extLst>
              <a:ext uri="{FF2B5EF4-FFF2-40B4-BE49-F238E27FC236}">
                <a16:creationId xmlns:a16="http://schemas.microsoft.com/office/drawing/2014/main" id="{25D607EE-83CA-189D-3027-C2163069CC5D}"/>
              </a:ext>
            </a:extLst>
          </p:cNvPr>
          <p:cNvGrpSpPr/>
          <p:nvPr/>
        </p:nvGrpSpPr>
        <p:grpSpPr>
          <a:xfrm>
            <a:off x="-28575" y="-414337"/>
            <a:ext cx="6248399" cy="4997912"/>
            <a:chOff x="1762760" y="-20320"/>
            <a:chExt cx="8666480" cy="4883150"/>
          </a:xfrm>
        </p:grpSpPr>
        <p:grpSp>
          <p:nvGrpSpPr>
            <p:cNvPr id="4" name="组合 7">
              <a:extLst>
                <a:ext uri="{FF2B5EF4-FFF2-40B4-BE49-F238E27FC236}">
                  <a16:creationId xmlns:a16="http://schemas.microsoft.com/office/drawing/2014/main" id="{10D75BAD-4611-3A48-5A31-0885383B180D}"/>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7" name="组合 8">
                <a:extLst>
                  <a:ext uri="{FF2B5EF4-FFF2-40B4-BE49-F238E27FC236}">
                    <a16:creationId xmlns:a16="http://schemas.microsoft.com/office/drawing/2014/main" id="{97395C98-615E-6CEE-F788-B90100699DB4}"/>
                  </a:ext>
                </a:extLst>
              </p:cNvPr>
              <p:cNvGrpSpPr/>
              <p:nvPr>
                <p:custDataLst>
                  <p:tags r:id="rId2"/>
                </p:custDataLst>
              </p:nvPr>
            </p:nvGrpSpPr>
            <p:grpSpPr>
              <a:xfrm>
                <a:off x="2776" y="-32"/>
                <a:ext cx="13649" cy="7691"/>
                <a:chOff x="1762543" y="-20073"/>
                <a:chExt cx="8666914" cy="4883621"/>
              </a:xfrm>
            </p:grpSpPr>
            <p:cxnSp>
              <p:nvCxnSpPr>
                <p:cNvPr id="9" name="直接连接符 6">
                  <a:extLst>
                    <a:ext uri="{FF2B5EF4-FFF2-40B4-BE49-F238E27FC236}">
                      <a16:creationId xmlns:a16="http://schemas.microsoft.com/office/drawing/2014/main" id="{9DD190F4-2010-75CE-4D30-1DA264470DEB}"/>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15">
                  <a:extLst>
                    <a:ext uri="{FF2B5EF4-FFF2-40B4-BE49-F238E27FC236}">
                      <a16:creationId xmlns:a16="http://schemas.microsoft.com/office/drawing/2014/main" id="{52C8AC51-8EFE-ADD0-0A80-71C691C5A38D}"/>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云形 14">
                  <a:extLst>
                    <a:ext uri="{FF2B5EF4-FFF2-40B4-BE49-F238E27FC236}">
                      <a16:creationId xmlns:a16="http://schemas.microsoft.com/office/drawing/2014/main" id="{8AFD3C19-76C3-F1DF-A936-7E46414D96BA}"/>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8" name="云形 21">
                <a:extLst>
                  <a:ext uri="{FF2B5EF4-FFF2-40B4-BE49-F238E27FC236}">
                    <a16:creationId xmlns:a16="http://schemas.microsoft.com/office/drawing/2014/main" id="{3B3A9D4B-60B2-0312-C356-D52022745BAD}"/>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5" name="图片 11">
              <a:extLst>
                <a:ext uri="{FF2B5EF4-FFF2-40B4-BE49-F238E27FC236}">
                  <a16:creationId xmlns:a16="http://schemas.microsoft.com/office/drawing/2014/main" id="{A9548BE3-CD31-6284-8076-5B0C7BB7C0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6" name="TextBox 5">
              <a:extLst>
                <a:ext uri="{FF2B5EF4-FFF2-40B4-BE49-F238E27FC236}">
                  <a16:creationId xmlns:a16="http://schemas.microsoft.com/office/drawing/2014/main" id="{589F60A6-92C5-9C7E-44AE-44CAFEE84295}"/>
                </a:ext>
              </a:extLst>
            </p:cNvPr>
            <p:cNvSpPr txBox="1"/>
            <p:nvPr/>
          </p:nvSpPr>
          <p:spPr>
            <a:xfrm>
              <a:off x="1939818" y="1721408"/>
              <a:ext cx="8298180" cy="2796597"/>
            </a:xfrm>
            <a:prstGeom prst="rect">
              <a:avLst/>
            </a:prstGeom>
            <a:noFill/>
          </p:spPr>
          <p:txBody>
            <a:bodyPr wrap="square">
              <a:spAutoFit/>
            </a:bodyPr>
            <a:lstStyle/>
            <a:p>
              <a:pPr algn="ctr">
                <a:spcAft>
                  <a:spcPts val="800"/>
                </a:spcAft>
              </a:pP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làm video hoặc Infographic giới thiệu cho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bạn bè về vẻ đẹp của quê hương (cánh đồng dòng </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sông, ngọn núi…)</a:t>
              </a:r>
              <a:endParaRPr lang="en-SG"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2" name="Freeform 8">
            <a:extLst>
              <a:ext uri="{FF2B5EF4-FFF2-40B4-BE49-F238E27FC236}">
                <a16:creationId xmlns:a16="http://schemas.microsoft.com/office/drawing/2014/main" id="{4D617B49-C97D-4811-3CF2-04871AD48CAA}"/>
              </a:ext>
            </a:extLst>
          </p:cNvPr>
          <p:cNvSpPr/>
          <p:nvPr/>
        </p:nvSpPr>
        <p:spPr>
          <a:xfrm flipH="1">
            <a:off x="-143952" y="4300538"/>
            <a:ext cx="2672840" cy="2557461"/>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SG"/>
          </a:p>
        </p:txBody>
      </p:sp>
    </p:spTree>
    <p:extLst>
      <p:ext uri="{BB962C8B-B14F-4D97-AF65-F5344CB8AC3E}">
        <p14:creationId xmlns:p14="http://schemas.microsoft.com/office/powerpoint/2010/main" val="82934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891" y="1498829"/>
            <a:ext cx="11654444" cy="4545860"/>
          </a:xfrm>
          <a:prstGeom prst="rect">
            <a:avLst/>
          </a:prstGeom>
        </p:spPr>
        <p:txBody>
          <a:bodyPr wrap="square">
            <a:sp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BÀI MẪU THAM KHẢO NÊN CÓ GHIM SĐT LIÊN HỆ.</a:t>
            </a:r>
          </a:p>
          <a:p>
            <a:pPr algn="ctr"/>
            <a:r>
              <a:rPr lang="en-US" sz="4000" b="1" dirty="0">
                <a:solidFill>
                  <a:srgbClr val="0070C0"/>
                </a:solidFill>
                <a:latin typeface="Times New Roman" panose="02020603050405020304" pitchFamily="18" charset="0"/>
                <a:cs typeface="Times New Roman" panose="02020603050405020304" pitchFamily="18" charset="0"/>
              </a:rPr>
              <a:t>THẦY CÔ THÔNG CẢM. </a:t>
            </a:r>
          </a:p>
          <a:p>
            <a:pPr algn="ctr"/>
            <a:endParaRPr lang="en-US" sz="4000" b="1" dirty="0">
              <a:solidFill>
                <a:srgbClr val="0070C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rPr>
              <a:t>Thầy</a:t>
            </a:r>
            <a:r>
              <a:rPr lang="en-US" sz="3600" b="1" dirty="0">
                <a:solidFill>
                  <a:srgbClr val="FF0000"/>
                </a:solidFill>
              </a:rPr>
              <a:t> </a:t>
            </a:r>
            <a:r>
              <a:rPr lang="en-US" sz="3600" b="1" dirty="0" err="1">
                <a:solidFill>
                  <a:srgbClr val="FF0000"/>
                </a:solidFill>
              </a:rPr>
              <a:t>cô</a:t>
            </a:r>
            <a:r>
              <a:rPr lang="en-US" sz="3600" b="1" dirty="0">
                <a:solidFill>
                  <a:srgbClr val="FF0000"/>
                </a:solidFill>
              </a:rPr>
              <a:t> </a:t>
            </a:r>
            <a:r>
              <a:rPr lang="en-US" sz="3600" b="1" dirty="0" err="1">
                <a:solidFill>
                  <a:srgbClr val="FF0000"/>
                </a:solidFill>
              </a:rPr>
              <a:t>thấy</a:t>
            </a:r>
            <a:r>
              <a:rPr lang="en-US" sz="3600" b="1" dirty="0">
                <a:solidFill>
                  <a:srgbClr val="FF0000"/>
                </a:solidFill>
              </a:rPr>
              <a:t> </a:t>
            </a:r>
            <a:r>
              <a:rPr lang="en-US" sz="3600" b="1" dirty="0" err="1">
                <a:solidFill>
                  <a:srgbClr val="FF0000"/>
                </a:solidFill>
              </a:rPr>
              <a:t>phù</a:t>
            </a:r>
            <a:r>
              <a:rPr lang="en-US" sz="3600" b="1" dirty="0">
                <a:solidFill>
                  <a:srgbClr val="FF0000"/>
                </a:solidFill>
              </a:rPr>
              <a:t> </a:t>
            </a:r>
            <a:r>
              <a:rPr lang="en-US" sz="3600" b="1" dirty="0" err="1">
                <a:solidFill>
                  <a:srgbClr val="FF0000"/>
                </a:solidFill>
              </a:rPr>
              <a:t>hợp</a:t>
            </a:r>
            <a:r>
              <a:rPr lang="en-US" sz="3600" b="1" dirty="0">
                <a:solidFill>
                  <a:srgbClr val="FF0000"/>
                </a:solidFill>
              </a:rPr>
              <a:t> </a:t>
            </a:r>
            <a:r>
              <a:rPr lang="en-US" sz="3600" b="1" dirty="0" err="1">
                <a:solidFill>
                  <a:srgbClr val="FF0000"/>
                </a:solidFill>
              </a:rPr>
              <a:t>ib</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bên</a:t>
            </a:r>
            <a:r>
              <a:rPr lang="en-US" sz="3600" b="1" dirty="0">
                <a:solidFill>
                  <a:srgbClr val="FF0000"/>
                </a:solidFill>
              </a:rPr>
              <a:t> </a:t>
            </a:r>
            <a:r>
              <a:rPr lang="en-US" sz="3600" b="1" dirty="0" err="1">
                <a:solidFill>
                  <a:srgbClr val="FF0000"/>
                </a:solidFill>
              </a:rPr>
              <a:t>Nhâm</a:t>
            </a:r>
            <a:r>
              <a:rPr lang="en-US" sz="3600" b="1" dirty="0">
                <a:solidFill>
                  <a:srgbClr val="FF0000"/>
                </a:solidFill>
              </a:rPr>
              <a:t> qua </a:t>
            </a:r>
            <a:r>
              <a:rPr lang="en-US" sz="3600" b="1" dirty="0" err="1">
                <a:solidFill>
                  <a:srgbClr val="FF0000"/>
                </a:solidFill>
              </a:rPr>
              <a:t>Sđt</a:t>
            </a:r>
            <a:r>
              <a:rPr lang="en-US" sz="3600" b="1" dirty="0">
                <a:solidFill>
                  <a:srgbClr val="FF0000"/>
                </a:solidFill>
              </a:rPr>
              <a:t> </a:t>
            </a:r>
            <a:r>
              <a:rPr lang="en-US" sz="3600" b="1" dirty="0" err="1">
                <a:solidFill>
                  <a:srgbClr val="FF0000"/>
                </a:solidFill>
              </a:rPr>
              <a:t>zalo</a:t>
            </a:r>
            <a:r>
              <a:rPr lang="en-US" sz="3600" b="1" dirty="0">
                <a:solidFill>
                  <a:srgbClr val="FF0000"/>
                </a:solidFill>
              </a:rPr>
              <a:t>: </a:t>
            </a:r>
            <a:r>
              <a:rPr lang="en-US" sz="3600" b="1" dirty="0" smtClean="0">
                <a:solidFill>
                  <a:srgbClr val="FF0000"/>
                </a:solidFill>
              </a:rPr>
              <a:t>0981.713.891. </a:t>
            </a:r>
            <a:r>
              <a:rPr lang="en-US" sz="3600" b="1" dirty="0" err="1" smtClean="0">
                <a:solidFill>
                  <a:srgbClr val="FF0000"/>
                </a:solidFill>
              </a:rPr>
              <a:t>Cám</a:t>
            </a:r>
            <a:r>
              <a:rPr lang="en-US" sz="3600" b="1" dirty="0" smtClean="0">
                <a:solidFill>
                  <a:srgbClr val="FF0000"/>
                </a:solidFill>
              </a:rPr>
              <a:t> </a:t>
            </a:r>
            <a:r>
              <a:rPr lang="en-US" sz="3600" b="1" dirty="0" err="1" smtClean="0">
                <a:solidFill>
                  <a:srgbClr val="FF0000"/>
                </a:solidFill>
              </a:rPr>
              <a:t>ơn</a:t>
            </a:r>
            <a:r>
              <a:rPr lang="en-US" sz="3600" b="1" dirty="0" smtClean="0">
                <a:solidFill>
                  <a:srgbClr val="FF0000"/>
                </a:solidFill>
              </a:rPr>
              <a:t> </a:t>
            </a:r>
            <a:r>
              <a:rPr lang="en-US" sz="3600" b="1" dirty="0" err="1" smtClean="0">
                <a:solidFill>
                  <a:srgbClr val="FF0000"/>
                </a:solidFill>
              </a:rPr>
              <a:t>thầy</a:t>
            </a:r>
            <a:r>
              <a:rPr lang="en-US" sz="3600" b="1" dirty="0" smtClean="0">
                <a:solidFill>
                  <a:srgbClr val="FF0000"/>
                </a:solidFill>
              </a:rPr>
              <a:t> </a:t>
            </a:r>
            <a:r>
              <a:rPr lang="en-US" sz="3600" b="1" dirty="0" err="1" smtClean="0">
                <a:solidFill>
                  <a:srgbClr val="FF0000"/>
                </a:solidFill>
              </a:rPr>
              <a:t>cô</a:t>
            </a:r>
            <a:r>
              <a:rPr lang="en-US" sz="3600" b="1" dirty="0" smtClean="0">
                <a:solidFill>
                  <a:srgbClr val="FF0000"/>
                </a:solidFill>
              </a:rPr>
              <a:t>.</a:t>
            </a:r>
            <a:endParaRPr lang="en-US" sz="3600" b="1" dirty="0">
              <a:solidFill>
                <a:srgbClr val="FF0000"/>
              </a:solidFill>
            </a:endParaRPr>
          </a:p>
          <a:p>
            <a:pPr algn="ctr"/>
            <a:r>
              <a:rPr lang="en-US" sz="3600" b="1" dirty="0">
                <a:solidFill>
                  <a:srgbClr val="FF0000"/>
                </a:solidFill>
              </a:rPr>
              <a:t> </a:t>
            </a:r>
            <a:r>
              <a:rPr lang="en-US" sz="3600" b="1" dirty="0" err="1">
                <a:solidFill>
                  <a:srgbClr val="FF0000"/>
                </a:solidFill>
              </a:rPr>
              <a:t>Trân</a:t>
            </a:r>
            <a:r>
              <a:rPr lang="en-US" sz="3600" b="1" dirty="0">
                <a:solidFill>
                  <a:srgbClr val="FF0000"/>
                </a:solidFill>
              </a:rPr>
              <a:t> </a:t>
            </a:r>
            <a:r>
              <a:rPr lang="en-US" sz="3600" b="1" dirty="0" err="1">
                <a:solidFill>
                  <a:srgbClr val="FF0000"/>
                </a:solidFill>
              </a:rPr>
              <a:t>Trọng</a:t>
            </a:r>
            <a:r>
              <a:rPr lang="en-US" sz="3600" b="1" dirty="0">
                <a:solidFill>
                  <a:srgbClr val="FF0000"/>
                </a:solidFill>
              </a:rPr>
              <a:t>! </a:t>
            </a:r>
            <a:endParaRPr lang="en-US" sz="3600" b="1" dirty="0">
              <a:solidFill>
                <a:srgbClr val="FF0000"/>
              </a:solidFill>
              <a:latin typeface="Times New Roman" panose="02020603050405020304" pitchFamily="18" charset="0"/>
              <a:cs typeface="Times New Roman" panose="02020603050405020304" pitchFamily="18" charset="0"/>
            </a:endParaRPr>
          </a:p>
          <a:p>
            <a:pPr algn="ctr">
              <a:lnSpc>
                <a:spcPct val="107000"/>
              </a:lnSpc>
              <a:spcAft>
                <a:spcPts val="800"/>
              </a:spcAft>
            </a:pPr>
            <a:endParaRPr lang="en-US" sz="2000" dirty="0">
              <a:solidFill>
                <a:srgbClr val="7030A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99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05A76-5EEF-3981-B716-C69529148DEC}"/>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3411641" y="2561240"/>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2758696" y="1297644"/>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266939" y="1692547"/>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12624" y="0"/>
            <a:ext cx="1141936" cy="1141936"/>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3334061" y="1582738"/>
            <a:ext cx="5784272" cy="3173241"/>
          </a:xfrm>
          <a:prstGeom prst="rect">
            <a:avLst/>
          </a:prstGeom>
          <a:noFill/>
        </p:spPr>
        <p:txBody>
          <a:bodyPr wrap="square">
            <a:spAutoFit/>
          </a:bodyPr>
          <a:lstStyle/>
          <a:p>
            <a:pPr>
              <a:lnSpc>
                <a:spcPct val="150000"/>
              </a:lnSpc>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tự bao giờ</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 sao nên lũy nên thành tre ơi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1">
            <a:hlinkClick r:id="rId6" action="ppaction://hlinksldjump"/>
            <a:extLst>
              <a:ext uri="{FF2B5EF4-FFF2-40B4-BE49-F238E27FC236}">
                <a16:creationId xmlns:a16="http://schemas.microsoft.com/office/drawing/2014/main" id="{480E7880-25DF-18AA-6FFF-281BD2F17B71}"/>
              </a:ext>
            </a:extLst>
          </p:cNvPr>
          <p:cNvSpPr/>
          <p:nvPr/>
        </p:nvSpPr>
        <p:spPr>
          <a:xfrm>
            <a:off x="2758696" y="520164"/>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81EDBEF3-E8FC-3592-E018-22410BF1B105}"/>
              </a:ext>
            </a:extLst>
          </p:cNvPr>
          <p:cNvGraphicFramePr>
            <a:graphicFrameLocks noGrp="1"/>
          </p:cNvGraphicFramePr>
          <p:nvPr>
            <p:extLst>
              <p:ext uri="{D42A27DB-BD31-4B8C-83A1-F6EECF244321}">
                <p14:modId xmlns:p14="http://schemas.microsoft.com/office/powerpoint/2010/main" val="2751220115"/>
              </p:ext>
            </p:extLst>
          </p:nvPr>
        </p:nvGraphicFramePr>
        <p:xfrm>
          <a:off x="4110776" y="522099"/>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E7E6C06-C772-3E37-644F-236FC0395FBD}"/>
              </a:ext>
            </a:extLst>
          </p:cNvPr>
          <p:cNvGraphicFramePr>
            <a:graphicFrameLocks noGrp="1"/>
          </p:cNvGraphicFramePr>
          <p:nvPr>
            <p:extLst>
              <p:ext uri="{D42A27DB-BD31-4B8C-83A1-F6EECF244321}">
                <p14:modId xmlns:p14="http://schemas.microsoft.com/office/powerpoint/2010/main" val="1435182054"/>
              </p:ext>
            </p:extLst>
          </p:nvPr>
        </p:nvGraphicFramePr>
        <p:xfrm>
          <a:off x="4110776" y="505166"/>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AS_UNIQUEID" val="736"/>
</p:tagLst>
</file>

<file path=ppt/tags/tag12.xml><?xml version="1.0" encoding="utf-8"?>
<p:tagLst xmlns:a="http://schemas.openxmlformats.org/drawingml/2006/main" xmlns:r="http://schemas.openxmlformats.org/officeDocument/2006/relationships" xmlns:p="http://schemas.openxmlformats.org/presentationml/2006/main">
  <p:tag name="AS_UNIQUEID" val="737"/>
</p:tagLst>
</file>

<file path=ppt/tags/tag1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主题​​">
  <a:themeElements>
    <a:clrScheme name="自定义 285">
      <a:dk1>
        <a:srgbClr val="C07952"/>
      </a:dk1>
      <a:lt1>
        <a:sysClr val="window" lastClr="FFFFFF"/>
      </a:lt1>
      <a:dk2>
        <a:srgbClr val="44546A"/>
      </a:dk2>
      <a:lt2>
        <a:srgbClr val="E7E6E6"/>
      </a:lt2>
      <a:accent1>
        <a:srgbClr val="99CFD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Arial"/>
      </a:majorFont>
      <a:minorFont>
        <a:latin typeface="字魂86号-杨任东楷书"/>
        <a:ea typeface="字魂86号-杨任东楷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1000"/>
          </a:schemeClr>
        </a:solidFill>
        <a:ln>
          <a:no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5442</Words>
  <Application>Microsoft Office PowerPoint</Application>
  <PresentationFormat>Widescreen</PresentationFormat>
  <Paragraphs>867</Paragraphs>
  <Slides>86</Slides>
  <Notes>73</Notes>
  <HiddenSlides>0</HiddenSlides>
  <MMClips>3</MMClips>
  <ScaleCrop>false</ScaleCrop>
  <HeadingPairs>
    <vt:vector size="6" baseType="variant">
      <vt:variant>
        <vt:lpstr>Fonts Used</vt:lpstr>
      </vt:variant>
      <vt:variant>
        <vt:i4>32</vt:i4>
      </vt:variant>
      <vt:variant>
        <vt:lpstr>Theme</vt:lpstr>
      </vt:variant>
      <vt:variant>
        <vt:i4>10</vt:i4>
      </vt:variant>
      <vt:variant>
        <vt:lpstr>Slide Titles</vt:lpstr>
      </vt:variant>
      <vt:variant>
        <vt:i4>86</vt:i4>
      </vt:variant>
    </vt:vector>
  </HeadingPairs>
  <TitlesOfParts>
    <vt:vector size="128" baseType="lpstr">
      <vt:lpstr>微软雅黑</vt:lpstr>
      <vt:lpstr>宋体</vt:lpstr>
      <vt:lpstr>.VnTime</vt:lpstr>
      <vt:lpstr>ABeeZee</vt:lpstr>
      <vt:lpstr>Anaheim</vt:lpstr>
      <vt:lpstr>Antic Slab</vt:lpstr>
      <vt:lpstr>Aptos</vt:lpstr>
      <vt:lpstr>Arial</vt:lpstr>
      <vt:lpstr>Bebas Neue</vt:lpstr>
      <vt:lpstr>Bellota</vt:lpstr>
      <vt:lpstr>Calibri</vt:lpstr>
      <vt:lpstr>Calibri Light</vt:lpstr>
      <vt:lpstr>Cambria</vt:lpstr>
      <vt:lpstr>Chilanka</vt:lpstr>
      <vt:lpstr>Dela Gothic One</vt:lpstr>
      <vt:lpstr>等线</vt:lpstr>
      <vt:lpstr>Fira Sans</vt:lpstr>
      <vt:lpstr>Fira Sans Extra Condensed</vt:lpstr>
      <vt:lpstr>Gochi Hand</vt:lpstr>
      <vt:lpstr>Gorditas</vt:lpstr>
      <vt:lpstr>Nunito</vt:lpstr>
      <vt:lpstr>Patrick Hand</vt:lpstr>
      <vt:lpstr>Ranchers</vt:lpstr>
      <vt:lpstr>Roboto Condensed</vt:lpstr>
      <vt:lpstr>Rozha One</vt:lpstr>
      <vt:lpstr>Segoe UI Black</vt:lpstr>
      <vt:lpstr>Times New Roman</vt:lpstr>
      <vt:lpstr>TimesNewRomanPSMT</vt:lpstr>
      <vt:lpstr>Wingdings</vt:lpstr>
      <vt:lpstr>字魂189号-星岩乐黑体</vt:lpstr>
      <vt:lpstr>字魂86号-杨任东楷书</vt:lpstr>
      <vt:lpstr>思源黑体 CN Heavy</vt:lpstr>
      <vt:lpstr>Office 主题​​</vt:lpstr>
      <vt:lpstr>10_Office Theme</vt:lpstr>
      <vt:lpstr>Class Planning Infographics by Slidesgo</vt:lpstr>
      <vt:lpstr>Kawaii Class Schedule Infographics by Slidesgo</vt:lpstr>
      <vt:lpstr>1_Office Theme</vt:lpstr>
      <vt:lpstr>Office Theme</vt:lpstr>
      <vt:lpstr>Language Arts for High School - 9th Grade: Romeo &amp; Juliet by Slidesgo</vt:lpstr>
      <vt:lpstr>Hug Day in Brazil by Slidesgo</vt:lpstr>
      <vt:lpstr>1_Kawaii Class Schedule Infographics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Khái quát đặc điểm thể loại và hướng dẫn đọc  văn bản 2: Bếp lửa</vt:lpstr>
      <vt:lpstr>IV. Khái quát đặc điểm thể loại và hướng dẫn đọc  văn bản 2: Bếp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50</cp:revision>
  <dcterms:created xsi:type="dcterms:W3CDTF">2024-06-02T11:53:52Z</dcterms:created>
  <dcterms:modified xsi:type="dcterms:W3CDTF">2024-06-05T15:43:36Z</dcterms:modified>
</cp:coreProperties>
</file>