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GN3fs0vu9e1yRErPpdqk7b+1J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996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6508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3150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1203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8835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2928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6952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5562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718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4039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9049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672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9033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498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28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774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6828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8882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6252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389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0"/>
          <p:cNvSpPr/>
          <p:nvPr/>
        </p:nvSpPr>
        <p:spPr>
          <a:xfrm>
            <a:off x="3118717" y="2419157"/>
            <a:ext cx="1950733" cy="64145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938506" y="3736325"/>
            <a:ext cx="1950733" cy="61265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0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the verbs below.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Make Write the words below next to their definitions.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5588839" y="3456469"/>
            <a:ext cx="6264906" cy="12446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Tick the simple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Change the following sentences into simple ones. </a:t>
            </a:r>
            <a:endParaRPr/>
          </a:p>
        </p:txBody>
      </p:sp>
      <p:cxnSp>
        <p:nvCxnSpPr>
          <p:cNvPr id="256" name="Google Shape;256;p10"/>
          <p:cNvCxnSpPr>
            <a:stCxn id="250" idx="3"/>
            <a:endCxn id="251" idx="0"/>
          </p:cNvCxnSpPr>
          <p:nvPr/>
        </p:nvCxnSpPr>
        <p:spPr>
          <a:xfrm>
            <a:off x="2855757" y="1557058"/>
            <a:ext cx="1238400" cy="862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7" name="Google Shape;257;p10"/>
          <p:cNvCxnSpPr>
            <a:stCxn id="251" idx="1"/>
            <a:endCxn id="252" idx="0"/>
          </p:cNvCxnSpPr>
          <p:nvPr/>
        </p:nvCxnSpPr>
        <p:spPr>
          <a:xfrm flipH="1">
            <a:off x="1913917" y="2739884"/>
            <a:ext cx="1204800" cy="996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8" name="Google Shape;258;p1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0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Tick the simple sentences. 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69" name="Google Shape;26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1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pic>
        <p:nvPicPr>
          <p:cNvPr id="271" name="Google Shape;271;p11" descr="SIMPLE SENTENCES - YouTub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1298" y="1962833"/>
            <a:ext cx="5589189" cy="314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962" y="2143387"/>
            <a:ext cx="5772150" cy="39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46846" y="3111190"/>
            <a:ext cx="570266" cy="57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46846" y="4069395"/>
            <a:ext cx="570266" cy="57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46846" y="5472933"/>
            <a:ext cx="570266" cy="570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"/>
          <p:cNvSpPr/>
          <p:nvPr/>
        </p:nvSpPr>
        <p:spPr>
          <a:xfrm>
            <a:off x="487067" y="130183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2"/>
          <p:cNvSpPr txBox="1"/>
          <p:nvPr/>
        </p:nvSpPr>
        <p:spPr>
          <a:xfrm>
            <a:off x="539852" y="119919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283" name="Google Shape;28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2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285" name="Google Shape;285;p12"/>
          <p:cNvSpPr txBox="1"/>
          <p:nvPr/>
        </p:nvSpPr>
        <p:spPr>
          <a:xfrm>
            <a:off x="1008026" y="1342773"/>
            <a:ext cx="95546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the following sentences into simple ones.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636637" y="1825095"/>
            <a:ext cx="10918723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 You are active, and your brother is active too.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Both you and ______________________________.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Your room looks dark, and it looks untidy too.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Your room _________________________________.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The Japanese work hard, and they exercise regularly.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The Japanese _______________________________.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mother eats a lot of fruit, and she eats a lot of vegetables too.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My mother eats _____________________________.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2"/>
          <p:cNvSpPr txBox="1"/>
          <p:nvPr/>
        </p:nvSpPr>
        <p:spPr>
          <a:xfrm>
            <a:off x="3111887" y="2524196"/>
            <a:ext cx="487238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your brother are active </a:t>
            </a:r>
            <a:endParaRPr sz="2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2"/>
          <p:cNvSpPr txBox="1"/>
          <p:nvPr/>
        </p:nvSpPr>
        <p:spPr>
          <a:xfrm>
            <a:off x="2730772" y="3715000"/>
            <a:ext cx="41049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looks dark and untidy </a:t>
            </a:r>
            <a:endParaRPr sz="2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2"/>
          <p:cNvSpPr txBox="1"/>
          <p:nvPr/>
        </p:nvSpPr>
        <p:spPr>
          <a:xfrm>
            <a:off x="2977870" y="4871446"/>
            <a:ext cx="5614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work hard and exercise regularly </a:t>
            </a:r>
            <a:endParaRPr sz="2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 txBox="1"/>
          <p:nvPr/>
        </p:nvSpPr>
        <p:spPr>
          <a:xfrm>
            <a:off x="3525784" y="6049782"/>
            <a:ext cx="5614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 lot of fruit and vegetable</a:t>
            </a:r>
            <a:endParaRPr sz="2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3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3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/>
          <p:nvPr/>
        </p:nvSpPr>
        <p:spPr>
          <a:xfrm>
            <a:off x="3118717" y="2419157"/>
            <a:ext cx="1950733" cy="64145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938506" y="3736325"/>
            <a:ext cx="1950733" cy="61265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3118717" y="4902520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the verbs below.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Make Write the words below next to their definitions.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5588839" y="3456469"/>
            <a:ext cx="6264906" cy="12446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Tick the simple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Change the following sentences into simple ones. </a:t>
            </a:r>
            <a:endParaRPr/>
          </a:p>
        </p:txBody>
      </p:sp>
      <p:cxnSp>
        <p:nvCxnSpPr>
          <p:cNvPr id="304" name="Google Shape;304;p13"/>
          <p:cNvCxnSpPr>
            <a:stCxn id="297" idx="3"/>
            <a:endCxn id="298" idx="0"/>
          </p:cNvCxnSpPr>
          <p:nvPr/>
        </p:nvCxnSpPr>
        <p:spPr>
          <a:xfrm>
            <a:off x="2855757" y="1557058"/>
            <a:ext cx="1238400" cy="862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5" name="Google Shape;305;p13"/>
          <p:cNvCxnSpPr>
            <a:stCxn id="298" idx="1"/>
            <a:endCxn id="299" idx="0"/>
          </p:cNvCxnSpPr>
          <p:nvPr/>
        </p:nvCxnSpPr>
        <p:spPr>
          <a:xfrm flipH="1">
            <a:off x="1913917" y="2739884"/>
            <a:ext cx="1204800" cy="996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6" name="Google Shape;306;p13"/>
          <p:cNvCxnSpPr>
            <a:stCxn id="299" idx="3"/>
            <a:endCxn id="300" idx="0"/>
          </p:cNvCxnSpPr>
          <p:nvPr/>
        </p:nvCxnSpPr>
        <p:spPr>
          <a:xfrm>
            <a:off x="2889239" y="4042651"/>
            <a:ext cx="1204800" cy="859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7" name="Google Shape;307;p13"/>
          <p:cNvSpPr/>
          <p:nvPr/>
        </p:nvSpPr>
        <p:spPr>
          <a:xfrm>
            <a:off x="5585947" y="4829136"/>
            <a:ext cx="6267798" cy="72875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healthy habits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Posters exhibition</a:t>
            </a:r>
            <a:endParaRPr/>
          </a:p>
        </p:txBody>
      </p:sp>
      <p:sp>
        <p:nvSpPr>
          <p:cNvPr id="308" name="Google Shape;308;p13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3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7" name="Google Shape;31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19" name="Google Shape;319;p14"/>
          <p:cNvSpPr/>
          <p:nvPr/>
        </p:nvSpPr>
        <p:spPr>
          <a:xfrm>
            <a:off x="487067" y="1851683"/>
            <a:ext cx="6351997" cy="371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Your class is starting a campaign to make your school a healthier place.</a:t>
            </a:r>
            <a:br>
              <a:rPr lang="en-US" sz="2000" b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In groups, make a poster about a bad habit that the students in your school often do and give some tips to change that habit. 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Discuss and find a bad habit and some tips to change it.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4"/>
          <p:cNvSpPr/>
          <p:nvPr/>
        </p:nvSpPr>
        <p:spPr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7527" y="2030365"/>
            <a:ext cx="5386363" cy="3521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28" name="Google Shape;32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30" name="Google Shape;330;p15"/>
          <p:cNvSpPr/>
          <p:nvPr/>
        </p:nvSpPr>
        <p:spPr>
          <a:xfrm>
            <a:off x="933071" y="1417613"/>
            <a:ext cx="4266072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Posters exhibition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5"/>
          <p:cNvSpPr/>
          <p:nvPr/>
        </p:nvSpPr>
        <p:spPr>
          <a:xfrm>
            <a:off x="377680" y="143142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5"/>
          <p:cNvSpPr txBox="1"/>
          <p:nvPr/>
        </p:nvSpPr>
        <p:spPr>
          <a:xfrm>
            <a:off x="430465" y="132878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" name="Google Shape;333;p15"/>
          <p:cNvSpPr/>
          <p:nvPr/>
        </p:nvSpPr>
        <p:spPr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5"/>
          <p:cNvSpPr/>
          <p:nvPr/>
        </p:nvSpPr>
        <p:spPr>
          <a:xfrm>
            <a:off x="430465" y="2501945"/>
            <a:ext cx="5375975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- Show your group’s poster about a bad habit that the students in your school often do and give some tips to change that habit.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Present your poster to the class.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6440" y="1945317"/>
            <a:ext cx="6262481" cy="3790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6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6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3118717" y="2419157"/>
            <a:ext cx="1950733" cy="64145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6"/>
          <p:cNvSpPr/>
          <p:nvPr/>
        </p:nvSpPr>
        <p:spPr>
          <a:xfrm>
            <a:off x="938506" y="3736325"/>
            <a:ext cx="1950733" cy="61265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6"/>
          <p:cNvSpPr/>
          <p:nvPr/>
        </p:nvSpPr>
        <p:spPr>
          <a:xfrm>
            <a:off x="3118717" y="4902520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6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the verbs below.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Make Write the words below next to their definitions.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6"/>
          <p:cNvSpPr/>
          <p:nvPr/>
        </p:nvSpPr>
        <p:spPr>
          <a:xfrm>
            <a:off x="5588839" y="3456469"/>
            <a:ext cx="6264906" cy="12446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Tick the simple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Change the following sentences into simple ones. </a:t>
            </a:r>
            <a:endParaRPr/>
          </a:p>
        </p:txBody>
      </p:sp>
      <p:cxnSp>
        <p:nvCxnSpPr>
          <p:cNvPr id="349" name="Google Shape;349;p16"/>
          <p:cNvCxnSpPr>
            <a:stCxn id="342" idx="3"/>
            <a:endCxn id="343" idx="0"/>
          </p:cNvCxnSpPr>
          <p:nvPr/>
        </p:nvCxnSpPr>
        <p:spPr>
          <a:xfrm>
            <a:off x="2855757" y="1557058"/>
            <a:ext cx="1238400" cy="862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0" name="Google Shape;350;p16"/>
          <p:cNvCxnSpPr>
            <a:stCxn id="343" idx="1"/>
            <a:endCxn id="344" idx="0"/>
          </p:cNvCxnSpPr>
          <p:nvPr/>
        </p:nvCxnSpPr>
        <p:spPr>
          <a:xfrm flipH="1">
            <a:off x="1913917" y="2739884"/>
            <a:ext cx="1204800" cy="996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1" name="Google Shape;351;p16"/>
          <p:cNvCxnSpPr>
            <a:stCxn id="344" idx="3"/>
            <a:endCxn id="345" idx="0"/>
          </p:cNvCxnSpPr>
          <p:nvPr/>
        </p:nvCxnSpPr>
        <p:spPr>
          <a:xfrm>
            <a:off x="2889239" y="4042651"/>
            <a:ext cx="1204800" cy="859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2" name="Google Shape;352;p16"/>
          <p:cNvSpPr/>
          <p:nvPr/>
        </p:nvSpPr>
        <p:spPr>
          <a:xfrm>
            <a:off x="981737" y="5843362"/>
            <a:ext cx="1950734" cy="617636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3" name="Google Shape;353;p16"/>
          <p:cNvCxnSpPr>
            <a:stCxn id="345" idx="1"/>
            <a:endCxn id="352" idx="0"/>
          </p:cNvCxnSpPr>
          <p:nvPr/>
        </p:nvCxnSpPr>
        <p:spPr>
          <a:xfrm flipH="1">
            <a:off x="1957117" y="5214262"/>
            <a:ext cx="1161600" cy="629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4" name="Google Shape;354;p16"/>
          <p:cNvSpPr/>
          <p:nvPr/>
        </p:nvSpPr>
        <p:spPr>
          <a:xfrm>
            <a:off x="5588839" y="5809699"/>
            <a:ext cx="6264906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6"/>
          <p:cNvSpPr/>
          <p:nvPr/>
        </p:nvSpPr>
        <p:spPr>
          <a:xfrm>
            <a:off x="5585947" y="4829136"/>
            <a:ext cx="6267798" cy="72875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healthy habits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Posters exhibition</a:t>
            </a:r>
            <a:endParaRPr/>
          </a:p>
        </p:txBody>
      </p:sp>
      <p:sp>
        <p:nvSpPr>
          <p:cNvPr id="356" name="Google Shape;356;p16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6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7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65" name="Google Shape;365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67" name="Google Shape;3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p17"/>
          <p:cNvGrpSpPr/>
          <p:nvPr/>
        </p:nvGrpSpPr>
        <p:grpSpPr>
          <a:xfrm>
            <a:off x="3054357" y="1793642"/>
            <a:ext cx="5482921" cy="4344624"/>
            <a:chOff x="1022357" y="65"/>
            <a:chExt cx="5482921" cy="4344624"/>
          </a:xfrm>
        </p:grpSpPr>
        <p:sp>
          <p:nvSpPr>
            <p:cNvPr id="370" name="Google Shape;370;p17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7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7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7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7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7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Design film posters</a:t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409" name="Google Shape;409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11" name="Google Shape;41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8"/>
          <p:cNvSpPr txBox="1"/>
          <p:nvPr/>
        </p:nvSpPr>
        <p:spPr>
          <a:xfrm>
            <a:off x="1451956" y="2272146"/>
            <a:ext cx="85565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 3 – Getting started.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3918" y="3422565"/>
            <a:ext cx="4314350" cy="30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9"/>
          <p:cNvSpPr/>
          <p:nvPr/>
        </p:nvSpPr>
        <p:spPr>
          <a:xfrm>
            <a:off x="2951748" y="5993141"/>
            <a:ext cx="6096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HEALTHY LIVING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3874546" y="2264697"/>
            <a:ext cx="5482921" cy="4344624"/>
            <a:chOff x="1022357" y="65"/>
            <a:chExt cx="5482921" cy="4344624"/>
          </a:xfrm>
        </p:grpSpPr>
        <p:sp>
          <p:nvSpPr>
            <p:cNvPr id="103" name="Google Shape;103;p2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Build healthy habits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2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they have learnt (vocabulary and grammar) into practice through a project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3118717" y="2419157"/>
            <a:ext cx="1950733" cy="64145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938506" y="3736325"/>
            <a:ext cx="1950733" cy="61265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3118717" y="4902520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the verbs below.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Make Write the words below next to their definitions.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5588839" y="3456469"/>
            <a:ext cx="6264906" cy="12446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Tick the simple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Change the following sentences into simple ones. </a:t>
            </a:r>
            <a:endParaRPr/>
          </a:p>
        </p:txBody>
      </p:sp>
      <p:cxnSp>
        <p:nvCxnSpPr>
          <p:cNvPr id="157" name="Google Shape;157;p4"/>
          <p:cNvCxnSpPr>
            <a:stCxn id="150" idx="3"/>
            <a:endCxn id="151" idx="0"/>
          </p:cNvCxnSpPr>
          <p:nvPr/>
        </p:nvCxnSpPr>
        <p:spPr>
          <a:xfrm>
            <a:off x="2855757" y="1557058"/>
            <a:ext cx="1238400" cy="862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8" name="Google Shape;158;p4"/>
          <p:cNvCxnSpPr>
            <a:stCxn id="151" idx="1"/>
            <a:endCxn id="152" idx="0"/>
          </p:cNvCxnSpPr>
          <p:nvPr/>
        </p:nvCxnSpPr>
        <p:spPr>
          <a:xfrm flipH="1">
            <a:off x="1913917" y="2739884"/>
            <a:ext cx="1204800" cy="996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9" name="Google Shape;159;p4"/>
          <p:cNvCxnSpPr>
            <a:stCxn id="152" idx="3"/>
            <a:endCxn id="153" idx="0"/>
          </p:cNvCxnSpPr>
          <p:nvPr/>
        </p:nvCxnSpPr>
        <p:spPr>
          <a:xfrm>
            <a:off x="2889239" y="4042651"/>
            <a:ext cx="1204800" cy="859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0" name="Google Shape;160;p4"/>
          <p:cNvSpPr/>
          <p:nvPr/>
        </p:nvSpPr>
        <p:spPr>
          <a:xfrm>
            <a:off x="981737" y="5843362"/>
            <a:ext cx="1950734" cy="617636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4"/>
          <p:cNvCxnSpPr>
            <a:stCxn id="153" idx="1"/>
            <a:endCxn id="160" idx="0"/>
          </p:cNvCxnSpPr>
          <p:nvPr/>
        </p:nvCxnSpPr>
        <p:spPr>
          <a:xfrm flipH="1">
            <a:off x="1957117" y="5214262"/>
            <a:ext cx="1161600" cy="629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2" name="Google Shape;162;p4"/>
          <p:cNvSpPr/>
          <p:nvPr/>
        </p:nvSpPr>
        <p:spPr>
          <a:xfrm>
            <a:off x="5588839" y="5809699"/>
            <a:ext cx="6264906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5585947" y="4829136"/>
            <a:ext cx="6267798" cy="72875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healthy habits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Posters exhibition</a:t>
            </a:r>
            <a:endParaRPr/>
          </a:p>
        </p:txBody>
      </p:sp>
      <p:sp>
        <p:nvSpPr>
          <p:cNvPr id="164" name="Google Shape;164;p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2185436" y="2684727"/>
            <a:ext cx="6927657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revise the vocabulary items they have learnt in the unit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 mates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p6"/>
          <p:cNvGrpSpPr/>
          <p:nvPr/>
        </p:nvGrpSpPr>
        <p:grpSpPr>
          <a:xfrm>
            <a:off x="1693096" y="2308021"/>
            <a:ext cx="8805803" cy="3115504"/>
            <a:chOff x="591" y="1043140"/>
            <a:chExt cx="8805803" cy="3115504"/>
          </a:xfrm>
        </p:grpSpPr>
        <p:sp>
          <p:nvSpPr>
            <p:cNvPr id="186" name="Google Shape;186;p6"/>
            <p:cNvSpPr/>
            <p:nvPr/>
          </p:nvSpPr>
          <p:spPr>
            <a:xfrm>
              <a:off x="4403493" y="2330538"/>
              <a:ext cx="3115503" cy="540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7" name="Google Shape;187;p6"/>
            <p:cNvSpPr/>
            <p:nvPr/>
          </p:nvSpPr>
          <p:spPr>
            <a:xfrm>
              <a:off x="4357772" y="2330538"/>
              <a:ext cx="91440" cy="540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8" name="Google Shape;188;p6"/>
            <p:cNvSpPr/>
            <p:nvPr/>
          </p:nvSpPr>
          <p:spPr>
            <a:xfrm>
              <a:off x="1287989" y="2330538"/>
              <a:ext cx="3115503" cy="540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9" name="Google Shape;189;p6"/>
            <p:cNvSpPr/>
            <p:nvPr/>
          </p:nvSpPr>
          <p:spPr>
            <a:xfrm>
              <a:off x="3116094" y="1043140"/>
              <a:ext cx="2574796" cy="1287398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 txBox="1"/>
            <p:nvPr/>
          </p:nvSpPr>
          <p:spPr>
            <a:xfrm>
              <a:off x="3493164" y="1231675"/>
              <a:ext cx="1820656" cy="910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HEALTHY LIVING</a:t>
              </a: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591" y="2871246"/>
              <a:ext cx="2574796" cy="1287398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377661" y="3059781"/>
              <a:ext cx="1820656" cy="910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3116094" y="2871246"/>
              <a:ext cx="2574796" cy="1287398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3493164" y="3059781"/>
              <a:ext cx="1820656" cy="910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6231598" y="2871246"/>
              <a:ext cx="2574796" cy="1287398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6608668" y="3059781"/>
              <a:ext cx="1820656" cy="910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GRAMMAR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3118717" y="2419157"/>
            <a:ext cx="1950733" cy="64145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the verbs below.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Make Write the words below next to their definitions.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6" name="Google Shape;206;p7"/>
          <p:cNvCxnSpPr>
            <a:stCxn id="202" idx="3"/>
            <a:endCxn id="203" idx="0"/>
          </p:cNvCxnSpPr>
          <p:nvPr/>
        </p:nvCxnSpPr>
        <p:spPr>
          <a:xfrm>
            <a:off x="2855757" y="1557058"/>
            <a:ext cx="1238400" cy="862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7" name="Google Shape;207;p7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7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8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17" name="Google Shape;217;p8"/>
          <p:cNvSpPr txBox="1"/>
          <p:nvPr/>
        </p:nvSpPr>
        <p:spPr>
          <a:xfrm>
            <a:off x="1008026" y="1353924"/>
            <a:ext cx="108403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the verbs below. 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738369" y="2043930"/>
            <a:ext cx="9781482" cy="52322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          exercise          avoid         affects         keeps</a:t>
            </a:r>
            <a:endParaRPr/>
          </a:p>
        </p:txBody>
      </p:sp>
      <p:sp>
        <p:nvSpPr>
          <p:cNvPr id="221" name="Google Shape;221;p8"/>
          <p:cNvSpPr txBox="1"/>
          <p:nvPr/>
        </p:nvSpPr>
        <p:spPr>
          <a:xfrm>
            <a:off x="700901" y="2648247"/>
            <a:ext cx="10532961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Healthy food and exercise help people ______________ fit.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Weather that is too cold or too hot ___________ your skin condition.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should ____________ fast food and soft drinks.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 habits like eating too much sweetened food and going to bed late ____________ harmful to our health.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_____________ indoors and outdoors.</a:t>
            </a:r>
            <a:endParaRPr/>
          </a:p>
        </p:txBody>
      </p:sp>
      <p:sp>
        <p:nvSpPr>
          <p:cNvPr id="222" name="Google Shape;222;p8"/>
          <p:cNvSpPr txBox="1"/>
          <p:nvPr/>
        </p:nvSpPr>
        <p:spPr>
          <a:xfrm>
            <a:off x="7160825" y="2762797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keep</a:t>
            </a:r>
            <a:endParaRPr/>
          </a:p>
        </p:txBody>
      </p:sp>
      <p:sp>
        <p:nvSpPr>
          <p:cNvPr id="223" name="Google Shape;223;p8"/>
          <p:cNvSpPr txBox="1"/>
          <p:nvPr/>
        </p:nvSpPr>
        <p:spPr>
          <a:xfrm>
            <a:off x="6428216" y="3438421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affects</a:t>
            </a:r>
            <a:endParaRPr/>
          </a:p>
        </p:txBody>
      </p:sp>
      <p:sp>
        <p:nvSpPr>
          <p:cNvPr id="224" name="Google Shape;224;p8"/>
          <p:cNvSpPr txBox="1"/>
          <p:nvPr/>
        </p:nvSpPr>
        <p:spPr>
          <a:xfrm>
            <a:off x="3766710" y="4070168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avoid</a:t>
            </a:r>
            <a:endParaRPr/>
          </a:p>
        </p:txBody>
      </p:sp>
      <p:sp>
        <p:nvSpPr>
          <p:cNvPr id="225" name="Google Shape;225;p8"/>
          <p:cNvSpPr txBox="1"/>
          <p:nvPr/>
        </p:nvSpPr>
        <p:spPr>
          <a:xfrm>
            <a:off x="1516333" y="5374028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endParaRPr/>
          </a:p>
        </p:txBody>
      </p:sp>
      <p:sp>
        <p:nvSpPr>
          <p:cNvPr id="226" name="Google Shape;226;p8"/>
          <p:cNvSpPr txBox="1"/>
          <p:nvPr/>
        </p:nvSpPr>
        <p:spPr>
          <a:xfrm>
            <a:off x="2626627" y="6013023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exercise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592" y="2809219"/>
            <a:ext cx="6115623" cy="314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9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1008026" y="1398528"/>
            <a:ext cx="108403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the words below next to their definitions 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2066925" y="1962833"/>
            <a:ext cx="8058150" cy="52322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tidy          active          fit         dirty         healthy</a:t>
            </a:r>
            <a:endParaRPr/>
          </a:p>
        </p:txBody>
      </p:sp>
      <p:pic>
        <p:nvPicPr>
          <p:cNvPr id="239" name="Google Shape;23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03721" y="3719485"/>
            <a:ext cx="5088279" cy="199733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9"/>
          <p:cNvSpPr txBox="1"/>
          <p:nvPr/>
        </p:nvSpPr>
        <p:spPr>
          <a:xfrm>
            <a:off x="4899453" y="3189692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4825348" y="3712912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healthy</a:t>
            </a:r>
            <a:endParaRPr/>
          </a:p>
        </p:txBody>
      </p:sp>
      <p:sp>
        <p:nvSpPr>
          <p:cNvPr id="242" name="Google Shape;242;p9"/>
          <p:cNvSpPr txBox="1"/>
          <p:nvPr/>
        </p:nvSpPr>
        <p:spPr>
          <a:xfrm>
            <a:off x="4825348" y="4228148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tidy</a:t>
            </a:r>
            <a:endParaRPr/>
          </a:p>
        </p:txBody>
      </p:sp>
      <p:sp>
        <p:nvSpPr>
          <p:cNvPr id="243" name="Google Shape;243;p9"/>
          <p:cNvSpPr txBox="1"/>
          <p:nvPr/>
        </p:nvSpPr>
        <p:spPr>
          <a:xfrm>
            <a:off x="4825348" y="4759352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fit</a:t>
            </a:r>
            <a:endParaRPr/>
          </a:p>
        </p:txBody>
      </p:sp>
      <p:sp>
        <p:nvSpPr>
          <p:cNvPr id="244" name="Google Shape;244;p9"/>
          <p:cNvSpPr txBox="1"/>
          <p:nvPr/>
        </p:nvSpPr>
        <p:spPr>
          <a:xfrm>
            <a:off x="4825347" y="5345160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dirty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Microsoft Office PowerPoint</Application>
  <PresentationFormat>Widescreen</PresentationFormat>
  <Paragraphs>153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Noto Sans Symbols</vt:lpstr>
      <vt:lpstr>Arial</vt:lpstr>
      <vt:lpstr>Courier New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</cp:revision>
  <dcterms:created xsi:type="dcterms:W3CDTF">2020-12-09T02:04:09Z</dcterms:created>
  <dcterms:modified xsi:type="dcterms:W3CDTF">2023-04-19T03:35:49Z</dcterms:modified>
</cp:coreProperties>
</file>