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40" r:id="rId5"/>
    <p:sldId id="355" r:id="rId6"/>
    <p:sldId id="279" r:id="rId7"/>
    <p:sldId id="356" r:id="rId8"/>
    <p:sldId id="281" r:id="rId9"/>
    <p:sldId id="350" r:id="rId10"/>
    <p:sldId id="351" r:id="rId11"/>
    <p:sldId id="352" r:id="rId12"/>
    <p:sldId id="353" r:id="rId13"/>
    <p:sldId id="347" r:id="rId14"/>
    <p:sldId id="348" r:id="rId15"/>
    <p:sldId id="342" r:id="rId16"/>
    <p:sldId id="349" r:id="rId17"/>
    <p:sldId id="357" r:id="rId18"/>
    <p:sldId id="358" r:id="rId19"/>
    <p:sldId id="359" r:id="rId20"/>
    <p:sldId id="354" r:id="rId21"/>
    <p:sldId id="345" r:id="rId22"/>
    <p:sldId id="360" r:id="rId23"/>
    <p:sldId id="346" r:id="rId24"/>
    <p:sldId id="361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08A80"/>
    <a:srgbClr val="00A9A5"/>
    <a:srgbClr val="FFDAAB"/>
    <a:srgbClr val="F7941E"/>
    <a:srgbClr val="CBEAF0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5881B-0BD6-463E-8CD1-FB248EF86189}" v="208" dt="2022-03-07T08:24:0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037" autoAdjust="0"/>
  </p:normalViewPr>
  <p:slideViewPr>
    <p:cSldViewPr snapToGrid="0" showGuides="1">
      <p:cViewPr varScale="1">
        <p:scale>
          <a:sx n="109" d="100"/>
          <a:sy n="109" d="100"/>
        </p:scale>
        <p:origin x="9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FE05881B-0BD6-463E-8CD1-FB248EF86189}"/>
    <pc:docChg chg="undo custSel addSld delSld modSld">
      <pc:chgData name="Thuy Linh Do" userId="f60f9f76584ec879" providerId="LiveId" clId="{FE05881B-0BD6-463E-8CD1-FB248EF86189}" dt="2022-03-07T08:28:08.288" v="714" actId="20577"/>
      <pc:docMkLst>
        <pc:docMk/>
      </pc:docMkLst>
      <pc:sldChg chg="addSp delSp modSp mod">
        <pc:chgData name="Thuy Linh Do" userId="f60f9f76584ec879" providerId="LiveId" clId="{FE05881B-0BD6-463E-8CD1-FB248EF86189}" dt="2022-03-07T03:47:15.460" v="32" actId="1076"/>
        <pc:sldMkLst>
          <pc:docMk/>
          <pc:sldMk cId="252621157" sldId="256"/>
        </pc:sldMkLst>
        <pc:spChg chg="mod">
          <ac:chgData name="Thuy Linh Do" userId="f60f9f76584ec879" providerId="LiveId" clId="{FE05881B-0BD6-463E-8CD1-FB248EF86189}" dt="2022-03-07T03:45:21.084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5:10.131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FE05881B-0BD6-463E-8CD1-FB248EF86189}" dt="2022-03-07T03:47:06.956" v="28" actId="478"/>
          <ac:picMkLst>
            <pc:docMk/>
            <pc:sldMk cId="252621157" sldId="256"/>
            <ac:picMk id="2" creationId="{CB746350-52C6-4A5A-BDF6-3C2D4656E810}"/>
          </ac:picMkLst>
        </pc:picChg>
        <pc:picChg chg="add mod">
          <ac:chgData name="Thuy Linh Do" userId="f60f9f76584ec879" providerId="LiveId" clId="{FE05881B-0BD6-463E-8CD1-FB248EF86189}" dt="2022-03-07T03:47:15.460" v="32" actId="1076"/>
          <ac:picMkLst>
            <pc:docMk/>
            <pc:sldMk cId="252621157" sldId="256"/>
            <ac:picMk id="4" creationId="{2C23C0BD-F106-49AD-A47F-362610F0AA21}"/>
          </ac:picMkLst>
        </pc:picChg>
      </pc:sldChg>
      <pc:sldChg chg="modSp mod">
        <pc:chgData name="Thuy Linh Do" userId="f60f9f76584ec879" providerId="LiveId" clId="{FE05881B-0BD6-463E-8CD1-FB248EF86189}" dt="2022-03-07T03:48:26.542" v="36"/>
        <pc:sldMkLst>
          <pc:docMk/>
          <pc:sldMk cId="2021924275" sldId="275"/>
        </pc:sldMkLst>
        <pc:spChg chg="mod">
          <ac:chgData name="Thuy Linh Do" userId="f60f9f76584ec879" providerId="LiveId" clId="{FE05881B-0BD6-463E-8CD1-FB248EF86189}" dt="2022-03-07T03:48:26.542" v="36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FE05881B-0BD6-463E-8CD1-FB248EF86189}" dt="2022-03-07T03:52:11.997" v="92" actId="113"/>
        <pc:sldMkLst>
          <pc:docMk/>
          <pc:sldMk cId="3404845292" sldId="279"/>
        </pc:sldMkLst>
        <pc:spChg chg="add mod">
          <ac:chgData name="Thuy Linh Do" userId="f60f9f76584ec879" providerId="LiveId" clId="{FE05881B-0BD6-463E-8CD1-FB248EF86189}" dt="2022-03-07T03:51:37.444" v="85" actId="1076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FE05881B-0BD6-463E-8CD1-FB248EF86189}" dt="2022-03-07T03:52:11.997" v="92" actId="113"/>
          <ac:spMkLst>
            <pc:docMk/>
            <pc:sldMk cId="3404845292" sldId="279"/>
            <ac:spMk id="7" creationId="{992B62C0-4D7D-44BA-AA22-63A4F97469E1}"/>
          </ac:spMkLst>
        </pc:spChg>
        <pc:picChg chg="del">
          <ac:chgData name="Thuy Linh Do" userId="f60f9f76584ec879" providerId="LiveId" clId="{FE05881B-0BD6-463E-8CD1-FB248EF86189}" dt="2022-03-07T03:51:03.994" v="79" actId="478"/>
          <ac:picMkLst>
            <pc:docMk/>
            <pc:sldMk cId="3404845292" sldId="279"/>
            <ac:picMk id="3" creationId="{9455A152-F6DF-490D-BA5B-51EC15BB1402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3:56:39.092" v="131"/>
        <pc:sldMkLst>
          <pc:docMk/>
          <pc:sldMk cId="3563799751" sldId="281"/>
        </pc:sldMkLst>
        <pc:spChg chg="del">
          <ac:chgData name="Thuy Linh Do" userId="f60f9f76584ec879" providerId="LiveId" clId="{FE05881B-0BD6-463E-8CD1-FB248EF86189}" dt="2022-03-07T03:54:51.614" v="115" actId="478"/>
          <ac:spMkLst>
            <pc:docMk/>
            <pc:sldMk cId="3563799751" sldId="281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3:54:56.818" v="119" actId="478"/>
          <ac:spMkLst>
            <pc:docMk/>
            <pc:sldMk cId="3563799751" sldId="281"/>
            <ac:spMk id="9" creationId="{5F4478E5-4CEE-4FE8-99C8-B83F9434EE16}"/>
          </ac:spMkLst>
        </pc:spChg>
        <pc:spChg chg="del mod">
          <ac:chgData name="Thuy Linh Do" userId="f60f9f76584ec879" providerId="LiveId" clId="{FE05881B-0BD6-463E-8CD1-FB248EF86189}" dt="2022-03-07T03:54:55.524" v="118" actId="478"/>
          <ac:spMkLst>
            <pc:docMk/>
            <pc:sldMk cId="3563799751" sldId="281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3:54:59.480" v="120" actId="478"/>
          <ac:spMkLst>
            <pc:docMk/>
            <pc:sldMk cId="3563799751" sldId="281"/>
            <ac:spMk id="11" creationId="{1E55E0B8-D59E-49CC-BC79-9894E65B1AA4}"/>
          </ac:spMkLst>
        </pc:spChg>
        <pc:spChg chg="del">
          <ac:chgData name="Thuy Linh Do" userId="f60f9f76584ec879" providerId="LiveId" clId="{FE05881B-0BD6-463E-8CD1-FB248EF86189}" dt="2022-03-07T03:55:01.322" v="121" actId="478"/>
          <ac:spMkLst>
            <pc:docMk/>
            <pc:sldMk cId="3563799751" sldId="281"/>
            <ac:spMk id="12" creationId="{7D318E46-C3C1-44A6-B5B3-547CC1DED0BC}"/>
          </ac:spMkLst>
        </pc:spChg>
        <pc:spChg chg="add mod">
          <ac:chgData name="Thuy Linh Do" userId="f60f9f76584ec879" providerId="LiveId" clId="{FE05881B-0BD6-463E-8CD1-FB248EF86189}" dt="2022-03-07T03:56:00.488" v="129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4:45.392" v="113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FE05881B-0BD6-463E-8CD1-FB248EF86189}" dt="2022-03-07T03:56:13.465" v="130"/>
          <ac:spMkLst>
            <pc:docMk/>
            <pc:sldMk cId="3563799751" sldId="281"/>
            <ac:spMk id="17" creationId="{3C0F2DB8-AFE6-4FF2-A1A9-FF6849558BD2}"/>
          </ac:spMkLst>
        </pc:spChg>
        <pc:spChg chg="add mod">
          <ac:chgData name="Thuy Linh Do" userId="f60f9f76584ec879" providerId="LiveId" clId="{FE05881B-0BD6-463E-8CD1-FB248EF86189}" dt="2022-03-07T03:56:39.092" v="131"/>
          <ac:spMkLst>
            <pc:docMk/>
            <pc:sldMk cId="3563799751" sldId="28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3:55:18.588" v="125" actId="1076"/>
          <ac:picMkLst>
            <pc:docMk/>
            <pc:sldMk cId="3563799751" sldId="281"/>
            <ac:picMk id="2" creationId="{BDFC8F87-E160-4256-BA56-2A3DB9150F70}"/>
          </ac:picMkLst>
        </pc:picChg>
        <pc:picChg chg="del">
          <ac:chgData name="Thuy Linh Do" userId="f60f9f76584ec879" providerId="LiveId" clId="{FE05881B-0BD6-463E-8CD1-FB248EF86189}" dt="2022-03-07T03:54:52.816" v="116" actId="478"/>
          <ac:picMkLst>
            <pc:docMk/>
            <pc:sldMk cId="3563799751" sldId="281"/>
            <ac:picMk id="3" creationId="{CA48236A-CDF9-48F9-A713-F74A5C9DE7C4}"/>
          </ac:picMkLst>
        </pc:picChg>
        <pc:picChg chg="del">
          <ac:chgData name="Thuy Linh Do" userId="f60f9f76584ec879" providerId="LiveId" clId="{FE05881B-0BD6-463E-8CD1-FB248EF86189}" dt="2022-03-07T03:54:48.709" v="114" actId="478"/>
          <ac:picMkLst>
            <pc:docMk/>
            <pc:sldMk cId="3563799751" sldId="281"/>
            <ac:picMk id="16" creationId="{78099567-692C-4586-83B3-4C60480C0BC3}"/>
          </ac:picMkLst>
        </pc:picChg>
      </pc:sldChg>
      <pc:sldChg chg="addSp delSp modSp mod">
        <pc:chgData name="Thuy Linh Do" userId="f60f9f76584ec879" providerId="LiveId" clId="{FE05881B-0BD6-463E-8CD1-FB248EF86189}" dt="2022-03-07T03:50:46.800" v="78" actId="1076"/>
        <pc:sldMkLst>
          <pc:docMk/>
          <pc:sldMk cId="1899537031" sldId="308"/>
        </pc:sldMkLst>
        <pc:spChg chg="add mod">
          <ac:chgData name="Thuy Linh Do" userId="f60f9f76584ec879" providerId="LiveId" clId="{FE05881B-0BD6-463E-8CD1-FB248EF86189}" dt="2022-03-07T03:50:46.800" v="78" actId="1076"/>
          <ac:spMkLst>
            <pc:docMk/>
            <pc:sldMk cId="1899537031" sldId="308"/>
            <ac:spMk id="10" creationId="{84B3B549-1266-4EAE-813A-C4113FEA0F52}"/>
          </ac:spMkLst>
        </pc:spChg>
        <pc:spChg chg="del">
          <ac:chgData name="Thuy Linh Do" userId="f60f9f76584ec879" providerId="LiveId" clId="{FE05881B-0BD6-463E-8CD1-FB248EF86189}" dt="2022-03-07T03:50:41.454" v="76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FE05881B-0BD6-463E-8CD1-FB248EF86189}" dt="2022-03-07T08:28:08.288" v="714" actId="20577"/>
        <pc:sldMkLst>
          <pc:docMk/>
          <pc:sldMk cId="2275727840" sldId="314"/>
        </pc:sldMkLst>
        <pc:spChg chg="mod">
          <ac:chgData name="Thuy Linh Do" userId="f60f9f76584ec879" providerId="LiveId" clId="{FE05881B-0BD6-463E-8CD1-FB248EF86189}" dt="2022-03-07T08:28:08.288" v="714" actId="20577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FE05881B-0BD6-463E-8CD1-FB248EF86189}" dt="2022-03-07T03:54:04.591" v="100"/>
        <pc:sldMkLst>
          <pc:docMk/>
          <pc:sldMk cId="3935826542" sldId="339"/>
        </pc:sldMkLst>
        <pc:spChg chg="del">
          <ac:chgData name="Thuy Linh Do" userId="f60f9f76584ec879" providerId="LiveId" clId="{FE05881B-0BD6-463E-8CD1-FB248EF86189}" dt="2022-03-07T03:52:28.331" v="93" actId="478"/>
          <ac:spMkLst>
            <pc:docMk/>
            <pc:sldMk cId="3935826542" sldId="339"/>
            <ac:spMk id="14" creationId="{FF56A220-A837-4654-B575-08F0BF61E079}"/>
          </ac:spMkLst>
        </pc:spChg>
        <pc:spChg chg="del">
          <ac:chgData name="Thuy Linh Do" userId="f60f9f76584ec879" providerId="LiveId" clId="{FE05881B-0BD6-463E-8CD1-FB248EF86189}" dt="2022-03-07T03:52:30.582" v="94" actId="478"/>
          <ac:spMkLst>
            <pc:docMk/>
            <pc:sldMk cId="3935826542" sldId="339"/>
            <ac:spMk id="15" creationId="{9C1F7B1D-ED7E-475A-A3E8-4A59CF010FF9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8" creationId="{D6CF13EC-AE82-4792-AF3C-783BD943FE11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9" creationId="{7D275076-0F30-4636-8EAF-EF6F9E5FCB42}"/>
          </ac:spMkLst>
        </pc:spChg>
        <pc:spChg chg="mod">
          <ac:chgData name="Thuy Linh Do" userId="f60f9f76584ec879" providerId="LiveId" clId="{FE05881B-0BD6-463E-8CD1-FB248EF86189}" dt="2022-03-07T03:54:04.591" v="100"/>
          <ac:spMkLst>
            <pc:docMk/>
            <pc:sldMk cId="3935826542" sldId="339"/>
            <ac:spMk id="22" creationId="{5010F1ED-87C8-44FA-BF92-93C4C674AFB3}"/>
          </ac:spMkLst>
        </pc:spChg>
        <pc:picChg chg="del">
          <ac:chgData name="Thuy Linh Do" userId="f60f9f76584ec879" providerId="LiveId" clId="{FE05881B-0BD6-463E-8CD1-FB248EF86189}" dt="2022-03-07T03:53:18.412" v="98" actId="478"/>
          <ac:picMkLst>
            <pc:docMk/>
            <pc:sldMk cId="3935826542" sldId="339"/>
            <ac:picMk id="3" creationId="{A20B4E49-A5EB-4EDC-BF77-F1A7F6CD659D}"/>
          </ac:picMkLst>
        </pc:picChg>
        <pc:picChg chg="add mod">
          <ac:chgData name="Thuy Linh Do" userId="f60f9f76584ec879" providerId="LiveId" clId="{FE05881B-0BD6-463E-8CD1-FB248EF86189}" dt="2022-03-07T03:53:20.314" v="99"/>
          <ac:picMkLst>
            <pc:docMk/>
            <pc:sldMk cId="3935826542" sldId="339"/>
            <ac:picMk id="20" creationId="{1E9AEE7D-A8BD-43A1-A563-E1E1260D51D6}"/>
          </ac:picMkLst>
        </pc:picChg>
      </pc:sldChg>
      <pc:sldChg chg="modSp mod">
        <pc:chgData name="Thuy Linh Do" userId="f60f9f76584ec879" providerId="LiveId" clId="{FE05881B-0BD6-463E-8CD1-FB248EF86189}" dt="2022-03-07T03:50:19.963" v="75" actId="20577"/>
        <pc:sldMkLst>
          <pc:docMk/>
          <pc:sldMk cId="1765095052" sldId="340"/>
        </pc:sldMkLst>
        <pc:spChg chg="mod">
          <ac:chgData name="Thuy Linh Do" userId="f60f9f76584ec879" providerId="LiveId" clId="{FE05881B-0BD6-463E-8CD1-FB248EF86189}" dt="2022-03-07T03:48:54.020" v="55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9:52.931" v="70" actId="20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50:19.963" v="75" actId="20577"/>
          <ac:spMkLst>
            <pc:docMk/>
            <pc:sldMk cId="1765095052" sldId="340"/>
            <ac:spMk id="23" creationId="{00000000-0000-0000-0000-000000000000}"/>
          </ac:spMkLst>
        </pc:spChg>
      </pc:sldChg>
      <pc:sldChg chg="addSp delSp modSp mod delAnim modAnim">
        <pc:chgData name="Thuy Linh Do" userId="f60f9f76584ec879" providerId="LiveId" clId="{FE05881B-0BD6-463E-8CD1-FB248EF86189}" dt="2022-03-07T04:31:10.574" v="260" actId="1076"/>
        <pc:sldMkLst>
          <pc:docMk/>
          <pc:sldMk cId="2607266152" sldId="342"/>
        </pc:sldMkLst>
        <pc:spChg chg="del">
          <ac:chgData name="Thuy Linh Do" userId="f60f9f76584ec879" providerId="LiveId" clId="{FE05881B-0BD6-463E-8CD1-FB248EF86189}" dt="2022-03-07T04:28:34.158" v="239" actId="478"/>
          <ac:spMkLst>
            <pc:docMk/>
            <pc:sldMk cId="2607266152" sldId="342"/>
            <ac:spMk id="7" creationId="{0E6B4059-7A6D-451C-861E-6B115D67F85F}"/>
          </ac:spMkLst>
        </pc:spChg>
        <pc:spChg chg="mod">
          <ac:chgData name="Thuy Linh Do" userId="f60f9f76584ec879" providerId="LiveId" clId="{FE05881B-0BD6-463E-8CD1-FB248EF86189}" dt="2022-03-07T04:28:09.740" v="234" actId="20577"/>
          <ac:spMkLst>
            <pc:docMk/>
            <pc:sldMk cId="2607266152" sldId="342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0:44.551" v="254" actId="1076"/>
          <ac:spMkLst>
            <pc:docMk/>
            <pc:sldMk cId="2607266152" sldId="342"/>
            <ac:spMk id="17" creationId="{9375D0D7-BDE4-479C-9D1A-ECEBE554C84D}"/>
          </ac:spMkLst>
        </pc:spChg>
        <pc:spChg chg="add mod">
          <ac:chgData name="Thuy Linh Do" userId="f60f9f76584ec879" providerId="LiveId" clId="{FE05881B-0BD6-463E-8CD1-FB248EF86189}" dt="2022-03-07T04:30:55.474" v="256" actId="1076"/>
          <ac:spMkLst>
            <pc:docMk/>
            <pc:sldMk cId="2607266152" sldId="342"/>
            <ac:spMk id="18" creationId="{9E04B6B9-CCE2-4165-9CC5-50788AE49940}"/>
          </ac:spMkLst>
        </pc:spChg>
        <pc:spChg chg="del">
          <ac:chgData name="Thuy Linh Do" userId="f60f9f76584ec879" providerId="LiveId" clId="{FE05881B-0BD6-463E-8CD1-FB248EF86189}" dt="2022-03-07T04:28:36.592" v="240" actId="478"/>
          <ac:spMkLst>
            <pc:docMk/>
            <pc:sldMk cId="2607266152" sldId="342"/>
            <ac:spMk id="19" creationId="{DBA69309-64F4-4A13-BAD1-604D0793EACE}"/>
          </ac:spMkLst>
        </pc:spChg>
        <pc:spChg chg="del">
          <ac:chgData name="Thuy Linh Do" userId="f60f9f76584ec879" providerId="LiveId" clId="{FE05881B-0BD6-463E-8CD1-FB248EF86189}" dt="2022-03-07T04:28:39.124" v="241" actId="478"/>
          <ac:spMkLst>
            <pc:docMk/>
            <pc:sldMk cId="2607266152" sldId="342"/>
            <ac:spMk id="20" creationId="{EAAF1099-6699-4B6B-B8BC-489BC71B7C40}"/>
          </ac:spMkLst>
        </pc:spChg>
        <pc:spChg chg="del">
          <ac:chgData name="Thuy Linh Do" userId="f60f9f76584ec879" providerId="LiveId" clId="{FE05881B-0BD6-463E-8CD1-FB248EF86189}" dt="2022-03-07T04:28:41.879" v="242" actId="478"/>
          <ac:spMkLst>
            <pc:docMk/>
            <pc:sldMk cId="2607266152" sldId="342"/>
            <ac:spMk id="21" creationId="{586F76DB-B347-474E-BD23-3F5F8A45F851}"/>
          </ac:spMkLst>
        </pc:spChg>
        <pc:spChg chg="add mod">
          <ac:chgData name="Thuy Linh Do" userId="f60f9f76584ec879" providerId="LiveId" clId="{FE05881B-0BD6-463E-8CD1-FB248EF86189}" dt="2022-03-07T04:31:02.500" v="258" actId="1076"/>
          <ac:spMkLst>
            <pc:docMk/>
            <pc:sldMk cId="2607266152" sldId="342"/>
            <ac:spMk id="22" creationId="{155311A3-AC95-4AC6-85E7-A69504EC85F0}"/>
          </ac:spMkLst>
        </pc:spChg>
        <pc:spChg chg="add mod">
          <ac:chgData name="Thuy Linh Do" userId="f60f9f76584ec879" providerId="LiveId" clId="{FE05881B-0BD6-463E-8CD1-FB248EF86189}" dt="2022-03-07T04:31:10.574" v="260" actId="1076"/>
          <ac:spMkLst>
            <pc:docMk/>
            <pc:sldMk cId="2607266152" sldId="342"/>
            <ac:spMk id="23" creationId="{F1AE56D0-30FD-49FB-8D6F-E1C7312643C7}"/>
          </ac:spMkLst>
        </pc:spChg>
        <pc:picChg chg="add mod">
          <ac:chgData name="Thuy Linh Do" userId="f60f9f76584ec879" providerId="LiveId" clId="{FE05881B-0BD6-463E-8CD1-FB248EF86189}" dt="2022-03-07T04:28:27.250" v="237" actId="1076"/>
          <ac:picMkLst>
            <pc:docMk/>
            <pc:sldMk cId="2607266152" sldId="342"/>
            <ac:picMk id="2" creationId="{85178D0F-789D-4DAE-84FC-A5A2D3F10E16}"/>
          </ac:picMkLst>
        </pc:picChg>
        <pc:picChg chg="add mod">
          <ac:chgData name="Thuy Linh Do" userId="f60f9f76584ec879" providerId="LiveId" clId="{FE05881B-0BD6-463E-8CD1-FB248EF86189}" dt="2022-03-07T04:29:42.149" v="247" actId="1076"/>
          <ac:picMkLst>
            <pc:docMk/>
            <pc:sldMk cId="2607266152" sldId="342"/>
            <ac:picMk id="4" creationId="{9CBF572E-F4FB-4D18-944F-F75529143A14}"/>
          </ac:picMkLst>
        </pc:picChg>
        <pc:picChg chg="add mod">
          <ac:chgData name="Thuy Linh Do" userId="f60f9f76584ec879" providerId="LiveId" clId="{FE05881B-0BD6-463E-8CD1-FB248EF86189}" dt="2022-03-07T04:30:21.288" v="252" actId="1076"/>
          <ac:picMkLst>
            <pc:docMk/>
            <pc:sldMk cId="2607266152" sldId="342"/>
            <ac:picMk id="5" creationId="{E866FA13-42F0-4D49-B148-691584C7C38A}"/>
          </ac:picMkLst>
        </pc:picChg>
        <pc:picChg chg="del">
          <ac:chgData name="Thuy Linh Do" userId="f60f9f76584ec879" providerId="LiveId" clId="{FE05881B-0BD6-463E-8CD1-FB248EF86189}" dt="2022-03-07T04:28:29.714" v="238" actId="478"/>
          <ac:picMkLst>
            <pc:docMk/>
            <pc:sldMk cId="2607266152" sldId="342"/>
            <ac:picMk id="6" creationId="{1E52E546-6306-4015-94D3-D32C3CDDE048}"/>
          </ac:picMkLst>
        </pc:picChg>
        <pc:picChg chg="del">
          <ac:chgData name="Thuy Linh Do" userId="f60f9f76584ec879" providerId="LiveId" clId="{FE05881B-0BD6-463E-8CD1-FB248EF86189}" dt="2022-03-07T04:28:12.850" v="235" actId="478"/>
          <ac:picMkLst>
            <pc:docMk/>
            <pc:sldMk cId="2607266152" sldId="342"/>
            <ac:picMk id="14" creationId="{8F741051-50D5-4233-AB36-69137AE98D2A}"/>
          </ac:picMkLst>
        </pc:picChg>
      </pc:sldChg>
      <pc:sldChg chg="addSp delSp modSp mod">
        <pc:chgData name="Thuy Linh Do" userId="f60f9f76584ec879" providerId="LiveId" clId="{FE05881B-0BD6-463E-8CD1-FB248EF86189}" dt="2022-03-07T04:33:49.136" v="291"/>
        <pc:sldMkLst>
          <pc:docMk/>
          <pc:sldMk cId="1114855536" sldId="343"/>
        </pc:sldMkLst>
        <pc:spChg chg="del">
          <ac:chgData name="Thuy Linh Do" userId="f60f9f76584ec879" providerId="LiveId" clId="{FE05881B-0BD6-463E-8CD1-FB248EF86189}" dt="2022-03-07T04:33:36.040" v="288" actId="478"/>
          <ac:spMkLst>
            <pc:docMk/>
            <pc:sldMk cId="1114855536" sldId="343"/>
            <ac:spMk id="19" creationId="{093BD907-CABE-4939-A566-0F9294F7A42E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0" creationId="{9E958BB2-626C-4F21-808B-46E351C2605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1" creationId="{AB4C02AA-FBB5-4111-906D-7D07F937E71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3" creationId="{EAE29D9F-6834-440B-A593-EFEDD2781ADC}"/>
          </ac:spMkLst>
        </pc:spChg>
        <pc:spChg chg="del">
          <ac:chgData name="Thuy Linh Do" userId="f60f9f76584ec879" providerId="LiveId" clId="{FE05881B-0BD6-463E-8CD1-FB248EF86189}" dt="2022-03-07T04:33:38.609" v="289" actId="478"/>
          <ac:spMkLst>
            <pc:docMk/>
            <pc:sldMk cId="1114855536" sldId="343"/>
            <ac:spMk id="26" creationId="{48F65509-6264-4DA5-B6FC-E4574D09D15A}"/>
          </ac:spMkLst>
        </pc:spChg>
        <pc:spChg chg="del">
          <ac:chgData name="Thuy Linh Do" userId="f60f9f76584ec879" providerId="LiveId" clId="{FE05881B-0BD6-463E-8CD1-FB248EF86189}" dt="2022-03-07T04:33:42.306" v="290" actId="478"/>
          <ac:spMkLst>
            <pc:docMk/>
            <pc:sldMk cId="1114855536" sldId="343"/>
            <ac:spMk id="27" creationId="{C62D7AAF-2578-46B6-8615-8ED54CE0B136}"/>
          </ac:spMkLst>
        </pc:spChg>
      </pc:sldChg>
      <pc:sldChg chg="addSp delSp modSp mod addAnim delAnim modAnim">
        <pc:chgData name="Thuy Linh Do" userId="f60f9f76584ec879" providerId="LiveId" clId="{FE05881B-0BD6-463E-8CD1-FB248EF86189}" dt="2022-03-07T08:16:19.822" v="444"/>
        <pc:sldMkLst>
          <pc:docMk/>
          <pc:sldMk cId="3409532850" sldId="344"/>
        </pc:sldMkLst>
        <pc:spChg chg="del">
          <ac:chgData name="Thuy Linh Do" userId="f60f9f76584ec879" providerId="LiveId" clId="{FE05881B-0BD6-463E-8CD1-FB248EF86189}" dt="2022-03-07T04:34:52.016" v="297" actId="478"/>
          <ac:spMkLst>
            <pc:docMk/>
            <pc:sldMk cId="3409532850" sldId="344"/>
            <ac:spMk id="2" creationId="{1B5CFE2B-A909-45F5-BF0E-ED2AC709532E}"/>
          </ac:spMkLst>
        </pc:spChg>
        <pc:spChg chg="del">
          <ac:chgData name="Thuy Linh Do" userId="f60f9f76584ec879" providerId="LiveId" clId="{FE05881B-0BD6-463E-8CD1-FB248EF86189}" dt="2022-03-07T04:34:54.199" v="298" actId="478"/>
          <ac:spMkLst>
            <pc:docMk/>
            <pc:sldMk cId="3409532850" sldId="344"/>
            <ac:spMk id="6" creationId="{38DB0265-FC9D-4604-B3B7-B88B83857BE2}"/>
          </ac:spMkLst>
        </pc:spChg>
        <pc:spChg chg="add del mod">
          <ac:chgData name="Thuy Linh Do" userId="f60f9f76584ec879" providerId="LiveId" clId="{FE05881B-0BD6-463E-8CD1-FB248EF86189}" dt="2022-03-07T04:34:48.059" v="294" actId="478"/>
          <ac:spMkLst>
            <pc:docMk/>
            <pc:sldMk cId="3409532850" sldId="344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8:54.183" v="326" actId="1076"/>
          <ac:spMkLst>
            <pc:docMk/>
            <pc:sldMk cId="3409532850" sldId="344"/>
            <ac:spMk id="16" creationId="{88F1B944-D296-40D3-8588-F5615B8A4EE2}"/>
          </ac:spMkLst>
        </pc:spChg>
        <pc:spChg chg="add mod">
          <ac:chgData name="Thuy Linh Do" userId="f60f9f76584ec879" providerId="LiveId" clId="{FE05881B-0BD6-463E-8CD1-FB248EF86189}" dt="2022-03-07T04:38:48.155" v="325" actId="1076"/>
          <ac:spMkLst>
            <pc:docMk/>
            <pc:sldMk cId="3409532850" sldId="344"/>
            <ac:spMk id="17" creationId="{346B4507-0EBC-4E8C-AB15-9F5813856FCB}"/>
          </ac:spMkLst>
        </pc:spChg>
        <pc:spChg chg="add del mod">
          <ac:chgData name="Thuy Linh Do" userId="f60f9f76584ec879" providerId="LiveId" clId="{FE05881B-0BD6-463E-8CD1-FB248EF86189}" dt="2022-03-07T04:41:17.302" v="358"/>
          <ac:spMkLst>
            <pc:docMk/>
            <pc:sldMk cId="3409532850" sldId="344"/>
            <ac:spMk id="18" creationId="{6C00E7C1-B02F-4F92-9515-7595FB2B3F07}"/>
          </ac:spMkLst>
        </pc:spChg>
        <pc:spChg chg="add mod">
          <ac:chgData name="Thuy Linh Do" userId="f60f9f76584ec879" providerId="LiveId" clId="{FE05881B-0BD6-463E-8CD1-FB248EF86189}" dt="2022-03-07T04:45:45.352" v="438" actId="20577"/>
          <ac:spMkLst>
            <pc:docMk/>
            <pc:sldMk cId="3409532850" sldId="344"/>
            <ac:spMk id="19" creationId="{D78D8345-0094-4B84-933B-F3F5F57AACE6}"/>
          </ac:spMkLst>
        </pc:spChg>
        <pc:spChg chg="add mod">
          <ac:chgData name="Thuy Linh Do" userId="f60f9f76584ec879" providerId="LiveId" clId="{FE05881B-0BD6-463E-8CD1-FB248EF86189}" dt="2022-03-07T04:40:38.304" v="353" actId="14100"/>
          <ac:spMkLst>
            <pc:docMk/>
            <pc:sldMk cId="3409532850" sldId="344"/>
            <ac:spMk id="20" creationId="{FB5F191F-3CDB-45FA-AAA0-D9B1812F7A8D}"/>
          </ac:spMkLst>
        </pc:spChg>
        <pc:spChg chg="add mod">
          <ac:chgData name="Thuy Linh Do" userId="f60f9f76584ec879" providerId="LiveId" clId="{FE05881B-0BD6-463E-8CD1-FB248EF86189}" dt="2022-03-07T04:41:52.571" v="366" actId="1076"/>
          <ac:spMkLst>
            <pc:docMk/>
            <pc:sldMk cId="3409532850" sldId="344"/>
            <ac:spMk id="22" creationId="{FFDBB6A8-4E22-4492-990E-E5174C7D7070}"/>
          </ac:spMkLst>
        </pc:spChg>
        <pc:spChg chg="add mod">
          <ac:chgData name="Thuy Linh Do" userId="f60f9f76584ec879" providerId="LiveId" clId="{FE05881B-0BD6-463E-8CD1-FB248EF86189}" dt="2022-03-07T04:42:46.521" v="384" actId="1076"/>
          <ac:spMkLst>
            <pc:docMk/>
            <pc:sldMk cId="3409532850" sldId="344"/>
            <ac:spMk id="23" creationId="{B8F5FC56-1F28-4B54-80F2-6C2678FF3D2A}"/>
          </ac:spMkLst>
        </pc:spChg>
        <pc:spChg chg="add mod">
          <ac:chgData name="Thuy Linh Do" userId="f60f9f76584ec879" providerId="LiveId" clId="{FE05881B-0BD6-463E-8CD1-FB248EF86189}" dt="2022-03-07T04:43:54.073" v="403" actId="1076"/>
          <ac:spMkLst>
            <pc:docMk/>
            <pc:sldMk cId="3409532850" sldId="344"/>
            <ac:spMk id="24" creationId="{CEB759D9-FCC4-4341-9159-27F27D54A39E}"/>
          </ac:spMkLst>
        </pc:spChg>
        <pc:spChg chg="add del mod">
          <ac:chgData name="Thuy Linh Do" userId="f60f9f76584ec879" providerId="LiveId" clId="{FE05881B-0BD6-463E-8CD1-FB248EF86189}" dt="2022-03-07T04:45:22.364" v="422" actId="1076"/>
          <ac:spMkLst>
            <pc:docMk/>
            <pc:sldMk cId="3409532850" sldId="344"/>
            <ac:spMk id="25" creationId="{92916255-EE9A-43BB-84F5-031A00650043}"/>
          </ac:spMkLst>
        </pc:spChg>
        <pc:spChg chg="add mod">
          <ac:chgData name="Thuy Linh Do" userId="f60f9f76584ec879" providerId="LiveId" clId="{FE05881B-0BD6-463E-8CD1-FB248EF86189}" dt="2022-03-07T04:45:55.277" v="439" actId="1076"/>
          <ac:spMkLst>
            <pc:docMk/>
            <pc:sldMk cId="3409532850" sldId="344"/>
            <ac:spMk id="26" creationId="{AE32D4D9-3B82-479E-B51F-0BF8147AC49D}"/>
          </ac:spMkLst>
        </pc:spChg>
        <pc:graphicFrameChg chg="del">
          <ac:chgData name="Thuy Linh Do" userId="f60f9f76584ec879" providerId="LiveId" clId="{FE05881B-0BD6-463E-8CD1-FB248EF86189}" dt="2022-03-07T04:34:51.087" v="296" actId="478"/>
          <ac:graphicFrameMkLst>
            <pc:docMk/>
            <pc:sldMk cId="3409532850" sldId="344"/>
            <ac:graphicFrameMk id="5" creationId="{9224F158-6725-4F68-B726-2446760628EF}"/>
          </ac:graphicFrameMkLst>
        </pc:graphicFrameChg>
        <pc:picChg chg="add del">
          <ac:chgData name="Thuy Linh Do" userId="f60f9f76584ec879" providerId="LiveId" clId="{FE05881B-0BD6-463E-8CD1-FB248EF86189}" dt="2022-03-07T04:35:53.127" v="300" actId="478"/>
          <ac:picMkLst>
            <pc:docMk/>
            <pc:sldMk cId="3409532850" sldId="344"/>
            <ac:picMk id="7" creationId="{3108FCF0-7D38-4E22-A6E5-955C0032DF57}"/>
          </ac:picMkLst>
        </pc:picChg>
        <pc:picChg chg="add mod">
          <ac:chgData name="Thuy Linh Do" userId="f60f9f76584ec879" providerId="LiveId" clId="{FE05881B-0BD6-463E-8CD1-FB248EF86189}" dt="2022-03-07T04:38:34.720" v="323" actId="1076"/>
          <ac:picMkLst>
            <pc:docMk/>
            <pc:sldMk cId="3409532850" sldId="344"/>
            <ac:picMk id="12" creationId="{E70FC3DC-2B77-4CE3-ADFB-1A30164B39AB}"/>
          </ac:picMkLst>
        </pc:picChg>
        <pc:picChg chg="del">
          <ac:chgData name="Thuy Linh Do" userId="f60f9f76584ec879" providerId="LiveId" clId="{FE05881B-0BD6-463E-8CD1-FB248EF86189}" dt="2022-03-07T04:34:49.707" v="295" actId="478"/>
          <ac:picMkLst>
            <pc:docMk/>
            <pc:sldMk cId="3409532850" sldId="344"/>
            <ac:picMk id="1026" creationId="{3DE478C4-89E0-433B-BB83-F935477AB24C}"/>
          </ac:picMkLst>
        </pc:picChg>
      </pc:sldChg>
      <pc:sldChg chg="addSp delSp modSp mod">
        <pc:chgData name="Thuy Linh Do" userId="f60f9f76584ec879" providerId="LiveId" clId="{FE05881B-0BD6-463E-8CD1-FB248EF86189}" dt="2022-03-07T08:27:20.424" v="643" actId="1076"/>
        <pc:sldMkLst>
          <pc:docMk/>
          <pc:sldMk cId="3971969394" sldId="345"/>
        </pc:sldMkLst>
        <pc:spChg chg="mod">
          <ac:chgData name="Thuy Linh Do" userId="f60f9f76584ec879" providerId="LiveId" clId="{FE05881B-0BD6-463E-8CD1-FB248EF86189}" dt="2022-03-07T08:26:10.512" v="636"/>
          <ac:spMkLst>
            <pc:docMk/>
            <pc:sldMk cId="3971969394" sldId="345"/>
            <ac:spMk id="8" creationId="{58837C03-15B0-4F4A-8CD7-DE20B1C80534}"/>
          </ac:spMkLst>
        </pc:spChg>
        <pc:graphicFrameChg chg="del">
          <ac:chgData name="Thuy Linh Do" userId="f60f9f76584ec879" providerId="LiveId" clId="{FE05881B-0BD6-463E-8CD1-FB248EF86189}" dt="2022-03-07T08:26:24.178" v="637" actId="478"/>
          <ac:graphicFrameMkLst>
            <pc:docMk/>
            <pc:sldMk cId="3971969394" sldId="345"/>
            <ac:graphicFrameMk id="14" creationId="{ED42F351-A9C5-4FCD-B66D-DDA1E1E44CEA}"/>
          </ac:graphicFrameMkLst>
        </pc:graphicFrameChg>
        <pc:picChg chg="add mod">
          <ac:chgData name="Thuy Linh Do" userId="f60f9f76584ec879" providerId="LiveId" clId="{FE05881B-0BD6-463E-8CD1-FB248EF86189}" dt="2022-03-07T08:27:20.424" v="643" actId="1076"/>
          <ac:picMkLst>
            <pc:docMk/>
            <pc:sldMk cId="3971969394" sldId="345"/>
            <ac:picMk id="3" creationId="{14F5BEF6-2882-4ED8-A62C-D4D93ECCF877}"/>
          </ac:picMkLst>
        </pc:picChg>
      </pc:sldChg>
      <pc:sldChg chg="addSp delSp modSp mod">
        <pc:chgData name="Thuy Linh Do" userId="f60f9f76584ec879" providerId="LiveId" clId="{FE05881B-0BD6-463E-8CD1-FB248EF86189}" dt="2022-03-07T04:08:25.561" v="199" actId="207"/>
        <pc:sldMkLst>
          <pc:docMk/>
          <pc:sldMk cId="2464889281" sldId="347"/>
        </pc:sldMkLst>
        <pc:spChg chg="mod">
          <ac:chgData name="Thuy Linh Do" userId="f60f9f76584ec879" providerId="LiveId" clId="{FE05881B-0BD6-463E-8CD1-FB248EF86189}" dt="2022-03-07T04:06:52.563" v="188"/>
          <ac:spMkLst>
            <pc:docMk/>
            <pc:sldMk cId="2464889281" sldId="347"/>
            <ac:spMk id="8" creationId="{58837C03-15B0-4F4A-8CD7-DE20B1C80534}"/>
          </ac:spMkLst>
        </pc:spChg>
        <pc:spChg chg="mod">
          <ac:chgData name="Thuy Linh Do" userId="f60f9f76584ec879" providerId="LiveId" clId="{FE05881B-0BD6-463E-8CD1-FB248EF86189}" dt="2022-03-07T04:06:41.220" v="187" actId="20577"/>
          <ac:spMkLst>
            <pc:docMk/>
            <pc:sldMk cId="2464889281" sldId="347"/>
            <ac:spMk id="10" creationId="{5F65E3ED-02EC-4DEA-B1D6-6965B40AAA46}"/>
          </ac:spMkLst>
        </pc:spChg>
        <pc:spChg chg="add mod">
          <ac:chgData name="Thuy Linh Do" userId="f60f9f76584ec879" providerId="LiveId" clId="{FE05881B-0BD6-463E-8CD1-FB248EF86189}" dt="2022-03-07T04:08:25.561" v="199" actId="207"/>
          <ac:spMkLst>
            <pc:docMk/>
            <pc:sldMk cId="2464889281" sldId="347"/>
            <ac:spMk id="11" creationId="{0255E250-1075-430D-B6BA-0B4FF723BB22}"/>
          </ac:spMkLst>
        </pc:spChg>
        <pc:picChg chg="add mod">
          <ac:chgData name="Thuy Linh Do" userId="f60f9f76584ec879" providerId="LiveId" clId="{FE05881B-0BD6-463E-8CD1-FB248EF86189}" dt="2022-03-07T04:07:06.874" v="193" actId="1076"/>
          <ac:picMkLst>
            <pc:docMk/>
            <pc:sldMk cId="2464889281" sldId="347"/>
            <ac:picMk id="2" creationId="{503EB9FD-48F2-4784-B0E8-7795EFA17075}"/>
          </ac:picMkLst>
        </pc:picChg>
        <pc:picChg chg="del">
          <ac:chgData name="Thuy Linh Do" userId="f60f9f76584ec879" providerId="LiveId" clId="{FE05881B-0BD6-463E-8CD1-FB248EF86189}" dt="2022-03-07T04:06:58.536" v="189" actId="478"/>
          <ac:picMkLst>
            <pc:docMk/>
            <pc:sldMk cId="2464889281" sldId="347"/>
            <ac:picMk id="3" creationId="{7B85D828-5711-46FB-91A8-E866C831F646}"/>
          </ac:picMkLst>
        </pc:picChg>
        <pc:picChg chg="del">
          <ac:chgData name="Thuy Linh Do" userId="f60f9f76584ec879" providerId="LiveId" clId="{FE05881B-0BD6-463E-8CD1-FB248EF86189}" dt="2022-03-07T04:06:59.804" v="190" actId="478"/>
          <ac:picMkLst>
            <pc:docMk/>
            <pc:sldMk cId="2464889281" sldId="347"/>
            <ac:picMk id="16" creationId="{78099567-692C-4586-83B3-4C60480C0BC3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4:27:34.254" v="231" actId="1076"/>
        <pc:sldMkLst>
          <pc:docMk/>
          <pc:sldMk cId="1756774524" sldId="348"/>
        </pc:sldMkLst>
        <pc:spChg chg="add mod">
          <ac:chgData name="Thuy Linh Do" userId="f60f9f76584ec879" providerId="LiveId" clId="{FE05881B-0BD6-463E-8CD1-FB248EF86189}" dt="2022-03-07T04:22:12.007" v="215" actId="1076"/>
          <ac:spMkLst>
            <pc:docMk/>
            <pc:sldMk cId="1756774524" sldId="348"/>
            <ac:spMk id="4" creationId="{39AC68A8-40C9-4967-BF35-2A38F69CE3AF}"/>
          </ac:spMkLst>
        </pc:spChg>
        <pc:spChg chg="add del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6" creationId="{09354BC1-943D-4DA8-9E27-15CB74902DF4}"/>
          </ac:spMkLst>
        </pc:spChg>
        <pc:spChg chg="mod">
          <ac:chgData name="Thuy Linh Do" userId="f60f9f76584ec879" providerId="LiveId" clId="{FE05881B-0BD6-463E-8CD1-FB248EF86189}" dt="2022-03-07T04:09:00.194" v="205" actId="20577"/>
          <ac:spMkLst>
            <pc:docMk/>
            <pc:sldMk cId="1756774524" sldId="348"/>
            <ac:spMk id="8" creationId="{58837C03-15B0-4F4A-8CD7-DE20B1C80534}"/>
          </ac:spMkLst>
        </pc:spChg>
        <pc:spChg chg="add del mod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11" creationId="{9BE7E9AA-6433-4D28-824C-6C0FBFD7FC00}"/>
          </ac:spMkLst>
        </pc:spChg>
        <pc:spChg chg="del">
          <ac:chgData name="Thuy Linh Do" userId="f60f9f76584ec879" providerId="LiveId" clId="{FE05881B-0BD6-463E-8CD1-FB248EF86189}" dt="2022-03-07T04:21:49.759" v="210" actId="478"/>
          <ac:spMkLst>
            <pc:docMk/>
            <pc:sldMk cId="1756774524" sldId="348"/>
            <ac:spMk id="12" creationId="{49F873E8-D0DA-446F-B16B-2DF8F81158CF}"/>
          </ac:spMkLst>
        </pc:spChg>
        <pc:spChg chg="del">
          <ac:chgData name="Thuy Linh Do" userId="f60f9f76584ec879" providerId="LiveId" clId="{FE05881B-0BD6-463E-8CD1-FB248EF86189}" dt="2022-03-07T04:21:47.671" v="209" actId="478"/>
          <ac:spMkLst>
            <pc:docMk/>
            <pc:sldMk cId="1756774524" sldId="348"/>
            <ac:spMk id="14" creationId="{EBE7CD8D-B142-4FA3-A668-03A89E7B8AA3}"/>
          </ac:spMkLst>
        </pc:spChg>
        <pc:spChg chg="del">
          <ac:chgData name="Thuy Linh Do" userId="f60f9f76584ec879" providerId="LiveId" clId="{FE05881B-0BD6-463E-8CD1-FB248EF86189}" dt="2022-03-07T04:21:44.931" v="208" actId="478"/>
          <ac:spMkLst>
            <pc:docMk/>
            <pc:sldMk cId="1756774524" sldId="348"/>
            <ac:spMk id="17" creationId="{FCFFB005-EF68-4C4E-BE1D-1A74EB7E02EA}"/>
          </ac:spMkLst>
        </pc:spChg>
        <pc:spChg chg="add mod">
          <ac:chgData name="Thuy Linh Do" userId="f60f9f76584ec879" providerId="LiveId" clId="{FE05881B-0BD6-463E-8CD1-FB248EF86189}" dt="2022-03-07T04:23:39.753" v="227" actId="1076"/>
          <ac:spMkLst>
            <pc:docMk/>
            <pc:sldMk cId="1756774524" sldId="348"/>
            <ac:spMk id="18" creationId="{C868A97D-9AB5-4230-AF29-DF42BC5849A5}"/>
          </ac:spMkLst>
        </pc:spChg>
        <pc:spChg chg="add mod">
          <ac:chgData name="Thuy Linh Do" userId="f60f9f76584ec879" providerId="LiveId" clId="{FE05881B-0BD6-463E-8CD1-FB248EF86189}" dt="2022-03-07T04:23:47.635" v="229" actId="1076"/>
          <ac:spMkLst>
            <pc:docMk/>
            <pc:sldMk cId="1756774524" sldId="348"/>
            <ac:spMk id="19" creationId="{DDDBDF15-C40D-45F8-9F24-F53E516AE92D}"/>
          </ac:spMkLst>
        </pc:spChg>
        <pc:graphicFrameChg chg="add mod ord">
          <ac:chgData name="Thuy Linh Do" userId="f60f9f76584ec879" providerId="LiveId" clId="{FE05881B-0BD6-463E-8CD1-FB248EF86189}" dt="2022-03-07T04:22:36.731" v="220" actId="1076"/>
          <ac:graphicFrameMkLst>
            <pc:docMk/>
            <pc:sldMk cId="1756774524" sldId="348"/>
            <ac:graphicFrameMk id="5" creationId="{EBDA2387-2198-4DE2-89DA-CA3254CBB01B}"/>
          </ac:graphicFrameMkLst>
        </pc:graphicFrameChg>
        <pc:graphicFrameChg chg="add del">
          <ac:chgData name="Thuy Linh Do" userId="f60f9f76584ec879" providerId="LiveId" clId="{FE05881B-0BD6-463E-8CD1-FB248EF86189}" dt="2022-03-07T04:23:05.907" v="225" actId="478"/>
          <ac:graphicFrameMkLst>
            <pc:docMk/>
            <pc:sldMk cId="1756774524" sldId="348"/>
            <ac:graphicFrameMk id="7" creationId="{FCECB620-DD3F-451D-B649-3DD0C95B8F26}"/>
          </ac:graphicFrameMkLst>
        </pc:graphicFrameChg>
        <pc:picChg chg="del">
          <ac:chgData name="Thuy Linh Do" userId="f60f9f76584ec879" providerId="LiveId" clId="{FE05881B-0BD6-463E-8CD1-FB248EF86189}" dt="2022-03-07T04:09:12.265" v="206" actId="478"/>
          <ac:picMkLst>
            <pc:docMk/>
            <pc:sldMk cId="1756774524" sldId="348"/>
            <ac:picMk id="2" creationId="{0103534F-322B-47FC-9C6C-C64B5CA0F4AA}"/>
          </ac:picMkLst>
        </pc:picChg>
        <pc:picChg chg="del">
          <ac:chgData name="Thuy Linh Do" userId="f60f9f76584ec879" providerId="LiveId" clId="{FE05881B-0BD6-463E-8CD1-FB248EF86189}" dt="2022-03-07T04:21:34.394" v="207" actId="478"/>
          <ac:picMkLst>
            <pc:docMk/>
            <pc:sldMk cId="1756774524" sldId="348"/>
            <ac:picMk id="3" creationId="{7B85D828-5711-46FB-91A8-E866C831F646}"/>
          </ac:picMkLst>
        </pc:picChg>
        <pc:picChg chg="mod">
          <ac:chgData name="Thuy Linh Do" userId="f60f9f76584ec879" providerId="LiveId" clId="{FE05881B-0BD6-463E-8CD1-FB248EF86189}" dt="2022-03-07T04:08:57.430" v="201" actId="1076"/>
          <ac:picMkLst>
            <pc:docMk/>
            <pc:sldMk cId="1756774524" sldId="348"/>
            <ac:picMk id="16" creationId="{78099567-692C-4586-83B3-4C60480C0BC3}"/>
          </ac:picMkLst>
        </pc:picChg>
        <pc:picChg chg="add mod">
          <ac:chgData name="Thuy Linh Do" userId="f60f9f76584ec879" providerId="LiveId" clId="{FE05881B-0BD6-463E-8CD1-FB248EF86189}" dt="2022-03-07T04:27:34.254" v="231" actId="1076"/>
          <ac:picMkLst>
            <pc:docMk/>
            <pc:sldMk cId="1756774524" sldId="348"/>
            <ac:picMk id="20" creationId="{18FB7E6F-9CA8-4626-AE7B-858647FA8B9C}"/>
          </ac:picMkLst>
        </pc:picChg>
      </pc:sldChg>
      <pc:sldChg chg="addSp delSp modSp mod">
        <pc:chgData name="Thuy Linh Do" userId="f60f9f76584ec879" providerId="LiveId" clId="{FE05881B-0BD6-463E-8CD1-FB248EF86189}" dt="2022-03-07T04:33:02.397" v="287" actId="255"/>
        <pc:sldMkLst>
          <pc:docMk/>
          <pc:sldMk cId="3980994802" sldId="349"/>
        </pc:sldMkLst>
        <pc:spChg chg="add mod">
          <ac:chgData name="Thuy Linh Do" userId="f60f9f76584ec879" providerId="LiveId" clId="{FE05881B-0BD6-463E-8CD1-FB248EF86189}" dt="2022-03-07T04:33:02.397" v="287" actId="255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FE05881B-0BD6-463E-8CD1-FB248EF86189}" dt="2022-03-07T04:31:52.819" v="261"/>
          <ac:spMkLst>
            <pc:docMk/>
            <pc:sldMk cId="3980994802" sldId="349"/>
            <ac:spMk id="8" creationId="{58837C03-15B0-4F4A-8CD7-DE20B1C80534}"/>
          </ac:spMkLst>
        </pc:spChg>
        <pc:picChg chg="del">
          <ac:chgData name="Thuy Linh Do" userId="f60f9f76584ec879" providerId="LiveId" clId="{FE05881B-0BD6-463E-8CD1-FB248EF86189}" dt="2022-03-07T04:31:55.640" v="262" actId="478"/>
          <ac:picMkLst>
            <pc:docMk/>
            <pc:sldMk cId="3980994802" sldId="349"/>
            <ac:picMk id="3" creationId="{4D6EEB94-C219-4032-BC1F-A3E2CAFA735D}"/>
          </ac:picMkLst>
        </pc:picChg>
      </pc:sldChg>
      <pc:sldChg chg="new del">
        <pc:chgData name="Thuy Linh Do" userId="f60f9f76584ec879" providerId="LiveId" clId="{FE05881B-0BD6-463E-8CD1-FB248EF86189}" dt="2022-03-07T03:53:13.616" v="97" actId="2696"/>
        <pc:sldMkLst>
          <pc:docMk/>
          <pc:sldMk cId="3672686937" sldId="350"/>
        </pc:sldMkLst>
      </pc:sldChg>
      <pc:sldChg chg="addSp delSp modSp add mod">
        <pc:chgData name="Thuy Linh Do" userId="f60f9f76584ec879" providerId="LiveId" clId="{FE05881B-0BD6-463E-8CD1-FB248EF86189}" dt="2022-03-07T04:00:02.493" v="139" actId="1076"/>
        <pc:sldMkLst>
          <pc:docMk/>
          <pc:sldMk cId="3831307089" sldId="350"/>
        </pc:sldMkLst>
        <pc:spChg chg="mod">
          <ac:chgData name="Thuy Linh Do" userId="f60f9f76584ec879" providerId="LiveId" clId="{FE05881B-0BD6-463E-8CD1-FB248EF86189}" dt="2022-03-07T03:58:00.821" v="133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8:13.246" v="134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3:58:23.407" v="135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3:58:25.384" v="136" actId="478"/>
          <ac:picMkLst>
            <pc:docMk/>
            <pc:sldMk cId="3831307089" sldId="350"/>
            <ac:picMk id="2" creationId="{BDFC8F87-E160-4256-BA56-2A3DB9150F70}"/>
          </ac:picMkLst>
        </pc:picChg>
        <pc:picChg chg="add mod">
          <ac:chgData name="Thuy Linh Do" userId="f60f9f76584ec879" providerId="LiveId" clId="{FE05881B-0BD6-463E-8CD1-FB248EF86189}" dt="2022-03-07T04:00:02.493" v="139" actId="1076"/>
          <ac:picMkLst>
            <pc:docMk/>
            <pc:sldMk cId="3831307089" sldId="350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1:59.413" v="147" actId="1076"/>
        <pc:sldMkLst>
          <pc:docMk/>
          <pc:sldMk cId="2455267200" sldId="351"/>
        </pc:sldMkLst>
        <pc:spChg chg="mod">
          <ac:chgData name="Thuy Linh Do" userId="f60f9f76584ec879" providerId="LiveId" clId="{FE05881B-0BD6-463E-8CD1-FB248EF86189}" dt="2022-03-07T04:00:30.932" v="141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0:43.001" v="142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1:04.442" v="143"/>
          <ac:spMkLst>
            <pc:docMk/>
            <pc:sldMk cId="2455267200" sldId="35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4:01:59.413" v="147" actId="1076"/>
          <ac:picMkLst>
            <pc:docMk/>
            <pc:sldMk cId="2455267200" sldId="351"/>
            <ac:picMk id="2" creationId="{73318F7A-D583-4773-A522-14ED8B480D2D}"/>
          </ac:picMkLst>
        </pc:picChg>
        <pc:picChg chg="del">
          <ac:chgData name="Thuy Linh Do" userId="f60f9f76584ec879" providerId="LiveId" clId="{FE05881B-0BD6-463E-8CD1-FB248EF86189}" dt="2022-03-07T04:01:52.134" v="144" actId="478"/>
          <ac:picMkLst>
            <pc:docMk/>
            <pc:sldMk cId="2455267200" sldId="351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3:28.773" v="155" actId="1076"/>
        <pc:sldMkLst>
          <pc:docMk/>
          <pc:sldMk cId="92509469" sldId="352"/>
        </pc:sldMkLst>
        <pc:spChg chg="mod">
          <ac:chgData name="Thuy Linh Do" userId="f60f9f76584ec879" providerId="LiveId" clId="{FE05881B-0BD6-463E-8CD1-FB248EF86189}" dt="2022-03-07T04:02:43.875" v="151"/>
          <ac:spMkLst>
            <pc:docMk/>
            <pc:sldMk cId="92509469" sldId="352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2:31.124" v="150"/>
          <ac:spMkLst>
            <pc:docMk/>
            <pc:sldMk cId="92509469" sldId="352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2:20.299" v="149"/>
          <ac:spMkLst>
            <pc:docMk/>
            <pc:sldMk cId="92509469" sldId="352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4:03:22.272" v="152" actId="478"/>
          <ac:picMkLst>
            <pc:docMk/>
            <pc:sldMk cId="92509469" sldId="352"/>
            <ac:picMk id="2" creationId="{73318F7A-D583-4773-A522-14ED8B480D2D}"/>
          </ac:picMkLst>
        </pc:picChg>
        <pc:picChg chg="add mod">
          <ac:chgData name="Thuy Linh Do" userId="f60f9f76584ec879" providerId="LiveId" clId="{FE05881B-0BD6-463E-8CD1-FB248EF86189}" dt="2022-03-07T04:03:28.773" v="155" actId="1076"/>
          <ac:picMkLst>
            <pc:docMk/>
            <pc:sldMk cId="92509469" sldId="352"/>
            <ac:picMk id="3" creationId="{CDDF1D85-956C-4571-AB3C-1CE0F44D4351}"/>
          </ac:picMkLst>
        </pc:picChg>
      </pc:sldChg>
      <pc:sldChg chg="addSp delSp modSp add mod delAnim">
        <pc:chgData name="Thuy Linh Do" userId="f60f9f76584ec879" providerId="LiveId" clId="{FE05881B-0BD6-463E-8CD1-FB248EF86189}" dt="2022-03-07T04:06:21.280" v="185" actId="20577"/>
        <pc:sldMkLst>
          <pc:docMk/>
          <pc:sldMk cId="1662089825" sldId="353"/>
        </pc:sldMkLst>
        <pc:spChg chg="del">
          <ac:chgData name="Thuy Linh Do" userId="f60f9f76584ec879" providerId="LiveId" clId="{FE05881B-0BD6-463E-8CD1-FB248EF86189}" dt="2022-03-07T04:04:13.708" v="158" actId="478"/>
          <ac:spMkLst>
            <pc:docMk/>
            <pc:sldMk cId="1662089825" sldId="353"/>
            <ac:spMk id="14" creationId="{A57B5ECC-3B1D-4F7C-A77A-31D330E29B0F}"/>
          </ac:spMkLst>
        </pc:spChg>
        <pc:spChg chg="del">
          <ac:chgData name="Thuy Linh Do" userId="f60f9f76584ec879" providerId="LiveId" clId="{FE05881B-0BD6-463E-8CD1-FB248EF86189}" dt="2022-03-07T04:04:15.861" v="159" actId="478"/>
          <ac:spMkLst>
            <pc:docMk/>
            <pc:sldMk cId="1662089825" sldId="353"/>
            <ac:spMk id="17" creationId="{3C0F2DB8-AFE6-4FF2-A1A9-FF6849558BD2}"/>
          </ac:spMkLst>
        </pc:spChg>
        <pc:spChg chg="del">
          <ac:chgData name="Thuy Linh Do" userId="f60f9f76584ec879" providerId="LiveId" clId="{FE05881B-0BD6-463E-8CD1-FB248EF86189}" dt="2022-03-07T04:04:17.277" v="160" actId="478"/>
          <ac:spMkLst>
            <pc:docMk/>
            <pc:sldMk cId="1662089825" sldId="353"/>
            <ac:spMk id="18" creationId="{95DD1DF7-69C5-4BF9-90F3-CE6B8BA39E88}"/>
          </ac:spMkLst>
        </pc:spChg>
        <pc:graphicFrameChg chg="add mod modGraphic">
          <ac:chgData name="Thuy Linh Do" userId="f60f9f76584ec879" providerId="LiveId" clId="{FE05881B-0BD6-463E-8CD1-FB248EF86189}" dt="2022-03-07T04:06:21.280" v="185" actId="20577"/>
          <ac:graphicFrameMkLst>
            <pc:docMk/>
            <pc:sldMk cId="1662089825" sldId="353"/>
            <ac:graphicFrameMk id="8" creationId="{7231053C-FEC7-47DA-BCD4-585466CDC181}"/>
          </ac:graphicFrameMkLst>
        </pc:graphicFrameChg>
        <pc:picChg chg="del">
          <ac:chgData name="Thuy Linh Do" userId="f60f9f76584ec879" providerId="LiveId" clId="{FE05881B-0BD6-463E-8CD1-FB248EF86189}" dt="2022-03-07T04:04:11.245" v="157" actId="478"/>
          <ac:picMkLst>
            <pc:docMk/>
            <pc:sldMk cId="1662089825" sldId="353"/>
            <ac:picMk id="3" creationId="{CDDF1D85-956C-4571-AB3C-1CE0F44D4351}"/>
          </ac:picMkLst>
        </pc:picChg>
      </pc:sldChg>
      <pc:sldChg chg="addSp delSp modSp add mod addAnim delAnim modAnim">
        <pc:chgData name="Thuy Linh Do" userId="f60f9f76584ec879" providerId="LiveId" clId="{FE05881B-0BD6-463E-8CD1-FB248EF86189}" dt="2022-03-07T08:25:36.028" v="635" actId="255"/>
        <pc:sldMkLst>
          <pc:docMk/>
          <pc:sldMk cId="796242266" sldId="354"/>
        </pc:sldMkLst>
        <pc:spChg chg="add mod">
          <ac:chgData name="Thuy Linh Do" userId="f60f9f76584ec879" providerId="LiveId" clId="{FE05881B-0BD6-463E-8CD1-FB248EF86189}" dt="2022-03-07T08:25:36.028" v="635" actId="255"/>
          <ac:spMkLst>
            <pc:docMk/>
            <pc:sldMk cId="796242266" sldId="354"/>
            <ac:spMk id="5" creationId="{C738FCF9-40FE-4DF6-B2A7-56159A47836D}"/>
          </ac:spMkLst>
        </pc:spChg>
        <pc:spChg chg="mod">
          <ac:chgData name="Thuy Linh Do" userId="f60f9f76584ec879" providerId="LiveId" clId="{FE05881B-0BD6-463E-8CD1-FB248EF86189}" dt="2022-03-07T08:21:21.910" v="571" actId="207"/>
          <ac:spMkLst>
            <pc:docMk/>
            <pc:sldMk cId="796242266" sldId="354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8:19:46.735" v="488" actId="478"/>
          <ac:spMkLst>
            <pc:docMk/>
            <pc:sldMk cId="796242266" sldId="354"/>
            <ac:spMk id="9" creationId="{5F4478E5-4CEE-4FE8-99C8-B83F9434EE16}"/>
          </ac:spMkLst>
        </pc:spChg>
        <pc:spChg chg="del">
          <ac:chgData name="Thuy Linh Do" userId="f60f9f76584ec879" providerId="LiveId" clId="{FE05881B-0BD6-463E-8CD1-FB248EF86189}" dt="2022-03-07T08:19:45.788" v="487" actId="478"/>
          <ac:spMkLst>
            <pc:docMk/>
            <pc:sldMk cId="796242266" sldId="354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8:17:05.457" v="447" actId="478"/>
          <ac:spMkLst>
            <pc:docMk/>
            <pc:sldMk cId="796242266" sldId="354"/>
            <ac:spMk id="16" creationId="{88F1B944-D296-40D3-8588-F5615B8A4EE2}"/>
          </ac:spMkLst>
        </pc:spChg>
        <pc:spChg chg="add del mod">
          <ac:chgData name="Thuy Linh Do" userId="f60f9f76584ec879" providerId="LiveId" clId="{FE05881B-0BD6-463E-8CD1-FB248EF86189}" dt="2022-03-07T08:17:23.425" v="451" actId="478"/>
          <ac:spMkLst>
            <pc:docMk/>
            <pc:sldMk cId="796242266" sldId="354"/>
            <ac:spMk id="17" creationId="{346B4507-0EBC-4E8C-AB15-9F5813856FCB}"/>
          </ac:spMkLst>
        </pc:spChg>
        <pc:spChg chg="del mod">
          <ac:chgData name="Thuy Linh Do" userId="f60f9f76584ec879" providerId="LiveId" clId="{FE05881B-0BD6-463E-8CD1-FB248EF86189}" dt="2022-03-07T08:21:47.158" v="573" actId="478"/>
          <ac:spMkLst>
            <pc:docMk/>
            <pc:sldMk cId="796242266" sldId="354"/>
            <ac:spMk id="19" creationId="{D78D8345-0094-4B84-933B-F3F5F57AACE6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0" creationId="{FB5F191F-3CDB-45FA-AAA0-D9B1812F7A8D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2" creationId="{FFDBB6A8-4E22-4492-990E-E5174C7D7070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3" creationId="{B8F5FC56-1F28-4B54-80F2-6C2678FF3D2A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4" creationId="{CEB759D9-FCC4-4341-9159-27F27D54A39E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5" creationId="{92916255-EE9A-43BB-84F5-031A00650043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6" creationId="{AE32D4D9-3B82-479E-B51F-0BF8147AC49D}"/>
          </ac:spMkLst>
        </pc:spChg>
        <pc:picChg chg="add mod">
          <ac:chgData name="Thuy Linh Do" userId="f60f9f76584ec879" providerId="LiveId" clId="{FE05881B-0BD6-463E-8CD1-FB248EF86189}" dt="2022-03-07T08:23:12.449" v="578" actId="1076"/>
          <ac:picMkLst>
            <pc:docMk/>
            <pc:sldMk cId="796242266" sldId="354"/>
            <ac:picMk id="4" creationId="{B9E69C2F-E71A-4038-A8E2-FDFAA7B723DA}"/>
          </ac:picMkLst>
        </pc:picChg>
        <pc:picChg chg="del">
          <ac:chgData name="Thuy Linh Do" userId="f60f9f76584ec879" providerId="LiveId" clId="{FE05881B-0BD6-463E-8CD1-FB248EF86189}" dt="2022-03-07T08:17:02.373" v="446" actId="478"/>
          <ac:picMkLst>
            <pc:docMk/>
            <pc:sldMk cId="796242266" sldId="354"/>
            <ac:picMk id="12" creationId="{E70FC3DC-2B77-4CE3-ADFB-1A30164B39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8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6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01531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support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74849" y="3196337"/>
            <a:ext cx="1852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səˈpɔːt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75522" y="438785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sự ủng hộ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18F7A-D583-4773-A522-14ED8B48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24" y="2026789"/>
            <a:ext cx="5654809" cy="31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56168" y="172570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huge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042147" y="3307848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hjuːdʒ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09734" y="452275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to lớn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96" y="1530575"/>
            <a:ext cx="6011041" cy="3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31592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pavement (n)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/ˈpeɪv.mənt/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vỉa hè, đường cho người đi bộ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 (v)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əˈkɜːr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xảy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səˈpɔːt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ủng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huge 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hjuːdʒ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31307" y="1336344"/>
            <a:ext cx="9964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Discuss the question below with </a:t>
            </a:r>
            <a:r>
              <a:rPr lang="en-US" sz="2800" b="1">
                <a:cs typeface="Arial" panose="020B0604020202020204" pitchFamily="34" charset="0"/>
              </a:rPr>
              <a:t>a </a:t>
            </a:r>
            <a:r>
              <a:rPr lang="en-US" sz="2800" b="1" smtClean="0">
                <a:cs typeface="Arial" panose="020B0604020202020204" pitchFamily="34" charset="0"/>
              </a:rPr>
              <a:t>partner.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E250-1075-430D-B6BA-0B4FF723BB22}"/>
              </a:ext>
            </a:extLst>
          </p:cNvPr>
          <p:cNvSpPr txBox="1"/>
          <p:nvPr/>
        </p:nvSpPr>
        <p:spPr>
          <a:xfrm>
            <a:off x="6098382" y="2223720"/>
            <a:ext cx="6093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you know about street painting?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Where do artists paint their pictures?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they have to pay to paint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68" t="2288" r="7462" b="955"/>
          <a:stretch/>
        </p:blipFill>
        <p:spPr>
          <a:xfrm>
            <a:off x="487067" y="2065473"/>
            <a:ext cx="5365652" cy="35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349615"/>
            <a:ext cx="1021970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Listen to a man talking about street painting and tick the words you hear</a:t>
            </a:r>
            <a:r>
              <a:rPr lang="en-US" sz="2600" b="1">
                <a:cs typeface="Arial" panose="020B0604020202020204" pitchFamily="34" charset="0"/>
              </a:rPr>
              <a:t>. </a:t>
            </a:r>
            <a:r>
              <a:rPr lang="en-US" sz="2600" b="1" smtClean="0">
                <a:cs typeface="Arial" panose="020B0604020202020204" pitchFamily="34" charset="0"/>
              </a:rPr>
              <a:t>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99" y="2341224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9AC68A8-40C9-4967-BF35-2A38F69C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6" y="1956940"/>
            <a:ext cx="15684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354BC1-943D-4DA8-9E27-15CB7490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839" y="50287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176" t="15214" r="67063" b="51831"/>
          <a:stretch/>
        </p:blipFill>
        <p:spPr>
          <a:xfrm>
            <a:off x="660184" y="2486666"/>
            <a:ext cx="2569579" cy="74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5793" t="50779" r="28969" b="11632"/>
          <a:stretch/>
        </p:blipFill>
        <p:spPr>
          <a:xfrm>
            <a:off x="4859868" y="3682116"/>
            <a:ext cx="3148314" cy="8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048" t="48665" r="67228" b="10142"/>
          <a:stretch/>
        </p:blipFill>
        <p:spPr>
          <a:xfrm>
            <a:off x="4793839" y="2423358"/>
            <a:ext cx="2476983" cy="925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5900" t="18106" b="48425"/>
          <a:stretch/>
        </p:blipFill>
        <p:spPr>
          <a:xfrm>
            <a:off x="643452" y="4949382"/>
            <a:ext cx="3046655" cy="7523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827" t="14263" r="36283" b="48148"/>
          <a:stretch/>
        </p:blipFill>
        <p:spPr>
          <a:xfrm>
            <a:off x="660184" y="3682115"/>
            <a:ext cx="2581155" cy="844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1" y="2336070"/>
            <a:ext cx="757301" cy="757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0" y="4734283"/>
            <a:ext cx="757301" cy="757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42" y="2304622"/>
            <a:ext cx="757301" cy="7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47495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the passage again and choose the correct answers.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33" y="2105537"/>
            <a:ext cx="5883501" cy="3915631"/>
          </a:xfrm>
          <a:prstGeom prst="rect">
            <a:avLst/>
          </a:prstGeom>
        </p:spPr>
      </p:pic>
      <p:pic>
        <p:nvPicPr>
          <p:cNvPr id="6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669" y="129174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756" t="4671" r="1877" b="15237"/>
          <a:stretch/>
        </p:blipFill>
        <p:spPr>
          <a:xfrm>
            <a:off x="1226634" y="1860193"/>
            <a:ext cx="4014439" cy="46528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7470" y="2225713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87470" y="3892954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489851" y="5224412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967195" y="6251348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58646"/>
            <a:ext cx="116548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cs typeface="Calibri" panose="020F0502020204030204" pitchFamily="34" charset="0"/>
              </a:rPr>
              <a:t>Retell.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9A3F53A-4754-4833-9CD8-6CAF1D893D01}"/>
              </a:ext>
            </a:extLst>
          </p:cNvPr>
          <p:cNvSpPr/>
          <p:nvPr/>
        </p:nvSpPr>
        <p:spPr>
          <a:xfrm>
            <a:off x="3652720" y="2375211"/>
            <a:ext cx="4376157" cy="236824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hronicaPro-Book"/>
              </a:rPr>
              <a:t>STREET PAINTING</a:t>
            </a:r>
          </a:p>
        </p:txBody>
      </p:sp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4C896-A152-42EA-A78C-F9D50C4ED407}"/>
              </a:ext>
            </a:extLst>
          </p:cNvPr>
          <p:cNvSpPr/>
          <p:nvPr/>
        </p:nvSpPr>
        <p:spPr>
          <a:xfrm>
            <a:off x="3501861" y="5091040"/>
            <a:ext cx="5827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Ss prepare ideas to write </a:t>
            </a: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Graphic 2" descr="Quill with solid fill">
            <a:extLst>
              <a:ext uri="{FF2B5EF4-FFF2-40B4-BE49-F238E27FC236}">
                <a16:creationId xmlns:a16="http://schemas.microsoft.com/office/drawing/2014/main" id="{3E245DCB-8ACD-439C-B37B-3B2B68C48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68489" y="5180613"/>
            <a:ext cx="1409660" cy="14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65" y="2519061"/>
            <a:ext cx="5743575" cy="28384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407569" y="2944431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421070" y="4508945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D8345-0094-4B84-933B-F3F5F57AACE6}"/>
              </a:ext>
            </a:extLst>
          </p:cNvPr>
          <p:cNvSpPr txBox="1"/>
          <p:nvPr/>
        </p:nvSpPr>
        <p:spPr>
          <a:xfrm>
            <a:off x="5259296" y="2055107"/>
            <a:ext cx="74034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Is it an invitation letter? </a:t>
            </a:r>
          </a:p>
          <a:p>
            <a:endParaRPr lang="en-US" sz="2400" dirty="0"/>
          </a:p>
          <a:p>
            <a:r>
              <a:rPr lang="en-US" sz="2400" dirty="0"/>
              <a:t>+ Is it formal or informal? </a:t>
            </a:r>
          </a:p>
          <a:p>
            <a:endParaRPr lang="en-US" sz="2400" dirty="0"/>
          </a:p>
          <a:p>
            <a:r>
              <a:rPr lang="en-US" sz="2400" dirty="0"/>
              <a:t>+ What is the event? </a:t>
            </a:r>
          </a:p>
          <a:p>
            <a:endParaRPr lang="en-US" sz="2400" dirty="0"/>
          </a:p>
          <a:p>
            <a:r>
              <a:rPr lang="en-US" sz="2400" dirty="0"/>
              <a:t>+ What time does the show begin? </a:t>
            </a:r>
          </a:p>
          <a:p>
            <a:endParaRPr lang="en-US" sz="2400" dirty="0"/>
          </a:p>
          <a:p>
            <a:r>
              <a:rPr lang="en-US" sz="2400" dirty="0"/>
              <a:t>+ Where does it take place? </a:t>
            </a:r>
          </a:p>
          <a:p>
            <a:endParaRPr lang="en-US" sz="2400" dirty="0"/>
          </a:p>
          <a:p>
            <a:r>
              <a:rPr lang="en-US" sz="2400" dirty="0"/>
              <a:t>+ What time do Chau want to meet Jack for the show? </a:t>
            </a:r>
          </a:p>
          <a:p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191F-3CDB-45FA-AAA0-D9B1812F7A8D}"/>
              </a:ext>
            </a:extLst>
          </p:cNvPr>
          <p:cNvSpPr txBox="1"/>
          <p:nvPr/>
        </p:nvSpPr>
        <p:spPr>
          <a:xfrm>
            <a:off x="5259296" y="2467245"/>
            <a:ext cx="721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Yes</a:t>
            </a:r>
            <a:r>
              <a:rPr lang="en-US" sz="2200" b="1" dirty="0">
                <a:solidFill>
                  <a:srgbClr val="00B2A5"/>
                </a:solidFill>
              </a:rPr>
              <a:t>. Because it invites Jack to see the water puppet show</a:t>
            </a:r>
            <a:r>
              <a:rPr lang="en-US" sz="2200" dirty="0">
                <a:solidFill>
                  <a:srgbClr val="00B2A5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BB6A8-4E22-4492-990E-E5174C7D7070}"/>
              </a:ext>
            </a:extLst>
          </p:cNvPr>
          <p:cNvSpPr txBox="1"/>
          <p:nvPr/>
        </p:nvSpPr>
        <p:spPr>
          <a:xfrm>
            <a:off x="5259296" y="3202866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It </a:t>
            </a:r>
            <a:r>
              <a:rPr lang="en-US" sz="2200" b="1" dirty="0">
                <a:solidFill>
                  <a:srgbClr val="00B2A5"/>
                </a:solidFill>
              </a:rPr>
              <a:t>is informal because Jack is Chau’s </a:t>
            </a:r>
            <a:r>
              <a:rPr lang="en-US" sz="2200" b="1">
                <a:solidFill>
                  <a:srgbClr val="00B2A5"/>
                </a:solidFill>
              </a:rPr>
              <a:t>friend</a:t>
            </a:r>
            <a:r>
              <a:rPr lang="en-US" sz="2200" b="1" smtClean="0">
                <a:solidFill>
                  <a:srgbClr val="00B2A5"/>
                </a:solidFill>
              </a:rPr>
              <a:t>.</a:t>
            </a:r>
            <a:endParaRPr lang="en-US" sz="2200" b="1" dirty="0">
              <a:solidFill>
                <a:srgbClr val="00B2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5FC56-1F28-4B54-80F2-6C2678FF3D2A}"/>
              </a:ext>
            </a:extLst>
          </p:cNvPr>
          <p:cNvSpPr txBox="1"/>
          <p:nvPr/>
        </p:nvSpPr>
        <p:spPr>
          <a:xfrm>
            <a:off x="5259296" y="3940079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The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water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puppet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show.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759D9-FCC4-4341-9159-27F27D54A39E}"/>
              </a:ext>
            </a:extLst>
          </p:cNvPr>
          <p:cNvSpPr txBox="1"/>
          <p:nvPr/>
        </p:nvSpPr>
        <p:spPr>
          <a:xfrm>
            <a:off x="5259296" y="4674321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A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 8p.m.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16255-EE9A-43BB-84F5-031A00650043}"/>
              </a:ext>
            </a:extLst>
          </p:cNvPr>
          <p:cNvSpPr txBox="1"/>
          <p:nvPr/>
        </p:nvSpPr>
        <p:spPr>
          <a:xfrm>
            <a:off x="5259296" y="5405322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57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B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Dinh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Tien Hoang St,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Hoan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Kiem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Dist.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2D4D9-3B82-479E-B51F-0BF8147AC49D}"/>
              </a:ext>
            </a:extLst>
          </p:cNvPr>
          <p:cNvSpPr txBox="1"/>
          <p:nvPr/>
        </p:nvSpPr>
        <p:spPr>
          <a:xfrm>
            <a:off x="5259296" y="6148535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7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: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45.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96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6: </a:t>
            </a:r>
            <a:r>
              <a:rPr lang="en-US" sz="2400" b="1" dirty="0">
                <a:solidFill>
                  <a:schemeClr val="bg1"/>
                </a:solidFill>
              </a:rPr>
              <a:t>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3C0BD-F106-49AD-A47F-362610F0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678" y="2495358"/>
            <a:ext cx="6020651" cy="40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613833" y="1423777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cs typeface="Arial" panose="020B0604020202020204" pitchFamily="34" charset="0"/>
              </a:rPr>
              <a:t>The format of informal letter </a:t>
            </a:r>
            <a:r>
              <a:rPr lang="en-US" sz="3200" b="1">
                <a:solidFill>
                  <a:srgbClr val="00B2A5"/>
                </a:solidFill>
                <a:cs typeface="Arial" panose="020B0604020202020204" pitchFamily="34" charset="0"/>
              </a:rPr>
              <a:t>of </a:t>
            </a:r>
            <a:r>
              <a:rPr lang="en-US" sz="3200" b="1" smtClean="0">
                <a:solidFill>
                  <a:srgbClr val="00B2A5"/>
                </a:solidFill>
                <a:cs typeface="Arial" panose="020B0604020202020204" pitchFamily="34" charset="0"/>
              </a:rPr>
              <a:t>invitation: 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8FCF9-40FE-4DF6-B2A7-56159A47836D}"/>
              </a:ext>
            </a:extLst>
          </p:cNvPr>
          <p:cNvSpPr txBox="1"/>
          <p:nvPr/>
        </p:nvSpPr>
        <p:spPr>
          <a:xfrm>
            <a:off x="7256823" y="2772017"/>
            <a:ext cx="32004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Event: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Start time: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Place: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Activities: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Time to meet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06" r="5274" b="3573"/>
          <a:stretch/>
        </p:blipFill>
        <p:spPr>
          <a:xfrm>
            <a:off x="613833" y="2772017"/>
            <a:ext cx="5845215" cy="22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57857" y="1407156"/>
            <a:ext cx="10204875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cs typeface="Arial" panose="020B0604020202020204" pitchFamily="34" charset="0"/>
              </a:rPr>
              <a:t>Write a letter to invite someone to a street painting festival, using the following cues.</a:t>
            </a:r>
            <a:endParaRPr lang="en-US" sz="2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6B0DA-A293-4B5A-AC50-01EAC78BC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44" y="2225377"/>
            <a:ext cx="5400129" cy="4115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01" t="1337" r="3113" b="2546"/>
          <a:stretch/>
        </p:blipFill>
        <p:spPr>
          <a:xfrm>
            <a:off x="803072" y="2225377"/>
            <a:ext cx="4928654" cy="43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137730" y="1484699"/>
            <a:ext cx="39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5809432" y="2717348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0" y="2542476"/>
            <a:ext cx="3690748" cy="36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459861" y="2308175"/>
            <a:ext cx="8628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</a:t>
            </a:r>
            <a:r>
              <a:rPr lang="vi-VN" sz="2800" dirty="0">
                <a:latin typeface="Calibri (Body)"/>
              </a:rPr>
              <a:t>isten for special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</a:t>
            </a:r>
            <a:r>
              <a:rPr lang="vi-VN" sz="2800" dirty="0">
                <a:latin typeface="Calibri (Body)"/>
              </a:rPr>
              <a:t>rite </a:t>
            </a:r>
            <a:r>
              <a:rPr lang="en-US" sz="2800" dirty="0">
                <a:latin typeface="Calibri (Body)"/>
              </a:rPr>
              <a:t>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r>
              <a:rPr lang="vi-VN" sz="2800" smtClean="0">
                <a:latin typeface="Calibri (Body)"/>
              </a:rPr>
              <a:t> 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0" y="337183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1012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specific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726965" y="2861691"/>
            <a:ext cx="5827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activate students’ prior knowledge and vocabulary related to 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endParaRPr lang="en-US" sz="3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81A916-5675-4F9D-8125-9C006E8DA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r="3498" b="8095"/>
          <a:stretch/>
        </p:blipFill>
        <p:spPr>
          <a:xfrm>
            <a:off x="905349" y="2601400"/>
            <a:ext cx="3198765" cy="25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74256-0982-4666-9C27-C9CCE84D81C3}"/>
              </a:ext>
            </a:extLst>
          </p:cNvPr>
          <p:cNvSpPr/>
          <p:nvPr/>
        </p:nvSpPr>
        <p:spPr>
          <a:xfrm>
            <a:off x="3723372" y="1839648"/>
            <a:ext cx="4015574" cy="201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effectLst/>
                <a:latin typeface="ChronicaPro-Book"/>
                <a:ea typeface="Times New Roman" panose="02020603050405020304" pitchFamily="18" charset="0"/>
                <a:cs typeface="Times New Roman" panose="02020603050405020304" pitchFamily="18" charset="0"/>
              </a:rPr>
              <a:t>Traditional arts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62C0-4D7D-44BA-AA22-63A4F97469E1}"/>
              </a:ext>
            </a:extLst>
          </p:cNvPr>
          <p:cNvSpPr txBox="1"/>
          <p:nvPr/>
        </p:nvSpPr>
        <p:spPr>
          <a:xfrm>
            <a:off x="1024257" y="4614663"/>
            <a:ext cx="9283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hronicaPro-Book"/>
              </a:rPr>
              <a:t>Suggested ideas:</a:t>
            </a:r>
          </a:p>
          <a:p>
            <a:r>
              <a:rPr lang="en-US" sz="2400" dirty="0">
                <a:latin typeface="ChronicaPro-Book"/>
              </a:rPr>
              <a:t>Lam </a:t>
            </a:r>
            <a:r>
              <a:rPr lang="en-US" sz="2400" dirty="0" err="1">
                <a:latin typeface="ChronicaPro-Book"/>
              </a:rPr>
              <a:t>vong</a:t>
            </a:r>
            <a:r>
              <a:rPr lang="en-US" sz="2400" dirty="0">
                <a:latin typeface="ChronicaPro-Book"/>
              </a:rPr>
              <a:t> dance of Laos, Chinese Opera, ballet of France and Russia, Origami in Japan, Kite making and flying in India, Watchmaking in Switzerland 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0F1ED-87C8-44FA-BF92-93C4C674AFB3}"/>
              </a:ext>
            </a:extLst>
          </p:cNvPr>
          <p:cNvSpPr/>
          <p:nvPr/>
        </p:nvSpPr>
        <p:spPr>
          <a:xfrm>
            <a:off x="5726965" y="4214884"/>
            <a:ext cx="5827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students with some lexical items before listening the text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Picture 2" descr="Vocabulary Growth From 18 to 24 Months of Age in Children With and Without  Repaired Cleft Palate | Journal of Speech, Language, and Hearing Research">
            <a:extLst>
              <a:ext uri="{FF2B5EF4-FFF2-40B4-BE49-F238E27FC236}">
                <a16:creationId xmlns:a16="http://schemas.microsoft.com/office/drawing/2014/main" id="{1E9AEE7D-A8BD-43A1-A563-E1E1260D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4" y="405040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pavement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650407" y="3137944"/>
            <a:ext cx="2681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peɪvmənt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65489" y="445823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vỉa hè, đường cho người đi bộ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33" y="1833951"/>
            <a:ext cx="5733212" cy="38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203512" y="153096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smtClean="0">
                <a:solidFill>
                  <a:srgbClr val="F7941E"/>
                </a:solidFill>
              </a:rPr>
              <a:t>occur </a:t>
            </a:r>
            <a:r>
              <a:rPr lang="en-US" sz="4400" b="1" smtClean="0">
                <a:solidFill>
                  <a:srgbClr val="F7941E"/>
                </a:solidFill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789441" y="3236917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əˈkɜːr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675161" y="460859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xảy ra, diễn ra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71395-B238-49B0-A65A-972E500D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60" y="2037520"/>
            <a:ext cx="5909812" cy="34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3099</TotalTime>
  <Words>1001</Words>
  <Application>Microsoft Office PowerPoint</Application>
  <PresentationFormat>Widescreen</PresentationFormat>
  <Paragraphs>210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188</cp:revision>
  <dcterms:created xsi:type="dcterms:W3CDTF">2020-12-09T02:04:09Z</dcterms:created>
  <dcterms:modified xsi:type="dcterms:W3CDTF">2023-04-19T03:42:23Z</dcterms:modified>
</cp:coreProperties>
</file>