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71" r:id="rId2"/>
    <p:sldId id="256" r:id="rId3"/>
    <p:sldId id="275" r:id="rId4"/>
    <p:sldId id="302" r:id="rId5"/>
    <p:sldId id="363" r:id="rId6"/>
    <p:sldId id="279" r:id="rId7"/>
    <p:sldId id="364" r:id="rId8"/>
    <p:sldId id="347" r:id="rId9"/>
    <p:sldId id="356" r:id="rId10"/>
    <p:sldId id="365" r:id="rId11"/>
    <p:sldId id="346" r:id="rId12"/>
    <p:sldId id="369" r:id="rId13"/>
    <p:sldId id="370" r:id="rId14"/>
    <p:sldId id="352" r:id="rId15"/>
    <p:sldId id="354" r:id="rId16"/>
    <p:sldId id="361" r:id="rId17"/>
    <p:sldId id="371" r:id="rId18"/>
    <p:sldId id="314" r:id="rId19"/>
    <p:sldId id="330"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AB"/>
    <a:srgbClr val="0FB7BD"/>
    <a:srgbClr val="048DA4"/>
    <a:srgbClr val="00A9A5"/>
    <a:srgbClr val="F7941E"/>
    <a:srgbClr val="CBEAF0"/>
    <a:srgbClr val="48C0B6"/>
    <a:srgbClr val="FBB040"/>
    <a:srgbClr val="00B2A5"/>
    <a:srgbClr val="FF98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B8221-252E-4177-8EC7-8A6CE5C3AEEE}" v="179" dt="2022-01-21T04:36:04.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4660"/>
  </p:normalViewPr>
  <p:slideViewPr>
    <p:cSldViewPr snapToGrid="0" showGuides="1">
      <p:cViewPr varScale="1">
        <p:scale>
          <a:sx n="109" d="100"/>
          <a:sy n="109" d="100"/>
        </p:scale>
        <p:origin x="91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Linh Do" userId="f60f9f76584ec879" providerId="LiveId" clId="{092B8221-252E-4177-8EC7-8A6CE5C3AEEE}"/>
    <pc:docChg chg="undo custSel addSld delSld modSld sldOrd">
      <pc:chgData name="Thuy Linh Do" userId="f60f9f76584ec879" providerId="LiveId" clId="{092B8221-252E-4177-8EC7-8A6CE5C3AEEE}" dt="2022-01-21T04:40:02.521" v="1436" actId="20577"/>
      <pc:docMkLst>
        <pc:docMk/>
      </pc:docMkLst>
      <pc:sldChg chg="modSp mod">
        <pc:chgData name="Thuy Linh Do" userId="f60f9f76584ec879" providerId="LiveId" clId="{092B8221-252E-4177-8EC7-8A6CE5C3AEEE}" dt="2022-01-21T03:07:42.082" v="27" actId="20577"/>
        <pc:sldMkLst>
          <pc:docMk/>
          <pc:sldMk cId="252621157" sldId="256"/>
        </pc:sldMkLst>
        <pc:spChg chg="mod">
          <ac:chgData name="Thuy Linh Do" userId="f60f9f76584ec879" providerId="LiveId" clId="{092B8221-252E-4177-8EC7-8A6CE5C3AEEE}" dt="2022-01-21T03:07:42.082" v="27" actId="20577"/>
          <ac:spMkLst>
            <pc:docMk/>
            <pc:sldMk cId="252621157" sldId="256"/>
            <ac:spMk id="17" creationId="{00000000-0000-0000-0000-000000000000}"/>
          </ac:spMkLst>
        </pc:spChg>
        <pc:spChg chg="mod">
          <ac:chgData name="Thuy Linh Do" userId="f60f9f76584ec879" providerId="LiveId" clId="{092B8221-252E-4177-8EC7-8A6CE5C3AEEE}" dt="2022-01-21T03:07:27.899" v="1" actId="20577"/>
          <ac:spMkLst>
            <pc:docMk/>
            <pc:sldMk cId="252621157" sldId="256"/>
            <ac:spMk id="18" creationId="{00000000-0000-0000-0000-000000000000}"/>
          </ac:spMkLst>
        </pc:spChg>
      </pc:sldChg>
      <pc:sldChg chg="modSp mod">
        <pc:chgData name="Thuy Linh Do" userId="f60f9f76584ec879" providerId="LiveId" clId="{092B8221-252E-4177-8EC7-8A6CE5C3AEEE}" dt="2022-01-21T03:08:06.226" v="30" actId="20577"/>
        <pc:sldMkLst>
          <pc:docMk/>
          <pc:sldMk cId="2021924275" sldId="275"/>
        </pc:sldMkLst>
        <pc:spChg chg="mod">
          <ac:chgData name="Thuy Linh Do" userId="f60f9f76584ec879" providerId="LiveId" clId="{092B8221-252E-4177-8EC7-8A6CE5C3AEEE}" dt="2022-01-21T03:08:06.226" v="30" actId="20577"/>
          <ac:spMkLst>
            <pc:docMk/>
            <pc:sldMk cId="2021924275" sldId="275"/>
            <ac:spMk id="12" creationId="{00000000-0000-0000-0000-000000000000}"/>
          </ac:spMkLst>
        </pc:spChg>
      </pc:sldChg>
      <pc:sldChg chg="addSp delSp modSp mod setBg">
        <pc:chgData name="Thuy Linh Do" userId="f60f9f76584ec879" providerId="LiveId" clId="{092B8221-252E-4177-8EC7-8A6CE5C3AEEE}" dt="2022-01-21T03:23:11.179" v="415" actId="1076"/>
        <pc:sldMkLst>
          <pc:docMk/>
          <pc:sldMk cId="3404845292" sldId="279"/>
        </pc:sldMkLst>
        <pc:spChg chg="del mod">
          <ac:chgData name="Thuy Linh Do" userId="f60f9f76584ec879" providerId="LiveId" clId="{092B8221-252E-4177-8EC7-8A6CE5C3AEEE}" dt="2022-01-21T03:12:23.951" v="62" actId="478"/>
          <ac:spMkLst>
            <pc:docMk/>
            <pc:sldMk cId="3404845292" sldId="279"/>
            <ac:spMk id="2" creationId="{CAE8308E-F711-4E54-B671-B94F2611A3BF}"/>
          </ac:spMkLst>
        </pc:spChg>
        <pc:spChg chg="add mod">
          <ac:chgData name="Thuy Linh Do" userId="f60f9f76584ec879" providerId="LiveId" clId="{092B8221-252E-4177-8EC7-8A6CE5C3AEEE}" dt="2022-01-21T03:19:14.247" v="368" actId="164"/>
          <ac:spMkLst>
            <pc:docMk/>
            <pc:sldMk cId="3404845292" sldId="279"/>
            <ac:spMk id="7" creationId="{AB9B67CA-27D2-4C96-8B8D-AB8306839A06}"/>
          </ac:spMkLst>
        </pc:spChg>
        <pc:spChg chg="add del">
          <ac:chgData name="Thuy Linh Do" userId="f60f9f76584ec879" providerId="LiveId" clId="{092B8221-252E-4177-8EC7-8A6CE5C3AEEE}" dt="2022-01-21T03:13:50.875" v="77" actId="478"/>
          <ac:spMkLst>
            <pc:docMk/>
            <pc:sldMk cId="3404845292" sldId="279"/>
            <ac:spMk id="9" creationId="{C0156A70-FCD3-4800-9F38-B0CD37045050}"/>
          </ac:spMkLst>
        </pc:spChg>
        <pc:spChg chg="add del mod">
          <ac:chgData name="Thuy Linh Do" userId="f60f9f76584ec879" providerId="LiveId" clId="{092B8221-252E-4177-8EC7-8A6CE5C3AEEE}" dt="2022-01-21T03:20:27.688" v="377" actId="478"/>
          <ac:spMkLst>
            <pc:docMk/>
            <pc:sldMk cId="3404845292" sldId="279"/>
            <ac:spMk id="10" creationId="{02D2FFA4-B3E5-45C7-888C-FF2FB324076C}"/>
          </ac:spMkLst>
        </pc:spChg>
        <pc:spChg chg="add mod">
          <ac:chgData name="Thuy Linh Do" userId="f60f9f76584ec879" providerId="LiveId" clId="{092B8221-252E-4177-8EC7-8A6CE5C3AEEE}" dt="2022-01-21T03:19:14.247" v="368" actId="164"/>
          <ac:spMkLst>
            <pc:docMk/>
            <pc:sldMk cId="3404845292" sldId="279"/>
            <ac:spMk id="11" creationId="{C73EF7BB-E563-4022-B35C-EA3E3FBC67D7}"/>
          </ac:spMkLst>
        </pc:spChg>
        <pc:spChg chg="mod">
          <ac:chgData name="Thuy Linh Do" userId="f60f9f76584ec879" providerId="LiveId" clId="{092B8221-252E-4177-8EC7-8A6CE5C3AEEE}" dt="2022-01-21T03:13:04.458" v="67" actId="26606"/>
          <ac:spMkLst>
            <pc:docMk/>
            <pc:sldMk cId="3404845292" sldId="279"/>
            <ac:spMk id="13" creationId="{00000000-0000-0000-0000-000000000000}"/>
          </ac:spMkLst>
        </pc:spChg>
        <pc:spChg chg="add mod">
          <ac:chgData name="Thuy Linh Do" userId="f60f9f76584ec879" providerId="LiveId" clId="{092B8221-252E-4177-8EC7-8A6CE5C3AEEE}" dt="2022-01-21T03:19:14.247" v="368" actId="164"/>
          <ac:spMkLst>
            <pc:docMk/>
            <pc:sldMk cId="3404845292" sldId="279"/>
            <ac:spMk id="14" creationId="{4D54BAF8-7CAA-4881-8D69-B6CA95008EA2}"/>
          </ac:spMkLst>
        </pc:spChg>
        <pc:spChg chg="add mod">
          <ac:chgData name="Thuy Linh Do" userId="f60f9f76584ec879" providerId="LiveId" clId="{092B8221-252E-4177-8EC7-8A6CE5C3AEEE}" dt="2022-01-21T03:19:14.247" v="368" actId="164"/>
          <ac:spMkLst>
            <pc:docMk/>
            <pc:sldMk cId="3404845292" sldId="279"/>
            <ac:spMk id="15" creationId="{6675FDEF-7F36-4A32-9697-6F1CCB80283C}"/>
          </ac:spMkLst>
        </pc:spChg>
        <pc:spChg chg="add mod">
          <ac:chgData name="Thuy Linh Do" userId="f60f9f76584ec879" providerId="LiveId" clId="{092B8221-252E-4177-8EC7-8A6CE5C3AEEE}" dt="2022-01-21T03:19:14.247" v="368" actId="164"/>
          <ac:spMkLst>
            <pc:docMk/>
            <pc:sldMk cId="3404845292" sldId="279"/>
            <ac:spMk id="16" creationId="{FD73398D-DD6D-43A4-90DA-98008E22F22E}"/>
          </ac:spMkLst>
        </pc:spChg>
        <pc:spChg chg="add mod">
          <ac:chgData name="Thuy Linh Do" userId="f60f9f76584ec879" providerId="LiveId" clId="{092B8221-252E-4177-8EC7-8A6CE5C3AEEE}" dt="2022-01-21T03:19:14.247" v="368" actId="164"/>
          <ac:spMkLst>
            <pc:docMk/>
            <pc:sldMk cId="3404845292" sldId="279"/>
            <ac:spMk id="17" creationId="{95FA2EBF-752B-4D29-8CE0-DCA9AD7307AE}"/>
          </ac:spMkLst>
        </pc:spChg>
        <pc:spChg chg="add mod">
          <ac:chgData name="Thuy Linh Do" userId="f60f9f76584ec879" providerId="LiveId" clId="{092B8221-252E-4177-8EC7-8A6CE5C3AEEE}" dt="2022-01-21T03:19:14.247" v="368" actId="164"/>
          <ac:spMkLst>
            <pc:docMk/>
            <pc:sldMk cId="3404845292" sldId="279"/>
            <ac:spMk id="18" creationId="{C41F513E-4D17-414A-9287-ABC6653A8968}"/>
          </ac:spMkLst>
        </pc:spChg>
        <pc:spChg chg="add mod">
          <ac:chgData name="Thuy Linh Do" userId="f60f9f76584ec879" providerId="LiveId" clId="{092B8221-252E-4177-8EC7-8A6CE5C3AEEE}" dt="2022-01-21T03:19:14.247" v="368" actId="164"/>
          <ac:spMkLst>
            <pc:docMk/>
            <pc:sldMk cId="3404845292" sldId="279"/>
            <ac:spMk id="19" creationId="{5DBDFEF7-E8C7-4305-A4D5-98A358514F95}"/>
          </ac:spMkLst>
        </pc:spChg>
        <pc:grpChg chg="add mod">
          <ac:chgData name="Thuy Linh Do" userId="f60f9f76584ec879" providerId="LiveId" clId="{092B8221-252E-4177-8EC7-8A6CE5C3AEEE}" dt="2022-01-21T03:19:37.303" v="370" actId="1076"/>
          <ac:grpSpMkLst>
            <pc:docMk/>
            <pc:sldMk cId="3404845292" sldId="279"/>
            <ac:grpSpMk id="8" creationId="{1ECB1C35-5A81-44AF-8885-3133FAC99BFF}"/>
          </ac:grpSpMkLst>
        </pc:grpChg>
        <pc:graphicFrameChg chg="add del mod modGraphic">
          <ac:chgData name="Thuy Linh Do" userId="f60f9f76584ec879" providerId="LiveId" clId="{092B8221-252E-4177-8EC7-8A6CE5C3AEEE}" dt="2022-01-21T03:13:10.299" v="68" actId="478"/>
          <ac:graphicFrameMkLst>
            <pc:docMk/>
            <pc:sldMk cId="3404845292" sldId="279"/>
            <ac:graphicFrameMk id="3" creationId="{0D85982A-1F86-457D-A814-4017A53535C1}"/>
          </ac:graphicFrameMkLst>
        </pc:graphicFrameChg>
        <pc:graphicFrameChg chg="add del mod">
          <ac:chgData name="Thuy Linh Do" userId="f60f9f76584ec879" providerId="LiveId" clId="{092B8221-252E-4177-8EC7-8A6CE5C3AEEE}" dt="2022-01-21T03:13:18.369" v="70" actId="478"/>
          <ac:graphicFrameMkLst>
            <pc:docMk/>
            <pc:sldMk cId="3404845292" sldId="279"/>
            <ac:graphicFrameMk id="4" creationId="{070B2053-771F-4256-89FA-777293B51DF3}"/>
          </ac:graphicFrameMkLst>
        </pc:graphicFrameChg>
        <pc:graphicFrameChg chg="add del mod">
          <ac:chgData name="Thuy Linh Do" userId="f60f9f76584ec879" providerId="LiveId" clId="{092B8221-252E-4177-8EC7-8A6CE5C3AEEE}" dt="2022-01-21T03:13:45.068" v="74"/>
          <ac:graphicFrameMkLst>
            <pc:docMk/>
            <pc:sldMk cId="3404845292" sldId="279"/>
            <ac:graphicFrameMk id="5" creationId="{90144EC7-B42B-46F3-A911-969226A08A9A}"/>
          </ac:graphicFrameMkLst>
        </pc:graphicFrameChg>
        <pc:picChg chg="ord">
          <ac:chgData name="Thuy Linh Do" userId="f60f9f76584ec879" providerId="LiveId" clId="{092B8221-252E-4177-8EC7-8A6CE5C3AEEE}" dt="2022-01-21T03:13:04.458" v="67" actId="26606"/>
          <ac:picMkLst>
            <pc:docMk/>
            <pc:sldMk cId="3404845292" sldId="279"/>
            <ac:picMk id="12" creationId="{00000000-0000-0000-0000-000000000000}"/>
          </ac:picMkLst>
        </pc:picChg>
        <pc:picChg chg="add mod">
          <ac:chgData name="Thuy Linh Do" userId="f60f9f76584ec879" providerId="LiveId" clId="{092B8221-252E-4177-8EC7-8A6CE5C3AEEE}" dt="2022-01-21T03:20:32.077" v="378" actId="1076"/>
          <ac:picMkLst>
            <pc:docMk/>
            <pc:sldMk cId="3404845292" sldId="279"/>
            <ac:picMk id="20" creationId="{39508474-BF61-4E71-BCB0-3FC02A93A200}"/>
          </ac:picMkLst>
        </pc:picChg>
        <pc:picChg chg="add mod">
          <ac:chgData name="Thuy Linh Do" userId="f60f9f76584ec879" providerId="LiveId" clId="{092B8221-252E-4177-8EC7-8A6CE5C3AEEE}" dt="2022-01-21T03:20:49.330" v="383" actId="1076"/>
          <ac:picMkLst>
            <pc:docMk/>
            <pc:sldMk cId="3404845292" sldId="279"/>
            <ac:picMk id="21" creationId="{768AD650-807D-4EAF-859B-913CBDAF5DF5}"/>
          </ac:picMkLst>
        </pc:picChg>
        <pc:picChg chg="add mod">
          <ac:chgData name="Thuy Linh Do" userId="f60f9f76584ec879" providerId="LiveId" clId="{092B8221-252E-4177-8EC7-8A6CE5C3AEEE}" dt="2022-01-21T03:21:12.329" v="389" actId="1076"/>
          <ac:picMkLst>
            <pc:docMk/>
            <pc:sldMk cId="3404845292" sldId="279"/>
            <ac:picMk id="22" creationId="{28C12A6D-0138-4221-B229-3EE7E14A5386}"/>
          </ac:picMkLst>
        </pc:picChg>
        <pc:picChg chg="add mod">
          <ac:chgData name="Thuy Linh Do" userId="f60f9f76584ec879" providerId="LiveId" clId="{092B8221-252E-4177-8EC7-8A6CE5C3AEEE}" dt="2022-01-21T03:21:30.924" v="392" actId="14100"/>
          <ac:picMkLst>
            <pc:docMk/>
            <pc:sldMk cId="3404845292" sldId="279"/>
            <ac:picMk id="23" creationId="{6D54EF37-0A91-4024-866E-74562E6B0FD8}"/>
          </ac:picMkLst>
        </pc:picChg>
        <pc:picChg chg="add mod">
          <ac:chgData name="Thuy Linh Do" userId="f60f9f76584ec879" providerId="LiveId" clId="{092B8221-252E-4177-8EC7-8A6CE5C3AEEE}" dt="2022-01-21T03:22:08.123" v="400" actId="1076"/>
          <ac:picMkLst>
            <pc:docMk/>
            <pc:sldMk cId="3404845292" sldId="279"/>
            <ac:picMk id="24" creationId="{A58E5E0A-FEE1-42B2-9074-786FC7545998}"/>
          </ac:picMkLst>
        </pc:picChg>
        <pc:picChg chg="add mod">
          <ac:chgData name="Thuy Linh Do" userId="f60f9f76584ec879" providerId="LiveId" clId="{092B8221-252E-4177-8EC7-8A6CE5C3AEEE}" dt="2022-01-21T03:22:36.319" v="407" actId="1076"/>
          <ac:picMkLst>
            <pc:docMk/>
            <pc:sldMk cId="3404845292" sldId="279"/>
            <ac:picMk id="25" creationId="{9EE8DCD6-BD37-46D1-B4B8-72657998CFBD}"/>
          </ac:picMkLst>
        </pc:picChg>
        <pc:picChg chg="add mod">
          <ac:chgData name="Thuy Linh Do" userId="f60f9f76584ec879" providerId="LiveId" clId="{092B8221-252E-4177-8EC7-8A6CE5C3AEEE}" dt="2022-01-21T03:22:51.818" v="410" actId="14100"/>
          <ac:picMkLst>
            <pc:docMk/>
            <pc:sldMk cId="3404845292" sldId="279"/>
            <ac:picMk id="26" creationId="{1E441DB5-C53E-4693-AFBD-68A35185F233}"/>
          </ac:picMkLst>
        </pc:picChg>
        <pc:picChg chg="add mod">
          <ac:chgData name="Thuy Linh Do" userId="f60f9f76584ec879" providerId="LiveId" clId="{092B8221-252E-4177-8EC7-8A6CE5C3AEEE}" dt="2022-01-21T03:23:11.179" v="415" actId="1076"/>
          <ac:picMkLst>
            <pc:docMk/>
            <pc:sldMk cId="3404845292" sldId="279"/>
            <ac:picMk id="27" creationId="{1E98ECD0-6CB5-4BC9-BC7A-2892AA44188F}"/>
          </ac:picMkLst>
        </pc:picChg>
      </pc:sldChg>
      <pc:sldChg chg="modSp mod">
        <pc:chgData name="Thuy Linh Do" userId="f60f9f76584ec879" providerId="LiveId" clId="{092B8221-252E-4177-8EC7-8A6CE5C3AEEE}" dt="2022-01-21T03:11:03.038" v="57"/>
        <pc:sldMkLst>
          <pc:docMk/>
          <pc:sldMk cId="658201877" sldId="302"/>
        </pc:sldMkLst>
        <pc:spChg chg="mod">
          <ac:chgData name="Thuy Linh Do" userId="f60f9f76584ec879" providerId="LiveId" clId="{092B8221-252E-4177-8EC7-8A6CE5C3AEEE}" dt="2022-01-21T03:08:51.380" v="47" actId="20577"/>
          <ac:spMkLst>
            <pc:docMk/>
            <pc:sldMk cId="658201877" sldId="302"/>
            <ac:spMk id="20" creationId="{00000000-0000-0000-0000-000000000000}"/>
          </ac:spMkLst>
        </pc:spChg>
        <pc:spChg chg="mod">
          <ac:chgData name="Thuy Linh Do" userId="f60f9f76584ec879" providerId="LiveId" clId="{092B8221-252E-4177-8EC7-8A6CE5C3AEEE}" dt="2022-01-21T03:09:08.635" v="48"/>
          <ac:spMkLst>
            <pc:docMk/>
            <pc:sldMk cId="658201877" sldId="302"/>
            <ac:spMk id="21" creationId="{00000000-0000-0000-0000-000000000000}"/>
          </ac:spMkLst>
        </pc:spChg>
        <pc:spChg chg="mod">
          <ac:chgData name="Thuy Linh Do" userId="f60f9f76584ec879" providerId="LiveId" clId="{092B8221-252E-4177-8EC7-8A6CE5C3AEEE}" dt="2022-01-21T03:09:59.878" v="56" actId="20577"/>
          <ac:spMkLst>
            <pc:docMk/>
            <pc:sldMk cId="658201877" sldId="302"/>
            <ac:spMk id="22" creationId="{00000000-0000-0000-0000-000000000000}"/>
          </ac:spMkLst>
        </pc:spChg>
        <pc:spChg chg="mod">
          <ac:chgData name="Thuy Linh Do" userId="f60f9f76584ec879" providerId="LiveId" clId="{092B8221-252E-4177-8EC7-8A6CE5C3AEEE}" dt="2022-01-21T03:11:03.038" v="57"/>
          <ac:spMkLst>
            <pc:docMk/>
            <pc:sldMk cId="658201877" sldId="302"/>
            <ac:spMk id="23" creationId="{00000000-0000-0000-0000-000000000000}"/>
          </ac:spMkLst>
        </pc:spChg>
      </pc:sldChg>
      <pc:sldChg chg="addSp delSp modSp mod">
        <pc:chgData name="Thuy Linh Do" userId="f60f9f76584ec879" providerId="LiveId" clId="{092B8221-252E-4177-8EC7-8A6CE5C3AEEE}" dt="2022-01-21T03:12:09.247" v="60"/>
        <pc:sldMkLst>
          <pc:docMk/>
          <pc:sldMk cId="1899537031" sldId="308"/>
        </pc:sldMkLst>
        <pc:spChg chg="mod">
          <ac:chgData name="Thuy Linh Do" userId="f60f9f76584ec879" providerId="LiveId" clId="{092B8221-252E-4177-8EC7-8A6CE5C3AEEE}" dt="2022-01-21T03:12:09.247" v="60"/>
          <ac:spMkLst>
            <pc:docMk/>
            <pc:sldMk cId="1899537031" sldId="308"/>
            <ac:spMk id="3" creationId="{00000000-0000-0000-0000-000000000000}"/>
          </ac:spMkLst>
        </pc:spChg>
        <pc:spChg chg="add mod">
          <ac:chgData name="Thuy Linh Do" userId="f60f9f76584ec879" providerId="LiveId" clId="{092B8221-252E-4177-8EC7-8A6CE5C3AEEE}" dt="2022-01-21T03:11:16.019" v="59"/>
          <ac:spMkLst>
            <pc:docMk/>
            <pc:sldMk cId="1899537031" sldId="308"/>
            <ac:spMk id="10" creationId="{E2AB2C69-E38C-4F15-BCDE-F6118B77CBAA}"/>
          </ac:spMkLst>
        </pc:spChg>
        <pc:spChg chg="del">
          <ac:chgData name="Thuy Linh Do" userId="f60f9f76584ec879" providerId="LiveId" clId="{092B8221-252E-4177-8EC7-8A6CE5C3AEEE}" dt="2022-01-21T03:11:14.034" v="58" actId="478"/>
          <ac:spMkLst>
            <pc:docMk/>
            <pc:sldMk cId="1899537031" sldId="308"/>
            <ac:spMk id="20" creationId="{00000000-0000-0000-0000-000000000000}"/>
          </ac:spMkLst>
        </pc:spChg>
      </pc:sldChg>
      <pc:sldChg chg="modSp mod">
        <pc:chgData name="Thuy Linh Do" userId="f60f9f76584ec879" providerId="LiveId" clId="{092B8221-252E-4177-8EC7-8A6CE5C3AEEE}" dt="2022-01-21T04:35:06.961" v="1379" actId="255"/>
        <pc:sldMkLst>
          <pc:docMk/>
          <pc:sldMk cId="626516812" sldId="313"/>
        </pc:sldMkLst>
        <pc:spChg chg="mod">
          <ac:chgData name="Thuy Linh Do" userId="f60f9f76584ec879" providerId="LiveId" clId="{092B8221-252E-4177-8EC7-8A6CE5C3AEEE}" dt="2022-01-21T04:35:06.961" v="1379" actId="255"/>
          <ac:spMkLst>
            <pc:docMk/>
            <pc:sldMk cId="626516812" sldId="313"/>
            <ac:spMk id="9" creationId="{00000000-0000-0000-0000-000000000000}"/>
          </ac:spMkLst>
        </pc:spChg>
      </pc:sldChg>
      <pc:sldChg chg="modSp mod">
        <pc:chgData name="Thuy Linh Do" userId="f60f9f76584ec879" providerId="LiveId" clId="{092B8221-252E-4177-8EC7-8A6CE5C3AEEE}" dt="2022-01-21T04:40:02.521" v="1436" actId="20577"/>
        <pc:sldMkLst>
          <pc:docMk/>
          <pc:sldMk cId="2275727840" sldId="314"/>
        </pc:sldMkLst>
        <pc:spChg chg="mod">
          <ac:chgData name="Thuy Linh Do" userId="f60f9f76584ec879" providerId="LiveId" clId="{092B8221-252E-4177-8EC7-8A6CE5C3AEEE}" dt="2022-01-21T04:40:02.521" v="1436" actId="20577"/>
          <ac:spMkLst>
            <pc:docMk/>
            <pc:sldMk cId="2275727840" sldId="314"/>
            <ac:spMk id="9" creationId="{C43B4EE5-D525-4443-B04E-58910A374BDA}"/>
          </ac:spMkLst>
        </pc:spChg>
      </pc:sldChg>
      <pc:sldChg chg="addSp delSp modSp mod">
        <pc:chgData name="Thuy Linh Do" userId="f60f9f76584ec879" providerId="LiveId" clId="{092B8221-252E-4177-8EC7-8A6CE5C3AEEE}" dt="2022-01-21T03:54:35.259" v="738" actId="1076"/>
        <pc:sldMkLst>
          <pc:docMk/>
          <pc:sldMk cId="4021477443" sldId="335"/>
        </pc:sldMkLst>
        <pc:spChg chg="mod">
          <ac:chgData name="Thuy Linh Do" userId="f60f9f76584ec879" providerId="LiveId" clId="{092B8221-252E-4177-8EC7-8A6CE5C3AEEE}" dt="2022-01-21T03:54:14.833" v="735"/>
          <ac:spMkLst>
            <pc:docMk/>
            <pc:sldMk cId="4021477443" sldId="335"/>
            <ac:spMk id="14" creationId="{353E7FCF-F699-4BD2-8B0A-04A959FA8185}"/>
          </ac:spMkLst>
        </pc:spChg>
        <pc:picChg chg="del">
          <ac:chgData name="Thuy Linh Do" userId="f60f9f76584ec879" providerId="LiveId" clId="{092B8221-252E-4177-8EC7-8A6CE5C3AEEE}" dt="2022-01-21T03:54:18.333" v="736" actId="478"/>
          <ac:picMkLst>
            <pc:docMk/>
            <pc:sldMk cId="4021477443" sldId="335"/>
            <ac:picMk id="9" creationId="{4320D209-22C6-4C00-9600-BE6AE2DAEF5D}"/>
          </ac:picMkLst>
        </pc:picChg>
        <pc:picChg chg="add mod">
          <ac:chgData name="Thuy Linh Do" userId="f60f9f76584ec879" providerId="LiveId" clId="{092B8221-252E-4177-8EC7-8A6CE5C3AEEE}" dt="2022-01-21T03:54:35.259" v="738" actId="1076"/>
          <ac:picMkLst>
            <pc:docMk/>
            <pc:sldMk cId="4021477443" sldId="335"/>
            <ac:picMk id="4098" creationId="{3C50C9B2-172F-4E0C-9D75-444560302E8F}"/>
          </ac:picMkLst>
        </pc:picChg>
      </pc:sldChg>
      <pc:sldChg chg="addSp delSp modSp mod">
        <pc:chgData name="Thuy Linh Do" userId="f60f9f76584ec879" providerId="LiveId" clId="{092B8221-252E-4177-8EC7-8A6CE5C3AEEE}" dt="2022-01-21T03:26:21.627" v="427" actId="1076"/>
        <pc:sldMkLst>
          <pc:docMk/>
          <pc:sldMk cId="2603057441" sldId="344"/>
        </pc:sldMkLst>
        <pc:spChg chg="mod">
          <ac:chgData name="Thuy Linh Do" userId="f60f9f76584ec879" providerId="LiveId" clId="{092B8221-252E-4177-8EC7-8A6CE5C3AEEE}" dt="2022-01-21T03:24:19.268" v="422"/>
          <ac:spMkLst>
            <pc:docMk/>
            <pc:sldMk cId="2603057441" sldId="344"/>
            <ac:spMk id="4" creationId="{00000000-0000-0000-0000-000000000000}"/>
          </ac:spMkLst>
        </pc:spChg>
        <pc:spChg chg="del mod">
          <ac:chgData name="Thuy Linh Do" userId="f60f9f76584ec879" providerId="LiveId" clId="{092B8221-252E-4177-8EC7-8A6CE5C3AEEE}" dt="2022-01-21T03:23:45.937" v="417" actId="478"/>
          <ac:spMkLst>
            <pc:docMk/>
            <pc:sldMk cId="2603057441" sldId="344"/>
            <ac:spMk id="14" creationId="{49A3F671-73C1-481C-9373-C14574A69DAB}"/>
          </ac:spMkLst>
        </pc:spChg>
        <pc:spChg chg="del">
          <ac:chgData name="Thuy Linh Do" userId="f60f9f76584ec879" providerId="LiveId" clId="{092B8221-252E-4177-8EC7-8A6CE5C3AEEE}" dt="2022-01-21T03:23:48.687" v="418" actId="478"/>
          <ac:spMkLst>
            <pc:docMk/>
            <pc:sldMk cId="2603057441" sldId="344"/>
            <ac:spMk id="15" creationId="{B1ABCDC2-0BF4-4CE8-9D62-0DD9A133ED3F}"/>
          </ac:spMkLst>
        </pc:spChg>
        <pc:spChg chg="add mod">
          <ac:chgData name="Thuy Linh Do" userId="f60f9f76584ec879" providerId="LiveId" clId="{092B8221-252E-4177-8EC7-8A6CE5C3AEEE}" dt="2022-01-21T03:23:50.476" v="419"/>
          <ac:spMkLst>
            <pc:docMk/>
            <pc:sldMk cId="2603057441" sldId="344"/>
            <ac:spMk id="18" creationId="{308A6121-E801-49AD-A732-8A25A1167CD0}"/>
          </ac:spMkLst>
        </pc:spChg>
        <pc:spChg chg="add mod">
          <ac:chgData name="Thuy Linh Do" userId="f60f9f76584ec879" providerId="LiveId" clId="{092B8221-252E-4177-8EC7-8A6CE5C3AEEE}" dt="2022-01-21T03:23:50.476" v="419"/>
          <ac:spMkLst>
            <pc:docMk/>
            <pc:sldMk cId="2603057441" sldId="344"/>
            <ac:spMk id="19" creationId="{9D6D490B-6941-4468-A380-78FF0AC81B7D}"/>
          </ac:spMkLst>
        </pc:spChg>
        <pc:picChg chg="add mod">
          <ac:chgData name="Thuy Linh Do" userId="f60f9f76584ec879" providerId="LiveId" clId="{092B8221-252E-4177-8EC7-8A6CE5C3AEEE}" dt="2022-01-21T03:26:21.627" v="427" actId="1076"/>
          <ac:picMkLst>
            <pc:docMk/>
            <pc:sldMk cId="2603057441" sldId="344"/>
            <ac:picMk id="2" creationId="{98BB8027-C8D2-42AD-8A7D-1F2330B7211E}"/>
          </ac:picMkLst>
        </pc:picChg>
        <pc:picChg chg="del">
          <ac:chgData name="Thuy Linh Do" userId="f60f9f76584ec879" providerId="LiveId" clId="{092B8221-252E-4177-8EC7-8A6CE5C3AEEE}" dt="2022-01-21T03:26:13.643" v="423" actId="478"/>
          <ac:picMkLst>
            <pc:docMk/>
            <pc:sldMk cId="2603057441" sldId="344"/>
            <ac:picMk id="2050" creationId="{3DB6030F-8522-4A73-A997-0E40721E7286}"/>
          </ac:picMkLst>
        </pc:picChg>
      </pc:sldChg>
      <pc:sldChg chg="del">
        <pc:chgData name="Thuy Linh Do" userId="f60f9f76584ec879" providerId="LiveId" clId="{092B8221-252E-4177-8EC7-8A6CE5C3AEEE}" dt="2022-01-21T03:53:45.424" v="734" actId="2696"/>
        <pc:sldMkLst>
          <pc:docMk/>
          <pc:sldMk cId="3972591262" sldId="345"/>
        </pc:sldMkLst>
      </pc:sldChg>
      <pc:sldChg chg="addSp delSp modSp mod">
        <pc:chgData name="Thuy Linh Do" userId="f60f9f76584ec879" providerId="LiveId" clId="{092B8221-252E-4177-8EC7-8A6CE5C3AEEE}" dt="2022-01-21T03:58:16.604" v="750" actId="1076"/>
        <pc:sldMkLst>
          <pc:docMk/>
          <pc:sldMk cId="4180659958" sldId="346"/>
        </pc:sldMkLst>
        <pc:spChg chg="del">
          <ac:chgData name="Thuy Linh Do" userId="f60f9f76584ec879" providerId="LiveId" clId="{092B8221-252E-4177-8EC7-8A6CE5C3AEEE}" dt="2022-01-21T03:55:05.585" v="740" actId="478"/>
          <ac:spMkLst>
            <pc:docMk/>
            <pc:sldMk cId="4180659958" sldId="346"/>
            <ac:spMk id="10" creationId="{C5690E87-2DE1-41DA-B544-E5924DCF5200}"/>
          </ac:spMkLst>
        </pc:spChg>
        <pc:picChg chg="del">
          <ac:chgData name="Thuy Linh Do" userId="f60f9f76584ec879" providerId="LiveId" clId="{092B8221-252E-4177-8EC7-8A6CE5C3AEEE}" dt="2022-01-21T03:55:04.524" v="739" actId="478"/>
          <ac:picMkLst>
            <pc:docMk/>
            <pc:sldMk cId="4180659958" sldId="346"/>
            <ac:picMk id="3074" creationId="{2D030E2B-0C43-48C4-B62D-87978D931649}"/>
          </ac:picMkLst>
        </pc:picChg>
        <pc:picChg chg="add mod">
          <ac:chgData name="Thuy Linh Do" userId="f60f9f76584ec879" providerId="LiveId" clId="{092B8221-252E-4177-8EC7-8A6CE5C3AEEE}" dt="2022-01-21T03:55:19.231" v="743" actId="14100"/>
          <ac:picMkLst>
            <pc:docMk/>
            <pc:sldMk cId="4180659958" sldId="346"/>
            <ac:picMk id="5122" creationId="{1EF810C3-9A62-4656-BA4D-AFB2D673C717}"/>
          </ac:picMkLst>
        </pc:picChg>
        <pc:picChg chg="add mod">
          <ac:chgData name="Thuy Linh Do" userId="f60f9f76584ec879" providerId="LiveId" clId="{092B8221-252E-4177-8EC7-8A6CE5C3AEEE}" dt="2022-01-21T03:57:14.720" v="747" actId="1076"/>
          <ac:picMkLst>
            <pc:docMk/>
            <pc:sldMk cId="4180659958" sldId="346"/>
            <ac:picMk id="5124" creationId="{AC44BBA1-8F58-4BE3-B505-06BE7AA4F160}"/>
          </ac:picMkLst>
        </pc:picChg>
        <pc:picChg chg="add mod">
          <ac:chgData name="Thuy Linh Do" userId="f60f9f76584ec879" providerId="LiveId" clId="{092B8221-252E-4177-8EC7-8A6CE5C3AEEE}" dt="2022-01-21T03:58:16.604" v="750" actId="1076"/>
          <ac:picMkLst>
            <pc:docMk/>
            <pc:sldMk cId="4180659958" sldId="346"/>
            <ac:picMk id="5126" creationId="{15561CC8-E223-4DB9-8D03-EA631E4C4D99}"/>
          </ac:picMkLst>
        </pc:picChg>
      </pc:sldChg>
      <pc:sldChg chg="addSp delSp modSp mod delAnim modAnim">
        <pc:chgData name="Thuy Linh Do" userId="f60f9f76584ec879" providerId="LiveId" clId="{092B8221-252E-4177-8EC7-8A6CE5C3AEEE}" dt="2022-01-21T03:36:23.600" v="651" actId="13926"/>
        <pc:sldMkLst>
          <pc:docMk/>
          <pc:sldMk cId="3832257365" sldId="347"/>
        </pc:sldMkLst>
        <pc:spChg chg="del">
          <ac:chgData name="Thuy Linh Do" userId="f60f9f76584ec879" providerId="LiveId" clId="{092B8221-252E-4177-8EC7-8A6CE5C3AEEE}" dt="2022-01-21T03:28:56.229" v="429" actId="478"/>
          <ac:spMkLst>
            <pc:docMk/>
            <pc:sldMk cId="3832257365" sldId="347"/>
            <ac:spMk id="4" creationId="{F8890C71-A92C-49A8-AB35-92D8F4A6F4F1}"/>
          </ac:spMkLst>
        </pc:spChg>
        <pc:spChg chg="add mod">
          <ac:chgData name="Thuy Linh Do" userId="f60f9f76584ec879" providerId="LiveId" clId="{092B8221-252E-4177-8EC7-8A6CE5C3AEEE}" dt="2022-01-21T03:36:23.600" v="651" actId="13926"/>
          <ac:spMkLst>
            <pc:docMk/>
            <pc:sldMk cId="3832257365" sldId="347"/>
            <ac:spMk id="5" creationId="{700D5291-6931-4331-A711-B47065BF72E6}"/>
          </ac:spMkLst>
        </pc:spChg>
        <pc:spChg chg="del">
          <ac:chgData name="Thuy Linh Do" userId="f60f9f76584ec879" providerId="LiveId" clId="{092B8221-252E-4177-8EC7-8A6CE5C3AEEE}" dt="2022-01-21T03:28:56.229" v="429" actId="478"/>
          <ac:spMkLst>
            <pc:docMk/>
            <pc:sldMk cId="3832257365" sldId="347"/>
            <ac:spMk id="6" creationId="{2954213A-53E3-4582-A81D-85BC43D23296}"/>
          </ac:spMkLst>
        </pc:spChg>
        <pc:spChg chg="del">
          <ac:chgData name="Thuy Linh Do" userId="f60f9f76584ec879" providerId="LiveId" clId="{092B8221-252E-4177-8EC7-8A6CE5C3AEEE}" dt="2022-01-21T03:28:56.229" v="429" actId="478"/>
          <ac:spMkLst>
            <pc:docMk/>
            <pc:sldMk cId="3832257365" sldId="347"/>
            <ac:spMk id="10" creationId="{91CAB99A-E7C9-41EC-A127-A4929296EA9E}"/>
          </ac:spMkLst>
        </pc:spChg>
        <pc:spChg chg="del">
          <ac:chgData name="Thuy Linh Do" userId="f60f9f76584ec879" providerId="LiveId" clId="{092B8221-252E-4177-8EC7-8A6CE5C3AEEE}" dt="2022-01-21T03:28:56.229" v="429" actId="478"/>
          <ac:spMkLst>
            <pc:docMk/>
            <pc:sldMk cId="3832257365" sldId="347"/>
            <ac:spMk id="13" creationId="{337EA2E7-5990-4B6C-BF0C-0989AF209578}"/>
          </ac:spMkLst>
        </pc:spChg>
        <pc:spChg chg="del">
          <ac:chgData name="Thuy Linh Do" userId="f60f9f76584ec879" providerId="LiveId" clId="{092B8221-252E-4177-8EC7-8A6CE5C3AEEE}" dt="2022-01-21T03:28:56.229" v="429" actId="478"/>
          <ac:spMkLst>
            <pc:docMk/>
            <pc:sldMk cId="3832257365" sldId="347"/>
            <ac:spMk id="14" creationId="{749B7F85-E697-4436-88A4-DF2BC81B3BE7}"/>
          </ac:spMkLst>
        </pc:spChg>
        <pc:picChg chg="add mod">
          <ac:chgData name="Thuy Linh Do" userId="f60f9f76584ec879" providerId="LiveId" clId="{092B8221-252E-4177-8EC7-8A6CE5C3AEEE}" dt="2022-01-21T03:30:17.738" v="432" actId="1076"/>
          <ac:picMkLst>
            <pc:docMk/>
            <pc:sldMk cId="3832257365" sldId="347"/>
            <ac:picMk id="2" creationId="{5C095053-F326-4595-AEE9-C3ED88E378FA}"/>
          </ac:picMkLst>
        </pc:picChg>
        <pc:picChg chg="del">
          <ac:chgData name="Thuy Linh Do" userId="f60f9f76584ec879" providerId="LiveId" clId="{092B8221-252E-4177-8EC7-8A6CE5C3AEEE}" dt="2022-01-21T03:28:52.332" v="428" actId="478"/>
          <ac:picMkLst>
            <pc:docMk/>
            <pc:sldMk cId="3832257365" sldId="347"/>
            <ac:picMk id="3" creationId="{4E3C220B-9F86-404D-AACA-FEAF2963D828}"/>
          </ac:picMkLst>
        </pc:picChg>
        <pc:picChg chg="del">
          <ac:chgData name="Thuy Linh Do" userId="f60f9f76584ec879" providerId="LiveId" clId="{092B8221-252E-4177-8EC7-8A6CE5C3AEEE}" dt="2022-01-21T03:28:58.794" v="430" actId="478"/>
          <ac:picMkLst>
            <pc:docMk/>
            <pc:sldMk cId="3832257365" sldId="347"/>
            <ac:picMk id="15" creationId="{38AF316B-BB51-4F71-AAB1-E09774F97686}"/>
          </ac:picMkLst>
        </pc:picChg>
        <pc:picChg chg="add mod">
          <ac:chgData name="Thuy Linh Do" userId="f60f9f76584ec879" providerId="LiveId" clId="{092B8221-252E-4177-8EC7-8A6CE5C3AEEE}" dt="2022-01-21T03:35:40.601" v="645" actId="1076"/>
          <ac:picMkLst>
            <pc:docMk/>
            <pc:sldMk cId="3832257365" sldId="347"/>
            <ac:picMk id="3074" creationId="{24E9B2A8-56F6-4FC6-A588-CAAA1E057A7A}"/>
          </ac:picMkLst>
        </pc:picChg>
      </pc:sldChg>
      <pc:sldChg chg="addSp delSp modSp mod">
        <pc:chgData name="Thuy Linh Do" userId="f60f9f76584ec879" providerId="LiveId" clId="{092B8221-252E-4177-8EC7-8A6CE5C3AEEE}" dt="2022-01-21T04:01:45.808" v="759" actId="1076"/>
        <pc:sldMkLst>
          <pc:docMk/>
          <pc:sldMk cId="2203046267" sldId="348"/>
        </pc:sldMkLst>
        <pc:spChg chg="del">
          <ac:chgData name="Thuy Linh Do" userId="f60f9f76584ec879" providerId="LiveId" clId="{092B8221-252E-4177-8EC7-8A6CE5C3AEEE}" dt="2022-01-21T04:00:33.338" v="752" actId="478"/>
          <ac:spMkLst>
            <pc:docMk/>
            <pc:sldMk cId="2203046267" sldId="348"/>
            <ac:spMk id="10" creationId="{C5690E87-2DE1-41DA-B544-E5924DCF5200}"/>
          </ac:spMkLst>
        </pc:spChg>
        <pc:picChg chg="add mod">
          <ac:chgData name="Thuy Linh Do" userId="f60f9f76584ec879" providerId="LiveId" clId="{092B8221-252E-4177-8EC7-8A6CE5C3AEEE}" dt="2022-01-21T04:00:48.972" v="756"/>
          <ac:picMkLst>
            <pc:docMk/>
            <pc:sldMk cId="2203046267" sldId="348"/>
            <ac:picMk id="11" creationId="{428AAA27-B2CA-4FA9-9417-854ABF87CC2F}"/>
          </ac:picMkLst>
        </pc:picChg>
        <pc:picChg chg="del">
          <ac:chgData name="Thuy Linh Do" userId="f60f9f76584ec879" providerId="LiveId" clId="{092B8221-252E-4177-8EC7-8A6CE5C3AEEE}" dt="2022-01-21T04:00:31.135" v="751" actId="478"/>
          <ac:picMkLst>
            <pc:docMk/>
            <pc:sldMk cId="2203046267" sldId="348"/>
            <ac:picMk id="4098" creationId="{0EECB5C7-D8AB-4461-B210-D60E36080AB6}"/>
          </ac:picMkLst>
        </pc:picChg>
        <pc:picChg chg="add mod">
          <ac:chgData name="Thuy Linh Do" userId="f60f9f76584ec879" providerId="LiveId" clId="{092B8221-252E-4177-8EC7-8A6CE5C3AEEE}" dt="2022-01-21T04:00:40.165" v="755" actId="1076"/>
          <ac:picMkLst>
            <pc:docMk/>
            <pc:sldMk cId="2203046267" sldId="348"/>
            <ac:picMk id="6146" creationId="{D6F269C1-91E0-4B99-89CB-AE13CBF9052E}"/>
          </ac:picMkLst>
        </pc:picChg>
        <pc:picChg chg="add mod">
          <ac:chgData name="Thuy Linh Do" userId="f60f9f76584ec879" providerId="LiveId" clId="{092B8221-252E-4177-8EC7-8A6CE5C3AEEE}" dt="2022-01-21T04:01:45.808" v="759" actId="1076"/>
          <ac:picMkLst>
            <pc:docMk/>
            <pc:sldMk cId="2203046267" sldId="348"/>
            <ac:picMk id="6148" creationId="{41D4EDE0-7E85-4C0D-9368-46DD35615661}"/>
          </ac:picMkLst>
        </pc:picChg>
      </pc:sldChg>
      <pc:sldChg chg="del">
        <pc:chgData name="Thuy Linh Do" userId="f60f9f76584ec879" providerId="LiveId" clId="{092B8221-252E-4177-8EC7-8A6CE5C3AEEE}" dt="2022-01-21T04:02:06.547" v="760" actId="2696"/>
        <pc:sldMkLst>
          <pc:docMk/>
          <pc:sldMk cId="1580947826" sldId="349"/>
        </pc:sldMkLst>
      </pc:sldChg>
      <pc:sldChg chg="addSp delSp modSp mod">
        <pc:chgData name="Thuy Linh Do" userId="f60f9f76584ec879" providerId="LiveId" clId="{092B8221-252E-4177-8EC7-8A6CE5C3AEEE}" dt="2022-01-21T04:16:00.371" v="771" actId="1076"/>
        <pc:sldMkLst>
          <pc:docMk/>
          <pc:sldMk cId="3415295802" sldId="350"/>
        </pc:sldMkLst>
        <pc:spChg chg="mod">
          <ac:chgData name="Thuy Linh Do" userId="f60f9f76584ec879" providerId="LiveId" clId="{092B8221-252E-4177-8EC7-8A6CE5C3AEEE}" dt="2022-01-21T04:15:08.131" v="766"/>
          <ac:spMkLst>
            <pc:docMk/>
            <pc:sldMk cId="3415295802" sldId="350"/>
            <ac:spMk id="9" creationId="{954AD50D-C69D-4F99-B2C1-C1DE2F63D36A}"/>
          </ac:spMkLst>
        </pc:spChg>
        <pc:spChg chg="mod">
          <ac:chgData name="Thuy Linh Do" userId="f60f9f76584ec879" providerId="LiveId" clId="{092B8221-252E-4177-8EC7-8A6CE5C3AEEE}" dt="2022-01-21T04:14:53.978" v="765"/>
          <ac:spMkLst>
            <pc:docMk/>
            <pc:sldMk cId="3415295802" sldId="350"/>
            <ac:spMk id="11" creationId="{6FFF8849-9B9E-4433-8838-FC31F284B407}"/>
          </ac:spMkLst>
        </pc:spChg>
        <pc:picChg chg="del">
          <ac:chgData name="Thuy Linh Do" userId="f60f9f76584ec879" providerId="LiveId" clId="{092B8221-252E-4177-8EC7-8A6CE5C3AEEE}" dt="2022-01-21T04:15:48.227" v="767" actId="478"/>
          <ac:picMkLst>
            <pc:docMk/>
            <pc:sldMk cId="3415295802" sldId="350"/>
            <ac:picMk id="4098" creationId="{4FD2D350-1ADC-4C9F-8254-78DAA4ADB5F3}"/>
          </ac:picMkLst>
        </pc:picChg>
        <pc:picChg chg="add mod">
          <ac:chgData name="Thuy Linh Do" userId="f60f9f76584ec879" providerId="LiveId" clId="{092B8221-252E-4177-8EC7-8A6CE5C3AEEE}" dt="2022-01-21T04:16:00.371" v="771" actId="1076"/>
          <ac:picMkLst>
            <pc:docMk/>
            <pc:sldMk cId="3415295802" sldId="350"/>
            <ac:picMk id="7170" creationId="{0F8861EC-3824-43C0-A04A-5B993192743A}"/>
          </ac:picMkLst>
        </pc:picChg>
      </pc:sldChg>
      <pc:sldChg chg="del">
        <pc:chgData name="Thuy Linh Do" userId="f60f9f76584ec879" providerId="LiveId" clId="{092B8221-252E-4177-8EC7-8A6CE5C3AEEE}" dt="2022-01-21T04:14:37.134" v="764" actId="2696"/>
        <pc:sldMkLst>
          <pc:docMk/>
          <pc:sldMk cId="4228129671" sldId="351"/>
        </pc:sldMkLst>
      </pc:sldChg>
      <pc:sldChg chg="addSp delSp modSp mod modAnim">
        <pc:chgData name="Thuy Linh Do" userId="f60f9f76584ec879" providerId="LiveId" clId="{092B8221-252E-4177-8EC7-8A6CE5C3AEEE}" dt="2022-01-21T04:26:45.383" v="1328"/>
        <pc:sldMkLst>
          <pc:docMk/>
          <pc:sldMk cId="713976549" sldId="352"/>
        </pc:sldMkLst>
        <pc:spChg chg="del">
          <ac:chgData name="Thuy Linh Do" userId="f60f9f76584ec879" providerId="LiveId" clId="{092B8221-252E-4177-8EC7-8A6CE5C3AEEE}" dt="2022-01-21T04:16:39.483" v="774" actId="478"/>
          <ac:spMkLst>
            <pc:docMk/>
            <pc:sldMk cId="713976549" sldId="352"/>
            <ac:spMk id="2" creationId="{0B390C75-FE5C-4D78-8AC2-2576AF92BF80}"/>
          </ac:spMkLst>
        </pc:spChg>
        <pc:spChg chg="mod">
          <ac:chgData name="Thuy Linh Do" userId="f60f9f76584ec879" providerId="LiveId" clId="{092B8221-252E-4177-8EC7-8A6CE5C3AEEE}" dt="2022-01-21T04:25:59.229" v="1320" actId="1076"/>
          <ac:spMkLst>
            <pc:docMk/>
            <pc:sldMk cId="713976549" sldId="352"/>
            <ac:spMk id="3" creationId="{954965C1-7B59-4560-AEB2-098FA3D6C437}"/>
          </ac:spMkLst>
        </pc:spChg>
        <pc:spChg chg="add mod">
          <ac:chgData name="Thuy Linh Do" userId="f60f9f76584ec879" providerId="LiveId" clId="{092B8221-252E-4177-8EC7-8A6CE5C3AEEE}" dt="2022-01-21T04:21:18.364" v="1242" actId="114"/>
          <ac:spMkLst>
            <pc:docMk/>
            <pc:sldMk cId="713976549" sldId="352"/>
            <ac:spMk id="4" creationId="{FA2DA299-ADD6-4255-835F-2CC94D6D1E90}"/>
          </ac:spMkLst>
        </pc:spChg>
        <pc:spChg chg="add del mod">
          <ac:chgData name="Thuy Linh Do" userId="f60f9f76584ec879" providerId="LiveId" clId="{092B8221-252E-4177-8EC7-8A6CE5C3AEEE}" dt="2022-01-21T04:25:35.372" v="1310" actId="11529"/>
          <ac:spMkLst>
            <pc:docMk/>
            <pc:sldMk cId="713976549" sldId="352"/>
            <ac:spMk id="5" creationId="{1360F0E4-76E0-4E81-88B3-0B12BAF0107A}"/>
          </ac:spMkLst>
        </pc:spChg>
        <pc:spChg chg="del">
          <ac:chgData name="Thuy Linh Do" userId="f60f9f76584ec879" providerId="LiveId" clId="{092B8221-252E-4177-8EC7-8A6CE5C3AEEE}" dt="2022-01-21T04:16:37.295" v="773" actId="478"/>
          <ac:spMkLst>
            <pc:docMk/>
            <pc:sldMk cId="713976549" sldId="352"/>
            <ac:spMk id="6" creationId="{87F6DD7D-5039-4EA9-BB09-CD4A236C1568}"/>
          </ac:spMkLst>
        </pc:spChg>
        <pc:spChg chg="mod">
          <ac:chgData name="Thuy Linh Do" userId="f60f9f76584ec879" providerId="LiveId" clId="{092B8221-252E-4177-8EC7-8A6CE5C3AEEE}" dt="2022-01-21T04:26:10.585" v="1322" actId="1076"/>
          <ac:spMkLst>
            <pc:docMk/>
            <pc:sldMk cId="713976549" sldId="352"/>
            <ac:spMk id="10" creationId="{2BB43E80-FAEA-47DF-A3AD-0CC4402B18A7}"/>
          </ac:spMkLst>
        </pc:spChg>
        <pc:spChg chg="add del mod">
          <ac:chgData name="Thuy Linh Do" userId="f60f9f76584ec879" providerId="LiveId" clId="{092B8221-252E-4177-8EC7-8A6CE5C3AEEE}" dt="2022-01-21T04:23:21.225" v="1268"/>
          <ac:spMkLst>
            <pc:docMk/>
            <pc:sldMk cId="713976549" sldId="352"/>
            <ac:spMk id="11" creationId="{1ED0A24E-9C60-4AB6-BE21-A4F133628198}"/>
          </ac:spMkLst>
        </pc:spChg>
        <pc:spChg chg="add del mod">
          <ac:chgData name="Thuy Linh Do" userId="f60f9f76584ec879" providerId="LiveId" clId="{092B8221-252E-4177-8EC7-8A6CE5C3AEEE}" dt="2022-01-21T04:23:20.490" v="1266"/>
          <ac:spMkLst>
            <pc:docMk/>
            <pc:sldMk cId="713976549" sldId="352"/>
            <ac:spMk id="14" creationId="{F9030790-90E1-4919-847F-E30C076DDF0A}"/>
          </ac:spMkLst>
        </pc:spChg>
        <pc:spChg chg="add del mod">
          <ac:chgData name="Thuy Linh Do" userId="f60f9f76584ec879" providerId="LiveId" clId="{092B8221-252E-4177-8EC7-8A6CE5C3AEEE}" dt="2022-01-21T04:23:19.825" v="1264"/>
          <ac:spMkLst>
            <pc:docMk/>
            <pc:sldMk cId="713976549" sldId="352"/>
            <ac:spMk id="15" creationId="{6CED897D-7B6A-4A20-8034-49162E101AF6}"/>
          </ac:spMkLst>
        </pc:spChg>
        <pc:spChg chg="add del mod">
          <ac:chgData name="Thuy Linh Do" userId="f60f9f76584ec879" providerId="LiveId" clId="{092B8221-252E-4177-8EC7-8A6CE5C3AEEE}" dt="2022-01-21T04:23:51.581" v="1296"/>
          <ac:spMkLst>
            <pc:docMk/>
            <pc:sldMk cId="713976549" sldId="352"/>
            <ac:spMk id="16" creationId="{CC68D79F-D1B9-4FDE-89B4-AB2046FB107D}"/>
          </ac:spMkLst>
        </pc:spChg>
        <pc:spChg chg="add mod">
          <ac:chgData name="Thuy Linh Do" userId="f60f9f76584ec879" providerId="LiveId" clId="{092B8221-252E-4177-8EC7-8A6CE5C3AEEE}" dt="2022-01-21T04:26:40.921" v="1327" actId="1076"/>
          <ac:spMkLst>
            <pc:docMk/>
            <pc:sldMk cId="713976549" sldId="352"/>
            <ac:spMk id="17" creationId="{F1ACCE91-63C9-4CBA-A1B1-589966518F00}"/>
          </ac:spMkLst>
        </pc:spChg>
        <pc:spChg chg="add mod">
          <ac:chgData name="Thuy Linh Do" userId="f60f9f76584ec879" providerId="LiveId" clId="{092B8221-252E-4177-8EC7-8A6CE5C3AEEE}" dt="2022-01-21T04:26:27.043" v="1325" actId="1076"/>
          <ac:spMkLst>
            <pc:docMk/>
            <pc:sldMk cId="713976549" sldId="352"/>
            <ac:spMk id="18" creationId="{394CD95C-3B5C-4CFA-9E42-19E1B4A91CEA}"/>
          </ac:spMkLst>
        </pc:spChg>
        <pc:spChg chg="add mod">
          <ac:chgData name="Thuy Linh Do" userId="f60f9f76584ec879" providerId="LiveId" clId="{092B8221-252E-4177-8EC7-8A6CE5C3AEEE}" dt="2022-01-21T04:26:18.597" v="1323" actId="1076"/>
          <ac:spMkLst>
            <pc:docMk/>
            <pc:sldMk cId="713976549" sldId="352"/>
            <ac:spMk id="19" creationId="{443651F3-61BA-4713-A7AF-611F7E23F4EE}"/>
          </ac:spMkLst>
        </pc:spChg>
      </pc:sldChg>
      <pc:sldChg chg="del">
        <pc:chgData name="Thuy Linh Do" userId="f60f9f76584ec879" providerId="LiveId" clId="{092B8221-252E-4177-8EC7-8A6CE5C3AEEE}" dt="2022-01-21T04:34:12.718" v="1373" actId="2696"/>
        <pc:sldMkLst>
          <pc:docMk/>
          <pc:sldMk cId="3372564195" sldId="353"/>
        </pc:sldMkLst>
      </pc:sldChg>
      <pc:sldChg chg="addSp delSp modSp mod modAnim">
        <pc:chgData name="Thuy Linh Do" userId="f60f9f76584ec879" providerId="LiveId" clId="{092B8221-252E-4177-8EC7-8A6CE5C3AEEE}" dt="2022-01-21T04:32:53.393" v="1369"/>
        <pc:sldMkLst>
          <pc:docMk/>
          <pc:sldMk cId="3071588167" sldId="354"/>
        </pc:sldMkLst>
        <pc:spChg chg="add mod">
          <ac:chgData name="Thuy Linh Do" userId="f60f9f76584ec879" providerId="LiveId" clId="{092B8221-252E-4177-8EC7-8A6CE5C3AEEE}" dt="2022-01-21T04:31:23.052" v="1346" actId="33524"/>
          <ac:spMkLst>
            <pc:docMk/>
            <pc:sldMk cId="3071588167" sldId="354"/>
            <ac:spMk id="2" creationId="{8469E4A7-9AFC-40B7-976F-71CE968A4F91}"/>
          </ac:spMkLst>
        </pc:spChg>
        <pc:spChg chg="mod">
          <ac:chgData name="Thuy Linh Do" userId="f60f9f76584ec879" providerId="LiveId" clId="{092B8221-252E-4177-8EC7-8A6CE5C3AEEE}" dt="2022-01-21T04:27:18.014" v="1329"/>
          <ac:spMkLst>
            <pc:docMk/>
            <pc:sldMk cId="3071588167" sldId="354"/>
            <ac:spMk id="10" creationId="{2BB43E80-FAEA-47DF-A3AD-0CC4402B18A7}"/>
          </ac:spMkLst>
        </pc:spChg>
        <pc:picChg chg="del">
          <ac:chgData name="Thuy Linh Do" userId="f60f9f76584ec879" providerId="LiveId" clId="{092B8221-252E-4177-8EC7-8A6CE5C3AEEE}" dt="2022-01-21T04:27:20.773" v="1330" actId="478"/>
          <ac:picMkLst>
            <pc:docMk/>
            <pc:sldMk cId="3071588167" sldId="354"/>
            <ac:picMk id="15" creationId="{DBB4FD4F-7F77-4718-9E6C-6CE2ECB92EA0}"/>
          </ac:picMkLst>
        </pc:picChg>
        <pc:cxnChg chg="add mod">
          <ac:chgData name="Thuy Linh Do" userId="f60f9f76584ec879" providerId="LiveId" clId="{092B8221-252E-4177-8EC7-8A6CE5C3AEEE}" dt="2022-01-21T04:30:22.023" v="1340" actId="13822"/>
          <ac:cxnSpMkLst>
            <pc:docMk/>
            <pc:sldMk cId="3071588167" sldId="354"/>
            <ac:cxnSpMk id="4" creationId="{0F44B84A-9FFB-417F-A74A-6308AA1ADA72}"/>
          </ac:cxnSpMkLst>
        </pc:cxnChg>
        <pc:cxnChg chg="add mod">
          <ac:chgData name="Thuy Linh Do" userId="f60f9f76584ec879" providerId="LiveId" clId="{092B8221-252E-4177-8EC7-8A6CE5C3AEEE}" dt="2022-01-21T04:30:45.716" v="1343" actId="1076"/>
          <ac:cxnSpMkLst>
            <pc:docMk/>
            <pc:sldMk cId="3071588167" sldId="354"/>
            <ac:cxnSpMk id="11" creationId="{C1716B2D-4A98-466B-856F-CABB8B4017EF}"/>
          </ac:cxnSpMkLst>
        </pc:cxnChg>
        <pc:cxnChg chg="add mod">
          <ac:chgData name="Thuy Linh Do" userId="f60f9f76584ec879" providerId="LiveId" clId="{092B8221-252E-4177-8EC7-8A6CE5C3AEEE}" dt="2022-01-21T04:30:51.454" v="1345" actId="1076"/>
          <ac:cxnSpMkLst>
            <pc:docMk/>
            <pc:sldMk cId="3071588167" sldId="354"/>
            <ac:cxnSpMk id="14" creationId="{C5F40A2B-0F00-49DA-A8CA-51E3F9487DD1}"/>
          </ac:cxnSpMkLst>
        </pc:cxnChg>
        <pc:cxnChg chg="add mod">
          <ac:chgData name="Thuy Linh Do" userId="f60f9f76584ec879" providerId="LiveId" clId="{092B8221-252E-4177-8EC7-8A6CE5C3AEEE}" dt="2022-01-21T04:31:31.465" v="1348" actId="1076"/>
          <ac:cxnSpMkLst>
            <pc:docMk/>
            <pc:sldMk cId="3071588167" sldId="354"/>
            <ac:cxnSpMk id="16" creationId="{C916A40D-E580-42FC-8E98-9C224DC55A05}"/>
          </ac:cxnSpMkLst>
        </pc:cxnChg>
        <pc:cxnChg chg="add mod">
          <ac:chgData name="Thuy Linh Do" userId="f60f9f76584ec879" providerId="LiveId" clId="{092B8221-252E-4177-8EC7-8A6CE5C3AEEE}" dt="2022-01-21T04:31:38.419" v="1350" actId="1076"/>
          <ac:cxnSpMkLst>
            <pc:docMk/>
            <pc:sldMk cId="3071588167" sldId="354"/>
            <ac:cxnSpMk id="17" creationId="{9E6D3E7D-B16B-45F7-BD07-C6E98844F3DA}"/>
          </ac:cxnSpMkLst>
        </pc:cxnChg>
        <pc:cxnChg chg="add mod">
          <ac:chgData name="Thuy Linh Do" userId="f60f9f76584ec879" providerId="LiveId" clId="{092B8221-252E-4177-8EC7-8A6CE5C3AEEE}" dt="2022-01-21T04:31:49.176" v="1352" actId="1076"/>
          <ac:cxnSpMkLst>
            <pc:docMk/>
            <pc:sldMk cId="3071588167" sldId="354"/>
            <ac:cxnSpMk id="18" creationId="{0496C7B1-BD67-4E8C-8492-2DEBE27B9764}"/>
          </ac:cxnSpMkLst>
        </pc:cxnChg>
        <pc:cxnChg chg="add mod">
          <ac:chgData name="Thuy Linh Do" userId="f60f9f76584ec879" providerId="LiveId" clId="{092B8221-252E-4177-8EC7-8A6CE5C3AEEE}" dt="2022-01-21T04:31:54" v="1354" actId="1076"/>
          <ac:cxnSpMkLst>
            <pc:docMk/>
            <pc:sldMk cId="3071588167" sldId="354"/>
            <ac:cxnSpMk id="19" creationId="{7B0BDC0D-5014-4915-80E6-45B243F9E2D6}"/>
          </ac:cxnSpMkLst>
        </pc:cxnChg>
        <pc:cxnChg chg="add mod">
          <ac:chgData name="Thuy Linh Do" userId="f60f9f76584ec879" providerId="LiveId" clId="{092B8221-252E-4177-8EC7-8A6CE5C3AEEE}" dt="2022-01-21T04:32:02.926" v="1356" actId="1076"/>
          <ac:cxnSpMkLst>
            <pc:docMk/>
            <pc:sldMk cId="3071588167" sldId="354"/>
            <ac:cxnSpMk id="20" creationId="{F52E25A3-E8DC-48D0-8D9D-C05D35498B33}"/>
          </ac:cxnSpMkLst>
        </pc:cxnChg>
        <pc:cxnChg chg="add mod">
          <ac:chgData name="Thuy Linh Do" userId="f60f9f76584ec879" providerId="LiveId" clId="{092B8221-252E-4177-8EC7-8A6CE5C3AEEE}" dt="2022-01-21T04:32:07.832" v="1358" actId="1076"/>
          <ac:cxnSpMkLst>
            <pc:docMk/>
            <pc:sldMk cId="3071588167" sldId="354"/>
            <ac:cxnSpMk id="21" creationId="{393CC73E-19CD-4441-B790-D9F967E94F46}"/>
          </ac:cxnSpMkLst>
        </pc:cxnChg>
        <pc:cxnChg chg="add mod">
          <ac:chgData name="Thuy Linh Do" userId="f60f9f76584ec879" providerId="LiveId" clId="{092B8221-252E-4177-8EC7-8A6CE5C3AEEE}" dt="2022-01-21T04:32:16.811" v="1360" actId="1076"/>
          <ac:cxnSpMkLst>
            <pc:docMk/>
            <pc:sldMk cId="3071588167" sldId="354"/>
            <ac:cxnSpMk id="22" creationId="{0927224A-F885-4D4C-9BEE-F519AC2E1A01}"/>
          </ac:cxnSpMkLst>
        </pc:cxnChg>
      </pc:sldChg>
      <pc:sldChg chg="modSp">
        <pc:chgData name="Thuy Linh Do" userId="f60f9f76584ec879" providerId="LiveId" clId="{092B8221-252E-4177-8EC7-8A6CE5C3AEEE}" dt="2022-01-21T03:52:50.346" v="723" actId="20577"/>
        <pc:sldMkLst>
          <pc:docMk/>
          <pc:sldMk cId="830967530" sldId="356"/>
        </pc:sldMkLst>
        <pc:graphicFrameChg chg="mod">
          <ac:chgData name="Thuy Linh Do" userId="f60f9f76584ec879" providerId="LiveId" clId="{092B8221-252E-4177-8EC7-8A6CE5C3AEEE}" dt="2022-01-21T03:52:50.346" v="723" actId="20577"/>
          <ac:graphicFrameMkLst>
            <pc:docMk/>
            <pc:sldMk cId="830967530" sldId="356"/>
            <ac:graphicFrameMk id="2" creationId="{6F576461-CE5C-42FB-B7D8-B6232C9B318A}"/>
          </ac:graphicFrameMkLst>
        </pc:graphicFrameChg>
      </pc:sldChg>
      <pc:sldChg chg="del">
        <pc:chgData name="Thuy Linh Do" userId="f60f9f76584ec879" providerId="LiveId" clId="{092B8221-252E-4177-8EC7-8A6CE5C3AEEE}" dt="2022-01-21T04:39:37.607" v="1413" actId="2696"/>
        <pc:sldMkLst>
          <pc:docMk/>
          <pc:sldMk cId="2311222917" sldId="357"/>
        </pc:sldMkLst>
      </pc:sldChg>
      <pc:sldChg chg="delSp modSp add mod ord">
        <pc:chgData name="Thuy Linh Do" userId="f60f9f76584ec879" providerId="LiveId" clId="{092B8221-252E-4177-8EC7-8A6CE5C3AEEE}" dt="2022-01-21T03:53:41.675" v="733" actId="478"/>
        <pc:sldMkLst>
          <pc:docMk/>
          <pc:sldMk cId="262801003" sldId="358"/>
        </pc:sldMkLst>
        <pc:spChg chg="del">
          <ac:chgData name="Thuy Linh Do" userId="f60f9f76584ec879" providerId="LiveId" clId="{092B8221-252E-4177-8EC7-8A6CE5C3AEEE}" dt="2022-01-21T03:53:33.660" v="729" actId="478"/>
          <ac:spMkLst>
            <pc:docMk/>
            <pc:sldMk cId="262801003" sldId="358"/>
            <ac:spMk id="19" creationId="{00000000-0000-0000-0000-000000000000}"/>
          </ac:spMkLst>
        </pc:spChg>
        <pc:spChg chg="del">
          <ac:chgData name="Thuy Linh Do" userId="f60f9f76584ec879" providerId="LiveId" clId="{092B8221-252E-4177-8EC7-8A6CE5C3AEEE}" dt="2022-01-21T03:53:40.686" v="732" actId="478"/>
          <ac:spMkLst>
            <pc:docMk/>
            <pc:sldMk cId="262801003" sldId="358"/>
            <ac:spMk id="23" creationId="{00000000-0000-0000-0000-000000000000}"/>
          </ac:spMkLst>
        </pc:spChg>
        <pc:spChg chg="del mod">
          <ac:chgData name="Thuy Linh Do" userId="f60f9f76584ec879" providerId="LiveId" clId="{092B8221-252E-4177-8EC7-8A6CE5C3AEEE}" dt="2022-01-21T03:53:31.986" v="728" actId="478"/>
          <ac:spMkLst>
            <pc:docMk/>
            <pc:sldMk cId="262801003" sldId="358"/>
            <ac:spMk id="27" creationId="{00000000-0000-0000-0000-000000000000}"/>
          </ac:spMkLst>
        </pc:spChg>
        <pc:spChg chg="del">
          <ac:chgData name="Thuy Linh Do" userId="f60f9f76584ec879" providerId="LiveId" clId="{092B8221-252E-4177-8EC7-8A6CE5C3AEEE}" dt="2022-01-21T03:53:41.675" v="733" actId="478"/>
          <ac:spMkLst>
            <pc:docMk/>
            <pc:sldMk cId="262801003" sldId="358"/>
            <ac:spMk id="29" creationId="{00000000-0000-0000-0000-000000000000}"/>
          </ac:spMkLst>
        </pc:spChg>
        <pc:cxnChg chg="del">
          <ac:chgData name="Thuy Linh Do" userId="f60f9f76584ec879" providerId="LiveId" clId="{092B8221-252E-4177-8EC7-8A6CE5C3AEEE}" dt="2022-01-21T03:53:34.658" v="730" actId="478"/>
          <ac:cxnSpMkLst>
            <pc:docMk/>
            <pc:sldMk cId="262801003" sldId="358"/>
            <ac:cxnSpMk id="26" creationId="{00000000-0000-0000-0000-000000000000}"/>
          </ac:cxnSpMkLst>
        </pc:cxnChg>
        <pc:cxnChg chg="del">
          <ac:chgData name="Thuy Linh Do" userId="f60f9f76584ec879" providerId="LiveId" clId="{092B8221-252E-4177-8EC7-8A6CE5C3AEEE}" dt="2022-01-21T03:53:35.599" v="731" actId="478"/>
          <ac:cxnSpMkLst>
            <pc:docMk/>
            <pc:sldMk cId="262801003" sldId="358"/>
            <ac:cxnSpMk id="28" creationId="{00000000-0000-0000-0000-000000000000}"/>
          </ac:cxnSpMkLst>
        </pc:cxnChg>
      </pc:sldChg>
      <pc:sldChg chg="add ord">
        <pc:chgData name="Thuy Linh Do" userId="f60f9f76584ec879" providerId="LiveId" clId="{092B8221-252E-4177-8EC7-8A6CE5C3AEEE}" dt="2022-01-21T04:14:34.411" v="763"/>
        <pc:sldMkLst>
          <pc:docMk/>
          <pc:sldMk cId="3855355964" sldId="359"/>
        </pc:sldMkLst>
      </pc:sldChg>
      <pc:sldChg chg="add ord">
        <pc:chgData name="Thuy Linh Do" userId="f60f9f76584ec879" providerId="LiveId" clId="{092B8221-252E-4177-8EC7-8A6CE5C3AEEE}" dt="2022-01-21T04:34:07.237" v="1372"/>
        <pc:sldMkLst>
          <pc:docMk/>
          <pc:sldMk cId="2473637600" sldId="360"/>
        </pc:sldMkLst>
      </pc:sldChg>
      <pc:sldChg chg="addSp modSp add del">
        <pc:chgData name="Thuy Linh Do" userId="f60f9f76584ec879" providerId="LiveId" clId="{092B8221-252E-4177-8EC7-8A6CE5C3AEEE}" dt="2022-01-21T04:36:31.636" v="1382" actId="2696"/>
        <pc:sldMkLst>
          <pc:docMk/>
          <pc:sldMk cId="1207641325" sldId="361"/>
        </pc:sldMkLst>
        <pc:spChg chg="add mod">
          <ac:chgData name="Thuy Linh Do" userId="f60f9f76584ec879" providerId="LiveId" clId="{092B8221-252E-4177-8EC7-8A6CE5C3AEEE}" dt="2022-01-21T04:36:04.381" v="1381"/>
          <ac:spMkLst>
            <pc:docMk/>
            <pc:sldMk cId="1207641325" sldId="361"/>
            <ac:spMk id="13" creationId="{183D0FBF-AF03-463E-A32A-A1675345D48B}"/>
          </ac:spMkLst>
        </pc:spChg>
        <pc:spChg chg="add mod">
          <ac:chgData name="Thuy Linh Do" userId="f60f9f76584ec879" providerId="LiveId" clId="{092B8221-252E-4177-8EC7-8A6CE5C3AEEE}" dt="2022-01-21T04:36:04.381" v="1381"/>
          <ac:spMkLst>
            <pc:docMk/>
            <pc:sldMk cId="1207641325" sldId="361"/>
            <ac:spMk id="14" creationId="{C12CA644-CF7F-48D1-96B7-D4A85B2EF2FF}"/>
          </ac:spMkLst>
        </pc:spChg>
      </pc:sldChg>
      <pc:sldChg chg="addSp delSp modSp add mod ord delAnim">
        <pc:chgData name="Thuy Linh Do" userId="f60f9f76584ec879" providerId="LiveId" clId="{092B8221-252E-4177-8EC7-8A6CE5C3AEEE}" dt="2022-01-21T04:39:19.497" v="1409" actId="1076"/>
        <pc:sldMkLst>
          <pc:docMk/>
          <pc:sldMk cId="3347414037" sldId="361"/>
        </pc:sldMkLst>
        <pc:spChg chg="del">
          <ac:chgData name="Thuy Linh Do" userId="f60f9f76584ec879" providerId="LiveId" clId="{092B8221-252E-4177-8EC7-8A6CE5C3AEEE}" dt="2022-01-21T04:37:06.528" v="1403" actId="478"/>
          <ac:spMkLst>
            <pc:docMk/>
            <pc:sldMk cId="3347414037" sldId="361"/>
            <ac:spMk id="2" creationId="{8469E4A7-9AFC-40B7-976F-71CE968A4F91}"/>
          </ac:spMkLst>
        </pc:spChg>
        <pc:spChg chg="mod">
          <ac:chgData name="Thuy Linh Do" userId="f60f9f76584ec879" providerId="LiveId" clId="{092B8221-252E-4177-8EC7-8A6CE5C3AEEE}" dt="2022-01-21T04:36:52.531" v="1401" actId="20577"/>
          <ac:spMkLst>
            <pc:docMk/>
            <pc:sldMk cId="3347414037" sldId="361"/>
            <ac:spMk id="8" creationId="{00000000-0000-0000-0000-000000000000}"/>
          </ac:spMkLst>
        </pc:spChg>
        <pc:spChg chg="mod">
          <ac:chgData name="Thuy Linh Do" userId="f60f9f76584ec879" providerId="LiveId" clId="{092B8221-252E-4177-8EC7-8A6CE5C3AEEE}" dt="2022-01-21T04:37:03.995" v="1402"/>
          <ac:spMkLst>
            <pc:docMk/>
            <pc:sldMk cId="3347414037" sldId="361"/>
            <ac:spMk id="10" creationId="{2BB43E80-FAEA-47DF-A3AD-0CC4402B18A7}"/>
          </ac:spMkLst>
        </pc:spChg>
        <pc:spChg chg="mod">
          <ac:chgData name="Thuy Linh Do" userId="f60f9f76584ec879" providerId="LiveId" clId="{092B8221-252E-4177-8EC7-8A6CE5C3AEEE}" dt="2022-01-21T04:36:45.894" v="1387" actId="20577"/>
          <ac:spMkLst>
            <pc:docMk/>
            <pc:sldMk cId="3347414037" sldId="361"/>
            <ac:spMk id="13" creationId="{96732016-9C21-43F6-BAD2-DB9F782F74FB}"/>
          </ac:spMkLst>
        </pc:spChg>
        <pc:picChg chg="add mod">
          <ac:chgData name="Thuy Linh Do" userId="f60f9f76584ec879" providerId="LiveId" clId="{092B8221-252E-4177-8EC7-8A6CE5C3AEEE}" dt="2022-01-21T04:39:19.497" v="1409" actId="1076"/>
          <ac:picMkLst>
            <pc:docMk/>
            <pc:sldMk cId="3347414037" sldId="361"/>
            <ac:picMk id="5" creationId="{0D5429FB-5C39-4862-A45E-B27E193957BC}"/>
          </ac:picMkLst>
        </pc:picChg>
        <pc:cxnChg chg="del">
          <ac:chgData name="Thuy Linh Do" userId="f60f9f76584ec879" providerId="LiveId" clId="{092B8221-252E-4177-8EC7-8A6CE5C3AEEE}" dt="2022-01-21T04:37:10.971" v="1404" actId="478"/>
          <ac:cxnSpMkLst>
            <pc:docMk/>
            <pc:sldMk cId="3347414037" sldId="361"/>
            <ac:cxnSpMk id="4" creationId="{0F44B84A-9FFB-417F-A74A-6308AA1ADA72}"/>
          </ac:cxnSpMkLst>
        </pc:cxnChg>
        <pc:cxnChg chg="del">
          <ac:chgData name="Thuy Linh Do" userId="f60f9f76584ec879" providerId="LiveId" clId="{092B8221-252E-4177-8EC7-8A6CE5C3AEEE}" dt="2022-01-21T04:37:10.971" v="1404" actId="478"/>
          <ac:cxnSpMkLst>
            <pc:docMk/>
            <pc:sldMk cId="3347414037" sldId="361"/>
            <ac:cxnSpMk id="11" creationId="{C1716B2D-4A98-466B-856F-CABB8B4017EF}"/>
          </ac:cxnSpMkLst>
        </pc:cxnChg>
        <pc:cxnChg chg="del">
          <ac:chgData name="Thuy Linh Do" userId="f60f9f76584ec879" providerId="LiveId" clId="{092B8221-252E-4177-8EC7-8A6CE5C3AEEE}" dt="2022-01-21T04:37:10.971" v="1404" actId="478"/>
          <ac:cxnSpMkLst>
            <pc:docMk/>
            <pc:sldMk cId="3347414037" sldId="361"/>
            <ac:cxnSpMk id="14" creationId="{C5F40A2B-0F00-49DA-A8CA-51E3F9487DD1}"/>
          </ac:cxnSpMkLst>
        </pc:cxnChg>
        <pc:cxnChg chg="del">
          <ac:chgData name="Thuy Linh Do" userId="f60f9f76584ec879" providerId="LiveId" clId="{092B8221-252E-4177-8EC7-8A6CE5C3AEEE}" dt="2022-01-21T04:37:10.971" v="1404" actId="478"/>
          <ac:cxnSpMkLst>
            <pc:docMk/>
            <pc:sldMk cId="3347414037" sldId="361"/>
            <ac:cxnSpMk id="16" creationId="{C916A40D-E580-42FC-8E98-9C224DC55A05}"/>
          </ac:cxnSpMkLst>
        </pc:cxnChg>
        <pc:cxnChg chg="del">
          <ac:chgData name="Thuy Linh Do" userId="f60f9f76584ec879" providerId="LiveId" clId="{092B8221-252E-4177-8EC7-8A6CE5C3AEEE}" dt="2022-01-21T04:37:10.971" v="1404" actId="478"/>
          <ac:cxnSpMkLst>
            <pc:docMk/>
            <pc:sldMk cId="3347414037" sldId="361"/>
            <ac:cxnSpMk id="17" creationId="{9E6D3E7D-B16B-45F7-BD07-C6E98844F3DA}"/>
          </ac:cxnSpMkLst>
        </pc:cxnChg>
        <pc:cxnChg chg="del">
          <ac:chgData name="Thuy Linh Do" userId="f60f9f76584ec879" providerId="LiveId" clId="{092B8221-252E-4177-8EC7-8A6CE5C3AEEE}" dt="2022-01-21T04:37:10.971" v="1404" actId="478"/>
          <ac:cxnSpMkLst>
            <pc:docMk/>
            <pc:sldMk cId="3347414037" sldId="361"/>
            <ac:cxnSpMk id="18" creationId="{0496C7B1-BD67-4E8C-8492-2DEBE27B9764}"/>
          </ac:cxnSpMkLst>
        </pc:cxnChg>
        <pc:cxnChg chg="del">
          <ac:chgData name="Thuy Linh Do" userId="f60f9f76584ec879" providerId="LiveId" clId="{092B8221-252E-4177-8EC7-8A6CE5C3AEEE}" dt="2022-01-21T04:37:10.971" v="1404" actId="478"/>
          <ac:cxnSpMkLst>
            <pc:docMk/>
            <pc:sldMk cId="3347414037" sldId="361"/>
            <ac:cxnSpMk id="19" creationId="{7B0BDC0D-5014-4915-80E6-45B243F9E2D6}"/>
          </ac:cxnSpMkLst>
        </pc:cxnChg>
        <pc:cxnChg chg="del">
          <ac:chgData name="Thuy Linh Do" userId="f60f9f76584ec879" providerId="LiveId" clId="{092B8221-252E-4177-8EC7-8A6CE5C3AEEE}" dt="2022-01-21T04:37:10.971" v="1404" actId="478"/>
          <ac:cxnSpMkLst>
            <pc:docMk/>
            <pc:sldMk cId="3347414037" sldId="361"/>
            <ac:cxnSpMk id="20" creationId="{F52E25A3-E8DC-48D0-8D9D-C05D35498B33}"/>
          </ac:cxnSpMkLst>
        </pc:cxnChg>
        <pc:cxnChg chg="del">
          <ac:chgData name="Thuy Linh Do" userId="f60f9f76584ec879" providerId="LiveId" clId="{092B8221-252E-4177-8EC7-8A6CE5C3AEEE}" dt="2022-01-21T04:37:10.971" v="1404" actId="478"/>
          <ac:cxnSpMkLst>
            <pc:docMk/>
            <pc:sldMk cId="3347414037" sldId="361"/>
            <ac:cxnSpMk id="21" creationId="{393CC73E-19CD-4441-B790-D9F967E94F46}"/>
          </ac:cxnSpMkLst>
        </pc:cxnChg>
        <pc:cxnChg chg="del">
          <ac:chgData name="Thuy Linh Do" userId="f60f9f76584ec879" providerId="LiveId" clId="{092B8221-252E-4177-8EC7-8A6CE5C3AEEE}" dt="2022-01-21T04:37:10.971" v="1404" actId="478"/>
          <ac:cxnSpMkLst>
            <pc:docMk/>
            <pc:sldMk cId="3347414037" sldId="361"/>
            <ac:cxnSpMk id="22" creationId="{0927224A-F885-4D4C-9BEE-F519AC2E1A01}"/>
          </ac:cxnSpMkLst>
        </pc:cxnChg>
      </pc:sldChg>
      <pc:sldChg chg="add ord">
        <pc:chgData name="Thuy Linh Do" userId="f60f9f76584ec879" providerId="LiveId" clId="{092B8221-252E-4177-8EC7-8A6CE5C3AEEE}" dt="2022-01-21T04:39:31.906" v="1412"/>
        <pc:sldMkLst>
          <pc:docMk/>
          <pc:sldMk cId="3475718428" sldId="362"/>
        </pc:sldMkLst>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7CC7C1-07D8-466F-9D11-AA972DA632A3}" type="doc">
      <dgm:prSet loTypeId="urn:microsoft.com/office/officeart/2008/layout/PictureAccentList" loCatId="list" qsTypeId="urn:microsoft.com/office/officeart/2005/8/quickstyle/simple3" qsCatId="simple" csTypeId="urn:microsoft.com/office/officeart/2005/8/colors/colorful1" csCatId="colorful" phldr="1"/>
      <dgm:spPr/>
      <dgm:t>
        <a:bodyPr/>
        <a:lstStyle/>
        <a:p>
          <a:endParaRPr lang="en-US"/>
        </a:p>
      </dgm:t>
    </dgm:pt>
    <dgm:pt modelId="{88529914-1832-4051-A550-61DB2782AEB4}">
      <dgm:prSet phldrT="[Text]"/>
      <dgm:spPr>
        <a:solidFill>
          <a:schemeClr val="accent6">
            <a:lumMod val="20000"/>
            <a:lumOff val="80000"/>
          </a:schemeClr>
        </a:solidFill>
      </dgm:spPr>
      <dgm:t>
        <a:bodyPr/>
        <a:lstStyle/>
        <a:p>
          <a:r>
            <a:rPr lang="en-US" b="1" dirty="0">
              <a:effectLst/>
            </a:rPr>
            <a:t>- Prefer </a:t>
          </a:r>
          <a:r>
            <a:rPr lang="en-US" b="1" dirty="0" err="1">
              <a:effectLst/>
            </a:rPr>
            <a:t>sth</a:t>
          </a:r>
          <a:endParaRPr lang="en-US" b="1" dirty="0">
            <a:effectLst/>
          </a:endParaRPr>
        </a:p>
        <a:p>
          <a:r>
            <a:rPr lang="en-US" b="1" dirty="0">
              <a:effectLst/>
            </a:rPr>
            <a:t>- Like </a:t>
          </a:r>
          <a:r>
            <a:rPr lang="en-US" b="1" dirty="0" err="1">
              <a:effectLst/>
            </a:rPr>
            <a:t>sth</a:t>
          </a:r>
          <a:r>
            <a:rPr lang="en-US" b="1" dirty="0">
              <a:effectLst/>
            </a:rPr>
            <a:t> better</a:t>
          </a:r>
        </a:p>
      </dgm:t>
    </dgm:pt>
    <dgm:pt modelId="{5F6366FB-83B0-4438-B804-D14EC938EABD}" type="parTrans" cxnId="{99977477-9442-4157-AED6-54A1FD408893}">
      <dgm:prSet/>
      <dgm:spPr/>
      <dgm:t>
        <a:bodyPr/>
        <a:lstStyle/>
        <a:p>
          <a:endParaRPr lang="en-US"/>
        </a:p>
      </dgm:t>
    </dgm:pt>
    <dgm:pt modelId="{8B543FF8-E0F6-42E9-A096-913D86773F70}" type="sibTrans" cxnId="{99977477-9442-4157-AED6-54A1FD408893}">
      <dgm:prSet/>
      <dgm:spPr/>
      <dgm:t>
        <a:bodyPr/>
        <a:lstStyle/>
        <a:p>
          <a:endParaRPr lang="en-US"/>
        </a:p>
      </dgm:t>
    </dgm:pt>
    <dgm:pt modelId="{005D513C-9254-494E-A4D3-EC2CAC6ABDB5}">
      <dgm:prSet phldrT="[Text]" custT="1"/>
      <dgm:spPr>
        <a:solidFill>
          <a:schemeClr val="accent2">
            <a:lumMod val="40000"/>
            <a:lumOff val="60000"/>
          </a:schemeClr>
        </a:solidFill>
      </dgm:spPr>
      <dgm:t>
        <a:bodyPr/>
        <a:lstStyle/>
        <a:p>
          <a:r>
            <a:rPr lang="en-GB" sz="2800" dirty="0"/>
            <a:t>I prefer folk music.</a:t>
          </a:r>
          <a:endParaRPr lang="en-US" sz="3600" b="1" dirty="0">
            <a:solidFill>
              <a:schemeClr val="accent6">
                <a:lumMod val="75000"/>
              </a:schemeClr>
            </a:solidFill>
          </a:endParaRPr>
        </a:p>
      </dgm:t>
    </dgm:pt>
    <dgm:pt modelId="{892B341E-2E8A-4EAD-A9B3-A30AEDE1666B}" type="parTrans" cxnId="{39543CE1-D5CA-49D2-8C8D-4EE9E513F9C2}">
      <dgm:prSet/>
      <dgm:spPr/>
      <dgm:t>
        <a:bodyPr/>
        <a:lstStyle/>
        <a:p>
          <a:endParaRPr lang="en-US"/>
        </a:p>
      </dgm:t>
    </dgm:pt>
    <dgm:pt modelId="{AE1833C2-60C1-445A-866E-15286210D502}" type="sibTrans" cxnId="{39543CE1-D5CA-49D2-8C8D-4EE9E513F9C2}">
      <dgm:prSet/>
      <dgm:spPr/>
      <dgm:t>
        <a:bodyPr/>
        <a:lstStyle/>
        <a:p>
          <a:endParaRPr lang="en-US"/>
        </a:p>
      </dgm:t>
    </dgm:pt>
    <dgm:pt modelId="{1323EF08-CFE6-4477-B306-AD74657D0658}">
      <dgm:prSet phldrT="[Text]" custT="1"/>
      <dgm:spPr>
        <a:solidFill>
          <a:schemeClr val="accent2">
            <a:lumMod val="40000"/>
            <a:lumOff val="60000"/>
          </a:schemeClr>
        </a:solidFill>
      </dgm:spPr>
      <dgm:t>
        <a:bodyPr/>
        <a:lstStyle/>
        <a:p>
          <a:r>
            <a:rPr lang="en-GB" sz="2800" dirty="0"/>
            <a:t>I like modern art better.</a:t>
          </a:r>
          <a:endParaRPr lang="en-US" sz="2800" b="1" dirty="0">
            <a:solidFill>
              <a:schemeClr val="accent6">
                <a:lumMod val="75000"/>
              </a:schemeClr>
            </a:solidFill>
          </a:endParaRPr>
        </a:p>
      </dgm:t>
    </dgm:pt>
    <dgm:pt modelId="{18F649D5-815D-42E0-BB11-5F341ACC507F}" type="parTrans" cxnId="{592BC49F-F892-40D6-A818-7DE05DA21BD4}">
      <dgm:prSet/>
      <dgm:spPr/>
      <dgm:t>
        <a:bodyPr/>
        <a:lstStyle/>
        <a:p>
          <a:endParaRPr lang="en-US"/>
        </a:p>
      </dgm:t>
    </dgm:pt>
    <dgm:pt modelId="{FB35DF73-42DB-4D72-BA1E-A842987E33FB}" type="sibTrans" cxnId="{592BC49F-F892-40D6-A818-7DE05DA21BD4}">
      <dgm:prSet/>
      <dgm:spPr/>
      <dgm:t>
        <a:bodyPr/>
        <a:lstStyle/>
        <a:p>
          <a:endParaRPr lang="en-US"/>
        </a:p>
      </dgm:t>
    </dgm:pt>
    <dgm:pt modelId="{0D7DABA4-D09C-43F5-A796-D5224CF1A18C}" type="pres">
      <dgm:prSet presAssocID="{287CC7C1-07D8-466F-9D11-AA972DA632A3}" presName="layout" presStyleCnt="0">
        <dgm:presLayoutVars>
          <dgm:chMax/>
          <dgm:chPref/>
          <dgm:dir/>
          <dgm:animOne val="branch"/>
          <dgm:animLvl val="lvl"/>
          <dgm:resizeHandles/>
        </dgm:presLayoutVars>
      </dgm:prSet>
      <dgm:spPr/>
      <dgm:t>
        <a:bodyPr/>
        <a:lstStyle/>
        <a:p>
          <a:endParaRPr lang="en-US"/>
        </a:p>
      </dgm:t>
    </dgm:pt>
    <dgm:pt modelId="{45D55FE7-B739-409C-BE25-1AB5A19AAFD2}" type="pres">
      <dgm:prSet presAssocID="{88529914-1832-4051-A550-61DB2782AEB4}" presName="root" presStyleCnt="0">
        <dgm:presLayoutVars>
          <dgm:chMax/>
          <dgm:chPref val="4"/>
        </dgm:presLayoutVars>
      </dgm:prSet>
      <dgm:spPr/>
    </dgm:pt>
    <dgm:pt modelId="{F1A12A22-01B1-4A27-8FB8-3C17AA32EAAC}" type="pres">
      <dgm:prSet presAssocID="{88529914-1832-4051-A550-61DB2782AEB4}" presName="rootComposite" presStyleCnt="0">
        <dgm:presLayoutVars/>
      </dgm:prSet>
      <dgm:spPr/>
    </dgm:pt>
    <dgm:pt modelId="{EC245D01-80AC-4741-8B31-6B5EEE223BD2}" type="pres">
      <dgm:prSet presAssocID="{88529914-1832-4051-A550-61DB2782AEB4}" presName="rootText" presStyleLbl="node0" presStyleIdx="0" presStyleCnt="1">
        <dgm:presLayoutVars>
          <dgm:chMax/>
          <dgm:chPref val="4"/>
        </dgm:presLayoutVars>
      </dgm:prSet>
      <dgm:spPr/>
      <dgm:t>
        <a:bodyPr/>
        <a:lstStyle/>
        <a:p>
          <a:endParaRPr lang="en-US"/>
        </a:p>
      </dgm:t>
    </dgm:pt>
    <dgm:pt modelId="{6EE33500-B173-4122-B0AD-34678524CCEA}" type="pres">
      <dgm:prSet presAssocID="{88529914-1832-4051-A550-61DB2782AEB4}" presName="childShape" presStyleCnt="0">
        <dgm:presLayoutVars>
          <dgm:chMax val="0"/>
          <dgm:chPref val="0"/>
        </dgm:presLayoutVars>
      </dgm:prSet>
      <dgm:spPr/>
    </dgm:pt>
    <dgm:pt modelId="{DD384DDE-C5DD-4ACE-9C61-75B2FF084947}" type="pres">
      <dgm:prSet presAssocID="{005D513C-9254-494E-A4D3-EC2CAC6ABDB5}" presName="childComposite" presStyleCnt="0">
        <dgm:presLayoutVars>
          <dgm:chMax val="0"/>
          <dgm:chPref val="0"/>
        </dgm:presLayoutVars>
      </dgm:prSet>
      <dgm:spPr/>
    </dgm:pt>
    <dgm:pt modelId="{7B3BAD3B-6F2D-441E-80D4-8FDF0039B9DE}" type="pres">
      <dgm:prSet presAssocID="{005D513C-9254-494E-A4D3-EC2CAC6ABDB5}"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t>
        <a:bodyPr/>
        <a:lstStyle/>
        <a:p>
          <a:endParaRPr lang="en-US"/>
        </a:p>
      </dgm:t>
      <dgm:extLst>
        <a:ext uri="{E40237B7-FDA0-4F09-8148-C483321AD2D9}">
          <dgm14:cNvPr xmlns:dgm14="http://schemas.microsoft.com/office/drawing/2010/diagram" id="0" name="" descr="Badge Tick1 with solid fill"/>
        </a:ext>
      </dgm:extLst>
    </dgm:pt>
    <dgm:pt modelId="{18C696F4-061A-434C-849D-EDB4D41E74EC}" type="pres">
      <dgm:prSet presAssocID="{005D513C-9254-494E-A4D3-EC2CAC6ABDB5}" presName="childText" presStyleLbl="lnNode1" presStyleIdx="0" presStyleCnt="2" custLinFactNeighborX="253">
        <dgm:presLayoutVars>
          <dgm:chMax val="0"/>
          <dgm:chPref val="0"/>
          <dgm:bulletEnabled val="1"/>
        </dgm:presLayoutVars>
      </dgm:prSet>
      <dgm:spPr/>
      <dgm:t>
        <a:bodyPr/>
        <a:lstStyle/>
        <a:p>
          <a:endParaRPr lang="en-US"/>
        </a:p>
      </dgm:t>
    </dgm:pt>
    <dgm:pt modelId="{B52E3710-FFBE-4109-8637-6B0A8ADD6BC1}" type="pres">
      <dgm:prSet presAssocID="{1323EF08-CFE6-4477-B306-AD74657D0658}" presName="childComposite" presStyleCnt="0">
        <dgm:presLayoutVars>
          <dgm:chMax val="0"/>
          <dgm:chPref val="0"/>
        </dgm:presLayoutVars>
      </dgm:prSet>
      <dgm:spPr/>
    </dgm:pt>
    <dgm:pt modelId="{53D2FA06-57CA-4F9E-BAA2-B890A8735418}" type="pres">
      <dgm:prSet presAssocID="{1323EF08-CFE6-4477-B306-AD74657D0658}" presName="Image" presStyleLbl="nod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t>
        <a:bodyPr/>
        <a:lstStyle/>
        <a:p>
          <a:endParaRPr lang="en-US"/>
        </a:p>
      </dgm:t>
      <dgm:extLst>
        <a:ext uri="{E40237B7-FDA0-4F09-8148-C483321AD2D9}">
          <dgm14:cNvPr xmlns:dgm14="http://schemas.microsoft.com/office/drawing/2010/diagram" id="0" name="" descr="Badge Tick1 with solid fill"/>
        </a:ext>
      </dgm:extLst>
    </dgm:pt>
    <dgm:pt modelId="{479D83A9-52DF-4034-8BA0-33838BE7A8B0}" type="pres">
      <dgm:prSet presAssocID="{1323EF08-CFE6-4477-B306-AD74657D0658}" presName="childText" presStyleLbl="lnNode1" presStyleIdx="1" presStyleCnt="2" custLinFactNeighborX="253">
        <dgm:presLayoutVars>
          <dgm:chMax val="0"/>
          <dgm:chPref val="0"/>
          <dgm:bulletEnabled val="1"/>
        </dgm:presLayoutVars>
      </dgm:prSet>
      <dgm:spPr/>
      <dgm:t>
        <a:bodyPr/>
        <a:lstStyle/>
        <a:p>
          <a:endParaRPr lang="en-US"/>
        </a:p>
      </dgm:t>
    </dgm:pt>
  </dgm:ptLst>
  <dgm:cxnLst>
    <dgm:cxn modelId="{39543CE1-D5CA-49D2-8C8D-4EE9E513F9C2}" srcId="{88529914-1832-4051-A550-61DB2782AEB4}" destId="{005D513C-9254-494E-A4D3-EC2CAC6ABDB5}" srcOrd="0" destOrd="0" parTransId="{892B341E-2E8A-4EAD-A9B3-A30AEDE1666B}" sibTransId="{AE1833C2-60C1-445A-866E-15286210D502}"/>
    <dgm:cxn modelId="{592BC49F-F892-40D6-A818-7DE05DA21BD4}" srcId="{88529914-1832-4051-A550-61DB2782AEB4}" destId="{1323EF08-CFE6-4477-B306-AD74657D0658}" srcOrd="1" destOrd="0" parTransId="{18F649D5-815D-42E0-BB11-5F341ACC507F}" sibTransId="{FB35DF73-42DB-4D72-BA1E-A842987E33FB}"/>
    <dgm:cxn modelId="{5E7448A9-9546-4869-8746-8F83DB76CFB8}" type="presOf" srcId="{005D513C-9254-494E-A4D3-EC2CAC6ABDB5}" destId="{18C696F4-061A-434C-849D-EDB4D41E74EC}" srcOrd="0" destOrd="0" presId="urn:microsoft.com/office/officeart/2008/layout/PictureAccentList"/>
    <dgm:cxn modelId="{91C4035B-D991-48AF-8CCC-63BAE09CA473}" type="presOf" srcId="{1323EF08-CFE6-4477-B306-AD74657D0658}" destId="{479D83A9-52DF-4034-8BA0-33838BE7A8B0}" srcOrd="0" destOrd="0" presId="urn:microsoft.com/office/officeart/2008/layout/PictureAccentList"/>
    <dgm:cxn modelId="{2C2D5F8C-0FDB-4DCF-8C5D-3F37D66DF98A}" type="presOf" srcId="{287CC7C1-07D8-466F-9D11-AA972DA632A3}" destId="{0D7DABA4-D09C-43F5-A796-D5224CF1A18C}" srcOrd="0" destOrd="0" presId="urn:microsoft.com/office/officeart/2008/layout/PictureAccentList"/>
    <dgm:cxn modelId="{99977477-9442-4157-AED6-54A1FD408893}" srcId="{287CC7C1-07D8-466F-9D11-AA972DA632A3}" destId="{88529914-1832-4051-A550-61DB2782AEB4}" srcOrd="0" destOrd="0" parTransId="{5F6366FB-83B0-4438-B804-D14EC938EABD}" sibTransId="{8B543FF8-E0F6-42E9-A096-913D86773F70}"/>
    <dgm:cxn modelId="{91635DFB-960D-40C0-BE18-44BA6078A630}" type="presOf" srcId="{88529914-1832-4051-A550-61DB2782AEB4}" destId="{EC245D01-80AC-4741-8B31-6B5EEE223BD2}" srcOrd="0" destOrd="0" presId="urn:microsoft.com/office/officeart/2008/layout/PictureAccentList"/>
    <dgm:cxn modelId="{1F9FE793-25F9-4178-89EC-001EB96A1629}" type="presParOf" srcId="{0D7DABA4-D09C-43F5-A796-D5224CF1A18C}" destId="{45D55FE7-B739-409C-BE25-1AB5A19AAFD2}" srcOrd="0" destOrd="0" presId="urn:microsoft.com/office/officeart/2008/layout/PictureAccentList"/>
    <dgm:cxn modelId="{263C08F0-C3C8-4698-AD2F-6D5212A11447}" type="presParOf" srcId="{45D55FE7-B739-409C-BE25-1AB5A19AAFD2}" destId="{F1A12A22-01B1-4A27-8FB8-3C17AA32EAAC}" srcOrd="0" destOrd="0" presId="urn:microsoft.com/office/officeart/2008/layout/PictureAccentList"/>
    <dgm:cxn modelId="{F25391D4-A8BA-4BF5-BAAF-E0C6F3841819}" type="presParOf" srcId="{F1A12A22-01B1-4A27-8FB8-3C17AA32EAAC}" destId="{EC245D01-80AC-4741-8B31-6B5EEE223BD2}" srcOrd="0" destOrd="0" presId="urn:microsoft.com/office/officeart/2008/layout/PictureAccentList"/>
    <dgm:cxn modelId="{FD39DC0E-43AA-40D1-A54F-B789AD594F7D}" type="presParOf" srcId="{45D55FE7-B739-409C-BE25-1AB5A19AAFD2}" destId="{6EE33500-B173-4122-B0AD-34678524CCEA}" srcOrd="1" destOrd="0" presId="urn:microsoft.com/office/officeart/2008/layout/PictureAccentList"/>
    <dgm:cxn modelId="{CE8595F1-5A2A-431C-AD15-5AD863677382}" type="presParOf" srcId="{6EE33500-B173-4122-B0AD-34678524CCEA}" destId="{DD384DDE-C5DD-4ACE-9C61-75B2FF084947}" srcOrd="0" destOrd="0" presId="urn:microsoft.com/office/officeart/2008/layout/PictureAccentList"/>
    <dgm:cxn modelId="{5F5B9F7D-5C28-458B-9598-4754659EBDB8}" type="presParOf" srcId="{DD384DDE-C5DD-4ACE-9C61-75B2FF084947}" destId="{7B3BAD3B-6F2D-441E-80D4-8FDF0039B9DE}" srcOrd="0" destOrd="0" presId="urn:microsoft.com/office/officeart/2008/layout/PictureAccentList"/>
    <dgm:cxn modelId="{EF7D679F-D354-400F-9705-9D415E67CED4}" type="presParOf" srcId="{DD384DDE-C5DD-4ACE-9C61-75B2FF084947}" destId="{18C696F4-061A-434C-849D-EDB4D41E74EC}" srcOrd="1" destOrd="0" presId="urn:microsoft.com/office/officeart/2008/layout/PictureAccentList"/>
    <dgm:cxn modelId="{8929AD80-3766-436E-BAFD-50C06DE23EB1}" type="presParOf" srcId="{6EE33500-B173-4122-B0AD-34678524CCEA}" destId="{B52E3710-FFBE-4109-8637-6B0A8ADD6BC1}" srcOrd="1" destOrd="0" presId="urn:microsoft.com/office/officeart/2008/layout/PictureAccentList"/>
    <dgm:cxn modelId="{F2D73B57-A652-4316-87A9-C201A182A927}" type="presParOf" srcId="{B52E3710-FFBE-4109-8637-6B0A8ADD6BC1}" destId="{53D2FA06-57CA-4F9E-BAA2-B890A8735418}" srcOrd="0" destOrd="0" presId="urn:microsoft.com/office/officeart/2008/layout/PictureAccentList"/>
    <dgm:cxn modelId="{A0878AB9-2243-497E-8754-F1D9066B97F0}" type="presParOf" srcId="{B52E3710-FFBE-4109-8637-6B0A8ADD6BC1}" destId="{479D83A9-52DF-4034-8BA0-33838BE7A8B0}"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45D01-80AC-4741-8B31-6B5EEE223BD2}">
      <dsp:nvSpPr>
        <dsp:cNvPr id="0" name=""/>
        <dsp:cNvSpPr/>
      </dsp:nvSpPr>
      <dsp:spPr>
        <a:xfrm>
          <a:off x="0" y="474133"/>
          <a:ext cx="10400749" cy="1354666"/>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b="1" kern="1200" dirty="0">
              <a:effectLst/>
            </a:rPr>
            <a:t>- Prefer </a:t>
          </a:r>
          <a:r>
            <a:rPr lang="en-US" sz="3500" b="1" kern="1200" dirty="0" err="1">
              <a:effectLst/>
            </a:rPr>
            <a:t>sth</a:t>
          </a:r>
          <a:endParaRPr lang="en-US" sz="3500" b="1" kern="1200" dirty="0">
            <a:effectLst/>
          </a:endParaRPr>
        </a:p>
        <a:p>
          <a:pPr lvl="0" algn="ctr" defTabSz="1555750">
            <a:lnSpc>
              <a:spcPct val="90000"/>
            </a:lnSpc>
            <a:spcBef>
              <a:spcPct val="0"/>
            </a:spcBef>
            <a:spcAft>
              <a:spcPct val="35000"/>
            </a:spcAft>
          </a:pPr>
          <a:r>
            <a:rPr lang="en-US" sz="3500" b="1" kern="1200" dirty="0">
              <a:effectLst/>
            </a:rPr>
            <a:t>- Like </a:t>
          </a:r>
          <a:r>
            <a:rPr lang="en-US" sz="3500" b="1" kern="1200" dirty="0" err="1">
              <a:effectLst/>
            </a:rPr>
            <a:t>sth</a:t>
          </a:r>
          <a:r>
            <a:rPr lang="en-US" sz="3500" b="1" kern="1200" dirty="0">
              <a:effectLst/>
            </a:rPr>
            <a:t> better</a:t>
          </a:r>
        </a:p>
      </dsp:txBody>
      <dsp:txXfrm>
        <a:off x="39677" y="513810"/>
        <a:ext cx="10321395" cy="1275312"/>
      </dsp:txXfrm>
    </dsp:sp>
    <dsp:sp modelId="{7B3BAD3B-6F2D-441E-80D4-8FDF0039B9DE}">
      <dsp:nvSpPr>
        <dsp:cNvPr id="0" name=""/>
        <dsp:cNvSpPr/>
      </dsp:nvSpPr>
      <dsp:spPr>
        <a:xfrm>
          <a:off x="0" y="2072640"/>
          <a:ext cx="1354666" cy="135466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8C696F4-061A-434C-849D-EDB4D41E74EC}">
      <dsp:nvSpPr>
        <dsp:cNvPr id="0" name=""/>
        <dsp:cNvSpPr/>
      </dsp:nvSpPr>
      <dsp:spPr>
        <a:xfrm>
          <a:off x="1435946" y="2072640"/>
          <a:ext cx="8964802" cy="1354666"/>
        </a:xfrm>
        <a:prstGeom prst="roundRect">
          <a:avLst>
            <a:gd name="adj" fmla="val 16670"/>
          </a:avLst>
        </a:prstGeom>
        <a:solidFill>
          <a:schemeClr val="accent2">
            <a:lumMod val="40000"/>
            <a:lumOff val="60000"/>
          </a:schemeClr>
        </a:soli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dirty="0"/>
            <a:t>I prefer folk music.</a:t>
          </a:r>
          <a:endParaRPr lang="en-US" sz="3600" b="1" kern="1200" dirty="0">
            <a:solidFill>
              <a:schemeClr val="accent6">
                <a:lumMod val="75000"/>
              </a:schemeClr>
            </a:solidFill>
          </a:endParaRPr>
        </a:p>
      </dsp:txBody>
      <dsp:txXfrm>
        <a:off x="1502087" y="2138781"/>
        <a:ext cx="8832520" cy="1222384"/>
      </dsp:txXfrm>
    </dsp:sp>
    <dsp:sp modelId="{53D2FA06-57CA-4F9E-BAA2-B890A8735418}">
      <dsp:nvSpPr>
        <dsp:cNvPr id="0" name=""/>
        <dsp:cNvSpPr/>
      </dsp:nvSpPr>
      <dsp:spPr>
        <a:xfrm>
          <a:off x="0" y="3589866"/>
          <a:ext cx="1354666" cy="135466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79D83A9-52DF-4034-8BA0-33838BE7A8B0}">
      <dsp:nvSpPr>
        <dsp:cNvPr id="0" name=""/>
        <dsp:cNvSpPr/>
      </dsp:nvSpPr>
      <dsp:spPr>
        <a:xfrm>
          <a:off x="1435946" y="3589866"/>
          <a:ext cx="8964802" cy="1354666"/>
        </a:xfrm>
        <a:prstGeom prst="roundRect">
          <a:avLst>
            <a:gd name="adj" fmla="val 16670"/>
          </a:avLst>
        </a:prstGeom>
        <a:solidFill>
          <a:schemeClr val="accent2">
            <a:lumMod val="40000"/>
            <a:lumOff val="60000"/>
          </a:schemeClr>
        </a:soli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dirty="0"/>
            <a:t>I like modern art better.</a:t>
          </a:r>
          <a:endParaRPr lang="en-US" sz="2800" b="1" kern="1200" dirty="0">
            <a:solidFill>
              <a:schemeClr val="accent6">
                <a:lumMod val="75000"/>
              </a:schemeClr>
            </a:solidFill>
          </a:endParaRPr>
        </a:p>
      </dsp:txBody>
      <dsp:txXfrm>
        <a:off x="1502087" y="3656007"/>
        <a:ext cx="8832520" cy="1222384"/>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12512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650714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617575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16432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410814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2254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60851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53149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jpe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jpeg"/><Relationship Id="rId5" Type="http://schemas.openxmlformats.org/officeDocument/2006/relationships/image" Target="../media/image8.jpeg"/><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9144"/>
            <a:ext cx="9143999" cy="683971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2458" y="1365075"/>
            <a:ext cx="10609690"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Work in pairs. Make </a:t>
            </a:r>
            <a:r>
              <a:rPr lang="en-US" sz="2800" b="1" dirty="0">
                <a:effectLst>
                  <a:glow rad="88900">
                    <a:schemeClr val="bg1"/>
                  </a:glow>
                </a:effectLst>
                <a:cs typeface="Arial" panose="020B0604020202020204" pitchFamily="34" charset="0"/>
              </a:rPr>
              <a:t>similar conversations. </a:t>
            </a:r>
          </a:p>
        </p:txBody>
      </p:sp>
      <p:sp>
        <p:nvSpPr>
          <p:cNvPr id="16" name="Rounded Rectangle 15"/>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pic>
        <p:nvPicPr>
          <p:cNvPr id="5122" name="Picture 2" descr="62274342-stock-vector-two-young-women-talking-meeting-colleagues-or-friends-vector-illustration  - Chinkee Tan">
            <a:extLst>
              <a:ext uri="{FF2B5EF4-FFF2-40B4-BE49-F238E27FC236}">
                <a16:creationId xmlns:a16="http://schemas.microsoft.com/office/drawing/2014/main" id="{1EF810C3-9A62-4656-BA4D-AFB2D673C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644" y="2563472"/>
            <a:ext cx="3958683" cy="39586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ainting Clipart PNG Images | Vector and PSD Files | Free Download on  Pngtree">
            <a:extLst>
              <a:ext uri="{FF2B5EF4-FFF2-40B4-BE49-F238E27FC236}">
                <a16:creationId xmlns:a16="http://schemas.microsoft.com/office/drawing/2014/main" id="{AC44BBA1-8F58-4BE3-B505-06BE7AA4F16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7947" l="3333" r="94167"/>
                    </a14:imgEffect>
                  </a14:imgLayer>
                </a14:imgProps>
              </a:ext>
              <a:ext uri="{28A0092B-C50C-407E-A947-70E740481C1C}">
                <a14:useLocalDpi xmlns:a14="http://schemas.microsoft.com/office/drawing/2010/main" val="0"/>
              </a:ext>
            </a:extLst>
          </a:blip>
          <a:srcRect/>
          <a:stretch>
            <a:fillRect/>
          </a:stretch>
        </p:blipFill>
        <p:spPr bwMode="auto">
          <a:xfrm>
            <a:off x="836341" y="2065473"/>
            <a:ext cx="2780800" cy="26340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hotography Clip Art - Girl Taking Picture Clipart - PNG - Free transparent  image">
            <a:extLst>
              <a:ext uri="{FF2B5EF4-FFF2-40B4-BE49-F238E27FC236}">
                <a16:creationId xmlns:a16="http://schemas.microsoft.com/office/drawing/2014/main" id="{15561CC8-E223-4DB9-8D03-EA631E4C4D99}"/>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4819" b="96988" l="9724" r="89840"/>
                    </a14:imgEffect>
                  </a14:imgLayer>
                </a14:imgProps>
              </a:ext>
              <a:ext uri="{28A0092B-C50C-407E-A947-70E740481C1C}">
                <a14:useLocalDpi xmlns:a14="http://schemas.microsoft.com/office/drawing/2010/main" val="0"/>
              </a:ext>
            </a:extLst>
          </a:blip>
          <a:srcRect l="29321" r="28671"/>
          <a:stretch/>
        </p:blipFill>
        <p:spPr bwMode="auto">
          <a:xfrm>
            <a:off x="9144001" y="1815186"/>
            <a:ext cx="1583473" cy="27276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7066" y="199630"/>
            <a:ext cx="613675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6265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2458" y="1365075"/>
            <a:ext cx="10609690"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Work in pairs. Make </a:t>
            </a:r>
            <a:r>
              <a:rPr lang="en-US" sz="2800" b="1" dirty="0">
                <a:effectLst>
                  <a:glow rad="88900">
                    <a:schemeClr val="bg1"/>
                  </a:glow>
                </a:effectLst>
                <a:cs typeface="Arial" panose="020B0604020202020204" pitchFamily="34" charset="0"/>
              </a:rPr>
              <a:t>similar conversations. </a:t>
            </a:r>
          </a:p>
        </p:txBody>
      </p:sp>
      <p:sp>
        <p:nvSpPr>
          <p:cNvPr id="16" name="Rounded Rectangle 15"/>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pic>
        <p:nvPicPr>
          <p:cNvPr id="5122" name="Picture 2" descr="62274342-stock-vector-two-young-women-talking-meeting-colleagues-or-friends-vector-illustration  - Chinkee Tan">
            <a:extLst>
              <a:ext uri="{FF2B5EF4-FFF2-40B4-BE49-F238E27FC236}">
                <a16:creationId xmlns:a16="http://schemas.microsoft.com/office/drawing/2014/main" id="{1EF810C3-9A62-4656-BA4D-AFB2D673C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644" y="2563472"/>
            <a:ext cx="3958683" cy="39586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47,358 Singing Stock Vector Illustration and Royalty Free Singing Clipart">
            <a:extLst>
              <a:ext uri="{FF2B5EF4-FFF2-40B4-BE49-F238E27FC236}">
                <a16:creationId xmlns:a16="http://schemas.microsoft.com/office/drawing/2014/main" id="{D6F269C1-91E0-4B99-89CB-AE13CBF905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3043" y="1962833"/>
            <a:ext cx="2651396" cy="26513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ancing clipart free images - Cliparting.com">
            <a:extLst>
              <a:ext uri="{FF2B5EF4-FFF2-40B4-BE49-F238E27FC236}">
                <a16:creationId xmlns:a16="http://schemas.microsoft.com/office/drawing/2014/main" id="{41D4EDE0-7E85-4C0D-9368-46DD356156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0007" y="2197850"/>
            <a:ext cx="2756468" cy="20200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7066" y="199630"/>
            <a:ext cx="613675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0659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74586" y="2203489"/>
            <a:ext cx="1957220"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EVERYDAY ENGLISH</a:t>
            </a:r>
            <a:endParaRPr lang="en-GB" dirty="0">
              <a:solidFill>
                <a:schemeClr val="tx1"/>
              </a:solidFill>
            </a:endParaRPr>
          </a:p>
        </p:txBody>
      </p:sp>
      <p:sp>
        <p:nvSpPr>
          <p:cNvPr id="18" name="Rounded Rectangle 17"/>
          <p:cNvSpPr/>
          <p:nvPr/>
        </p:nvSpPr>
        <p:spPr>
          <a:xfrm>
            <a:off x="990820" y="3869060"/>
            <a:ext cx="1883766"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MUSIC AND ARTS IN SCHOOL</a:t>
            </a:r>
            <a:endParaRPr lang="en-GB" dirty="0">
              <a:solidFill>
                <a:schemeClr val="tx1"/>
              </a:solidFill>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22" name="Rectangle 21"/>
          <p:cNvSpPr/>
          <p:nvPr/>
        </p:nvSpPr>
        <p:spPr>
          <a:xfrm>
            <a:off x="5565279" y="1804990"/>
            <a:ext cx="5465180" cy="163003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Expressing preferences</a:t>
            </a:r>
          </a:p>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1: Listen and read the </a:t>
            </a:r>
            <a:r>
              <a:rPr lang="en-US" dirty="0" smtClean="0">
                <a:solidFill>
                  <a:schemeClr val="tx1"/>
                </a:solidFill>
              </a:rPr>
              <a:t>dialogue, paying attention to the highlighted parts.</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2: </a:t>
            </a:r>
            <a:r>
              <a:rPr lang="en-US" dirty="0" smtClean="0">
                <a:solidFill>
                  <a:schemeClr val="tx1"/>
                </a:solidFill>
              </a:rPr>
              <a:t>Work in pair. Ask and answer about your preferences.</a:t>
            </a:r>
            <a:endParaRPr lang="en-US" dirty="0">
              <a:solidFill>
                <a:schemeClr val="tx1"/>
              </a:solidFill>
            </a:endParaRPr>
          </a:p>
        </p:txBody>
      </p:sp>
      <p:cxnSp>
        <p:nvCxnSpPr>
          <p:cNvPr id="24" name="Curved Connector 23"/>
          <p:cNvCxnSpPr>
            <a:stCxn id="16" idx="3"/>
            <a:endCxn id="17" idx="0"/>
          </p:cNvCxnSpPr>
          <p:nvPr/>
        </p:nvCxnSpPr>
        <p:spPr>
          <a:xfrm>
            <a:off x="2855756" y="1442276"/>
            <a:ext cx="997440" cy="761213"/>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932704" y="2531190"/>
            <a:ext cx="941883" cy="1337869"/>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31" name="Rectangle 30"/>
          <p:cNvSpPr/>
          <p:nvPr/>
        </p:nvSpPr>
        <p:spPr>
          <a:xfrm>
            <a:off x="5565279" y="3470205"/>
            <a:ext cx="5465180" cy="147571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3: Choose the correct answer to each question. </a:t>
            </a:r>
          </a:p>
          <a:p>
            <a:pPr marL="285750" indent="-285750">
              <a:buFont typeface="Arial" panose="020B0604020202020204" pitchFamily="34" charset="0"/>
              <a:buChar char="•"/>
            </a:pPr>
            <a:r>
              <a:rPr lang="en-US" dirty="0">
                <a:solidFill>
                  <a:schemeClr val="tx1"/>
                </a:solidFill>
              </a:rPr>
              <a:t>Task 4: Read and underline the words related to the topic of arts and music. </a:t>
            </a:r>
            <a:endParaRPr lang="en-US" dirty="0" smtClean="0">
              <a:solidFill>
                <a:schemeClr val="tx1"/>
              </a:solidFill>
            </a:endParaRPr>
          </a:p>
          <a:p>
            <a:pPr marL="285750" indent="-285750">
              <a:buFont typeface="Arial" panose="020B0604020202020204" pitchFamily="34" charset="0"/>
              <a:buChar char="•"/>
            </a:pPr>
            <a:r>
              <a:rPr lang="en-US" dirty="0">
                <a:solidFill>
                  <a:schemeClr val="tx1"/>
                </a:solidFill>
              </a:rPr>
              <a:t>Task 5: </a:t>
            </a:r>
            <a:r>
              <a:rPr lang="en-US" dirty="0">
                <a:solidFill>
                  <a:srgbClr val="000000"/>
                </a:solidFill>
                <a:latin typeface="Calibri" panose="020F0502020204030204" pitchFamily="34" charset="0"/>
                <a:ea typeface="Times New Roman" panose="02020603050405020304" pitchFamily="18" charset="0"/>
              </a:rPr>
              <a:t>Talk about how you learn music and arts. Compare Susie’s school with your school. </a:t>
            </a:r>
            <a:endParaRPr lang="en-US" dirty="0">
              <a:solidFill>
                <a:schemeClr val="tx1"/>
              </a:solidFill>
            </a:endParaRPr>
          </a:p>
        </p:txBody>
      </p:sp>
    </p:spTree>
    <p:extLst>
      <p:ext uri="{BB962C8B-B14F-4D97-AF65-F5344CB8AC3E}">
        <p14:creationId xmlns:p14="http://schemas.microsoft.com/office/powerpoint/2010/main" val="3866432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8535" y="1810661"/>
            <a:ext cx="6235884" cy="1752811"/>
          </a:xfrm>
          <a:prstGeom prst="rect">
            <a:avLst/>
          </a:prstGeom>
        </p:spPr>
        <p:txBody>
          <a:bodyPr vert="horz" lIns="91440" tIns="45720" rIns="91440" bIns="45720" rtlCol="0" anchor="t">
            <a:noAutofit/>
          </a:bodyPr>
          <a:lstStyle/>
          <a:p>
            <a:pPr>
              <a:lnSpc>
                <a:spcPct val="90000"/>
              </a:lnSpc>
              <a:spcAft>
                <a:spcPts val="600"/>
              </a:spcAft>
            </a:pPr>
            <a:r>
              <a:rPr lang="en-US" sz="3200" b="1" dirty="0"/>
              <a:t>Aims of the stage:</a:t>
            </a:r>
          </a:p>
          <a:p>
            <a:pPr marL="342900" indent="-228600">
              <a:lnSpc>
                <a:spcPct val="90000"/>
              </a:lnSpc>
              <a:spcAft>
                <a:spcPts val="600"/>
              </a:spcAft>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to help </a:t>
            </a:r>
            <a:r>
              <a:rPr lang="en-US" sz="2800" dirty="0" err="1">
                <a:solidFill>
                  <a:srgbClr val="000000"/>
                </a:solidFill>
                <a:latin typeface="Calibri" panose="020F0502020204030204" pitchFamily="34" charset="0"/>
                <a:ea typeface="Calibri" panose="020F0502020204030204" pitchFamily="34" charset="0"/>
                <a:cs typeface="Calibri" panose="020F0502020204030204" pitchFamily="34" charset="0"/>
              </a:rPr>
              <a:t>Ss</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recall or get to know some information about famous people in the field of music and arts, and some common forms of arts</a:t>
            </a:r>
            <a:endParaRPr lang="en-US" sz="2800" dirty="0">
              <a:latin typeface="Calibri" panose="020F0502020204030204" pitchFamily="34" charset="0"/>
              <a:ea typeface="Calibri" panose="020F0502020204030204" pitchFamily="34" charset="0"/>
            </a:endParaRPr>
          </a:p>
          <a:p>
            <a:pPr marL="342900" indent="-228600">
              <a:lnSpc>
                <a:spcPct val="90000"/>
              </a:lnSpc>
              <a:spcAft>
                <a:spcPts val="600"/>
              </a:spcAft>
              <a:buFont typeface="Arial" panose="020B0604020202020204" pitchFamily="34" charset="0"/>
              <a:buChar char="•"/>
            </a:pPr>
            <a:r>
              <a:rPr lang="en-US" sz="2800" dirty="0" smtClean="0">
                <a:effectLst/>
              </a:rPr>
              <a:t>to </a:t>
            </a:r>
            <a:r>
              <a:rPr lang="en-US" sz="2800" dirty="0">
                <a:effectLst/>
              </a:rPr>
              <a:t>help students talk about how Ss in Viet Nam study music and </a:t>
            </a:r>
            <a:r>
              <a:rPr lang="en-US" sz="2800" dirty="0" smtClean="0">
                <a:effectLst/>
              </a:rPr>
              <a:t>arts</a:t>
            </a:r>
            <a:endParaRPr lang="en-US" sz="2800" dirty="0">
              <a:effectLst/>
            </a:endParaRPr>
          </a:p>
          <a:p>
            <a:pPr marL="342900" indent="-228600">
              <a:lnSpc>
                <a:spcPct val="90000"/>
              </a:lnSpc>
              <a:spcAft>
                <a:spcPts val="600"/>
              </a:spcAft>
              <a:buFont typeface="Arial" panose="020B0604020202020204" pitchFamily="34" charset="0"/>
              <a:buChar char="•"/>
            </a:pPr>
            <a:r>
              <a:rPr lang="en-US" sz="2800" dirty="0" smtClean="0">
                <a:effectLst/>
              </a:rPr>
              <a:t>to </a:t>
            </a:r>
            <a:r>
              <a:rPr lang="en-US" sz="2800" dirty="0">
                <a:effectLst/>
              </a:rPr>
              <a:t>help them compare their school and schools in other </a:t>
            </a:r>
            <a:r>
              <a:rPr lang="en-US" sz="2800" dirty="0" smtClean="0">
                <a:effectLst/>
              </a:rPr>
              <a:t>countries</a:t>
            </a:r>
            <a:endParaRPr lang="en-US" sz="2800" dirty="0">
              <a:effectLst/>
            </a:endParaRPr>
          </a:p>
        </p:txBody>
      </p:sp>
      <p:pic>
        <p:nvPicPr>
          <p:cNvPr id="5122" name="Picture 2" descr="Math with Mrs. D: Industrial Revolution Presentation with a Smidgen of Math">
            <a:extLst>
              <a:ext uri="{FF2B5EF4-FFF2-40B4-BE49-F238E27FC236}">
                <a16:creationId xmlns:a16="http://schemas.microsoft.com/office/drawing/2014/main" id="{DFA92F69-B362-43B5-86C3-966CDB3844B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11291" y="2784090"/>
            <a:ext cx="3936434" cy="43799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3" name="TextBox 12"/>
          <p:cNvSpPr txBox="1"/>
          <p:nvPr/>
        </p:nvSpPr>
        <p:spPr>
          <a:xfrm>
            <a:off x="487067" y="252953"/>
            <a:ext cx="696393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MUSIC AND ARTS IN </a:t>
            </a:r>
            <a:r>
              <a:rPr lang="en-US" sz="3200" b="1" dirty="0" smtClean="0">
                <a:effectLst>
                  <a:glow rad="88900">
                    <a:schemeClr val="bg1"/>
                  </a:glow>
                </a:effectLst>
                <a:latin typeface="Arial" panose="020B0604020202020204" pitchFamily="34" charset="0"/>
                <a:cs typeface="Arial" panose="020B0604020202020204" pitchFamily="34" charset="0"/>
              </a:rPr>
              <a:t>SCHOOL</a:t>
            </a:r>
            <a:endParaRPr lang="en-US" sz="32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695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8" name="TextBox 7"/>
          <p:cNvSpPr txBox="1"/>
          <p:nvPr/>
        </p:nvSpPr>
        <p:spPr>
          <a:xfrm>
            <a:off x="487066" y="199630"/>
            <a:ext cx="7590133"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MUSIC AND ARTS IN </a:t>
            </a:r>
            <a:r>
              <a:rPr lang="en-US" sz="3600" b="1" dirty="0" smtClean="0">
                <a:effectLst>
                  <a:glow rad="88900">
                    <a:schemeClr val="bg1"/>
                  </a:glow>
                </a:effectLst>
                <a:latin typeface="Arial" panose="020B0604020202020204" pitchFamily="34" charset="0"/>
                <a:cs typeface="Arial" panose="020B0604020202020204" pitchFamily="34" charset="0"/>
              </a:rPr>
              <a:t>SCHOOL</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BB43E80-FAEA-47DF-A3AD-0CC4402B18A7}"/>
              </a:ext>
            </a:extLst>
          </p:cNvPr>
          <p:cNvSpPr txBox="1"/>
          <p:nvPr/>
        </p:nvSpPr>
        <p:spPr>
          <a:xfrm>
            <a:off x="984484" y="1188286"/>
            <a:ext cx="6821370"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Choose the correct answer to each question. </a:t>
            </a:r>
          </a:p>
        </p:txBody>
      </p:sp>
      <p:sp>
        <p:nvSpPr>
          <p:cNvPr id="12" name="Rounded Rectangle 15">
            <a:extLst>
              <a:ext uri="{FF2B5EF4-FFF2-40B4-BE49-F238E27FC236}">
                <a16:creationId xmlns:a16="http://schemas.microsoft.com/office/drawing/2014/main" id="{74473FAC-0397-4D1C-A049-50AA36857B1A}"/>
              </a:ext>
            </a:extLst>
          </p:cNvPr>
          <p:cNvSpPr/>
          <p:nvPr/>
        </p:nvSpPr>
        <p:spPr>
          <a:xfrm>
            <a:off x="487067" y="118964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a:extLst>
              <a:ext uri="{FF2B5EF4-FFF2-40B4-BE49-F238E27FC236}">
                <a16:creationId xmlns:a16="http://schemas.microsoft.com/office/drawing/2014/main" id="{96732016-9C21-43F6-BAD2-DB9F782F74FB}"/>
              </a:ext>
            </a:extLst>
          </p:cNvPr>
          <p:cNvSpPr txBox="1"/>
          <p:nvPr/>
        </p:nvSpPr>
        <p:spPr>
          <a:xfrm>
            <a:off x="539852" y="108700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TextBox 3">
            <a:extLst>
              <a:ext uri="{FF2B5EF4-FFF2-40B4-BE49-F238E27FC236}">
                <a16:creationId xmlns:a16="http://schemas.microsoft.com/office/drawing/2014/main" id="{FA2DA299-ADD6-4255-835F-2CC94D6D1E90}"/>
              </a:ext>
            </a:extLst>
          </p:cNvPr>
          <p:cNvSpPr txBox="1"/>
          <p:nvPr/>
        </p:nvSpPr>
        <p:spPr>
          <a:xfrm>
            <a:off x="539852" y="1661834"/>
            <a:ext cx="10860461" cy="5196166"/>
          </a:xfrm>
          <a:prstGeom prst="rect">
            <a:avLst/>
          </a:prstGeom>
          <a:noFill/>
        </p:spPr>
        <p:txBody>
          <a:bodyPr wrap="square" rtlCol="0">
            <a:spAutoFit/>
          </a:bodyPr>
          <a:lstStyle/>
          <a:p>
            <a:pPr marL="344488" indent="-344488">
              <a:lnSpc>
                <a:spcPct val="150000"/>
              </a:lnSpc>
              <a:buAutoNum type="arabicPeriod"/>
            </a:pPr>
            <a:r>
              <a:rPr lang="en-US" sz="2700" dirty="0">
                <a:solidFill>
                  <a:schemeClr val="accent1">
                    <a:lumMod val="50000"/>
                  </a:schemeClr>
                </a:solidFill>
              </a:rPr>
              <a:t>Who is the composer of Viet Nam’s national anther “Tien Quan Ca”?</a:t>
            </a:r>
          </a:p>
          <a:p>
            <a:pPr marL="457200" indent="-457200">
              <a:lnSpc>
                <a:spcPct val="150000"/>
              </a:lnSpc>
              <a:buAutoNum type="alphaUcPeriod"/>
            </a:pPr>
            <a:r>
              <a:rPr lang="en-US" sz="2700" dirty="0"/>
              <a:t>Pham Tuyen	</a:t>
            </a:r>
            <a:r>
              <a:rPr lang="en-US" sz="2700" dirty="0" smtClean="0"/>
              <a:t>	B</a:t>
            </a:r>
            <a:r>
              <a:rPr lang="en-US" sz="2700" dirty="0"/>
              <a:t>. Van Cao			C. An </a:t>
            </a:r>
            <a:r>
              <a:rPr lang="en-US" sz="2700" dirty="0" err="1"/>
              <a:t>Thuyen</a:t>
            </a:r>
            <a:endParaRPr lang="en-US" sz="2700" dirty="0"/>
          </a:p>
          <a:p>
            <a:pPr>
              <a:lnSpc>
                <a:spcPct val="150000"/>
              </a:lnSpc>
            </a:pPr>
            <a:r>
              <a:rPr lang="en-US" sz="2700" dirty="0">
                <a:solidFill>
                  <a:schemeClr val="accent1">
                    <a:lumMod val="50000"/>
                  </a:schemeClr>
                </a:solidFill>
              </a:rPr>
              <a:t>2. Where in Viet Nam did water puppetry originate?</a:t>
            </a:r>
          </a:p>
          <a:p>
            <a:pPr marL="457200" indent="-457200">
              <a:lnSpc>
                <a:spcPct val="150000"/>
              </a:lnSpc>
              <a:buAutoNum type="alphaUcPeriod"/>
            </a:pPr>
            <a:r>
              <a:rPr lang="en-US" sz="2700" dirty="0"/>
              <a:t>In the North	</a:t>
            </a:r>
            <a:r>
              <a:rPr lang="en-US" sz="2700" dirty="0" smtClean="0"/>
              <a:t>	B</a:t>
            </a:r>
            <a:r>
              <a:rPr lang="en-US" sz="2700" dirty="0"/>
              <a:t>. In the central region	C. In the South</a:t>
            </a:r>
          </a:p>
          <a:p>
            <a:pPr>
              <a:lnSpc>
                <a:spcPct val="150000"/>
              </a:lnSpc>
            </a:pPr>
            <a:r>
              <a:rPr lang="en-US" sz="2700" dirty="0">
                <a:solidFill>
                  <a:schemeClr val="accent1">
                    <a:lumMod val="50000"/>
                  </a:schemeClr>
                </a:solidFill>
              </a:rPr>
              <a:t>3. What is Bac </a:t>
            </a:r>
            <a:r>
              <a:rPr lang="en-US" sz="2700" dirty="0" err="1">
                <a:solidFill>
                  <a:schemeClr val="accent1">
                    <a:lumMod val="50000"/>
                  </a:schemeClr>
                </a:solidFill>
              </a:rPr>
              <a:t>Ninh</a:t>
            </a:r>
            <a:r>
              <a:rPr lang="en-US" sz="2700" dirty="0">
                <a:solidFill>
                  <a:schemeClr val="accent1">
                    <a:lumMod val="50000"/>
                  </a:schemeClr>
                </a:solidFill>
              </a:rPr>
              <a:t> famous for?</a:t>
            </a:r>
          </a:p>
          <a:p>
            <a:pPr marL="457200" indent="-457200">
              <a:lnSpc>
                <a:spcPct val="150000"/>
              </a:lnSpc>
              <a:buAutoNum type="alphaUcPeriod"/>
            </a:pPr>
            <a:r>
              <a:rPr lang="en-US" sz="2700" i="1" dirty="0"/>
              <a:t>Quan Ho </a:t>
            </a:r>
            <a:r>
              <a:rPr lang="en-US" sz="2700" dirty="0"/>
              <a:t>singing	</a:t>
            </a:r>
            <a:r>
              <a:rPr lang="en-US" sz="2700" dirty="0" smtClean="0"/>
              <a:t>	B</a:t>
            </a:r>
            <a:r>
              <a:rPr lang="en-US" sz="2700" dirty="0"/>
              <a:t>. </a:t>
            </a:r>
            <a:r>
              <a:rPr lang="en-US" sz="2700" i="1" dirty="0"/>
              <a:t>Vi Dam </a:t>
            </a:r>
            <a:r>
              <a:rPr lang="en-US" sz="2700" dirty="0"/>
              <a:t>singing		C. </a:t>
            </a:r>
            <a:r>
              <a:rPr lang="en-US" sz="2700" i="1" dirty="0"/>
              <a:t>Cai Luong </a:t>
            </a:r>
            <a:r>
              <a:rPr lang="en-US" sz="2700" dirty="0"/>
              <a:t>opera</a:t>
            </a:r>
          </a:p>
          <a:p>
            <a:pPr>
              <a:lnSpc>
                <a:spcPct val="150000"/>
              </a:lnSpc>
            </a:pPr>
            <a:r>
              <a:rPr lang="en-US" sz="2700" i="1" dirty="0">
                <a:solidFill>
                  <a:schemeClr val="accent1">
                    <a:lumMod val="50000"/>
                  </a:schemeClr>
                </a:solidFill>
              </a:rPr>
              <a:t>4. Mozart is one of the world’s greatest ______ .</a:t>
            </a:r>
          </a:p>
          <a:p>
            <a:pPr>
              <a:lnSpc>
                <a:spcPct val="150000"/>
              </a:lnSpc>
            </a:pPr>
            <a:r>
              <a:rPr lang="en-US" sz="2700" dirty="0"/>
              <a:t>A. </a:t>
            </a:r>
            <a:r>
              <a:rPr lang="en-US" sz="2700" dirty="0" smtClean="0"/>
              <a:t>singers</a:t>
            </a:r>
            <a:r>
              <a:rPr lang="en-US" sz="2700" dirty="0"/>
              <a:t>		</a:t>
            </a:r>
            <a:r>
              <a:rPr lang="en-US" sz="2700" dirty="0" smtClean="0"/>
              <a:t>	B</a:t>
            </a:r>
            <a:r>
              <a:rPr lang="en-US" sz="2700" dirty="0"/>
              <a:t>. composers		</a:t>
            </a:r>
            <a:r>
              <a:rPr lang="en-US" sz="2700" dirty="0" smtClean="0"/>
              <a:t>C</a:t>
            </a:r>
            <a:r>
              <a:rPr lang="en-US" sz="2700" dirty="0"/>
              <a:t>. poets</a:t>
            </a:r>
          </a:p>
        </p:txBody>
      </p:sp>
      <p:sp>
        <p:nvSpPr>
          <p:cNvPr id="17" name="Oval 16">
            <a:extLst>
              <a:ext uri="{FF2B5EF4-FFF2-40B4-BE49-F238E27FC236}">
                <a16:creationId xmlns:a16="http://schemas.microsoft.com/office/drawing/2014/main" id="{F1ACCE91-63C9-4CBA-A1B1-589966518F00}"/>
              </a:ext>
            </a:extLst>
          </p:cNvPr>
          <p:cNvSpPr/>
          <p:nvPr/>
        </p:nvSpPr>
        <p:spPr>
          <a:xfrm>
            <a:off x="4145426" y="2441398"/>
            <a:ext cx="474337" cy="4564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1ACCE91-63C9-4CBA-A1B1-589966518F00}"/>
              </a:ext>
            </a:extLst>
          </p:cNvPr>
          <p:cNvSpPr/>
          <p:nvPr/>
        </p:nvSpPr>
        <p:spPr>
          <a:xfrm>
            <a:off x="501200" y="3693047"/>
            <a:ext cx="474337" cy="4564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1ACCE91-63C9-4CBA-A1B1-589966518F00}"/>
              </a:ext>
            </a:extLst>
          </p:cNvPr>
          <p:cNvSpPr/>
          <p:nvPr/>
        </p:nvSpPr>
        <p:spPr>
          <a:xfrm>
            <a:off x="481346" y="4946704"/>
            <a:ext cx="474337" cy="4564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F1ACCE91-63C9-4CBA-A1B1-589966518F00}"/>
              </a:ext>
            </a:extLst>
          </p:cNvPr>
          <p:cNvSpPr/>
          <p:nvPr/>
        </p:nvSpPr>
        <p:spPr>
          <a:xfrm>
            <a:off x="4158000" y="6177056"/>
            <a:ext cx="474337" cy="4564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397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0" name="TextBox 9">
            <a:extLst>
              <a:ext uri="{FF2B5EF4-FFF2-40B4-BE49-F238E27FC236}">
                <a16:creationId xmlns:a16="http://schemas.microsoft.com/office/drawing/2014/main" id="{2BB43E80-FAEA-47DF-A3AD-0CC4402B18A7}"/>
              </a:ext>
            </a:extLst>
          </p:cNvPr>
          <p:cNvSpPr txBox="1"/>
          <p:nvPr/>
        </p:nvSpPr>
        <p:spPr>
          <a:xfrm>
            <a:off x="1042458" y="1398528"/>
            <a:ext cx="10964012"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Read and underline the words related to the topic of arts and </a:t>
            </a:r>
            <a:r>
              <a:rPr lang="en-US" sz="2600" b="1">
                <a:effectLst>
                  <a:glow rad="88900">
                    <a:schemeClr val="bg1"/>
                  </a:glow>
                </a:effectLst>
                <a:cs typeface="Arial" panose="020B0604020202020204" pitchFamily="34" charset="0"/>
              </a:rPr>
              <a:t>music</a:t>
            </a:r>
            <a:r>
              <a:rPr lang="en-US" sz="2600" b="1" smtClean="0">
                <a:effectLst>
                  <a:glow rad="88900">
                    <a:schemeClr val="bg1"/>
                  </a:glow>
                </a:effectLst>
                <a:cs typeface="Arial" panose="020B0604020202020204" pitchFamily="34" charset="0"/>
              </a:rPr>
              <a:t>. </a:t>
            </a:r>
            <a:endParaRPr lang="en-US" sz="2600" b="1" dirty="0">
              <a:effectLst>
                <a:glow rad="88900">
                  <a:schemeClr val="bg1"/>
                </a:glow>
              </a:effectLst>
              <a:cs typeface="Arial" panose="020B0604020202020204" pitchFamily="34" charset="0"/>
            </a:endParaRPr>
          </a:p>
        </p:txBody>
      </p:sp>
      <p:sp>
        <p:nvSpPr>
          <p:cNvPr id="12" name="Rounded Rectangle 15">
            <a:extLst>
              <a:ext uri="{FF2B5EF4-FFF2-40B4-BE49-F238E27FC236}">
                <a16:creationId xmlns:a16="http://schemas.microsoft.com/office/drawing/2014/main" id="{74473FAC-0397-4D1C-A049-50AA36857B1A}"/>
              </a:ext>
            </a:extLst>
          </p:cNvPr>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a:extLst>
              <a:ext uri="{FF2B5EF4-FFF2-40B4-BE49-F238E27FC236}">
                <a16:creationId xmlns:a16="http://schemas.microsoft.com/office/drawing/2014/main" id="{96732016-9C21-43F6-BAD2-DB9F782F74FB}"/>
              </a:ext>
            </a:extLst>
          </p:cNvPr>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
            <a:extLst>
              <a:ext uri="{FF2B5EF4-FFF2-40B4-BE49-F238E27FC236}">
                <a16:creationId xmlns:a16="http://schemas.microsoft.com/office/drawing/2014/main" id="{8469E4A7-9AFC-40B7-976F-71CE968A4F91}"/>
              </a:ext>
            </a:extLst>
          </p:cNvPr>
          <p:cNvSpPr txBox="1"/>
          <p:nvPr/>
        </p:nvSpPr>
        <p:spPr>
          <a:xfrm>
            <a:off x="1197750" y="1962833"/>
            <a:ext cx="9796499" cy="4616648"/>
          </a:xfrm>
          <a:prstGeom prst="rect">
            <a:avLst/>
          </a:prstGeom>
          <a:solidFill>
            <a:schemeClr val="accent6">
              <a:lumMod val="60000"/>
              <a:lumOff val="40000"/>
            </a:schemeClr>
          </a:solidFill>
        </p:spPr>
        <p:txBody>
          <a:bodyPr wrap="square" rtlCol="0">
            <a:spAutoFit/>
          </a:bodyPr>
          <a:lstStyle/>
          <a:p>
            <a:pPr>
              <a:lnSpc>
                <a:spcPct val="150000"/>
              </a:lnSpc>
            </a:pPr>
            <a:r>
              <a:rPr lang="en-US" sz="2800" dirty="0"/>
              <a:t>Hi. My name is Susie. I’m from Australia. I’m in grade 7. My school teaches arts and music to all the students. Some forms of art such as painting, or drama are optional: you can choose to learn them if you like. Music and dancing are compulsory: all of us must study them every week. The school even has a choir, and they perform every month. There are also different art clubs, and you can join any of them.</a:t>
            </a:r>
          </a:p>
        </p:txBody>
      </p:sp>
      <p:cxnSp>
        <p:nvCxnSpPr>
          <p:cNvPr id="4" name="Straight Connector 3">
            <a:extLst>
              <a:ext uri="{FF2B5EF4-FFF2-40B4-BE49-F238E27FC236}">
                <a16:creationId xmlns:a16="http://schemas.microsoft.com/office/drawing/2014/main" id="{0F44B84A-9FFB-417F-A74A-6308AA1ADA72}"/>
              </a:ext>
            </a:extLst>
          </p:cNvPr>
          <p:cNvCxnSpPr/>
          <p:nvPr/>
        </p:nvCxnSpPr>
        <p:spPr>
          <a:xfrm>
            <a:off x="2481654" y="3178464"/>
            <a:ext cx="571109"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0F44B84A-9FFB-417F-A74A-6308AA1ADA72}"/>
              </a:ext>
            </a:extLst>
          </p:cNvPr>
          <p:cNvCxnSpPr/>
          <p:nvPr/>
        </p:nvCxnSpPr>
        <p:spPr>
          <a:xfrm>
            <a:off x="3767529" y="3178464"/>
            <a:ext cx="818759"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0F44B84A-9FFB-417F-A74A-6308AA1ADA72}"/>
              </a:ext>
            </a:extLst>
          </p:cNvPr>
          <p:cNvCxnSpPr/>
          <p:nvPr/>
        </p:nvCxnSpPr>
        <p:spPr>
          <a:xfrm>
            <a:off x="9636834" y="3187008"/>
            <a:ext cx="42918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0F44B84A-9FFB-417F-A74A-6308AA1ADA72}"/>
              </a:ext>
            </a:extLst>
          </p:cNvPr>
          <p:cNvCxnSpPr/>
          <p:nvPr/>
        </p:nvCxnSpPr>
        <p:spPr>
          <a:xfrm>
            <a:off x="1673934" y="3826164"/>
            <a:ext cx="116070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0F44B84A-9FFB-417F-A74A-6308AA1ADA72}"/>
              </a:ext>
            </a:extLst>
          </p:cNvPr>
          <p:cNvCxnSpPr/>
          <p:nvPr/>
        </p:nvCxnSpPr>
        <p:spPr>
          <a:xfrm>
            <a:off x="3418914" y="3819468"/>
            <a:ext cx="93210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0F44B84A-9FFB-417F-A74A-6308AA1ADA72}"/>
              </a:ext>
            </a:extLst>
          </p:cNvPr>
          <p:cNvCxnSpPr/>
          <p:nvPr/>
        </p:nvCxnSpPr>
        <p:spPr>
          <a:xfrm>
            <a:off x="2553415" y="4451004"/>
            <a:ext cx="865499"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0F44B84A-9FFB-417F-A74A-6308AA1ADA72}"/>
              </a:ext>
            </a:extLst>
          </p:cNvPr>
          <p:cNvCxnSpPr/>
          <p:nvPr/>
        </p:nvCxnSpPr>
        <p:spPr>
          <a:xfrm>
            <a:off x="4114800" y="4451004"/>
            <a:ext cx="111252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id="{0F44B84A-9FFB-417F-A74A-6308AA1ADA72}"/>
              </a:ext>
            </a:extLst>
          </p:cNvPr>
          <p:cNvCxnSpPr/>
          <p:nvPr/>
        </p:nvCxnSpPr>
        <p:spPr>
          <a:xfrm>
            <a:off x="7198434" y="5098704"/>
            <a:ext cx="69588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id="{0F44B84A-9FFB-417F-A74A-6308AA1ADA72}"/>
              </a:ext>
            </a:extLst>
          </p:cNvPr>
          <p:cNvCxnSpPr/>
          <p:nvPr/>
        </p:nvCxnSpPr>
        <p:spPr>
          <a:xfrm>
            <a:off x="9414621" y="5099628"/>
            <a:ext cx="1169559"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0F44B84A-9FFB-417F-A74A-6308AA1ADA72}"/>
              </a:ext>
            </a:extLst>
          </p:cNvPr>
          <p:cNvCxnSpPr/>
          <p:nvPr/>
        </p:nvCxnSpPr>
        <p:spPr>
          <a:xfrm>
            <a:off x="6771714" y="5723544"/>
            <a:ext cx="122166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38" name="TextBox 37"/>
          <p:cNvSpPr txBox="1"/>
          <p:nvPr/>
        </p:nvSpPr>
        <p:spPr>
          <a:xfrm>
            <a:off x="487066" y="199630"/>
            <a:ext cx="7590133"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MUSIC AND ARTS IN </a:t>
            </a:r>
            <a:r>
              <a:rPr lang="en-US" sz="3600" b="1" smtClean="0">
                <a:effectLst>
                  <a:glow rad="88900">
                    <a:schemeClr val="bg1"/>
                  </a:glow>
                </a:effectLst>
                <a:latin typeface="Arial" panose="020B0604020202020204" pitchFamily="34" charset="0"/>
                <a:cs typeface="Arial" panose="020B0604020202020204" pitchFamily="34" charset="0"/>
              </a:rPr>
              <a:t>SCHOOL</a:t>
            </a:r>
            <a:endParaRPr lang="en-US" sz="3600" b="1">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58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400"/>
                                        <p:tgtEl>
                                          <p:spTgt spid="23"/>
                                        </p:tgtEl>
                                      </p:cBhvr>
                                    </p:animEffect>
                                    <p:anim calcmode="lin" valueType="num">
                                      <p:cBhvr>
                                        <p:cTn id="13" dur="400" fill="hold"/>
                                        <p:tgtEl>
                                          <p:spTgt spid="23"/>
                                        </p:tgtEl>
                                        <p:attrNameLst>
                                          <p:attrName>ppt_x</p:attrName>
                                        </p:attrNameLst>
                                      </p:cBhvr>
                                      <p:tavLst>
                                        <p:tav tm="0">
                                          <p:val>
                                            <p:strVal val="#ppt_x"/>
                                          </p:val>
                                        </p:tav>
                                        <p:tav tm="100000">
                                          <p:val>
                                            <p:strVal val="#ppt_x"/>
                                          </p:val>
                                        </p:tav>
                                      </p:tavLst>
                                    </p:anim>
                                    <p:anim calcmode="lin" valueType="num">
                                      <p:cBhvr>
                                        <p:cTn id="14" dur="4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400"/>
                                        <p:tgtEl>
                                          <p:spTgt spid="24"/>
                                        </p:tgtEl>
                                      </p:cBhvr>
                                    </p:animEffect>
                                    <p:anim calcmode="lin" valueType="num">
                                      <p:cBhvr>
                                        <p:cTn id="18" dur="400" fill="hold"/>
                                        <p:tgtEl>
                                          <p:spTgt spid="24"/>
                                        </p:tgtEl>
                                        <p:attrNameLst>
                                          <p:attrName>ppt_x</p:attrName>
                                        </p:attrNameLst>
                                      </p:cBhvr>
                                      <p:tavLst>
                                        <p:tav tm="0">
                                          <p:val>
                                            <p:strVal val="#ppt_x"/>
                                          </p:val>
                                        </p:tav>
                                        <p:tav tm="100000">
                                          <p:val>
                                            <p:strVal val="#ppt_x"/>
                                          </p:val>
                                        </p:tav>
                                      </p:tavLst>
                                    </p:anim>
                                    <p:anim calcmode="lin" valueType="num">
                                      <p:cBhvr>
                                        <p:cTn id="19" dur="4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400"/>
                                        <p:tgtEl>
                                          <p:spTgt spid="25"/>
                                        </p:tgtEl>
                                      </p:cBhvr>
                                    </p:animEffect>
                                    <p:anim calcmode="lin" valueType="num">
                                      <p:cBhvr>
                                        <p:cTn id="23" dur="400" fill="hold"/>
                                        <p:tgtEl>
                                          <p:spTgt spid="25"/>
                                        </p:tgtEl>
                                        <p:attrNameLst>
                                          <p:attrName>ppt_x</p:attrName>
                                        </p:attrNameLst>
                                      </p:cBhvr>
                                      <p:tavLst>
                                        <p:tav tm="0">
                                          <p:val>
                                            <p:strVal val="#ppt_x"/>
                                          </p:val>
                                        </p:tav>
                                        <p:tav tm="100000">
                                          <p:val>
                                            <p:strVal val="#ppt_x"/>
                                          </p:val>
                                        </p:tav>
                                      </p:tavLst>
                                    </p:anim>
                                    <p:anim calcmode="lin" valueType="num">
                                      <p:cBhvr>
                                        <p:cTn id="24" dur="4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400"/>
                                        <p:tgtEl>
                                          <p:spTgt spid="26"/>
                                        </p:tgtEl>
                                      </p:cBhvr>
                                    </p:animEffect>
                                    <p:anim calcmode="lin" valueType="num">
                                      <p:cBhvr>
                                        <p:cTn id="28" dur="400" fill="hold"/>
                                        <p:tgtEl>
                                          <p:spTgt spid="26"/>
                                        </p:tgtEl>
                                        <p:attrNameLst>
                                          <p:attrName>ppt_x</p:attrName>
                                        </p:attrNameLst>
                                      </p:cBhvr>
                                      <p:tavLst>
                                        <p:tav tm="0">
                                          <p:val>
                                            <p:strVal val="#ppt_x"/>
                                          </p:val>
                                        </p:tav>
                                        <p:tav tm="100000">
                                          <p:val>
                                            <p:strVal val="#ppt_x"/>
                                          </p:val>
                                        </p:tav>
                                      </p:tavLst>
                                    </p:anim>
                                    <p:anim calcmode="lin" valueType="num">
                                      <p:cBhvr>
                                        <p:cTn id="29" dur="4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400"/>
                                        <p:tgtEl>
                                          <p:spTgt spid="27"/>
                                        </p:tgtEl>
                                      </p:cBhvr>
                                    </p:animEffect>
                                    <p:anim calcmode="lin" valueType="num">
                                      <p:cBhvr>
                                        <p:cTn id="33" dur="400" fill="hold"/>
                                        <p:tgtEl>
                                          <p:spTgt spid="27"/>
                                        </p:tgtEl>
                                        <p:attrNameLst>
                                          <p:attrName>ppt_x</p:attrName>
                                        </p:attrNameLst>
                                      </p:cBhvr>
                                      <p:tavLst>
                                        <p:tav tm="0">
                                          <p:val>
                                            <p:strVal val="#ppt_x"/>
                                          </p:val>
                                        </p:tav>
                                        <p:tav tm="100000">
                                          <p:val>
                                            <p:strVal val="#ppt_x"/>
                                          </p:val>
                                        </p:tav>
                                      </p:tavLst>
                                    </p:anim>
                                    <p:anim calcmode="lin" valueType="num">
                                      <p:cBhvr>
                                        <p:cTn id="34" dur="4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400"/>
                                        <p:tgtEl>
                                          <p:spTgt spid="29"/>
                                        </p:tgtEl>
                                      </p:cBhvr>
                                    </p:animEffect>
                                    <p:anim calcmode="lin" valueType="num">
                                      <p:cBhvr>
                                        <p:cTn id="38" dur="400" fill="hold"/>
                                        <p:tgtEl>
                                          <p:spTgt spid="29"/>
                                        </p:tgtEl>
                                        <p:attrNameLst>
                                          <p:attrName>ppt_x</p:attrName>
                                        </p:attrNameLst>
                                      </p:cBhvr>
                                      <p:tavLst>
                                        <p:tav tm="0">
                                          <p:val>
                                            <p:strVal val="#ppt_x"/>
                                          </p:val>
                                        </p:tav>
                                        <p:tav tm="100000">
                                          <p:val>
                                            <p:strVal val="#ppt_x"/>
                                          </p:val>
                                        </p:tav>
                                      </p:tavLst>
                                    </p:anim>
                                    <p:anim calcmode="lin" valueType="num">
                                      <p:cBhvr>
                                        <p:cTn id="39" dur="4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400"/>
                                        <p:tgtEl>
                                          <p:spTgt spid="32"/>
                                        </p:tgtEl>
                                      </p:cBhvr>
                                    </p:animEffect>
                                    <p:anim calcmode="lin" valueType="num">
                                      <p:cBhvr>
                                        <p:cTn id="43" dur="400" fill="hold"/>
                                        <p:tgtEl>
                                          <p:spTgt spid="32"/>
                                        </p:tgtEl>
                                        <p:attrNameLst>
                                          <p:attrName>ppt_x</p:attrName>
                                        </p:attrNameLst>
                                      </p:cBhvr>
                                      <p:tavLst>
                                        <p:tav tm="0">
                                          <p:val>
                                            <p:strVal val="#ppt_x"/>
                                          </p:val>
                                        </p:tav>
                                        <p:tav tm="100000">
                                          <p:val>
                                            <p:strVal val="#ppt_x"/>
                                          </p:val>
                                        </p:tav>
                                      </p:tavLst>
                                    </p:anim>
                                    <p:anim calcmode="lin" valueType="num">
                                      <p:cBhvr>
                                        <p:cTn id="44" dur="400" fill="hold"/>
                                        <p:tgtEl>
                                          <p:spTgt spid="3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400"/>
                                        <p:tgtEl>
                                          <p:spTgt spid="34"/>
                                        </p:tgtEl>
                                      </p:cBhvr>
                                    </p:animEffect>
                                    <p:anim calcmode="lin" valueType="num">
                                      <p:cBhvr>
                                        <p:cTn id="48" dur="400" fill="hold"/>
                                        <p:tgtEl>
                                          <p:spTgt spid="34"/>
                                        </p:tgtEl>
                                        <p:attrNameLst>
                                          <p:attrName>ppt_x</p:attrName>
                                        </p:attrNameLst>
                                      </p:cBhvr>
                                      <p:tavLst>
                                        <p:tav tm="0">
                                          <p:val>
                                            <p:strVal val="#ppt_x"/>
                                          </p:val>
                                        </p:tav>
                                        <p:tav tm="100000">
                                          <p:val>
                                            <p:strVal val="#ppt_x"/>
                                          </p:val>
                                        </p:tav>
                                      </p:tavLst>
                                    </p:anim>
                                    <p:anim calcmode="lin" valueType="num">
                                      <p:cBhvr>
                                        <p:cTn id="49" dur="400" fill="hold"/>
                                        <p:tgtEl>
                                          <p:spTgt spid="3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400"/>
                                        <p:tgtEl>
                                          <p:spTgt spid="36"/>
                                        </p:tgtEl>
                                      </p:cBhvr>
                                    </p:animEffect>
                                    <p:anim calcmode="lin" valueType="num">
                                      <p:cBhvr>
                                        <p:cTn id="53" dur="400" fill="hold"/>
                                        <p:tgtEl>
                                          <p:spTgt spid="36"/>
                                        </p:tgtEl>
                                        <p:attrNameLst>
                                          <p:attrName>ppt_x</p:attrName>
                                        </p:attrNameLst>
                                      </p:cBhvr>
                                      <p:tavLst>
                                        <p:tav tm="0">
                                          <p:val>
                                            <p:strVal val="#ppt_x"/>
                                          </p:val>
                                        </p:tav>
                                        <p:tav tm="100000">
                                          <p:val>
                                            <p:strVal val="#ppt_x"/>
                                          </p:val>
                                        </p:tav>
                                      </p:tavLst>
                                    </p:anim>
                                    <p:anim calcmode="lin" valueType="num">
                                      <p:cBhvr>
                                        <p:cTn id="54" dur="4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0" name="TextBox 9">
            <a:extLst>
              <a:ext uri="{FF2B5EF4-FFF2-40B4-BE49-F238E27FC236}">
                <a16:creationId xmlns:a16="http://schemas.microsoft.com/office/drawing/2014/main" id="{2BB43E80-FAEA-47DF-A3AD-0CC4402B18A7}"/>
              </a:ext>
            </a:extLst>
          </p:cNvPr>
          <p:cNvSpPr txBox="1"/>
          <p:nvPr/>
        </p:nvSpPr>
        <p:spPr>
          <a:xfrm>
            <a:off x="1042458" y="1254947"/>
            <a:ext cx="10964012" cy="830997"/>
          </a:xfrm>
          <a:prstGeom prst="rect">
            <a:avLst/>
          </a:prstGeom>
          <a:noFill/>
          <a:effectLst/>
        </p:spPr>
        <p:txBody>
          <a:bodyPr wrap="square" rtlCol="0">
            <a:spAutoFit/>
          </a:bodyPr>
          <a:lstStyle/>
          <a:p>
            <a:r>
              <a:rPr lang="en-US" sz="2400" b="1" dirty="0" smtClean="0">
                <a:effectLst>
                  <a:glow rad="88900">
                    <a:schemeClr val="bg1"/>
                  </a:glow>
                </a:effectLst>
                <a:latin typeface="Arial" panose="020B0604020202020204" pitchFamily="34" charset="0"/>
                <a:cs typeface="Arial" panose="020B0604020202020204" pitchFamily="34" charset="0"/>
              </a:rPr>
              <a:t>Work in groups. Talk </a:t>
            </a:r>
            <a:r>
              <a:rPr lang="en-US" sz="2400" b="1" dirty="0">
                <a:effectLst>
                  <a:glow rad="88900">
                    <a:schemeClr val="bg1"/>
                  </a:glow>
                </a:effectLst>
                <a:latin typeface="Arial" panose="020B0604020202020204" pitchFamily="34" charset="0"/>
                <a:cs typeface="Arial" panose="020B0604020202020204" pitchFamily="34" charset="0"/>
              </a:rPr>
              <a:t>about how you learn music and arts. Compare Susie’s school with your school. </a:t>
            </a:r>
          </a:p>
        </p:txBody>
      </p:sp>
      <p:sp>
        <p:nvSpPr>
          <p:cNvPr id="12" name="Rounded Rectangle 15">
            <a:extLst>
              <a:ext uri="{FF2B5EF4-FFF2-40B4-BE49-F238E27FC236}">
                <a16:creationId xmlns:a16="http://schemas.microsoft.com/office/drawing/2014/main" id="{74473FAC-0397-4D1C-A049-50AA36857B1A}"/>
              </a:ext>
            </a:extLst>
          </p:cNvPr>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a:extLst>
              <a:ext uri="{FF2B5EF4-FFF2-40B4-BE49-F238E27FC236}">
                <a16:creationId xmlns:a16="http://schemas.microsoft.com/office/drawing/2014/main" id="{96732016-9C21-43F6-BAD2-DB9F782F74FB}"/>
              </a:ext>
            </a:extLst>
          </p:cNvPr>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a:extLst>
              <a:ext uri="{FF2B5EF4-FFF2-40B4-BE49-F238E27FC236}">
                <a16:creationId xmlns:a16="http://schemas.microsoft.com/office/drawing/2014/main" id="{8D42F56D-7C23-4C65-9CF0-2F3EAD799934}"/>
              </a:ext>
            </a:extLst>
          </p:cNvPr>
          <p:cNvSpPr txBox="1"/>
          <p:nvPr/>
        </p:nvSpPr>
        <p:spPr>
          <a:xfrm>
            <a:off x="487066" y="207665"/>
            <a:ext cx="5977233"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FUTHER </a:t>
            </a:r>
            <a:r>
              <a:rPr lang="en-US" sz="3600" b="1" smtClean="0">
                <a:effectLst>
                  <a:glow rad="88900">
                    <a:schemeClr val="bg1"/>
                  </a:glow>
                </a:effectLst>
                <a:latin typeface="Arial" panose="020B0604020202020204" pitchFamily="34" charset="0"/>
                <a:cs typeface="Arial" panose="020B0604020202020204" pitchFamily="34" charset="0"/>
              </a:rPr>
              <a:t>PRACTICE</a:t>
            </a:r>
            <a:endParaRPr lang="en-US" sz="3600" b="1">
              <a:effectLst>
                <a:glow rad="88900">
                  <a:schemeClr val="bg1"/>
                </a:glo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a:srcRect l="6234" t="1675" r="4489" b="2007"/>
          <a:stretch/>
        </p:blipFill>
        <p:spPr>
          <a:xfrm>
            <a:off x="2743199" y="1962833"/>
            <a:ext cx="6266986" cy="4740414"/>
          </a:xfrm>
          <a:prstGeom prst="rect">
            <a:avLst/>
          </a:prstGeom>
        </p:spPr>
      </p:pic>
    </p:spTree>
    <p:extLst>
      <p:ext uri="{BB962C8B-B14F-4D97-AF65-F5344CB8AC3E}">
        <p14:creationId xmlns:p14="http://schemas.microsoft.com/office/powerpoint/2010/main" val="3347414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55756" y="2280187"/>
            <a:ext cx="1957220"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EVERYDAY ENGLISH</a:t>
            </a:r>
            <a:endParaRPr lang="en-GB" dirty="0">
              <a:solidFill>
                <a:schemeClr val="tx1"/>
              </a:solidFill>
            </a:endParaRPr>
          </a:p>
        </p:txBody>
      </p:sp>
      <p:sp>
        <p:nvSpPr>
          <p:cNvPr id="18" name="Rounded Rectangle 17"/>
          <p:cNvSpPr/>
          <p:nvPr/>
        </p:nvSpPr>
        <p:spPr>
          <a:xfrm>
            <a:off x="971990" y="4038984"/>
            <a:ext cx="1883766"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MUSIC AND ARTS IN SCHOOL</a:t>
            </a:r>
            <a:endParaRPr lang="en-GB" dirty="0">
              <a:solidFill>
                <a:schemeClr val="tx1"/>
              </a:solidFill>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22" name="Rectangle 21"/>
          <p:cNvSpPr/>
          <p:nvPr/>
        </p:nvSpPr>
        <p:spPr>
          <a:xfrm>
            <a:off x="5565279" y="1968907"/>
            <a:ext cx="5465180" cy="163003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Expressing preferences</a:t>
            </a:r>
          </a:p>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1: Listen and read the </a:t>
            </a:r>
            <a:r>
              <a:rPr lang="en-US" dirty="0" smtClean="0">
                <a:solidFill>
                  <a:schemeClr val="tx1"/>
                </a:solidFill>
              </a:rPr>
              <a:t>dialogue, paying attention to the highlighted parts.</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2: </a:t>
            </a:r>
            <a:r>
              <a:rPr lang="en-US" dirty="0" smtClean="0">
                <a:solidFill>
                  <a:schemeClr val="tx1"/>
                </a:solidFill>
              </a:rPr>
              <a:t>Work in pair. Ask and answer about your preferences.</a:t>
            </a:r>
            <a:endParaRPr lang="en-US" dirty="0">
              <a:solidFill>
                <a:schemeClr val="tx1"/>
              </a:solidFill>
            </a:endParaRPr>
          </a:p>
        </p:txBody>
      </p:sp>
      <p:cxnSp>
        <p:nvCxnSpPr>
          <p:cNvPr id="24" name="Curved Connector 23"/>
          <p:cNvCxnSpPr>
            <a:stCxn id="16" idx="3"/>
            <a:endCxn id="17" idx="0"/>
          </p:cNvCxnSpPr>
          <p:nvPr/>
        </p:nvCxnSpPr>
        <p:spPr>
          <a:xfrm>
            <a:off x="2855756" y="1442276"/>
            <a:ext cx="978610" cy="837911"/>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913874" y="2607888"/>
            <a:ext cx="941883" cy="1431095"/>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27" idx="0"/>
          </p:cNvCxnSpPr>
          <p:nvPr/>
        </p:nvCxnSpPr>
        <p:spPr>
          <a:xfrm>
            <a:off x="2855756" y="4366521"/>
            <a:ext cx="736717" cy="1204183"/>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27" name="Rounded Rectangle 26"/>
          <p:cNvSpPr/>
          <p:nvPr/>
        </p:nvSpPr>
        <p:spPr>
          <a:xfrm>
            <a:off x="2617106" y="5570704"/>
            <a:ext cx="1950733" cy="625255"/>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CONSOLIDATION</a:t>
            </a:r>
            <a:endParaRPr lang="en-GB" dirty="0">
              <a:solidFill>
                <a:schemeClr val="tx1"/>
              </a:solidFill>
            </a:endParaRPr>
          </a:p>
        </p:txBody>
      </p:sp>
      <p:sp>
        <p:nvSpPr>
          <p:cNvPr id="29" name="Rectangle 28"/>
          <p:cNvSpPr/>
          <p:nvPr/>
        </p:nvSpPr>
        <p:spPr>
          <a:xfrm>
            <a:off x="5565279" y="5540850"/>
            <a:ext cx="5465179" cy="684962"/>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smtClean="0">
                <a:solidFill>
                  <a:schemeClr val="tx1"/>
                </a:solidFill>
              </a:rPr>
              <a:t>Homework</a:t>
            </a:r>
            <a:endParaRPr lang="en-GB" dirty="0">
              <a:solidFill>
                <a:schemeClr val="tx1"/>
              </a:solidFill>
            </a:endParaRPr>
          </a:p>
        </p:txBody>
      </p:sp>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31" name="Rectangle 30"/>
          <p:cNvSpPr/>
          <p:nvPr/>
        </p:nvSpPr>
        <p:spPr>
          <a:xfrm>
            <a:off x="5565279" y="3757188"/>
            <a:ext cx="5465180" cy="1625419"/>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3: Choose the correct answer to each question. </a:t>
            </a:r>
          </a:p>
          <a:p>
            <a:pPr marL="285750" indent="-285750">
              <a:buFont typeface="Arial" panose="020B0604020202020204" pitchFamily="34" charset="0"/>
              <a:buChar char="•"/>
            </a:pPr>
            <a:r>
              <a:rPr lang="en-US" dirty="0">
                <a:solidFill>
                  <a:schemeClr val="tx1"/>
                </a:solidFill>
              </a:rPr>
              <a:t>Task 4: Read and underline the words related to the topic of arts and music. </a:t>
            </a:r>
            <a:endParaRPr lang="en-US" dirty="0" smtClean="0">
              <a:solidFill>
                <a:schemeClr val="tx1"/>
              </a:solidFill>
            </a:endParaRPr>
          </a:p>
          <a:p>
            <a:pPr marL="285750" indent="-285750">
              <a:buFont typeface="Arial" panose="020B0604020202020204" pitchFamily="34" charset="0"/>
              <a:buChar char="•"/>
            </a:pPr>
            <a:r>
              <a:rPr lang="en-US" dirty="0">
                <a:solidFill>
                  <a:schemeClr val="tx1"/>
                </a:solidFill>
              </a:rPr>
              <a:t>Task 5: </a:t>
            </a:r>
            <a:r>
              <a:rPr lang="en-US" dirty="0">
                <a:solidFill>
                  <a:srgbClr val="000000"/>
                </a:solidFill>
                <a:latin typeface="Calibri" panose="020F0502020204030204" pitchFamily="34" charset="0"/>
                <a:ea typeface="Times New Roman" panose="02020603050405020304" pitchFamily="18" charset="0"/>
              </a:rPr>
              <a:t>Talk about how you learn music and arts. Compare Susie’s school with your school. </a:t>
            </a:r>
            <a:endParaRPr lang="en-GB"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916612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43B4EE5-D525-4443-B04E-58910A374BDA}"/>
              </a:ext>
            </a:extLst>
          </p:cNvPr>
          <p:cNvSpPr txBox="1"/>
          <p:nvPr/>
        </p:nvSpPr>
        <p:spPr>
          <a:xfrm>
            <a:off x="3532459" y="2298466"/>
            <a:ext cx="8202342" cy="2677656"/>
          </a:xfrm>
          <a:prstGeom prst="rect">
            <a:avLst/>
          </a:prstGeom>
          <a:noFill/>
        </p:spPr>
        <p:txBody>
          <a:bodyPr wrap="square">
            <a:spAutoFit/>
          </a:bodyPr>
          <a:lstStyle/>
          <a:p>
            <a:pPr>
              <a:lnSpc>
                <a:spcPct val="150000"/>
              </a:lnSpc>
            </a:pPr>
            <a:r>
              <a:rPr lang="en-US" sz="2800" dirty="0">
                <a:latin typeface="Calibri (Body)"/>
              </a:rPr>
              <a:t>In this lesson, we </a:t>
            </a:r>
            <a:r>
              <a:rPr lang="en-US" sz="2800" dirty="0" smtClean="0">
                <a:latin typeface="Calibri (Body)"/>
              </a:rPr>
              <a:t>have:</a:t>
            </a:r>
            <a:endParaRPr lang="en-US" sz="2800" dirty="0">
              <a:latin typeface="Calibri (Body)"/>
            </a:endParaRPr>
          </a:p>
          <a:p>
            <a:pPr marL="457200" indent="-457200">
              <a:lnSpc>
                <a:spcPct val="150000"/>
              </a:lnSpc>
              <a:buFont typeface="Wingdings" panose="05000000000000000000" pitchFamily="2" charset="2"/>
              <a:buChar char="ü"/>
            </a:pPr>
            <a:r>
              <a:rPr lang="en-US" sz="2800" dirty="0" smtClean="0">
                <a:latin typeface="Calibri (Body)"/>
              </a:rPr>
              <a:t> learnt how </a:t>
            </a:r>
            <a:r>
              <a:rPr lang="en-US" sz="2800" dirty="0">
                <a:latin typeface="Calibri (Body)"/>
              </a:rPr>
              <a:t>to expressing </a:t>
            </a:r>
            <a:r>
              <a:rPr lang="en-US" sz="2800" dirty="0" smtClean="0">
                <a:latin typeface="Calibri (Body)"/>
              </a:rPr>
              <a:t>preferences</a:t>
            </a:r>
            <a:endParaRPr lang="en-US" sz="2800" dirty="0">
              <a:latin typeface="Calibri (Body)"/>
            </a:endParaRPr>
          </a:p>
          <a:p>
            <a:pPr marL="457200" indent="-457200">
              <a:lnSpc>
                <a:spcPct val="150000"/>
              </a:lnSpc>
              <a:buFont typeface="Wingdings" panose="05000000000000000000" pitchFamily="2" charset="2"/>
              <a:buChar char="ü"/>
            </a:pPr>
            <a:r>
              <a:rPr lang="en-US" sz="2800" dirty="0">
                <a:latin typeface="Calibri (Body)"/>
              </a:rPr>
              <a:t> </a:t>
            </a:r>
            <a:r>
              <a:rPr lang="en-US" sz="2800" dirty="0" err="1" smtClean="0">
                <a:latin typeface="Calibri (Body)"/>
              </a:rPr>
              <a:t>practised</a:t>
            </a:r>
            <a:r>
              <a:rPr lang="en-US" sz="2800" dirty="0" smtClean="0">
                <a:latin typeface="Calibri (Body)"/>
              </a:rPr>
              <a:t> </a:t>
            </a:r>
            <a:r>
              <a:rPr lang="en-US" sz="2800" dirty="0">
                <a:latin typeface="Calibri (Body)"/>
              </a:rPr>
              <a:t>using some grammar points and vocabulary related to the </a:t>
            </a:r>
            <a:r>
              <a:rPr lang="en-US" sz="2800" dirty="0" smtClean="0">
                <a:latin typeface="Calibri (Body)"/>
              </a:rPr>
              <a:t>topic</a:t>
            </a:r>
            <a:endParaRPr lang="en-US" sz="2800" dirty="0">
              <a:latin typeface="Calibri (Body)"/>
            </a:endParaRPr>
          </a:p>
        </p:txBody>
      </p:sp>
      <p:pic>
        <p:nvPicPr>
          <p:cNvPr id="5" name="Graphic 4" descr="Presentation with checklist with solid fill">
            <a:extLst>
              <a:ext uri="{FF2B5EF4-FFF2-40B4-BE49-F238E27FC236}">
                <a16:creationId xmlns:a16="http://schemas.microsoft.com/office/drawing/2014/main" id="{2646EDC4-49B4-46DA-9BC2-C7511D64D7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23899" y="2630855"/>
            <a:ext cx="2330929" cy="2330929"/>
          </a:xfrm>
          <a:prstGeom prst="rect">
            <a:avLst/>
          </a:prstGeom>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1451956" y="2272146"/>
            <a:ext cx="7747462" cy="671851"/>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800" dirty="0"/>
              <a:t>Do exercises in the workbook.</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9870" y="3202258"/>
            <a:ext cx="3020335" cy="3020335"/>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8" name="TextBox 7"/>
          <p:cNvSpPr txBox="1"/>
          <p:nvPr/>
        </p:nvSpPr>
        <p:spPr>
          <a:xfrm>
            <a:off x="4289053" y="5269729"/>
            <a:ext cx="4958938" cy="707886"/>
          </a:xfrm>
          <a:prstGeom prst="rect">
            <a:avLst/>
          </a:prstGeom>
          <a:noFill/>
        </p:spPr>
        <p:txBody>
          <a:bodyPr wrap="square" rtlCol="0">
            <a:spAutoFit/>
          </a:bodyPr>
          <a:lstStyle/>
          <a:p>
            <a:r>
              <a:rPr lang="en-US" sz="4000" b="1">
                <a:solidFill>
                  <a:schemeClr val="bg1"/>
                </a:solidFill>
                <a:latin typeface="Myriad Pro" pitchFamily="34" charset="0"/>
              </a:rPr>
              <a:t>HOBBIES</a:t>
            </a:r>
            <a:endParaRPr lang="en-US" sz="4000" b="1" dirty="0">
              <a:solidFill>
                <a:schemeClr val="bg1"/>
              </a:solidFill>
              <a:latin typeface="Myriad Pro" pitchFamily="34" charset="0"/>
            </a:endParaRPr>
          </a:p>
        </p:txBody>
      </p:sp>
      <p:sp>
        <p:nvSpPr>
          <p:cNvPr id="12" name="Rounded Rectangle 11"/>
          <p:cNvSpPr/>
          <p:nvPr/>
        </p:nvSpPr>
        <p:spPr>
          <a:xfrm>
            <a:off x="3372567" y="1670264"/>
            <a:ext cx="5020836"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778" y="1303957"/>
            <a:ext cx="1344559" cy="1277694"/>
          </a:xfrm>
          <a:prstGeom prst="rect">
            <a:avLst/>
          </a:prstGeom>
        </p:spPr>
      </p:pic>
      <p:sp>
        <p:nvSpPr>
          <p:cNvPr id="15" name="TextBox 14"/>
          <p:cNvSpPr txBox="1"/>
          <p:nvPr/>
        </p:nvSpPr>
        <p:spPr>
          <a:xfrm>
            <a:off x="4125338" y="1757476"/>
            <a:ext cx="4563618" cy="461665"/>
          </a:xfrm>
          <a:prstGeom prst="rect">
            <a:avLst/>
          </a:prstGeom>
          <a:noFill/>
        </p:spPr>
        <p:txBody>
          <a:bodyPr wrap="square" rtlCol="0">
            <a:spAutoFit/>
          </a:bodyPr>
          <a:lstStyle/>
          <a:p>
            <a:r>
              <a:rPr lang="en-US" sz="2400" b="1" dirty="0">
                <a:solidFill>
                  <a:schemeClr val="bg1"/>
                </a:solidFill>
              </a:rPr>
              <a:t>LESSON 4: COMMUNICATION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13039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547" y="172218"/>
            <a:ext cx="855823" cy="848808"/>
          </a:xfrm>
          <a:prstGeom prst="rect">
            <a:avLst/>
          </a:prstGeom>
        </p:spPr>
      </p:pic>
      <p:sp>
        <p:nvSpPr>
          <p:cNvPr id="16" name="TextBox 15"/>
          <p:cNvSpPr txBox="1"/>
          <p:nvPr/>
        </p:nvSpPr>
        <p:spPr>
          <a:xfrm>
            <a:off x="780915" y="237708"/>
            <a:ext cx="1246668"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50" y="229764"/>
            <a:ext cx="4958938" cy="707886"/>
          </a:xfrm>
          <a:prstGeom prst="rect">
            <a:avLst/>
          </a:prstGeom>
          <a:noFill/>
        </p:spPr>
        <p:txBody>
          <a:bodyPr wrap="square" rtlCol="0">
            <a:spAutoFit/>
          </a:bodyPr>
          <a:lstStyle/>
          <a:p>
            <a:r>
              <a:rPr lang="en-US" sz="4000" b="1" dirty="0">
                <a:solidFill>
                  <a:schemeClr val="bg1"/>
                </a:solidFill>
                <a:latin typeface="Myriad Pro" pitchFamily="34" charset="0"/>
              </a:rPr>
              <a:t>MUSIC AND ARTS</a:t>
            </a:r>
          </a:p>
        </p:txBody>
      </p:sp>
      <p:sp>
        <p:nvSpPr>
          <p:cNvPr id="18" name="TextBox 17"/>
          <p:cNvSpPr txBox="1"/>
          <p:nvPr/>
        </p:nvSpPr>
        <p:spPr>
          <a:xfrm>
            <a:off x="2235238" y="190029"/>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4</a:t>
            </a:r>
          </a:p>
        </p:txBody>
      </p:sp>
      <p:pic>
        <p:nvPicPr>
          <p:cNvPr id="1026" name="Picture 2" descr="Free Communication Cliparts, Download Free Communication Cliparts png  images, Free ClipArts on Clipart Library">
            <a:extLst>
              <a:ext uri="{FF2B5EF4-FFF2-40B4-BE49-F238E27FC236}">
                <a16:creationId xmlns:a16="http://schemas.microsoft.com/office/drawing/2014/main" id="{1E4F5D93-1E9A-48B5-823E-C281A51103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981" y="2933603"/>
            <a:ext cx="3370035" cy="323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1" y="7553"/>
            <a:ext cx="9143999" cy="6839711"/>
          </a:xfrm>
        </p:spPr>
      </p:pic>
      <p:sp>
        <p:nvSpPr>
          <p:cNvPr id="3" name="Rectangle 2"/>
          <p:cNvSpPr/>
          <p:nvPr/>
        </p:nvSpPr>
        <p:spPr>
          <a:xfrm>
            <a:off x="2951748" y="5993141"/>
            <a:ext cx="6096000" cy="923330"/>
          </a:xfrm>
          <a:prstGeom prst="rect">
            <a:avLst/>
          </a:prstGeom>
        </p:spPr>
        <p:txBody>
          <a:bodyPr>
            <a:spAutoFit/>
          </a:bodyPr>
          <a:lstStyle/>
          <a:p>
            <a:pPr algn="ctr"/>
            <a:r>
              <a:rPr lang="en-GB" b="1" err="1">
                <a:latin typeface="Calibri" panose="020F0502020204030204" pitchFamily="34" charset="0"/>
              </a:rPr>
              <a:t>Website</a:t>
            </a:r>
            <a:r>
              <a:rPr lang="en-GB" b="1" smtClean="0">
                <a:latin typeface="Calibri" panose="020F0502020204030204" pitchFamily="34" charset="0"/>
              </a:rPr>
              <a:t>: </a:t>
            </a:r>
            <a:r>
              <a:rPr lang="en-GB" b="1" i="1" smtClean="0">
                <a:latin typeface="Calibri" panose="020F0502020204030204" pitchFamily="34" charset="0"/>
              </a:rPr>
              <a:t>hoclieu.vn</a:t>
            </a:r>
            <a:endParaRPr lang="en-GB" dirty="0"/>
          </a:p>
          <a:p>
            <a:pPr algn="ctr"/>
            <a:r>
              <a:rPr lang="en-GB" b="1" dirty="0" err="1">
                <a:latin typeface="Calibri" panose="020F0502020204030204" pitchFamily="34" charset="0"/>
              </a:rPr>
              <a:t>Fanpage</a:t>
            </a:r>
            <a:r>
              <a:rPr lang="en-GB" b="1" dirty="0">
                <a:latin typeface="Calibri" panose="020F0502020204030204" pitchFamily="34" charset="0"/>
              </a:rPr>
              <a:t>: </a:t>
            </a:r>
            <a:r>
              <a:rPr lang="en-GB" b="1" i="1" dirty="0" err="1">
                <a:latin typeface="Calibri" panose="020F0502020204030204" pitchFamily="34" charset="0"/>
              </a:rPr>
              <a:t>facebook.com</a:t>
            </a:r>
            <a:r>
              <a:rPr lang="en-GB" b="1" i="1" dirty="0">
                <a:latin typeface="Calibri" panose="020F0502020204030204" pitchFamily="34" charset="0"/>
              </a:rPr>
              <a:t>/</a:t>
            </a:r>
            <a:r>
              <a:rPr lang="en-GB" b="1" i="1" dirty="0" err="1">
                <a:latin typeface="Calibri" panose="020F0502020204030204" pitchFamily="34" charset="0"/>
              </a:rPr>
              <a:t>www.tienganhglobalsuccess.vn</a:t>
            </a:r>
            <a:r>
              <a:rPr lang="en-GB" b="1" i="1">
                <a:latin typeface="Calibri" panose="020F0502020204030204" pitchFamily="34" charset="0"/>
              </a:rPr>
              <a:t>/</a:t>
            </a:r>
            <a:endParaRPr lang="en-GB"/>
          </a:p>
          <a:p>
            <a:pPr algn="ctr"/>
            <a:endParaRPr lang="en-GB" dirty="0"/>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427102" y="587387"/>
            <a:ext cx="4958616" cy="884574"/>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791560" y="706508"/>
            <a:ext cx="3315377" cy="646331"/>
          </a:xfrm>
          <a:prstGeom prst="rect">
            <a:avLst/>
          </a:prstGeom>
          <a:noFill/>
        </p:spPr>
        <p:txBody>
          <a:bodyPr wrap="square" rtlCol="0">
            <a:spAutoFit/>
          </a:bodyPr>
          <a:lstStyle/>
          <a:p>
            <a:r>
              <a:rPr lang="en-US" sz="3600" b="1" dirty="0">
                <a:solidFill>
                  <a:schemeClr val="bg1"/>
                </a:solidFill>
                <a:latin typeface="Myriad Pro" pitchFamily="34" charset="0"/>
              </a:rPr>
              <a:t>OBJECTIVES</a:t>
            </a:r>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92320" y="144696"/>
            <a:ext cx="1515332" cy="15837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97033" y="2103074"/>
            <a:ext cx="10274531" cy="2677656"/>
          </a:xfrm>
          <a:prstGeom prst="rect">
            <a:avLst/>
          </a:prstGeom>
          <a:noFill/>
        </p:spPr>
        <p:txBody>
          <a:bodyPr wrap="square" rtlCol="0">
            <a:spAutoFit/>
          </a:bodyPr>
          <a:lstStyle/>
          <a:p>
            <a:pPr>
              <a:lnSpc>
                <a:spcPct val="150000"/>
              </a:lnSpc>
            </a:pPr>
            <a:r>
              <a:rPr lang="en-US" sz="2800" dirty="0">
                <a:latin typeface="Calibri (Body)"/>
              </a:rPr>
              <a:t>By the end of the lesson, students will be able to:</a:t>
            </a:r>
          </a:p>
          <a:p>
            <a:pPr marL="457200" indent="-457200">
              <a:lnSpc>
                <a:spcPct val="150000"/>
              </a:lnSpc>
              <a:buFont typeface="Courier New" panose="02070309020205020404" pitchFamily="49" charset="0"/>
              <a:buChar char="o"/>
            </a:pPr>
            <a:r>
              <a:rPr lang="en-US" sz="2800" smtClean="0">
                <a:latin typeface="Calibri (Body)"/>
              </a:rPr>
              <a:t>learn </a:t>
            </a:r>
            <a:r>
              <a:rPr lang="en-US" sz="2800" dirty="0">
                <a:latin typeface="Calibri (Body)"/>
              </a:rPr>
              <a:t>how to deal with some ways of </a:t>
            </a:r>
            <a:r>
              <a:rPr lang="en-US" sz="2800">
                <a:latin typeface="Calibri (Body)"/>
              </a:rPr>
              <a:t>expressing </a:t>
            </a:r>
            <a:r>
              <a:rPr lang="en-US" sz="2800" smtClean="0">
                <a:latin typeface="Calibri (Body)"/>
              </a:rPr>
              <a:t>preferences</a:t>
            </a:r>
            <a:endParaRPr lang="en-US" sz="2800" dirty="0">
              <a:latin typeface="Calibri (Body)"/>
            </a:endParaRPr>
          </a:p>
          <a:p>
            <a:pPr marL="457200" indent="-457200">
              <a:lnSpc>
                <a:spcPct val="150000"/>
              </a:lnSpc>
              <a:buFont typeface="Courier New" panose="02070309020205020404" pitchFamily="49" charset="0"/>
              <a:buChar char="o"/>
            </a:pPr>
            <a:r>
              <a:rPr lang="en-US" sz="2800" dirty="0" err="1">
                <a:latin typeface="Calibri (Body)"/>
              </a:rPr>
              <a:t>practise</a:t>
            </a:r>
            <a:r>
              <a:rPr lang="en-US" sz="2800" dirty="0">
                <a:latin typeface="Calibri (Body)"/>
              </a:rPr>
              <a:t> using some grammar points and vocabulary related to </a:t>
            </a:r>
            <a:r>
              <a:rPr lang="en-US" sz="2800">
                <a:latin typeface="Calibri (Body)"/>
              </a:rPr>
              <a:t>the </a:t>
            </a:r>
            <a:r>
              <a:rPr lang="en-US" sz="2800" smtClean="0">
                <a:latin typeface="Calibri (Body)"/>
              </a:rPr>
              <a:t>topic</a:t>
            </a:r>
            <a:endParaRPr lang="en-US" sz="2800" dirty="0">
              <a:latin typeface="Calibri (Body)"/>
            </a:endParaRPr>
          </a:p>
        </p:txBody>
      </p:sp>
    </p:spTree>
    <p:extLst>
      <p:ext uri="{BB962C8B-B14F-4D97-AF65-F5344CB8AC3E}">
        <p14:creationId xmlns:p14="http://schemas.microsoft.com/office/powerpoint/2010/main" val="2021924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55756" y="2280187"/>
            <a:ext cx="1957220"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EVERYDAY ENGLISH</a:t>
            </a:r>
            <a:endParaRPr lang="en-GB" dirty="0">
              <a:solidFill>
                <a:schemeClr val="tx1"/>
              </a:solidFill>
            </a:endParaRPr>
          </a:p>
        </p:txBody>
      </p:sp>
      <p:sp>
        <p:nvSpPr>
          <p:cNvPr id="18" name="Rounded Rectangle 17"/>
          <p:cNvSpPr/>
          <p:nvPr/>
        </p:nvSpPr>
        <p:spPr>
          <a:xfrm>
            <a:off x="971990" y="4038984"/>
            <a:ext cx="1883766"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MUSIC AND ARTS IN SCHOOL</a:t>
            </a:r>
            <a:endParaRPr lang="en-GB" dirty="0">
              <a:solidFill>
                <a:schemeClr val="tx1"/>
              </a:solidFill>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22" name="Rectangle 21"/>
          <p:cNvSpPr/>
          <p:nvPr/>
        </p:nvSpPr>
        <p:spPr>
          <a:xfrm>
            <a:off x="5565279" y="1968907"/>
            <a:ext cx="5465180" cy="163003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Expressing preferences</a:t>
            </a:r>
          </a:p>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1: Listen and read the </a:t>
            </a:r>
            <a:r>
              <a:rPr lang="en-US" dirty="0" smtClean="0">
                <a:solidFill>
                  <a:schemeClr val="tx1"/>
                </a:solidFill>
              </a:rPr>
              <a:t>dialogue, paying attention to the highlighted parts.</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2: </a:t>
            </a:r>
            <a:r>
              <a:rPr lang="en-US" dirty="0" smtClean="0">
                <a:solidFill>
                  <a:schemeClr val="tx1"/>
                </a:solidFill>
              </a:rPr>
              <a:t>Work in pair. Ask and answer about your preferences.</a:t>
            </a:r>
            <a:endParaRPr lang="en-US" dirty="0">
              <a:solidFill>
                <a:schemeClr val="tx1"/>
              </a:solidFill>
            </a:endParaRPr>
          </a:p>
        </p:txBody>
      </p:sp>
      <p:cxnSp>
        <p:nvCxnSpPr>
          <p:cNvPr id="24" name="Curved Connector 23"/>
          <p:cNvCxnSpPr>
            <a:stCxn id="16" idx="3"/>
            <a:endCxn id="17" idx="0"/>
          </p:cNvCxnSpPr>
          <p:nvPr/>
        </p:nvCxnSpPr>
        <p:spPr>
          <a:xfrm>
            <a:off x="2855756" y="1442276"/>
            <a:ext cx="978610" cy="837911"/>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913874" y="2607888"/>
            <a:ext cx="941883" cy="1431095"/>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27" idx="0"/>
          </p:cNvCxnSpPr>
          <p:nvPr/>
        </p:nvCxnSpPr>
        <p:spPr>
          <a:xfrm>
            <a:off x="2855756" y="4366521"/>
            <a:ext cx="736717" cy="1204183"/>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27" name="Rounded Rectangle 26"/>
          <p:cNvSpPr/>
          <p:nvPr/>
        </p:nvSpPr>
        <p:spPr>
          <a:xfrm>
            <a:off x="2617106" y="5570704"/>
            <a:ext cx="1950733" cy="625255"/>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CONSOLIDATION</a:t>
            </a:r>
            <a:endParaRPr lang="en-GB" dirty="0">
              <a:solidFill>
                <a:schemeClr val="tx1"/>
              </a:solidFill>
            </a:endParaRPr>
          </a:p>
        </p:txBody>
      </p:sp>
      <p:sp>
        <p:nvSpPr>
          <p:cNvPr id="29" name="Rectangle 28"/>
          <p:cNvSpPr/>
          <p:nvPr/>
        </p:nvSpPr>
        <p:spPr>
          <a:xfrm>
            <a:off x="5565279" y="5540850"/>
            <a:ext cx="5465179" cy="684962"/>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smtClean="0">
                <a:solidFill>
                  <a:schemeClr val="tx1"/>
                </a:solidFill>
              </a:rPr>
              <a:t>Homework</a:t>
            </a:r>
            <a:endParaRPr lang="en-GB" dirty="0">
              <a:solidFill>
                <a:schemeClr val="tx1"/>
              </a:solidFill>
            </a:endParaRPr>
          </a:p>
        </p:txBody>
      </p:sp>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31" name="Rectangle 30"/>
          <p:cNvSpPr/>
          <p:nvPr/>
        </p:nvSpPr>
        <p:spPr>
          <a:xfrm>
            <a:off x="5565279" y="3757188"/>
            <a:ext cx="5465180" cy="1625419"/>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3: Choose the correct answer to each question. </a:t>
            </a:r>
          </a:p>
          <a:p>
            <a:pPr marL="285750" indent="-285750">
              <a:buFont typeface="Arial" panose="020B0604020202020204" pitchFamily="34" charset="0"/>
              <a:buChar char="•"/>
            </a:pPr>
            <a:r>
              <a:rPr lang="en-US" dirty="0">
                <a:solidFill>
                  <a:schemeClr val="tx1"/>
                </a:solidFill>
              </a:rPr>
              <a:t>Task 4: Read and underline the words related to the topic of arts and music. </a:t>
            </a:r>
            <a:endParaRPr lang="en-US" dirty="0" smtClean="0">
              <a:solidFill>
                <a:schemeClr val="tx1"/>
              </a:solidFill>
            </a:endParaRPr>
          </a:p>
          <a:p>
            <a:pPr marL="285750" indent="-285750">
              <a:buFont typeface="Arial" panose="020B0604020202020204" pitchFamily="34" charset="0"/>
              <a:buChar char="•"/>
            </a:pPr>
            <a:r>
              <a:rPr lang="en-US" dirty="0">
                <a:solidFill>
                  <a:schemeClr val="tx1"/>
                </a:solidFill>
              </a:rPr>
              <a:t>Task 5: </a:t>
            </a:r>
            <a:r>
              <a:rPr lang="en-US" dirty="0">
                <a:solidFill>
                  <a:srgbClr val="000000"/>
                </a:solidFill>
                <a:latin typeface="Calibri" panose="020F0502020204030204" pitchFamily="34" charset="0"/>
                <a:ea typeface="Times New Roman" panose="02020603050405020304" pitchFamily="18" charset="0"/>
              </a:rPr>
              <a:t>Talk about how you learn music and arts. Compare Susie’s school with your school. </a:t>
            </a:r>
            <a:endParaRPr lang="en-GB"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658201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21" name="Rectangle 20"/>
          <p:cNvSpPr/>
          <p:nvPr/>
        </p:nvSpPr>
        <p:spPr>
          <a:xfrm>
            <a:off x="6130420" y="2692911"/>
            <a:ext cx="5223725" cy="1261884"/>
          </a:xfrm>
          <a:prstGeom prst="rect">
            <a:avLst/>
          </a:prstGeom>
        </p:spPr>
        <p:txBody>
          <a:bodyPr wrap="square">
            <a:spAutoFit/>
          </a:bodyPr>
          <a:lstStyle/>
          <a:p>
            <a:pPr>
              <a:spcAft>
                <a:spcPts val="0"/>
              </a:spcAft>
            </a:pPr>
            <a:r>
              <a:rPr lang="en-US" sz="2800" b="1" dirty="0">
                <a:solidFill>
                  <a:srgbClr val="000000"/>
                </a:solidFill>
                <a:latin typeface="Calibri (Body)"/>
                <a:ea typeface="Times New Roman" panose="02020603050405020304" pitchFamily="18" charset="0"/>
              </a:rPr>
              <a:t>Aims of the stage:</a:t>
            </a:r>
            <a:endParaRPr lang="en-US" sz="2800" dirty="0">
              <a:solidFill>
                <a:srgbClr val="000000"/>
              </a:solidFill>
              <a:latin typeface="Calibri (Body)"/>
              <a:ea typeface="Times New Roman" panose="02020603050405020304" pitchFamily="18" charset="0"/>
            </a:endParaRPr>
          </a:p>
          <a:p>
            <a:r>
              <a:rPr lang="en-US" sz="2400" dirty="0"/>
              <a:t>To revise the old lesson and introduce the </a:t>
            </a:r>
            <a:r>
              <a:rPr lang="en-US" sz="2400"/>
              <a:t>new </a:t>
            </a:r>
            <a:r>
              <a:rPr lang="en-US" sz="2400" smtClean="0"/>
              <a:t>lesson</a:t>
            </a:r>
            <a:endParaRPr lang="en-US" sz="2400" dirty="0"/>
          </a:p>
        </p:txBody>
      </p:sp>
      <p:pic>
        <p:nvPicPr>
          <p:cNvPr id="32" name="Picture 4" descr="Conversation - Free people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813" y="2632363"/>
            <a:ext cx="2984334" cy="298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796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1"/>
            <a:ext cx="12192000" cy="1083306"/>
          </a:xfrm>
          <a:prstGeom prst="rect">
            <a:avLst/>
          </a:prstGeom>
        </p:spPr>
      </p:pic>
      <p:sp>
        <p:nvSpPr>
          <p:cNvPr id="13" name="TextBox 12"/>
          <p:cNvSpPr txBox="1"/>
          <p:nvPr/>
        </p:nvSpPr>
        <p:spPr>
          <a:xfrm>
            <a:off x="663572" y="202239"/>
            <a:ext cx="305980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1ECB1C35-5A81-44AF-8885-3133FAC99BFF}"/>
              </a:ext>
            </a:extLst>
          </p:cNvPr>
          <p:cNvGrpSpPr/>
          <p:nvPr/>
        </p:nvGrpSpPr>
        <p:grpSpPr>
          <a:xfrm>
            <a:off x="2617673" y="1402113"/>
            <a:ext cx="6383819" cy="1767816"/>
            <a:chOff x="2182153" y="1705674"/>
            <a:chExt cx="4994787" cy="1616703"/>
          </a:xfrm>
        </p:grpSpPr>
        <p:sp>
          <p:nvSpPr>
            <p:cNvPr id="7" name="TextBox 6">
              <a:extLst>
                <a:ext uri="{FF2B5EF4-FFF2-40B4-BE49-F238E27FC236}">
                  <a16:creationId xmlns:a16="http://schemas.microsoft.com/office/drawing/2014/main" id="{AB9B67CA-27D2-4C96-8B8D-AB8306839A06}"/>
                </a:ext>
              </a:extLst>
            </p:cNvPr>
            <p:cNvSpPr txBox="1"/>
            <p:nvPr/>
          </p:nvSpPr>
          <p:spPr>
            <a:xfrm>
              <a:off x="2187145" y="1705674"/>
              <a:ext cx="1235677" cy="759964"/>
            </a:xfrm>
            <a:prstGeom prst="rect">
              <a:avLst/>
            </a:prstGeom>
            <a:solidFill>
              <a:schemeClr val="accent6">
                <a:lumMod val="40000"/>
                <a:lumOff val="60000"/>
              </a:schemeClr>
            </a:solidFill>
          </p:spPr>
          <p:txBody>
            <a:bodyPr wrap="square" rtlCol="0">
              <a:spAutoFit/>
            </a:bodyPr>
            <a:lstStyle/>
            <a:p>
              <a:pPr algn="ctr"/>
              <a:r>
                <a:rPr lang="en-US" sz="2400" dirty="0" smtClean="0"/>
                <a:t>art gallery</a:t>
              </a:r>
            </a:p>
            <a:p>
              <a:pPr algn="ctr"/>
              <a:endParaRPr lang="en-US" sz="2400" dirty="0"/>
            </a:p>
          </p:txBody>
        </p:sp>
        <p:sp>
          <p:nvSpPr>
            <p:cNvPr id="11" name="TextBox 10">
              <a:extLst>
                <a:ext uri="{FF2B5EF4-FFF2-40B4-BE49-F238E27FC236}">
                  <a16:creationId xmlns:a16="http://schemas.microsoft.com/office/drawing/2014/main" id="{C73EF7BB-E563-4022-B35C-EA3E3FBC67D7}"/>
                </a:ext>
              </a:extLst>
            </p:cNvPr>
            <p:cNvSpPr txBox="1"/>
            <p:nvPr/>
          </p:nvSpPr>
          <p:spPr>
            <a:xfrm>
              <a:off x="3435179" y="1705674"/>
              <a:ext cx="1235677" cy="759964"/>
            </a:xfrm>
            <a:prstGeom prst="rect">
              <a:avLst/>
            </a:prstGeom>
            <a:solidFill>
              <a:schemeClr val="accent6">
                <a:lumMod val="40000"/>
                <a:lumOff val="60000"/>
              </a:schemeClr>
            </a:solidFill>
          </p:spPr>
          <p:txBody>
            <a:bodyPr wrap="square" rtlCol="0">
              <a:spAutoFit/>
            </a:bodyPr>
            <a:lstStyle/>
            <a:p>
              <a:pPr algn="ctr"/>
              <a:r>
                <a:rPr lang="en-US" sz="2400" dirty="0"/>
                <a:t>c</a:t>
              </a:r>
              <a:r>
                <a:rPr lang="en-US" sz="2400" dirty="0" smtClean="0"/>
                <a:t>oncert </a:t>
              </a:r>
              <a:r>
                <a:rPr lang="en-US" sz="2400" dirty="0"/>
                <a:t>hall</a:t>
              </a:r>
            </a:p>
          </p:txBody>
        </p:sp>
        <p:sp>
          <p:nvSpPr>
            <p:cNvPr id="14" name="TextBox 13">
              <a:extLst>
                <a:ext uri="{FF2B5EF4-FFF2-40B4-BE49-F238E27FC236}">
                  <a16:creationId xmlns:a16="http://schemas.microsoft.com/office/drawing/2014/main" id="{4D54BAF8-7CAA-4881-8D69-B6CA95008EA2}"/>
                </a:ext>
              </a:extLst>
            </p:cNvPr>
            <p:cNvSpPr txBox="1"/>
            <p:nvPr/>
          </p:nvSpPr>
          <p:spPr>
            <a:xfrm>
              <a:off x="4687333" y="1709790"/>
              <a:ext cx="1235677" cy="759964"/>
            </a:xfrm>
            <a:prstGeom prst="rect">
              <a:avLst/>
            </a:prstGeom>
            <a:solidFill>
              <a:schemeClr val="accent6">
                <a:lumMod val="40000"/>
                <a:lumOff val="60000"/>
              </a:schemeClr>
            </a:solidFill>
          </p:spPr>
          <p:txBody>
            <a:bodyPr wrap="square" rtlCol="0">
              <a:spAutoFit/>
            </a:bodyPr>
            <a:lstStyle/>
            <a:p>
              <a:pPr algn="ctr"/>
              <a:r>
                <a:rPr lang="en-US" sz="2400" dirty="0"/>
                <a:t>a</a:t>
              </a:r>
              <a:r>
                <a:rPr lang="en-US" sz="2400" dirty="0" smtClean="0"/>
                <a:t>ctress</a:t>
              </a:r>
            </a:p>
            <a:p>
              <a:pPr algn="ctr"/>
              <a:endParaRPr lang="en-US" sz="2400" dirty="0"/>
            </a:p>
          </p:txBody>
        </p:sp>
        <p:sp>
          <p:nvSpPr>
            <p:cNvPr id="15" name="TextBox 14">
              <a:extLst>
                <a:ext uri="{FF2B5EF4-FFF2-40B4-BE49-F238E27FC236}">
                  <a16:creationId xmlns:a16="http://schemas.microsoft.com/office/drawing/2014/main" id="{6675FDEF-7F36-4A32-9697-6F1CCB80283C}"/>
                </a:ext>
              </a:extLst>
            </p:cNvPr>
            <p:cNvSpPr txBox="1"/>
            <p:nvPr/>
          </p:nvSpPr>
          <p:spPr>
            <a:xfrm>
              <a:off x="5935377" y="1709790"/>
              <a:ext cx="1235677" cy="759964"/>
            </a:xfrm>
            <a:prstGeom prst="rect">
              <a:avLst/>
            </a:prstGeom>
            <a:solidFill>
              <a:schemeClr val="accent6">
                <a:lumMod val="40000"/>
                <a:lumOff val="60000"/>
              </a:schemeClr>
            </a:solidFill>
          </p:spPr>
          <p:txBody>
            <a:bodyPr wrap="square" rtlCol="0">
              <a:spAutoFit/>
            </a:bodyPr>
            <a:lstStyle/>
            <a:p>
              <a:pPr algn="ctr"/>
              <a:r>
                <a:rPr lang="en-US" sz="2400" dirty="0"/>
                <a:t>p</a:t>
              </a:r>
              <a:r>
                <a:rPr lang="en-US" sz="2400" dirty="0" smtClean="0"/>
                <a:t>ortrait</a:t>
              </a:r>
              <a:endParaRPr lang="en-US" sz="2400" dirty="0"/>
            </a:p>
            <a:p>
              <a:pPr algn="ctr"/>
              <a:endParaRPr lang="en-US" sz="2400" dirty="0"/>
            </a:p>
          </p:txBody>
        </p:sp>
        <p:sp>
          <p:nvSpPr>
            <p:cNvPr id="16" name="TextBox 15">
              <a:extLst>
                <a:ext uri="{FF2B5EF4-FFF2-40B4-BE49-F238E27FC236}">
                  <a16:creationId xmlns:a16="http://schemas.microsoft.com/office/drawing/2014/main" id="{FD73398D-DD6D-43A4-90DA-98008E22F22E}"/>
                </a:ext>
              </a:extLst>
            </p:cNvPr>
            <p:cNvSpPr txBox="1"/>
            <p:nvPr/>
          </p:nvSpPr>
          <p:spPr>
            <a:xfrm>
              <a:off x="2182153" y="2562413"/>
              <a:ext cx="1235677" cy="759964"/>
            </a:xfrm>
            <a:prstGeom prst="rect">
              <a:avLst/>
            </a:prstGeom>
            <a:solidFill>
              <a:schemeClr val="accent6">
                <a:lumMod val="40000"/>
                <a:lumOff val="60000"/>
              </a:schemeClr>
            </a:solidFill>
          </p:spPr>
          <p:txBody>
            <a:bodyPr wrap="square" rtlCol="0">
              <a:spAutoFit/>
            </a:bodyPr>
            <a:lstStyle/>
            <a:p>
              <a:pPr algn="ctr"/>
              <a:r>
                <a:rPr lang="en-US" sz="2400" dirty="0"/>
                <a:t>c</a:t>
              </a:r>
              <a:r>
                <a:rPr lang="en-US" sz="2400" dirty="0" smtClean="0"/>
                <a:t>omposer</a:t>
              </a:r>
            </a:p>
            <a:p>
              <a:pPr algn="ctr"/>
              <a:endParaRPr lang="en-US" sz="2400" dirty="0"/>
            </a:p>
          </p:txBody>
        </p:sp>
        <p:sp>
          <p:nvSpPr>
            <p:cNvPr id="17" name="TextBox 16">
              <a:extLst>
                <a:ext uri="{FF2B5EF4-FFF2-40B4-BE49-F238E27FC236}">
                  <a16:creationId xmlns:a16="http://schemas.microsoft.com/office/drawing/2014/main" id="{95FA2EBF-752B-4D29-8CE0-DCA9AD7307AE}"/>
                </a:ext>
              </a:extLst>
            </p:cNvPr>
            <p:cNvSpPr txBox="1"/>
            <p:nvPr/>
          </p:nvSpPr>
          <p:spPr>
            <a:xfrm>
              <a:off x="3435179" y="2562413"/>
              <a:ext cx="1235677" cy="759963"/>
            </a:xfrm>
            <a:prstGeom prst="rect">
              <a:avLst/>
            </a:prstGeom>
            <a:solidFill>
              <a:schemeClr val="accent6">
                <a:lumMod val="40000"/>
                <a:lumOff val="60000"/>
              </a:schemeClr>
            </a:solidFill>
          </p:spPr>
          <p:txBody>
            <a:bodyPr wrap="square" rtlCol="0">
              <a:spAutoFit/>
            </a:bodyPr>
            <a:lstStyle/>
            <a:p>
              <a:pPr algn="ctr"/>
              <a:r>
                <a:rPr lang="en-US" sz="2400" dirty="0"/>
                <a:t>l</a:t>
              </a:r>
              <a:r>
                <a:rPr lang="en-US" sz="2400" dirty="0" smtClean="0"/>
                <a:t>andscape</a:t>
              </a:r>
            </a:p>
            <a:p>
              <a:pPr algn="ctr"/>
              <a:endParaRPr lang="en-US" sz="2400" dirty="0"/>
            </a:p>
          </p:txBody>
        </p:sp>
        <p:sp>
          <p:nvSpPr>
            <p:cNvPr id="18" name="TextBox 17">
              <a:extLst>
                <a:ext uri="{FF2B5EF4-FFF2-40B4-BE49-F238E27FC236}">
                  <a16:creationId xmlns:a16="http://schemas.microsoft.com/office/drawing/2014/main" id="{C41F513E-4D17-414A-9287-ABC6653A8968}"/>
                </a:ext>
              </a:extLst>
            </p:cNvPr>
            <p:cNvSpPr txBox="1"/>
            <p:nvPr/>
          </p:nvSpPr>
          <p:spPr>
            <a:xfrm>
              <a:off x="4687333" y="2562413"/>
              <a:ext cx="1235677" cy="759964"/>
            </a:xfrm>
            <a:prstGeom prst="rect">
              <a:avLst/>
            </a:prstGeom>
            <a:solidFill>
              <a:schemeClr val="accent6">
                <a:lumMod val="40000"/>
                <a:lumOff val="60000"/>
              </a:schemeClr>
            </a:solidFill>
          </p:spPr>
          <p:txBody>
            <a:bodyPr wrap="square" rtlCol="0">
              <a:spAutoFit/>
            </a:bodyPr>
            <a:lstStyle/>
            <a:p>
              <a:pPr algn="ctr"/>
              <a:r>
                <a:rPr lang="en-US" sz="2400" dirty="0"/>
                <a:t>p</a:t>
              </a:r>
              <a:r>
                <a:rPr lang="en-US" sz="2400" dirty="0" smtClean="0"/>
                <a:t>ainter</a:t>
              </a:r>
              <a:endParaRPr lang="en-US" sz="2400" dirty="0"/>
            </a:p>
            <a:p>
              <a:pPr algn="ctr"/>
              <a:endParaRPr lang="en-US" sz="2400" dirty="0"/>
            </a:p>
          </p:txBody>
        </p:sp>
        <p:sp>
          <p:nvSpPr>
            <p:cNvPr id="19" name="TextBox 18">
              <a:extLst>
                <a:ext uri="{FF2B5EF4-FFF2-40B4-BE49-F238E27FC236}">
                  <a16:creationId xmlns:a16="http://schemas.microsoft.com/office/drawing/2014/main" id="{5DBDFEF7-E8C7-4305-A4D5-98A358514F95}"/>
                </a:ext>
              </a:extLst>
            </p:cNvPr>
            <p:cNvSpPr txBox="1"/>
            <p:nvPr/>
          </p:nvSpPr>
          <p:spPr>
            <a:xfrm>
              <a:off x="5941263" y="2562413"/>
              <a:ext cx="1235677" cy="759964"/>
            </a:xfrm>
            <a:prstGeom prst="rect">
              <a:avLst/>
            </a:prstGeom>
            <a:solidFill>
              <a:schemeClr val="accent6">
                <a:lumMod val="40000"/>
                <a:lumOff val="60000"/>
              </a:schemeClr>
            </a:solidFill>
          </p:spPr>
          <p:txBody>
            <a:bodyPr wrap="square" rtlCol="0">
              <a:spAutoFit/>
            </a:bodyPr>
            <a:lstStyle/>
            <a:p>
              <a:pPr algn="ctr"/>
              <a:r>
                <a:rPr lang="en-US" sz="2400" dirty="0"/>
                <a:t>p</a:t>
              </a:r>
              <a:r>
                <a:rPr lang="en-US" sz="2400" dirty="0" smtClean="0"/>
                <a:t>uppet </a:t>
              </a:r>
              <a:r>
                <a:rPr lang="en-US" sz="2400" dirty="0"/>
                <a:t>theatre</a:t>
              </a:r>
            </a:p>
          </p:txBody>
        </p:sp>
      </p:grpSp>
      <p:pic>
        <p:nvPicPr>
          <p:cNvPr id="20" name="Picture 19" descr="4,630 Actress Stock Vector Illustration and Royalty Free Actress Clipart">
            <a:extLst>
              <a:ext uri="{FF2B5EF4-FFF2-40B4-BE49-F238E27FC236}">
                <a16:creationId xmlns:a16="http://schemas.microsoft.com/office/drawing/2014/main" id="{39508474-BF61-4E71-BCB0-3FC02A93A20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6968" y="3860087"/>
            <a:ext cx="1558259" cy="993930"/>
          </a:xfrm>
          <a:prstGeom prst="rect">
            <a:avLst/>
          </a:prstGeom>
          <a:noFill/>
          <a:ln>
            <a:noFill/>
          </a:ln>
        </p:spPr>
      </p:pic>
      <p:pic>
        <p:nvPicPr>
          <p:cNvPr id="22" name="Picture 21" descr="Concert Hall Vector Art, Icons, and Graphics for Free Download">
            <a:extLst>
              <a:ext uri="{FF2B5EF4-FFF2-40B4-BE49-F238E27FC236}">
                <a16:creationId xmlns:a16="http://schemas.microsoft.com/office/drawing/2014/main" id="{28C12A6D-0138-4221-B229-3EE7E14A538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5378" y="3831987"/>
            <a:ext cx="1557640" cy="1017795"/>
          </a:xfrm>
          <a:prstGeom prst="rect">
            <a:avLst/>
          </a:prstGeom>
          <a:noFill/>
          <a:ln>
            <a:noFill/>
          </a:ln>
        </p:spPr>
      </p:pic>
      <p:pic>
        <p:nvPicPr>
          <p:cNvPr id="23" name="Picture 22" descr="Kid Artist clipart png - Clipart World">
            <a:extLst>
              <a:ext uri="{FF2B5EF4-FFF2-40B4-BE49-F238E27FC236}">
                <a16:creationId xmlns:a16="http://schemas.microsoft.com/office/drawing/2014/main" id="{6D54EF37-0A91-4024-866E-74562E6B0FD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810" y="3831987"/>
            <a:ext cx="815136" cy="1137238"/>
          </a:xfrm>
          <a:prstGeom prst="rect">
            <a:avLst/>
          </a:prstGeom>
          <a:noFill/>
          <a:ln>
            <a:noFill/>
          </a:ln>
        </p:spPr>
      </p:pic>
      <p:pic>
        <p:nvPicPr>
          <p:cNvPr id="24" name="Picture 23">
            <a:extLst>
              <a:ext uri="{FF2B5EF4-FFF2-40B4-BE49-F238E27FC236}">
                <a16:creationId xmlns:a16="http://schemas.microsoft.com/office/drawing/2014/main" id="{A58E5E0A-FEE1-42B2-9074-786FC754599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7586" y="4849782"/>
            <a:ext cx="1520788" cy="957952"/>
          </a:xfrm>
          <a:prstGeom prst="rect">
            <a:avLst/>
          </a:prstGeom>
          <a:noFill/>
          <a:ln>
            <a:noFill/>
          </a:ln>
        </p:spPr>
      </p:pic>
      <p:pic>
        <p:nvPicPr>
          <p:cNvPr id="25" name="Picture 24" descr="Art Gallery Excursion For School Kids Back View With Guide. Woman Pointing  On Sea With Sailboat, Children Listen Attentively To Teacher Vector  Illustration Royalty Free Cliparts, Vectors, And Stock Illustration. Image  93701477.">
            <a:extLst>
              <a:ext uri="{FF2B5EF4-FFF2-40B4-BE49-F238E27FC236}">
                <a16:creationId xmlns:a16="http://schemas.microsoft.com/office/drawing/2014/main" id="{9EE8DCD6-BD37-46D1-B4B8-72657998CFB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0262" y="4851723"/>
            <a:ext cx="1509242" cy="1001203"/>
          </a:xfrm>
          <a:prstGeom prst="rect">
            <a:avLst/>
          </a:prstGeom>
          <a:noFill/>
          <a:ln>
            <a:noFill/>
          </a:ln>
        </p:spPr>
      </p:pic>
      <p:pic>
        <p:nvPicPr>
          <p:cNvPr id="26" name="Picture 25" descr="Puppet Show And Stage Illustration Royalty Free Cliparts, Vectors, And  Stock Illustration. Image 57289603.">
            <a:extLst>
              <a:ext uri="{FF2B5EF4-FFF2-40B4-BE49-F238E27FC236}">
                <a16:creationId xmlns:a16="http://schemas.microsoft.com/office/drawing/2014/main" id="{1E441DB5-C53E-4693-AFBD-68A35185F23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4538" y="4888139"/>
            <a:ext cx="1557639" cy="928370"/>
          </a:xfrm>
          <a:prstGeom prst="rect">
            <a:avLst/>
          </a:prstGeom>
          <a:noFill/>
          <a:ln>
            <a:noFill/>
          </a:ln>
        </p:spPr>
      </p:pic>
      <p:pic>
        <p:nvPicPr>
          <p:cNvPr id="27" name="Picture 26" descr="Happy family portrait sketch | Clipart Panda - Free Clipart Images">
            <a:extLst>
              <a:ext uri="{FF2B5EF4-FFF2-40B4-BE49-F238E27FC236}">
                <a16:creationId xmlns:a16="http://schemas.microsoft.com/office/drawing/2014/main" id="{1E98ECD0-6CB5-4BC9-BC7A-2892AA44188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528"/>
          <a:stretch/>
        </p:blipFill>
        <p:spPr bwMode="auto">
          <a:xfrm>
            <a:off x="7507028" y="4897944"/>
            <a:ext cx="1179772" cy="893256"/>
          </a:xfrm>
          <a:prstGeom prst="rect">
            <a:avLst/>
          </a:prstGeom>
          <a:noFill/>
          <a:ln>
            <a:noFill/>
          </a:ln>
        </p:spPr>
      </p:pic>
      <p:pic>
        <p:nvPicPr>
          <p:cNvPr id="2" name="Picture 1"/>
          <p:cNvPicPr>
            <a:picLocks noChangeAspect="1"/>
          </p:cNvPicPr>
          <p:nvPr/>
        </p:nvPicPr>
        <p:blipFill rotWithShape="1">
          <a:blip r:embed="rId11"/>
          <a:srcRect l="1136" t="13944" r="1684" b="1896"/>
          <a:stretch/>
        </p:blipFill>
        <p:spPr>
          <a:xfrm>
            <a:off x="4375336" y="3718655"/>
            <a:ext cx="1423599" cy="1131127"/>
          </a:xfrm>
          <a:prstGeom prst="rect">
            <a:avLst/>
          </a:prstGeom>
        </p:spPr>
      </p:pic>
    </p:spTree>
    <p:extLst>
      <p:ext uri="{BB962C8B-B14F-4D97-AF65-F5344CB8AC3E}">
        <p14:creationId xmlns:p14="http://schemas.microsoft.com/office/powerpoint/2010/main" val="3404845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33484" y="2395582"/>
            <a:ext cx="1957220"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EVERYDAY ENGLISH</a:t>
            </a:r>
            <a:endParaRPr lang="en-GB" dirty="0">
              <a:solidFill>
                <a:schemeClr val="tx1"/>
              </a:solidFill>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22" name="Rectangle 21"/>
          <p:cNvSpPr/>
          <p:nvPr/>
        </p:nvSpPr>
        <p:spPr>
          <a:xfrm>
            <a:off x="5565279" y="1968907"/>
            <a:ext cx="5465180" cy="158596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Expressing preferences</a:t>
            </a:r>
          </a:p>
          <a:p>
            <a:pPr marL="285750" indent="-285750">
              <a:buFont typeface="Arial" panose="020B0604020202020204" pitchFamily="34" charset="0"/>
              <a:buChar char="•"/>
            </a:pPr>
            <a:r>
              <a:rPr lang="en-US" dirty="0">
                <a:solidFill>
                  <a:schemeClr val="tx1"/>
                </a:solidFill>
              </a:rPr>
              <a:t>Task 1: Listen and read the dialogue, paying attention to the highlighted parts.</a:t>
            </a:r>
          </a:p>
          <a:p>
            <a:pPr marL="285750" indent="-285750">
              <a:buFont typeface="Arial" panose="020B0604020202020204" pitchFamily="34" charset="0"/>
              <a:buChar char="•"/>
            </a:pPr>
            <a:r>
              <a:rPr lang="en-US" dirty="0">
                <a:solidFill>
                  <a:schemeClr val="tx1"/>
                </a:solidFill>
              </a:rPr>
              <a:t>Task 2: Work in pair. Ask and answer about your preferences.</a:t>
            </a:r>
          </a:p>
        </p:txBody>
      </p:sp>
      <p:cxnSp>
        <p:nvCxnSpPr>
          <p:cNvPr id="24" name="Curved Connector 23"/>
          <p:cNvCxnSpPr>
            <a:stCxn id="16" idx="3"/>
            <a:endCxn id="17" idx="0"/>
          </p:cNvCxnSpPr>
          <p:nvPr/>
        </p:nvCxnSpPr>
        <p:spPr>
          <a:xfrm>
            <a:off x="2855756" y="1442276"/>
            <a:ext cx="956338" cy="953306"/>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32" name="Rectangle 31"/>
          <p:cNvSpPr/>
          <p:nvPr/>
        </p:nvSpPr>
        <p:spPr>
          <a:xfrm>
            <a:off x="6378798" y="3804573"/>
            <a:ext cx="4752021" cy="1754326"/>
          </a:xfrm>
          <a:prstGeom prst="rect">
            <a:avLst/>
          </a:prstGeom>
        </p:spPr>
        <p:txBody>
          <a:bodyPr wrap="square">
            <a:spAutoFit/>
          </a:bodyPr>
          <a:lstStyle/>
          <a:p>
            <a:pPr>
              <a:lnSpc>
                <a:spcPct val="150000"/>
              </a:lnSpc>
              <a:spcAft>
                <a:spcPts val="0"/>
              </a:spcAft>
            </a:pPr>
            <a:r>
              <a:rPr lang="en-US" sz="2400" b="1" dirty="0">
                <a:solidFill>
                  <a:srgbClr val="000000"/>
                </a:solidFill>
                <a:latin typeface="Calibri (Body)"/>
                <a:ea typeface="Times New Roman" panose="02020603050405020304" pitchFamily="18" charset="0"/>
              </a:rPr>
              <a:t>Aims of the stage:</a:t>
            </a:r>
          </a:p>
          <a:p>
            <a:pPr>
              <a:lnSpc>
                <a:spcPct val="150000"/>
              </a:lnSpc>
            </a:pPr>
            <a:r>
              <a:rPr lang="en-US" sz="2400" smtClean="0">
                <a:solidFill>
                  <a:srgbClr val="000000"/>
                </a:solidFill>
                <a:latin typeface="Calibri" panose="020F0502020204030204" pitchFamily="34" charset="0"/>
                <a:ea typeface="Calibri" panose="020F0502020204030204" pitchFamily="34" charset="0"/>
                <a:cs typeface="Calibri" panose="020F0502020204030204" pitchFamily="34" charset="0"/>
              </a:rPr>
              <a:t>to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introduce two ways of </a:t>
            </a:r>
            <a:r>
              <a:rPr lang="en-US" sz="2400">
                <a:solidFill>
                  <a:srgbClr val="000000"/>
                </a:solidFill>
                <a:latin typeface="Calibri" panose="020F0502020204030204" pitchFamily="34" charset="0"/>
                <a:ea typeface="Calibri" panose="020F0502020204030204" pitchFamily="34" charset="0"/>
                <a:cs typeface="Calibri" panose="020F0502020204030204" pitchFamily="34" charset="0"/>
              </a:rPr>
              <a:t>expressing </a:t>
            </a:r>
            <a:r>
              <a:rPr lang="en-US" sz="2400" smtClean="0">
                <a:solidFill>
                  <a:srgbClr val="000000"/>
                </a:solidFill>
                <a:latin typeface="Calibri" panose="020F0502020204030204" pitchFamily="34" charset="0"/>
                <a:ea typeface="Calibri" panose="020F0502020204030204" pitchFamily="34" charset="0"/>
                <a:cs typeface="Calibri" panose="020F0502020204030204" pitchFamily="34" charset="0"/>
              </a:rPr>
              <a:t>preferences</a:t>
            </a:r>
            <a:endParaRPr lang="en-US" sz="2800" dirty="0">
              <a:latin typeface="Calibri" panose="020F0502020204030204" pitchFamily="34" charset="0"/>
              <a:ea typeface="Calibri" panose="020F0502020204030204" pitchFamily="34" charset="0"/>
            </a:endParaRPr>
          </a:p>
        </p:txBody>
      </p:sp>
      <p:pic>
        <p:nvPicPr>
          <p:cNvPr id="33" name="Picture 2" descr="15,685 Customer Focused Illustrations &amp;amp; Clip Art - iStock">
            <a:extLst>
              <a:ext uri="{FF2B5EF4-FFF2-40B4-BE49-F238E27FC236}">
                <a16:creationId xmlns:a16="http://schemas.microsoft.com/office/drawing/2014/main" id="{98BB8027-C8D2-42AD-8A7D-1F2330B721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202"/>
          <a:stretch/>
        </p:blipFill>
        <p:spPr bwMode="auto">
          <a:xfrm>
            <a:off x="777873" y="4293219"/>
            <a:ext cx="4787406" cy="160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053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2458" y="1249045"/>
            <a:ext cx="9606965" cy="830997"/>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Listen and read the conversations. Pay attention to the highlighted sentences.</a:t>
            </a:r>
          </a:p>
        </p:txBody>
      </p:sp>
      <p:sp>
        <p:nvSpPr>
          <p:cNvPr id="16" name="Rounded Rectangle 15"/>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25494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8" name="TextBox 7"/>
          <p:cNvSpPr txBox="1"/>
          <p:nvPr/>
        </p:nvSpPr>
        <p:spPr>
          <a:xfrm>
            <a:off x="487066" y="199630"/>
            <a:ext cx="613675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00D5291-6931-4331-A711-B47065BF72E6}"/>
              </a:ext>
            </a:extLst>
          </p:cNvPr>
          <p:cNvSpPr txBox="1"/>
          <p:nvPr/>
        </p:nvSpPr>
        <p:spPr>
          <a:xfrm>
            <a:off x="539852" y="2597835"/>
            <a:ext cx="7199499" cy="1938992"/>
          </a:xfrm>
          <a:prstGeom prst="rect">
            <a:avLst/>
          </a:prstGeom>
          <a:noFill/>
        </p:spPr>
        <p:txBody>
          <a:bodyPr wrap="square" rtlCol="0">
            <a:spAutoFit/>
          </a:bodyPr>
          <a:lstStyle/>
          <a:p>
            <a:r>
              <a:rPr lang="en-US" sz="24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Nick: </a:t>
            </a:r>
            <a:r>
              <a:rPr lang="en-US" sz="2400" dirty="0">
                <a:latin typeface="Nirmala UI" panose="020B0502040204020203" pitchFamily="34" charset="0"/>
                <a:ea typeface="Nirmala UI" panose="020B0502040204020203" pitchFamily="34" charset="0"/>
                <a:cs typeface="Nirmala UI" panose="020B0502040204020203" pitchFamily="34" charset="0"/>
              </a:rPr>
              <a:t>Which do you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prefer</a:t>
            </a:r>
            <a:r>
              <a:rPr lang="en-US" sz="2400" dirty="0">
                <a:latin typeface="Nirmala UI" panose="020B0502040204020203" pitchFamily="34" charset="0"/>
                <a:ea typeface="Nirmala UI" panose="020B0502040204020203" pitchFamily="34" charset="0"/>
                <a:cs typeface="Nirmala UI" panose="020B0502040204020203" pitchFamily="34" charset="0"/>
              </a:rPr>
              <a:t>, pop or folk music?</a:t>
            </a:r>
          </a:p>
          <a:p>
            <a:r>
              <a:rPr lang="en-US" sz="2400" b="1" dirty="0">
                <a:solidFill>
                  <a:srgbClr val="00B050"/>
                </a:solidFill>
                <a:latin typeface="Nirmala UI" panose="020B0502040204020203" pitchFamily="34" charset="0"/>
                <a:ea typeface="Nirmala UI" panose="020B0502040204020203" pitchFamily="34" charset="0"/>
                <a:cs typeface="Nirmala UI" panose="020B0502040204020203" pitchFamily="34" charset="0"/>
              </a:rPr>
              <a:t>Nam: </a:t>
            </a:r>
            <a:r>
              <a:rPr lang="en-US" sz="2400" dirty="0">
                <a:latin typeface="Nirmala UI" panose="020B0502040204020203" pitchFamily="34" charset="0"/>
                <a:ea typeface="Nirmala UI" panose="020B0502040204020203" pitchFamily="34" charset="0"/>
                <a:cs typeface="Nirmala UI" panose="020B0502040204020203" pitchFamily="34" charset="0"/>
              </a:rPr>
              <a:t>I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prefer</a:t>
            </a:r>
            <a:r>
              <a:rPr lang="en-US" sz="2400" dirty="0">
                <a:latin typeface="Nirmala UI" panose="020B0502040204020203" pitchFamily="34" charset="0"/>
                <a:ea typeface="Nirmala UI" panose="020B0502040204020203" pitchFamily="34" charset="0"/>
                <a:cs typeface="Nirmala UI" panose="020B0502040204020203" pitchFamily="34" charset="0"/>
              </a:rPr>
              <a:t> folk music. It has a better beat.</a:t>
            </a:r>
          </a:p>
          <a:p>
            <a:r>
              <a:rPr lang="en-US" sz="24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Nick: </a:t>
            </a:r>
            <a:r>
              <a:rPr lang="en-US" sz="2400" dirty="0">
                <a:latin typeface="Nirmala UI" panose="020B0502040204020203" pitchFamily="34" charset="0"/>
                <a:ea typeface="Nirmala UI" panose="020B0502040204020203" pitchFamily="34" charset="0"/>
                <a:cs typeface="Nirmala UI" panose="020B0502040204020203" pitchFamily="34" charset="0"/>
              </a:rPr>
              <a:t>And which do you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like better</a:t>
            </a:r>
            <a:r>
              <a:rPr lang="en-US" sz="2400" dirty="0">
                <a:latin typeface="Nirmala UI" panose="020B0502040204020203" pitchFamily="34" charset="0"/>
                <a:ea typeface="Nirmala UI" panose="020B0502040204020203" pitchFamily="34" charset="0"/>
                <a:cs typeface="Nirmala UI" panose="020B0502040204020203" pitchFamily="34" charset="0"/>
              </a:rPr>
              <a:t>, modern art or folk art?</a:t>
            </a:r>
          </a:p>
          <a:p>
            <a:r>
              <a:rPr lang="en-US" sz="2400" b="1" dirty="0">
                <a:solidFill>
                  <a:srgbClr val="00B050"/>
                </a:solidFill>
                <a:latin typeface="Nirmala UI" panose="020B0502040204020203" pitchFamily="34" charset="0"/>
                <a:ea typeface="Nirmala UI" panose="020B0502040204020203" pitchFamily="34" charset="0"/>
                <a:cs typeface="Nirmala UI" panose="020B0502040204020203" pitchFamily="34" charset="0"/>
              </a:rPr>
              <a:t>Nam: </a:t>
            </a:r>
            <a:r>
              <a:rPr lang="en-US" sz="2400" dirty="0">
                <a:latin typeface="Nirmala UI" panose="020B0502040204020203" pitchFamily="34" charset="0"/>
                <a:ea typeface="Nirmala UI" panose="020B0502040204020203" pitchFamily="34" charset="0"/>
                <a:cs typeface="Nirmala UI" panose="020B0502040204020203" pitchFamily="34" charset="0"/>
              </a:rPr>
              <a:t>I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like</a:t>
            </a:r>
            <a:r>
              <a:rPr lang="en-US" sz="2400" dirty="0">
                <a:latin typeface="Nirmala UI" panose="020B0502040204020203" pitchFamily="34" charset="0"/>
                <a:ea typeface="Nirmala UI" panose="020B0502040204020203" pitchFamily="34" charset="0"/>
                <a:cs typeface="Nirmala UI" panose="020B0502040204020203" pitchFamily="34" charset="0"/>
              </a:rPr>
              <a:t> modern art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better</a:t>
            </a:r>
            <a:r>
              <a:rPr lang="en-US" sz="2400" dirty="0">
                <a:latin typeface="Nirmala UI" panose="020B0502040204020203" pitchFamily="34" charset="0"/>
                <a:ea typeface="Nirmala UI" panose="020B0502040204020203" pitchFamily="34" charset="0"/>
                <a:cs typeface="Nirmala UI" panose="020B0502040204020203" pitchFamily="34" charset="0"/>
              </a:rPr>
              <a:t>.</a:t>
            </a:r>
          </a:p>
        </p:txBody>
      </p:sp>
      <p:pic>
        <p:nvPicPr>
          <p:cNvPr id="3074" name="Picture 2" descr="288,873 People Talking Cliparts, Stock Vector and Royalty Free People  Talking Illustrations">
            <a:extLst>
              <a:ext uri="{FF2B5EF4-FFF2-40B4-BE49-F238E27FC236}">
                <a16:creationId xmlns:a16="http://schemas.microsoft.com/office/drawing/2014/main" id="{24E9B2A8-56F6-4FC6-A588-CAAA1E057A7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224"/>
          <a:stretch/>
        </p:blipFill>
        <p:spPr bwMode="auto">
          <a:xfrm>
            <a:off x="7709816" y="2080042"/>
            <a:ext cx="4286250" cy="4062350"/>
          </a:xfrm>
          <a:prstGeom prst="rect">
            <a:avLst/>
          </a:prstGeom>
          <a:noFill/>
          <a:extLst>
            <a:ext uri="{909E8E84-426E-40DD-AFC4-6F175D3DCCD1}">
              <a14:hiddenFill xmlns:a14="http://schemas.microsoft.com/office/drawing/2010/main">
                <a:solidFill>
                  <a:srgbClr val="FFFFFF"/>
                </a:solidFill>
              </a14:hiddenFill>
            </a:ext>
          </a:extLst>
        </p:spPr>
      </p:pic>
      <p:pic>
        <p:nvPicPr>
          <p:cNvPr id="3" name="02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548141" y="1230970"/>
            <a:ext cx="609600" cy="609600"/>
          </a:xfrm>
          <a:prstGeom prst="rect">
            <a:avLst/>
          </a:prstGeom>
        </p:spPr>
      </p:pic>
    </p:spTree>
    <p:extLst>
      <p:ext uri="{BB962C8B-B14F-4D97-AF65-F5344CB8AC3E}">
        <p14:creationId xmlns:p14="http://schemas.microsoft.com/office/powerpoint/2010/main" val="3832257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53"/>
            <a:ext cx="12192000" cy="1083306"/>
          </a:xfrm>
          <a:prstGeom prst="rect">
            <a:avLst/>
          </a:prstGeom>
        </p:spPr>
      </p:pic>
      <p:graphicFrame>
        <p:nvGraphicFramePr>
          <p:cNvPr id="2" name="Diagram 1">
            <a:extLst>
              <a:ext uri="{FF2B5EF4-FFF2-40B4-BE49-F238E27FC236}">
                <a16:creationId xmlns:a16="http://schemas.microsoft.com/office/drawing/2014/main" id="{6F576461-CE5C-42FB-B7D8-B6232C9B318A}"/>
              </a:ext>
            </a:extLst>
          </p:cNvPr>
          <p:cNvGraphicFramePr/>
          <p:nvPr>
            <p:extLst>
              <p:ext uri="{D42A27DB-BD31-4B8C-83A1-F6EECF244321}">
                <p14:modId xmlns:p14="http://schemas.microsoft.com/office/powerpoint/2010/main" val="496359432"/>
              </p:ext>
            </p:extLst>
          </p:nvPr>
        </p:nvGraphicFramePr>
        <p:xfrm>
          <a:off x="1168399" y="997962"/>
          <a:ext cx="10400749"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487066" y="199630"/>
            <a:ext cx="613675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0967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2889</TotalTime>
  <Words>812</Words>
  <Application>Microsoft Office PowerPoint</Application>
  <PresentationFormat>Widescreen</PresentationFormat>
  <Paragraphs>136</Paragraphs>
  <Slides>20</Slides>
  <Notes>11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Adobe Gothic Std B</vt:lpstr>
      <vt:lpstr>Arial</vt:lpstr>
      <vt:lpstr>Calibri</vt:lpstr>
      <vt:lpstr>Calibri (Body)</vt:lpstr>
      <vt:lpstr>Calibri Light</vt:lpstr>
      <vt:lpstr>Courier New</vt:lpstr>
      <vt:lpstr>Myriad Pro</vt:lpstr>
      <vt:lpstr>Nirmala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Hoai Linh</cp:lastModifiedBy>
  <cp:revision>187</cp:revision>
  <dcterms:created xsi:type="dcterms:W3CDTF">2020-12-09T02:04:09Z</dcterms:created>
  <dcterms:modified xsi:type="dcterms:W3CDTF">2023-04-19T03:41:21Z</dcterms:modified>
</cp:coreProperties>
</file>