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5" r:id="rId4"/>
    <p:sldId id="302" r:id="rId5"/>
    <p:sldId id="339" r:id="rId6"/>
    <p:sldId id="279" r:id="rId7"/>
    <p:sldId id="340" r:id="rId8"/>
    <p:sldId id="281" r:id="rId9"/>
    <p:sldId id="341" r:id="rId10"/>
    <p:sldId id="337" r:id="rId11"/>
    <p:sldId id="276" r:id="rId12"/>
    <p:sldId id="331" r:id="rId13"/>
    <p:sldId id="332" r:id="rId14"/>
    <p:sldId id="313" r:id="rId15"/>
    <p:sldId id="342" r:id="rId16"/>
    <p:sldId id="333" r:id="rId17"/>
    <p:sldId id="343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F9801"/>
    <a:srgbClr val="F7941E"/>
    <a:srgbClr val="00A9A5"/>
    <a:srgbClr val="FFDAAB"/>
    <a:srgbClr val="CBEAF0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4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7E0C58F-86F1-4FE8-AC13-57875CA8B78B}"/>
              </a:ext>
            </a:extLst>
          </p:cNvPr>
          <p:cNvSpPr txBox="1"/>
          <p:nvPr/>
        </p:nvSpPr>
        <p:spPr>
          <a:xfrm>
            <a:off x="936887" y="2065473"/>
            <a:ext cx="111495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Green School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vegetables for an orphanage last spring.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is growing 		</a:t>
            </a:r>
            <a:r>
              <a:rPr lang="en-US" sz="2800" b="0" i="0" dirty="0" smtClean="0">
                <a:solidFill>
                  <a:srgbClr val="00A9A5"/>
                </a:solidFill>
                <a:effectLst/>
              </a:rPr>
              <a:t>B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grew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grows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Children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plastic bottles for recycling a month ago.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are collecting 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collect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collected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dirty="0">
                <a:solidFill>
                  <a:srgbClr val="242021"/>
                </a:solidFill>
              </a:rPr>
              <a:t>E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nglish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to children in a primary school last summer.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are teaching 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taught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teach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8026" y="1376226"/>
            <a:ext cx="1020861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</a:t>
            </a:r>
            <a:r>
              <a:rPr lang="en-GB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GB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B, </a:t>
            </a:r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C to complete each sentence.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50D996-EBCE-401B-98AC-82015235FCAF}"/>
              </a:ext>
            </a:extLst>
          </p:cNvPr>
          <p:cNvSpPr/>
          <p:nvPr/>
        </p:nvSpPr>
        <p:spPr>
          <a:xfrm>
            <a:off x="4586310" y="2883858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DA643D-EDFB-4395-AB7F-37BAEB92248C}"/>
              </a:ext>
            </a:extLst>
          </p:cNvPr>
          <p:cNvSpPr/>
          <p:nvPr/>
        </p:nvSpPr>
        <p:spPr>
          <a:xfrm>
            <a:off x="8237966" y="4176249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82E38F-BA1A-4F14-AECD-016EC99651D4}"/>
              </a:ext>
            </a:extLst>
          </p:cNvPr>
          <p:cNvSpPr/>
          <p:nvPr/>
        </p:nvSpPr>
        <p:spPr>
          <a:xfrm>
            <a:off x="4586309" y="5469784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76226"/>
            <a:ext cx="1020861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</a:t>
            </a:r>
            <a:r>
              <a:rPr lang="en-GB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GB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B, </a:t>
            </a:r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C to complete each sentence.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0C58F-86F1-4FE8-AC13-57875CA8B78B}"/>
              </a:ext>
            </a:extLst>
          </p:cNvPr>
          <p:cNvSpPr txBox="1"/>
          <p:nvPr/>
        </p:nvSpPr>
        <p:spPr>
          <a:xfrm>
            <a:off x="936887" y="2262623"/>
            <a:ext cx="1066946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 smtClean="0">
                <a:solidFill>
                  <a:srgbClr val="242021"/>
                </a:solidFill>
                <a:effectLst/>
              </a:rPr>
              <a:t>Our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school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gloves for old people in nursing homes last winter.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made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is making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make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bottles to help the environment last month.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are reusing 	</a:t>
            </a:r>
            <a:r>
              <a:rPr lang="en-US" sz="2600" b="0" i="0">
                <a:solidFill>
                  <a:srgbClr val="242021"/>
                </a:solidFill>
                <a:effectLst/>
              </a:rPr>
              <a:t>	</a:t>
            </a:r>
            <a:r>
              <a:rPr lang="en-US" sz="2600" b="0" i="0" smtClean="0">
                <a:solidFill>
                  <a:srgbClr val="00A9A5"/>
                </a:solidFill>
                <a:effectLst/>
              </a:rPr>
              <a:t>B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reuse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reused</a:t>
            </a:r>
            <a:endParaRPr lang="en-US" sz="2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47653C-24DF-4831-98E5-AE22135E9EE7}"/>
              </a:ext>
            </a:extLst>
          </p:cNvPr>
          <p:cNvSpPr/>
          <p:nvPr/>
        </p:nvSpPr>
        <p:spPr>
          <a:xfrm>
            <a:off x="911616" y="3038076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7B7E00-2283-4116-949E-5ED053A2E288}"/>
              </a:ext>
            </a:extLst>
          </p:cNvPr>
          <p:cNvSpPr/>
          <p:nvPr/>
        </p:nvSpPr>
        <p:spPr>
          <a:xfrm>
            <a:off x="8205673" y="4227757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6874" y="1398528"/>
            <a:ext cx="1049197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the the past simple form of the given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verbs.</a:t>
            </a:r>
            <a:endParaRPr lang="en-US" sz="2800" b="1" i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CC6649-A4B9-4DE0-953C-0592BE8F8EAE}"/>
              </a:ext>
            </a:extLst>
          </p:cNvPr>
          <p:cNvSpPr txBox="1"/>
          <p:nvPr/>
        </p:nvSpPr>
        <p:spPr>
          <a:xfrm>
            <a:off x="404497" y="2064176"/>
            <a:ext cx="1178750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b="0" i="1" dirty="0">
                <a:solidFill>
                  <a:srgbClr val="242021"/>
                </a:solidFill>
                <a:effectLst/>
              </a:rPr>
              <a:t>Care for Animals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(take) </a:t>
            </a:r>
            <a:r>
              <a:rPr lang="en-US" sz="2500" dirty="0" smtClean="0">
                <a:solidFill>
                  <a:srgbClr val="949599"/>
                </a:solidFill>
              </a:rPr>
              <a:t>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care of thousands of homeless dogs </a:t>
            </a:r>
            <a:r>
              <a:rPr lang="en-US" sz="2500" b="0" i="0" dirty="0" smtClean="0">
                <a:solidFill>
                  <a:srgbClr val="242021"/>
                </a:solidFill>
                <a:effectLst/>
              </a:rPr>
              <a:t>and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cats last year.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teenagers (join)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1" dirty="0">
                <a:solidFill>
                  <a:srgbClr val="242021"/>
                </a:solidFill>
                <a:effectLst/>
              </a:rPr>
              <a:t>Lending Hand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in 2015?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We (help)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elderly in a village last summer.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dirty="0">
                <a:solidFill>
                  <a:srgbClr val="242021"/>
                </a:solidFill>
              </a:rPr>
              <a:t>L</a:t>
            </a:r>
            <a:r>
              <a:rPr lang="en-US" sz="2500" b="0" i="0" dirty="0" smtClean="0">
                <a:solidFill>
                  <a:srgbClr val="242021"/>
                </a:solidFill>
                <a:effectLst/>
              </a:rPr>
              <a:t>ast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year, we (send)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textbooks to help children in a rural village.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om (volunteer) </a:t>
            </a:r>
            <a:r>
              <a:rPr lang="en-US" sz="2500" dirty="0" smtClean="0">
                <a:solidFill>
                  <a:srgbClr val="949599"/>
                </a:solidFill>
              </a:rPr>
              <a:t>______________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to teach English in our village last winter.</a:t>
            </a:r>
            <a:r>
              <a:rPr lang="en-US" sz="25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E62B7-3CC5-4F73-A43E-8BB79CE7AE21}"/>
              </a:ext>
            </a:extLst>
          </p:cNvPr>
          <p:cNvSpPr txBox="1"/>
          <p:nvPr/>
        </p:nvSpPr>
        <p:spPr>
          <a:xfrm>
            <a:off x="3966195" y="2061192"/>
            <a:ext cx="891526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took </a:t>
            </a:r>
            <a:endParaRPr lang="en-US" sz="26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35D75-C331-43D0-B81C-F29832D145DC}"/>
              </a:ext>
            </a:extLst>
          </p:cNvPr>
          <p:cNvSpPr txBox="1"/>
          <p:nvPr/>
        </p:nvSpPr>
        <p:spPr>
          <a:xfrm>
            <a:off x="5143102" y="2789041"/>
            <a:ext cx="785793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join </a:t>
            </a:r>
            <a:endParaRPr lang="en-US" sz="26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3BBC23-4FC2-43A8-B9C2-C3FE1584E619}"/>
              </a:ext>
            </a:extLst>
          </p:cNvPr>
          <p:cNvSpPr txBox="1"/>
          <p:nvPr/>
        </p:nvSpPr>
        <p:spPr>
          <a:xfrm>
            <a:off x="2365779" y="3550514"/>
            <a:ext cx="1217000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helped </a:t>
            </a:r>
            <a:endParaRPr lang="en-US" sz="26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6F1AFE-5DC3-4CF6-9159-449588EEAD4E}"/>
              </a:ext>
            </a:extLst>
          </p:cNvPr>
          <p:cNvSpPr txBox="1"/>
          <p:nvPr/>
        </p:nvSpPr>
        <p:spPr>
          <a:xfrm>
            <a:off x="1349108" y="2806665"/>
            <a:ext cx="731290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Did </a:t>
            </a:r>
            <a:endParaRPr lang="en-US" sz="2600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2BF53A-15A7-4E22-896C-CB086C69F61B}"/>
              </a:ext>
            </a:extLst>
          </p:cNvPr>
          <p:cNvSpPr txBox="1"/>
          <p:nvPr/>
        </p:nvSpPr>
        <p:spPr>
          <a:xfrm>
            <a:off x="3766517" y="4328361"/>
            <a:ext cx="853247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sent </a:t>
            </a:r>
            <a:endParaRPr lang="en-US" sz="2600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50CF51-6C2E-414E-9D02-FA9AFB2F6EE6}"/>
              </a:ext>
            </a:extLst>
          </p:cNvPr>
          <p:cNvSpPr txBox="1"/>
          <p:nvPr/>
        </p:nvSpPr>
        <p:spPr>
          <a:xfrm>
            <a:off x="3032830" y="5106208"/>
            <a:ext cx="1866729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volunteered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0286" y="1265650"/>
            <a:ext cx="1113139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forms of the verbs from the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7680" y="12688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680" y="11802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988E71-8C0A-4F84-94AA-A45CABA67C2F}"/>
              </a:ext>
            </a:extLst>
          </p:cNvPr>
          <p:cNvSpPr txBox="1"/>
          <p:nvPr/>
        </p:nvSpPr>
        <p:spPr>
          <a:xfrm>
            <a:off x="576198" y="2693049"/>
            <a:ext cx="11177187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he club members </a:t>
            </a:r>
            <a:r>
              <a:rPr lang="en-US" sz="2500" dirty="0" smtClean="0">
                <a:solidFill>
                  <a:srgbClr val="949599"/>
                </a:solidFill>
              </a:rPr>
              <a:t>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food for patients every </a:t>
            </a:r>
            <a:r>
              <a:rPr lang="en-US" sz="2500" dirty="0">
                <a:solidFill>
                  <a:srgbClr val="242021"/>
                </a:solidFill>
              </a:rPr>
              <a:t>S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unday.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dirty="0">
                <a:solidFill>
                  <a:srgbClr val="949599"/>
                </a:solidFill>
              </a:rPr>
              <a:t>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you </a:t>
            </a:r>
            <a:r>
              <a:rPr lang="en-US" sz="2500" dirty="0" smtClean="0">
                <a:solidFill>
                  <a:srgbClr val="949599"/>
                </a:solidFill>
              </a:rPr>
              <a:t>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those trees in the playground last month?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dirty="0">
                <a:solidFill>
                  <a:srgbClr val="242021"/>
                </a:solidFill>
              </a:rPr>
              <a:t>N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ick and his friends </a:t>
            </a:r>
            <a:r>
              <a:rPr lang="en-US" sz="2500" dirty="0">
                <a:solidFill>
                  <a:srgbClr val="949599"/>
                </a:solidFill>
              </a:rPr>
              <a:t>_________________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rubbish</a:t>
            </a:r>
            <a:r>
              <a:rPr lang="en-US" sz="2500" dirty="0">
                <a:solidFill>
                  <a:srgbClr val="242021"/>
                </a:solidFill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on the beach now.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om </a:t>
            </a:r>
            <a:r>
              <a:rPr lang="en-US" sz="2500" dirty="0" smtClean="0">
                <a:solidFill>
                  <a:srgbClr val="949599"/>
                </a:solidFill>
              </a:rPr>
              <a:t>______________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plastic bottles, and now he has some nice vases.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We often </a:t>
            </a:r>
            <a:r>
              <a:rPr lang="en-US" sz="2500" dirty="0" smtClean="0">
                <a:solidFill>
                  <a:srgbClr val="949599"/>
                </a:solidFill>
              </a:rPr>
              <a:t>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books to old people in a nursing home.</a:t>
            </a:r>
            <a:r>
              <a:rPr lang="en-US" sz="25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459259-4A77-401E-9BD2-B85400D116D9}"/>
              </a:ext>
            </a:extLst>
          </p:cNvPr>
          <p:cNvSpPr txBox="1"/>
          <p:nvPr/>
        </p:nvSpPr>
        <p:spPr>
          <a:xfrm>
            <a:off x="3855316" y="2944460"/>
            <a:ext cx="104007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cook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3BD31B-817A-4E62-86E9-81C071087B30}"/>
              </a:ext>
            </a:extLst>
          </p:cNvPr>
          <p:cNvSpPr txBox="1"/>
          <p:nvPr/>
        </p:nvSpPr>
        <p:spPr>
          <a:xfrm>
            <a:off x="3296760" y="3695357"/>
            <a:ext cx="132300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 smtClean="0"/>
              <a:t>plant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75C003-DE5E-4A12-B21F-FAA26BF2D824}"/>
              </a:ext>
            </a:extLst>
          </p:cNvPr>
          <p:cNvSpPr txBox="1"/>
          <p:nvPr/>
        </p:nvSpPr>
        <p:spPr>
          <a:xfrm>
            <a:off x="1142053" y="3741217"/>
            <a:ext cx="72020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Did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B06FEE-BE19-4364-9831-DFE1357B892B}"/>
              </a:ext>
            </a:extLst>
          </p:cNvPr>
          <p:cNvSpPr txBox="1"/>
          <p:nvPr/>
        </p:nvSpPr>
        <p:spPr>
          <a:xfrm>
            <a:off x="3828678" y="4445641"/>
            <a:ext cx="203748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are picking up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A299F4-1F02-4485-B90C-F364FE6AFBD1}"/>
              </a:ext>
            </a:extLst>
          </p:cNvPr>
          <p:cNvSpPr txBox="1"/>
          <p:nvPr/>
        </p:nvSpPr>
        <p:spPr>
          <a:xfrm>
            <a:off x="1862103" y="5187209"/>
            <a:ext cx="16662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recycled 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EF8A20-A440-4D48-A2A0-9A5E8A303B56}"/>
              </a:ext>
            </a:extLst>
          </p:cNvPr>
          <p:cNvSpPr txBox="1"/>
          <p:nvPr/>
        </p:nvSpPr>
        <p:spPr>
          <a:xfrm>
            <a:off x="2695209" y="5956065"/>
            <a:ext cx="156754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read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4E02E-07D6-435E-9377-11621E585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314" y="1771485"/>
            <a:ext cx="4675690" cy="10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2836" y="1320761"/>
            <a:ext cx="6366179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complete sentences from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prompts.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2C961-C154-461D-9D21-F7F4F235125D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D70C45-2E01-4C97-9CE3-884BFC01720C}"/>
              </a:ext>
            </a:extLst>
          </p:cNvPr>
          <p:cNvSpPr txBox="1"/>
          <p:nvPr/>
        </p:nvSpPr>
        <p:spPr>
          <a:xfrm>
            <a:off x="1078804" y="1813204"/>
            <a:ext cx="10484214" cy="485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last year / our club / donate / books / children in rural areas.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br>
              <a:rPr lang="en-US" sz="2400" b="0" i="0" smtClean="0">
                <a:solidFill>
                  <a:srgbClr val="949599"/>
                </a:solidFill>
                <a:effectLst/>
              </a:rPr>
            </a:br>
            <a:r>
              <a:rPr lang="en-US" sz="2400" b="1" i="0" smtClean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/ send / you thank-you cards / a week ago?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/ teach / two children in grade 2 / last summer.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24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400" i="0" smtClean="0">
                <a:effectLst/>
              </a:rPr>
              <a:t>L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ast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spring / we / help / the elderly / nursing home.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How / you / help / people / in flooded areas / last year?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smtClean="0"/>
              <a:t> 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2E09B5-470C-472E-9515-7DC35605BA85}"/>
              </a:ext>
            </a:extLst>
          </p:cNvPr>
          <p:cNvSpPr txBox="1"/>
          <p:nvPr/>
        </p:nvSpPr>
        <p:spPr>
          <a:xfrm>
            <a:off x="1078803" y="2310394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year, our club donated books to children in rural areas.</a:t>
            </a:r>
            <a:endParaRPr lang="en-US" sz="2800" b="1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9C31E5-BB2B-4F8C-9A5B-3893609608F5}"/>
              </a:ext>
            </a:extLst>
          </p:cNvPr>
          <p:cNvSpPr txBox="1"/>
          <p:nvPr/>
        </p:nvSpPr>
        <p:spPr>
          <a:xfrm>
            <a:off x="1078803" y="3286644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48DA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Did c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hildren send you 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thank-you cards 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week 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ago?</a:t>
            </a:r>
            <a:endParaRPr lang="en-US" sz="2400" b="1" dirty="0">
              <a:solidFill>
                <a:srgbClr val="048DA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86E914-A71C-428B-A40D-C5E072CABE23}"/>
              </a:ext>
            </a:extLst>
          </p:cNvPr>
          <p:cNvSpPr txBox="1"/>
          <p:nvPr/>
        </p:nvSpPr>
        <p:spPr>
          <a:xfrm>
            <a:off x="1078803" y="4224303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taught two children in grade 2 last summer.</a:t>
            </a:r>
            <a:endParaRPr lang="en-US" sz="2800" b="1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C59FDE-1B27-4081-AA8C-F917E26D5435}"/>
              </a:ext>
            </a:extLst>
          </p:cNvPr>
          <p:cNvSpPr txBox="1"/>
          <p:nvPr/>
        </p:nvSpPr>
        <p:spPr>
          <a:xfrm>
            <a:off x="1078803" y="5142560"/>
            <a:ext cx="6979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 spring, we helped the elderly in a nursing home.</a:t>
            </a:r>
            <a:endParaRPr lang="en-US" sz="2400" b="1" dirty="0">
              <a:solidFill>
                <a:srgbClr val="048D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E0F1C5-C622-41F5-8DD8-E1F8EFCBD796}"/>
              </a:ext>
            </a:extLst>
          </p:cNvPr>
          <p:cNvSpPr txBox="1"/>
          <p:nvPr/>
        </p:nvSpPr>
        <p:spPr>
          <a:xfrm>
            <a:off x="1089954" y="6111487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48DA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did you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help the 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 in flooded areas last 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year?</a:t>
            </a:r>
            <a:endParaRPr lang="en-US" sz="24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9074" y="503273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The Red Cross in 2016 and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72788" y="3733758"/>
            <a:ext cx="1251653" cy="1298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189" y="1351083"/>
            <a:ext cx="44514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Red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Cross in 2016 and 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2020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3798" y="1310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BDA11-34FF-4A61-B529-3013C3C52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44" y="1915513"/>
            <a:ext cx="5250455" cy="42263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AB4D8A-25F2-46D0-9E72-C1230B6635B3}"/>
              </a:ext>
            </a:extLst>
          </p:cNvPr>
          <p:cNvSpPr txBox="1"/>
          <p:nvPr/>
        </p:nvSpPr>
        <p:spPr>
          <a:xfrm>
            <a:off x="5753100" y="3281717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Tom: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’m from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the 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R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ed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Cross.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worked on the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hronicaProBookIt"/>
              </a:rPr>
              <a:t>Help Lonely People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project in 2016.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Lan: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What did you do?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Tom: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We helped 200 lonely people …</a:t>
            </a:r>
            <a:r>
              <a:rPr lang="en-US" sz="24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1915513"/>
            <a:ext cx="4988312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Tom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is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from the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Red Cross. Look at the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fact sheet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and ask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Tom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about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his projects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in 2016 and 2020.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9074" y="503273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Past </a:t>
            </a:r>
            <a:r>
              <a:rPr lang="en-US">
                <a:solidFill>
                  <a:schemeClr val="tx1"/>
                </a:solidFill>
              </a:rPr>
              <a:t>Simple </a:t>
            </a:r>
            <a:r>
              <a:rPr lang="en-US" smtClean="0">
                <a:solidFill>
                  <a:schemeClr val="tx1"/>
                </a:solidFill>
              </a:rPr>
              <a:t>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The Red Cross in 2016 and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2055" y="5894011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97422" y="5344471"/>
            <a:ext cx="1251652" cy="549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72788" y="3733758"/>
            <a:ext cx="1251653" cy="1298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2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2133" y="13072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Tất tần tận kiến thức về thì quá khứ đơn trong tiếng Anh">
            <a:extLst>
              <a:ext uri="{FF2B5EF4-FFF2-40B4-BE49-F238E27FC236}">
                <a16:creationId xmlns:a16="http://schemas.microsoft.com/office/drawing/2014/main" id="{8DB3E3EF-4E77-4DD1-996F-82A8016D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31" y="2095916"/>
            <a:ext cx="6868337" cy="404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89" y="2081210"/>
            <a:ext cx="100558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Complete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0" y="307539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62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ất tần tận kiến thức về thì quá khứ đơn trong tiếng Anh">
            <a:extLst>
              <a:ext uri="{FF2B5EF4-FFF2-40B4-BE49-F238E27FC236}">
                <a16:creationId xmlns:a16="http://schemas.microsoft.com/office/drawing/2014/main" id="{1D21CDA1-DDC1-4449-99D2-E227B879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668863"/>
            <a:ext cx="5638800" cy="332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773" y="330909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5476" y="2100865"/>
            <a:ext cx="8730738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understand the use of the past simple tense</a:t>
            </a:r>
            <a:endParaRPr lang="en-US" sz="2800" b="1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practise using the past simple tense in contexts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9074" y="503273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The Red Cross in 2016 and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2055" y="5894011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97422" y="5344471"/>
            <a:ext cx="1251652" cy="549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72788" y="3733758"/>
            <a:ext cx="1251653" cy="1298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4C1F02B8-A1C7-4677-A595-439A50758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" y="2195482"/>
            <a:ext cx="59626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6139907" y="2918381"/>
            <a:ext cx="58679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36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To activate activate students’ prior knowledge related to the targeted grammar: the </a:t>
            </a:r>
            <a:r>
              <a:rPr lang="en-GB" sz="2800"/>
              <a:t>past </a:t>
            </a:r>
            <a:r>
              <a:rPr lang="en-GB" sz="2800" smtClean="0"/>
              <a:t>simple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62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56094B61-31C7-48AA-BA1A-262D8EAD1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46" y="2051811"/>
            <a:ext cx="5553566" cy="33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5D99F2-C641-479B-95D1-8E594E8B62AA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FD7D63-1D0C-4E26-83CC-97B44C1D4015}"/>
              </a:ext>
            </a:extLst>
          </p:cNvPr>
          <p:cNvSpPr txBox="1"/>
          <p:nvPr/>
        </p:nvSpPr>
        <p:spPr>
          <a:xfrm>
            <a:off x="5623712" y="2366568"/>
            <a:ext cx="5462777" cy="2554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did you do last weekend?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did you watch yesterday?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did you meet two days ago?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tense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" descr="Tất tần tận kiến thức về thì quá khứ đơn trong tiếng Anh">
            <a:extLst>
              <a:ext uri="{FF2B5EF4-FFF2-40B4-BE49-F238E27FC236}">
                <a16:creationId xmlns:a16="http://schemas.microsoft.com/office/drawing/2014/main" id="{1A151C68-5273-41DE-911B-AC3A38B1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17" y="3180105"/>
            <a:ext cx="5638800" cy="332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Past Simple Tense (Simple Past): Definition, Rules and Useful Examples •  7ESL | Simple past tense, English past tense, English grammar">
            <a:extLst>
              <a:ext uri="{FF2B5EF4-FFF2-40B4-BE49-F238E27FC236}">
                <a16:creationId xmlns:a16="http://schemas.microsoft.com/office/drawing/2014/main" id="{B294A89A-EB31-4940-83D9-CCF899FC2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48" y="1291740"/>
            <a:ext cx="9466840" cy="4954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75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2928</TotalTime>
  <Words>738</Words>
  <Application>Microsoft Office PowerPoint</Application>
  <PresentationFormat>Widescreen</PresentationFormat>
  <Paragraphs>137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Adobe Gothic Std B</vt:lpstr>
      <vt:lpstr>Arial</vt:lpstr>
      <vt:lpstr>Calibri</vt:lpstr>
      <vt:lpstr>Calibri (Body)</vt:lpstr>
      <vt:lpstr>Calibri Light</vt:lpstr>
      <vt:lpstr>ChronicaPro-Book</vt:lpstr>
      <vt:lpstr>ChronicaProBookIt</vt:lpstr>
      <vt:lpstr>ChronicaPro-Medium</vt:lpstr>
      <vt:lpstr>ChronicaProMediumIt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166</cp:revision>
  <dcterms:created xsi:type="dcterms:W3CDTF">2020-12-09T02:04:09Z</dcterms:created>
  <dcterms:modified xsi:type="dcterms:W3CDTF">2023-04-19T03:37:22Z</dcterms:modified>
</cp:coreProperties>
</file>