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344" r:id="rId6"/>
    <p:sldId id="279" r:id="rId7"/>
    <p:sldId id="345" r:id="rId8"/>
    <p:sldId id="281" r:id="rId9"/>
    <p:sldId id="343" r:id="rId10"/>
    <p:sldId id="348" r:id="rId11"/>
    <p:sldId id="337" r:id="rId12"/>
    <p:sldId id="331" r:id="rId13"/>
    <p:sldId id="332" r:id="rId14"/>
    <p:sldId id="313" r:id="rId15"/>
    <p:sldId id="349" r:id="rId16"/>
    <p:sldId id="333" r:id="rId17"/>
    <p:sldId id="342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9801"/>
    <a:srgbClr val="F7941E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109" d="100"/>
          <a:sy n="109" d="100"/>
        </p:scale>
        <p:origin x="9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the correct </a:t>
            </a:r>
            <a:r>
              <a:rPr lang="en-US" dirty="0" smtClean="0">
                <a:solidFill>
                  <a:schemeClr val="tx1"/>
                </a:solidFill>
              </a:rPr>
              <a:t>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6987"/>
            <a:ext cx="1105575" cy="5323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val="391618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(1 – 5) to the correct uses (a – c).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EE469-DCFB-4270-84EC-8F8529025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336" y="2053780"/>
            <a:ext cx="10463469" cy="3886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A0BE8-1ED5-434C-B24A-B45DA336EA03}"/>
              </a:ext>
            </a:extLst>
          </p:cNvPr>
          <p:cNvSpPr txBox="1"/>
          <p:nvPr/>
        </p:nvSpPr>
        <p:spPr>
          <a:xfrm>
            <a:off x="1039448" y="2154196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BFC54F-E31D-4316-B403-0FE978F31AA5}"/>
              </a:ext>
            </a:extLst>
          </p:cNvPr>
          <p:cNvSpPr txBox="1"/>
          <p:nvPr/>
        </p:nvSpPr>
        <p:spPr>
          <a:xfrm>
            <a:off x="1039448" y="2888219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E05723-D6C9-4B12-A002-0B62C8C0976B}"/>
              </a:ext>
            </a:extLst>
          </p:cNvPr>
          <p:cNvSpPr txBox="1"/>
          <p:nvPr/>
        </p:nvSpPr>
        <p:spPr>
          <a:xfrm>
            <a:off x="1039448" y="3632171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E2DEEB-174C-41F9-A195-85955BA31B92}"/>
              </a:ext>
            </a:extLst>
          </p:cNvPr>
          <p:cNvSpPr txBox="1"/>
          <p:nvPr/>
        </p:nvSpPr>
        <p:spPr>
          <a:xfrm>
            <a:off x="1039448" y="4399647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4F294D-DFAA-4E64-9504-F42EBABC53C2}"/>
              </a:ext>
            </a:extLst>
          </p:cNvPr>
          <p:cNvSpPr txBox="1"/>
          <p:nvPr/>
        </p:nvSpPr>
        <p:spPr>
          <a:xfrm>
            <a:off x="1039448" y="5178235"/>
            <a:ext cx="54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77301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sentences. Use the present simple form of the verbs.</a:t>
            </a:r>
            <a:endParaRPr lang="en-US" sz="24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58E00B-AED8-415F-89B7-1DA73F6E952B}"/>
              </a:ext>
            </a:extLst>
          </p:cNvPr>
          <p:cNvSpPr txBox="1"/>
          <p:nvPr/>
        </p:nvSpPr>
        <p:spPr>
          <a:xfrm>
            <a:off x="1042458" y="1782062"/>
            <a:ext cx="988057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brother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(make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new model every month.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What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(do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 her free time?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(have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drawing lesson every </a:t>
            </a:r>
            <a:r>
              <a:rPr lang="en-US" sz="2400" b="0" i="0" dirty="0" err="1">
                <a:solidFill>
                  <a:srgbClr val="242021"/>
                </a:solidFill>
                <a:effectLst/>
                <a:latin typeface="ChronicaPro-Book"/>
              </a:rPr>
              <a:t>tuesday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ark (not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doing judo.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your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nglish lesson (start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)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6 p.m.?</a:t>
            </a:r>
            <a:r>
              <a:rPr lang="en-US" sz="24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8585C9-85ED-4AFD-B34C-2F833378BB93}"/>
              </a:ext>
            </a:extLst>
          </p:cNvPr>
          <p:cNvSpPr txBox="1"/>
          <p:nvPr/>
        </p:nvSpPr>
        <p:spPr>
          <a:xfrm>
            <a:off x="4962832" y="2152154"/>
            <a:ext cx="1019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</a:rPr>
              <a:t>make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A0D7E8-7C63-4299-AB33-A824C4404B42}"/>
              </a:ext>
            </a:extLst>
          </p:cNvPr>
          <p:cNvSpPr txBox="1"/>
          <p:nvPr/>
        </p:nvSpPr>
        <p:spPr>
          <a:xfrm>
            <a:off x="2542863" y="3075057"/>
            <a:ext cx="9828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DC6931-6A78-4D3E-85B7-7FC9359990B0}"/>
              </a:ext>
            </a:extLst>
          </p:cNvPr>
          <p:cNvSpPr txBox="1"/>
          <p:nvPr/>
        </p:nvSpPr>
        <p:spPr>
          <a:xfrm>
            <a:off x="5445029" y="3058908"/>
            <a:ext cx="10014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6348CA-ADC9-4325-8E43-41AF03B9F40C}"/>
              </a:ext>
            </a:extLst>
          </p:cNvPr>
          <p:cNvSpPr txBox="1"/>
          <p:nvPr/>
        </p:nvSpPr>
        <p:spPr>
          <a:xfrm>
            <a:off x="2856688" y="3981811"/>
            <a:ext cx="1181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have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7CB73E-B21C-4350-8F21-60D5FAB249D7}"/>
              </a:ext>
            </a:extLst>
          </p:cNvPr>
          <p:cNvSpPr txBox="1"/>
          <p:nvPr/>
        </p:nvSpPr>
        <p:spPr>
          <a:xfrm>
            <a:off x="3540522" y="4888565"/>
            <a:ext cx="2158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doesn’t like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6BB41F-FF51-4814-A3C6-18BD841018A3}"/>
              </a:ext>
            </a:extLst>
          </p:cNvPr>
          <p:cNvSpPr txBox="1"/>
          <p:nvPr/>
        </p:nvSpPr>
        <p:spPr>
          <a:xfrm>
            <a:off x="1719868" y="5795244"/>
            <a:ext cx="1405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2"/>
                </a:solidFill>
              </a:rPr>
              <a:t>Does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F9EEE8-F5AF-40ED-9E8B-51CA77C09F63}"/>
              </a:ext>
            </a:extLst>
          </p:cNvPr>
          <p:cNvSpPr txBox="1"/>
          <p:nvPr/>
        </p:nvSpPr>
        <p:spPr>
          <a:xfrm>
            <a:off x="6985139" y="5795244"/>
            <a:ext cx="1119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24161"/>
            <a:ext cx="1081484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each blank with the correct form of the verb in brackets.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C4D5B-4D63-423F-ACB4-C1451F28DBE4}"/>
              </a:ext>
            </a:extLst>
          </p:cNvPr>
          <p:cNvSpPr txBox="1"/>
          <p:nvPr/>
        </p:nvSpPr>
        <p:spPr>
          <a:xfrm>
            <a:off x="628983" y="1769505"/>
            <a:ext cx="113579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My family members have different hobbies. My dad (1. enjoy)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gardening. He (2. spend)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two hours in our garden every day. My mum and sister (3.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gardening, but they love cooking. They (4. go) 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a cooking class every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unday. Their lesson (5. begin) </a:t>
            </a:r>
            <a:r>
              <a:rPr lang="en-US" sz="2400" b="0" i="0" dirty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9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a.m.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(6. not enjoy) 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</a:t>
            </a:r>
            <a:r>
              <a:rPr lang="en-US" sz="2400" dirty="0">
                <a:solidFill>
                  <a:srgbClr val="949599"/>
                </a:solidFill>
                <a:latin typeface="ChronicaPro-Book"/>
              </a:rPr>
              <a:t>_</a:t>
            </a:r>
            <a:r>
              <a:rPr lang="en-US" sz="2400" dirty="0" smtClean="0">
                <a:solidFill>
                  <a:srgbClr val="949599"/>
                </a:solidFill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cannot cook very well.</a:t>
            </a:r>
            <a:r>
              <a:rPr lang="en-US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FA4E60-02F8-4881-A0AE-7355AEC00ABB}"/>
              </a:ext>
            </a:extLst>
          </p:cNvPr>
          <p:cNvSpPr txBox="1"/>
          <p:nvPr/>
        </p:nvSpPr>
        <p:spPr>
          <a:xfrm>
            <a:off x="9213032" y="1958885"/>
            <a:ext cx="12468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enjoys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E6666C-43AB-418B-94E4-D62B4C7F7514}"/>
              </a:ext>
            </a:extLst>
          </p:cNvPr>
          <p:cNvSpPr txBox="1"/>
          <p:nvPr/>
        </p:nvSpPr>
        <p:spPr>
          <a:xfrm>
            <a:off x="4528457" y="2723699"/>
            <a:ext cx="1343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spends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4E0614-4A31-46F2-85DC-353986D64EC8}"/>
              </a:ext>
            </a:extLst>
          </p:cNvPr>
          <p:cNvSpPr txBox="1"/>
          <p:nvPr/>
        </p:nvSpPr>
        <p:spPr>
          <a:xfrm>
            <a:off x="3811110" y="3464106"/>
            <a:ext cx="16173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D3980-5575-4C96-B06A-78AD17D043CC}"/>
              </a:ext>
            </a:extLst>
          </p:cNvPr>
          <p:cNvSpPr txBox="1"/>
          <p:nvPr/>
        </p:nvSpPr>
        <p:spPr>
          <a:xfrm>
            <a:off x="1078804" y="4181570"/>
            <a:ext cx="7909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go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5B0E0D-0619-4B87-A37A-307495D82D1C}"/>
              </a:ext>
            </a:extLst>
          </p:cNvPr>
          <p:cNvSpPr txBox="1"/>
          <p:nvPr/>
        </p:nvSpPr>
        <p:spPr>
          <a:xfrm>
            <a:off x="9726366" y="4181570"/>
            <a:ext cx="1424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begins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4C2A81-3094-44EF-B62A-FE68FEA5B887}"/>
              </a:ext>
            </a:extLst>
          </p:cNvPr>
          <p:cNvSpPr txBox="1"/>
          <p:nvPr/>
        </p:nvSpPr>
        <p:spPr>
          <a:xfrm>
            <a:off x="3727855" y="4878963"/>
            <a:ext cx="2274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don’t enjoy</a:t>
            </a: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sentences, using the given words and phrases. You may have to change the words or add some.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C961-C154-461D-9D21-F7F4F235125D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04BEF4-8562-4A52-AA52-EE8F72F6C3EE}"/>
              </a:ext>
            </a:extLst>
          </p:cNvPr>
          <p:cNvSpPr txBox="1"/>
          <p:nvPr/>
        </p:nvSpPr>
        <p:spPr>
          <a:xfrm>
            <a:off x="949423" y="2019328"/>
            <a:ext cx="1098681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sun / set / in / west / every evening.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400" b="1" i="0" dirty="0">
                <a:solidFill>
                  <a:srgbClr val="F26548"/>
                </a:solidFill>
                <a:effectLst/>
                <a:latin typeface="+mj-lt"/>
              </a:rPr>
              <a:t>. </a:t>
            </a:r>
            <a:r>
              <a:rPr lang="en-US" sz="2300" dirty="0">
                <a:solidFill>
                  <a:srgbClr val="242021"/>
                </a:solidFill>
              </a:rPr>
              <a:t>T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rang and </a:t>
            </a:r>
            <a:r>
              <a:rPr lang="en-US" sz="2300" dirty="0">
                <a:solidFill>
                  <a:srgbClr val="242021"/>
                </a:solidFill>
              </a:rPr>
              <a:t>M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inh / play / basketball / every day / after school?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24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300" b="0" i="0" smtClean="0">
                <a:solidFill>
                  <a:srgbClr val="242021"/>
                </a:solidFill>
                <a:effectLst/>
              </a:rPr>
              <a:t>flight / from / Ho Chi minh City / not arrive / 10:30.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our science teacher / start / our lessons / 1 p.m. / on Fridays.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 b="0" i="0" smtClean="0">
                <a:solidFill>
                  <a:srgbClr val="949599"/>
                </a:solidFill>
                <a:effectLst/>
              </a:rPr>
              <a:t>__________________________________________________________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/>
            </a:r>
            <a:br>
              <a:rPr lang="en-US" sz="2400" b="0" i="0" dirty="0">
                <a:solidFill>
                  <a:srgbClr val="949599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300" b="0" i="0" dirty="0">
                <a:solidFill>
                  <a:srgbClr val="242021"/>
                </a:solidFill>
                <a:effectLst/>
              </a:rPr>
              <a:t>you / make / model / at / weekend?</a:t>
            </a:r>
            <a:r>
              <a:rPr lang="en-US" sz="2400" b="0" i="0">
                <a:solidFill>
                  <a:srgbClr val="242021"/>
                </a:solidFill>
                <a:effectLst/>
              </a:rPr>
              <a:t/>
            </a:r>
            <a:br>
              <a:rPr lang="en-US" sz="2400" b="0" i="0">
                <a:solidFill>
                  <a:srgbClr val="242021"/>
                </a:solidFill>
                <a:effectLst/>
              </a:rPr>
            </a:br>
            <a:r>
              <a:rPr lang="en-US" sz="2400">
                <a:solidFill>
                  <a:srgbClr val="949599"/>
                </a:solidFill>
              </a:rPr>
              <a:t>__________________________________________________________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4A82B2-E214-4D07-B9C7-A253F69C6429}"/>
              </a:ext>
            </a:extLst>
          </p:cNvPr>
          <p:cNvSpPr txBox="1"/>
          <p:nvPr/>
        </p:nvSpPr>
        <p:spPr>
          <a:xfrm>
            <a:off x="1250302" y="2480993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rgbClr val="00A9A5"/>
                </a:solidFill>
              </a:rPr>
              <a:t>The </a:t>
            </a:r>
            <a:r>
              <a:rPr lang="en-US" sz="2400" b="1" i="1" smtClean="0">
                <a:solidFill>
                  <a:srgbClr val="00A9A5"/>
                </a:solidFill>
              </a:rPr>
              <a:t>sun </a:t>
            </a:r>
            <a:r>
              <a:rPr lang="en-US" sz="2400" b="1" i="1" dirty="0">
                <a:solidFill>
                  <a:srgbClr val="00A9A5"/>
                </a:solidFill>
              </a:rPr>
              <a:t>sets in the west every evening.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940004-1AD1-42C4-8969-0FFDA8C4BC43}"/>
              </a:ext>
            </a:extLst>
          </p:cNvPr>
          <p:cNvSpPr txBox="1"/>
          <p:nvPr/>
        </p:nvSpPr>
        <p:spPr>
          <a:xfrm>
            <a:off x="1250302" y="3341932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Trang and Minh play basketball every day after school?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9215BE-6C11-4E4B-A933-999F74D0B673}"/>
              </a:ext>
            </a:extLst>
          </p:cNvPr>
          <p:cNvSpPr txBox="1"/>
          <p:nvPr/>
        </p:nvSpPr>
        <p:spPr>
          <a:xfrm>
            <a:off x="1250302" y="421443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The flight from Ho Chi Minh City doesn’t arrive at 10:30.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605811-5BF7-4813-A2ED-38AFF596E70C}"/>
              </a:ext>
            </a:extLst>
          </p:cNvPr>
          <p:cNvSpPr txBox="1"/>
          <p:nvPr/>
        </p:nvSpPr>
        <p:spPr>
          <a:xfrm>
            <a:off x="1250302" y="5067574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smtClean="0">
                <a:solidFill>
                  <a:srgbClr val="00A9A5"/>
                </a:solidFill>
              </a:rPr>
              <a:t>Our </a:t>
            </a:r>
            <a:r>
              <a:rPr lang="en-US" sz="2400" b="1" i="1" dirty="0">
                <a:solidFill>
                  <a:srgbClr val="00A9A5"/>
                </a:solidFill>
              </a:rPr>
              <a:t>science teacher starts our lessons </a:t>
            </a:r>
            <a:r>
              <a:rPr lang="en-US" sz="2400" b="1" i="1">
                <a:solidFill>
                  <a:srgbClr val="00A9A5"/>
                </a:solidFill>
              </a:rPr>
              <a:t>at </a:t>
            </a:r>
            <a:r>
              <a:rPr lang="en-US" sz="2400" b="1" i="1" smtClean="0">
                <a:solidFill>
                  <a:srgbClr val="00A9A5"/>
                </a:solidFill>
              </a:rPr>
              <a:t>1 p.m. </a:t>
            </a:r>
            <a:r>
              <a:rPr lang="en-US" sz="2400" b="1" i="1" dirty="0">
                <a:solidFill>
                  <a:srgbClr val="00A9A5"/>
                </a:solidFill>
              </a:rPr>
              <a:t>on Fridays.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5EB225-9832-467B-8716-81C2411A69E3}"/>
              </a:ext>
            </a:extLst>
          </p:cNvPr>
          <p:cNvSpPr txBox="1"/>
          <p:nvPr/>
        </p:nvSpPr>
        <p:spPr>
          <a:xfrm>
            <a:off x="1250302" y="5978276"/>
            <a:ext cx="89014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A9A5"/>
                </a:solidFill>
              </a:rPr>
              <a:t>Do you make models at the weekend?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5965" y="5053267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the correct </a:t>
            </a:r>
            <a:r>
              <a:rPr lang="en-US" dirty="0" smtClean="0">
                <a:solidFill>
                  <a:schemeClr val="tx1"/>
                </a:solidFill>
              </a:rPr>
              <a:t>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679779" y="1246863"/>
            <a:ext cx="1281553" cy="8424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855757" y="3874101"/>
            <a:ext cx="1105575" cy="117916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7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189" y="1351083"/>
            <a:ext cx="53835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Game: Sentence Race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798" y="13102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583" y="12076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C5AA67-528D-4181-BAF1-1625BAEA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436" y="2264239"/>
            <a:ext cx="9989976" cy="314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8" y="4894599"/>
            <a:ext cx="2007099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1921483"/>
            <a:ext cx="6359647" cy="89247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(1 – 5) to the correct uses (a – c)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You may have to change the words or add some.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66498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endCxn id="27" idx="0"/>
          </p:cNvCxnSpPr>
          <p:nvPr/>
        </p:nvCxnSpPr>
        <p:spPr>
          <a:xfrm rot="10800000" flipV="1">
            <a:off x="1947358" y="5193945"/>
            <a:ext cx="708887" cy="47103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39651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922723" y="3701339"/>
            <a:ext cx="753615" cy="119326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2133" y="1306944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EE6C35BE-F30B-40B6-A173-4CF547C40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84" y="1975086"/>
            <a:ext cx="904875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489" y="2081210"/>
            <a:ext cx="100558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Complete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20" y="307539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629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448338C3-6240-45C6-8E37-CF340EEF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47" y="2616655"/>
            <a:ext cx="8039556" cy="380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60555" y="773600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5013" y="892721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773" y="330909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4616" y="2100865"/>
            <a:ext cx="8730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lesson, students will be able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use the present simple tense.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562359"/>
            <a:ext cx="1883767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85965" y="5053267"/>
            <a:ext cx="1950734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61045" y="2939876"/>
            <a:ext cx="6373851" cy="19547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the sentences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the correct </a:t>
            </a:r>
            <a:r>
              <a:rPr lang="en-US" dirty="0" smtClean="0">
                <a:solidFill>
                  <a:schemeClr val="tx1"/>
                </a:solidFill>
              </a:rPr>
              <a:t>uses.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Complete the sentences. use the present simple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Fill in each blank with the correct form of the verb in brackets.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Write complete sentences, using the given words and phrases.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75249" y="5022528"/>
            <a:ext cx="638662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Game - Sentence race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17" idx="0"/>
          </p:cNvCxnSpPr>
          <p:nvPr/>
        </p:nvCxnSpPr>
        <p:spPr>
          <a:xfrm>
            <a:off x="2679779" y="1246863"/>
            <a:ext cx="1281553" cy="8424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2409055"/>
            <a:ext cx="1072091" cy="11533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89" y="5836756"/>
            <a:ext cx="1883767" cy="6243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913873" y="5365008"/>
            <a:ext cx="1072092" cy="471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75249" y="5776099"/>
            <a:ext cx="639651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>
            <a:cxnSpLocks/>
            <a:stCxn id="18" idx="3"/>
            <a:endCxn id="19" idx="0"/>
          </p:cNvCxnSpPr>
          <p:nvPr/>
        </p:nvCxnSpPr>
        <p:spPr>
          <a:xfrm>
            <a:off x="2855757" y="3874101"/>
            <a:ext cx="1105575" cy="117916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2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4C1F02B8-A1C7-4677-A595-439A50758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1586" r="7245" b="28624"/>
          <a:stretch/>
        </p:blipFill>
        <p:spPr bwMode="auto">
          <a:xfrm>
            <a:off x="345687" y="2630791"/>
            <a:ext cx="5481189" cy="22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5962650" y="2630791"/>
            <a:ext cx="586796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review some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hobbies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</a:t>
            </a:r>
            <a:r>
              <a:rPr lang="en-US" sz="2400" dirty="0">
                <a:solidFill>
                  <a:srgbClr val="231F2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Ss’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interest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hobbies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vi-VN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enhance Ss’ skills of cooperating with </a:t>
            </a:r>
            <a:r>
              <a:rPr lang="vi-VN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teammates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717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A5D99F2-C641-479B-95D1-8E594E8B62A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9" name="Picture 2" descr="Premium Vector | Cute opposite ask and answer, words antonym for children  cartoon icon illustration. design isolated flat cartoon style">
            <a:extLst>
              <a:ext uri="{FF2B5EF4-FFF2-40B4-BE49-F238E27FC236}">
                <a16:creationId xmlns:a16="http://schemas.microsoft.com/office/drawing/2014/main" id="{2D83D340-9E76-4649-B894-E143E00E5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2" b="28625"/>
          <a:stretch/>
        </p:blipFill>
        <p:spPr bwMode="auto">
          <a:xfrm>
            <a:off x="0" y="2637971"/>
            <a:ext cx="5997207" cy="231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B6F30F-3425-407D-B01E-DFAA6D0C1FD1}"/>
              </a:ext>
            </a:extLst>
          </p:cNvPr>
          <p:cNvSpPr txBox="1"/>
          <p:nvPr/>
        </p:nvSpPr>
        <p:spPr>
          <a:xfrm>
            <a:off x="5788180" y="2172550"/>
            <a:ext cx="609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solidFill>
                  <a:schemeClr val="accent2"/>
                </a:solidFill>
              </a:rPr>
              <a:t>Guess What the hobby is?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team with the most points is the winner.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Example: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A: W</a:t>
            </a:r>
            <a:r>
              <a:rPr lang="en-US" sz="2400" dirty="0" smtClean="0"/>
              <a:t>ater</a:t>
            </a:r>
            <a:r>
              <a:rPr lang="en-US" sz="2400" dirty="0"/>
              <a:t>, grow, flowers, vegetable.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B: Is it gardening?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A: Yes, it is.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379"/>
            <a:ext cx="1883767" cy="65521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85965" y="2089334"/>
            <a:ext cx="1950733" cy="63944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5248" y="1234448"/>
            <a:ext cx="6383619" cy="6113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Guessing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75249" y="2015058"/>
            <a:ext cx="6359647" cy="75558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1"/>
                </a:solidFill>
              </a:rPr>
              <a:t>Grammar focus</a:t>
            </a:r>
          </a:p>
          <a:p>
            <a:pPr marL="144145" marR="0" indent="-1441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</a:rPr>
              <a:t>Present simple tense: Review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6987"/>
            <a:ext cx="1105575" cy="5323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26" name="Picture 2" descr="Thì Hiện Tại Đơn trong tiếng Anh (Present simple Tense) - Ms. Nhung">
            <a:extLst>
              <a:ext uri="{FF2B5EF4-FFF2-40B4-BE49-F238E27FC236}">
                <a16:creationId xmlns:a16="http://schemas.microsoft.com/office/drawing/2014/main" id="{6FE6BCE1-AA39-41F4-8BF8-DF296A1F0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65" y="3062612"/>
            <a:ext cx="7348125" cy="3480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412F97-8CE2-44C2-9C40-DFC53AB09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128" y="2138059"/>
            <a:ext cx="7847463" cy="412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0B3834-4C81-4FEB-AFD7-98DFCE8021FF}"/>
              </a:ext>
            </a:extLst>
          </p:cNvPr>
          <p:cNvSpPr txBox="1"/>
          <p:nvPr/>
        </p:nvSpPr>
        <p:spPr>
          <a:xfrm>
            <a:off x="566382" y="1405719"/>
            <a:ext cx="4053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The </a:t>
            </a:r>
            <a:r>
              <a:rPr lang="en-US" sz="3200" b="1" smtClean="0">
                <a:solidFill>
                  <a:schemeClr val="accent2"/>
                </a:solidFill>
              </a:rPr>
              <a:t>present simple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Học tiếng anh giao tiếp online - Học trực tuyến 1 kèm 1 với giáo viên nước  ngoài.. Thì hiện tại đơn trong Tiếng Anh-Simple present">
            <a:extLst>
              <a:ext uri="{FF2B5EF4-FFF2-40B4-BE49-F238E27FC236}">
                <a16:creationId xmlns:a16="http://schemas.microsoft.com/office/drawing/2014/main" id="{C02A4DE5-EF48-44CE-883F-F40732213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8"/>
          <a:stretch/>
        </p:blipFill>
        <p:spPr bwMode="auto">
          <a:xfrm>
            <a:off x="903850" y="1353389"/>
            <a:ext cx="10736639" cy="4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2986</TotalTime>
  <Words>776</Words>
  <Application>Microsoft Office PowerPoint</Application>
  <PresentationFormat>Widescreen</PresentationFormat>
  <Paragraphs>146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180</cp:revision>
  <dcterms:created xsi:type="dcterms:W3CDTF">2020-12-09T02:04:09Z</dcterms:created>
  <dcterms:modified xsi:type="dcterms:W3CDTF">2023-04-19T03:30:04Z</dcterms:modified>
</cp:coreProperties>
</file>