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9" r:id="rId22"/>
    <p:sldId id="280" r:id="rId23"/>
    <p:sldId id="281" r:id="rId24"/>
    <p:sldId id="275" r:id="rId25"/>
    <p:sldId id="282" r:id="rId26"/>
    <p:sldId id="276" r:id="rId27"/>
    <p:sldId id="277" r:id="rId28"/>
    <p:sldId id="278" r:id="rId2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565-F0A1-486D-8D62-C7F0CF7AB428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F967-2FFC-4D25-B752-564671C6FDF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565-F0A1-486D-8D62-C7F0CF7AB428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F967-2FFC-4D25-B752-564671C6FDF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BA2565-F0A1-486D-8D62-C7F0CF7AB428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50F967-2FFC-4D25-B752-564671C6FDFE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BA2565-F0A1-486D-8D62-C7F0CF7AB428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50F967-2FFC-4D25-B752-564671C6FDFE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FF7290-D814-8747-91B1-63C41AD0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/>
          </a:bodyPr>
          <a:lstStyle/>
          <a:p>
            <a:r>
              <a:rPr lang="vi-VN" sz="6000" dirty="0">
                <a:solidFill>
                  <a:schemeClr val="accent1"/>
                </a:solidFill>
              </a:rPr>
              <a:t>            Bài7: ĐO NHIỆT ĐỘ</a:t>
            </a:r>
            <a:br>
              <a:rPr lang="vi-VN" sz="6000" dirty="0">
                <a:solidFill>
                  <a:schemeClr val="accent1"/>
                </a:solidFill>
              </a:rPr>
            </a:br>
            <a:br>
              <a:rPr lang="vi-VN" sz="6000" dirty="0">
                <a:solidFill>
                  <a:schemeClr val="accent1"/>
                </a:solidFill>
              </a:rPr>
            </a:br>
            <a:r>
              <a:rPr lang="vi-VN" sz="6000" dirty="0">
                <a:solidFill>
                  <a:schemeClr val="accent1"/>
                </a:solidFill>
              </a:rPr>
              <a:t>        </a:t>
            </a:r>
            <a:br>
              <a:rPr lang="vi-VN" sz="6000" dirty="0">
                <a:solidFill>
                  <a:schemeClr val="accent1"/>
                </a:solidFill>
              </a:rPr>
            </a:br>
            <a:br>
              <a:rPr lang="vi-VN" sz="6000" dirty="0">
                <a:solidFill>
                  <a:schemeClr val="accent1"/>
                </a:solidFill>
              </a:rPr>
            </a:br>
            <a:br>
              <a:rPr lang="vi-VN" sz="6000" dirty="0">
                <a:solidFill>
                  <a:schemeClr val="accent1"/>
                </a:solidFill>
              </a:rPr>
            </a:br>
            <a:r>
              <a:rPr lang="vi-VN" sz="6000" dirty="0">
                <a:solidFill>
                  <a:schemeClr val="accent1"/>
                </a:solidFill>
              </a:rPr>
              <a:t>                   </a:t>
            </a:r>
            <a:r>
              <a:rPr lang="vi-VN" sz="3200" dirty="0">
                <a:solidFill>
                  <a:schemeClr val="accent1"/>
                </a:solidFill>
              </a:rPr>
              <a:t>GV:         Phan Văn Bỉnh</a:t>
            </a:r>
            <a:endParaRPr lang="en-US" sz="6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</Words>
  <Application>Microsoft Office PowerPoint</Application>
  <PresentationFormat>Widescreen</PresentationFormat>
  <Paragraphs>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Aptos</vt:lpstr>
      <vt:lpstr>Aptos Display</vt:lpstr>
      <vt:lpstr>Arial</vt:lpstr>
      <vt:lpstr>Times New Roman</vt:lpstr>
      <vt:lpstr>Office Theme</vt:lpstr>
      <vt:lpstr>1_Office Theme</vt:lpstr>
      <vt:lpstr>            Bài7: ĐO NHIỆT ĐỘ                                GV:         Phan Văn Bỉnh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Bài7: ĐO NHIỆT ĐỘ</dc:title>
  <dc:creator>baongochuynh230102@gmail.com</dc:creator>
  <cp:lastModifiedBy>Phan Bỉnh</cp:lastModifiedBy>
  <cp:revision>5</cp:revision>
  <dcterms:created xsi:type="dcterms:W3CDTF">2025-01-24T17:45:00Z</dcterms:created>
  <dcterms:modified xsi:type="dcterms:W3CDTF">2025-02-19T04:29:20Z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16A18990E9A14C2B83F6513688DFA616_12</vt:lpwstr>
  </property>
  <property fmtid="{D5CDD505-2E9C-101B-9397-08002B2CF9AE}" pid="3" name="KSOProductBuildVer">
    <vt:lpwstr>1033-12.2.0.19805</vt:lpwstr>
  </property>
</Properties>
</file>