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7" r:id="rId3"/>
    <p:sldId id="277" r:id="rId4"/>
    <p:sldId id="278" r:id="rId5"/>
    <p:sldId id="279" r:id="rId6"/>
    <p:sldId id="258" r:id="rId7"/>
    <p:sldId id="288" r:id="rId8"/>
    <p:sldId id="287" r:id="rId9"/>
    <p:sldId id="289" r:id="rId10"/>
    <p:sldId id="290" r:id="rId11"/>
    <p:sldId id="272" r:id="rId12"/>
    <p:sldId id="275" r:id="rId13"/>
    <p:sldId id="274" r:id="rId14"/>
    <p:sldId id="261" r:id="rId15"/>
    <p:sldId id="264" r:id="rId16"/>
    <p:sldId id="259" r:id="rId17"/>
    <p:sldId id="260" r:id="rId18"/>
    <p:sldId id="262" r:id="rId19"/>
    <p:sldId id="263" r:id="rId20"/>
    <p:sldId id="276" r:id="rId21"/>
    <p:sldId id="265" r:id="rId22"/>
    <p:sldId id="267" r:id="rId23"/>
    <p:sldId id="268" r:id="rId24"/>
    <p:sldId id="280" r:id="rId25"/>
    <p:sldId id="281" r:id="rId26"/>
    <p:sldId id="256" r:id="rId27"/>
    <p:sldId id="282" r:id="rId28"/>
    <p:sldId id="283" r:id="rId29"/>
    <p:sldId id="284" r:id="rId30"/>
    <p:sldId id="285" r:id="rId31"/>
    <p:sldId id="286" r:id="rId32"/>
    <p:sldId id="266" r:id="rId33"/>
    <p:sldId id="26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F2776-B634-4398-AF01-42D145D3ECE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172A2-610F-4973-B95E-84A5BA3BC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1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5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87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973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1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57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999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33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140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6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6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12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40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745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92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72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4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11E83A-0B2E-8C5E-DC3E-015C0EDC3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AC480E3-22DF-C487-FDBF-2BC8DF094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F2FB70-25C5-6D5E-CE3D-113328FB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E4BB3F-E396-5E41-8B7D-4A17420D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110CC7-E229-84CE-7B1E-0119C9EC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46480"/>
      </p:ext>
    </p:extLst>
  </p:cSld>
  <p:clrMapOvr>
    <a:masterClrMapping/>
  </p:clrMapOvr>
  <p:transition spd="slow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09257-0C01-0725-E07B-C4429710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41A2C4-3C99-6221-22E1-1D87D91B2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E76ADB-1732-9A94-6163-602F24E7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A823EB-DD2A-A282-2F86-5ED35F02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669005-A765-CB89-546F-36F59219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8602"/>
      </p:ext>
    </p:extLst>
  </p:cSld>
  <p:clrMapOvr>
    <a:masterClrMapping/>
  </p:clrMapOvr>
  <p:transition spd="slow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A8B444C-F523-1A66-177E-B11DACD58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51CA506-C23A-1235-DCD6-8E0DB2328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2FBD32-7A83-9E1F-7672-46FA7331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928396-4929-CDE9-AA7A-1098F7A9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1B6CB5-AA4D-D75C-330E-4EC75532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39207"/>
      </p:ext>
    </p:extLst>
  </p:cSld>
  <p:clrMapOvr>
    <a:masterClrMapping/>
  </p:clrMapOvr>
  <p:transition spd="slow" advTm="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3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87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8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7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1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3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8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D57CF1-9FAC-AD69-4735-3C7014AE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8D4C2CD-64F7-E787-7C5D-C772AC998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100C8-0B80-E475-5E36-89ADC833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845DA9-F89B-918D-3D7D-64E165CC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662A48-E4BC-5505-82CB-5ED28014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10759"/>
      </p:ext>
    </p:extLst>
  </p:cSld>
  <p:clrMapOvr>
    <a:masterClrMapping/>
  </p:clrMapOvr>
  <p:transition spd="slow" advTm="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94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3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EBB10-8E66-6226-775B-997236F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E08A31F-39D4-10AE-F679-063097D6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292537-4E8C-88B0-9287-773AA571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E31AEF-104C-D658-9A91-8775CCC1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85AF7C-0246-C2F1-44ED-7D2C3153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46152"/>
      </p:ext>
    </p:extLst>
  </p:cSld>
  <p:clrMapOvr>
    <a:masterClrMapping/>
  </p:clrMapOvr>
  <p:transition spd="slow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BED761-559C-C21F-2C80-14565C83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833387-C096-3C0D-656B-DC5191E6C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0210D8-BAF8-9A1E-77BA-C7E5D23A7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77EAA3-8512-564E-88E1-6CA702DC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71D8F9-4631-1BCD-930F-4E61A003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0041DB0-1593-C1DF-BD3D-4D605777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18582"/>
      </p:ext>
    </p:extLst>
  </p:cSld>
  <p:clrMapOvr>
    <a:masterClrMapping/>
  </p:clrMapOvr>
  <p:transition spd="slow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0C759-A14F-E218-726F-833827F2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F9196A-BD0D-2FBD-AEB4-408393CA9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F2113A7-4BDB-4F78-D2D4-A636B932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3237D0A-7CF6-1879-A7F6-EE98DF72C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3D1649D-98BB-8831-CB9F-1264A97A6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99E5A79-B488-5D3C-7A28-18CC893E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11C8442-6003-00F2-13C3-12E96B65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5687F73-949A-AE4D-AD24-8E408F3B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7603"/>
      </p:ext>
    </p:extLst>
  </p:cSld>
  <p:clrMapOvr>
    <a:masterClrMapping/>
  </p:clrMapOvr>
  <p:transition spd="slow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862334-C421-C9C6-1528-D812CF6E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6C91458-E433-843D-E1E7-7918D083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8624378-5537-FA95-4277-D95A88D4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1A31C3-4971-7FFA-CB1B-C7762242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4517"/>
      </p:ext>
    </p:extLst>
  </p:cSld>
  <p:clrMapOvr>
    <a:masterClrMapping/>
  </p:clrMapOvr>
  <p:transition spd="slow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160D3F9-A161-B045-924B-D890875C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5DA597B-74FA-063E-015C-AA569EDE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74D5EB9-42D3-5EB8-9EF0-75FB86BB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50269"/>
      </p:ext>
    </p:extLst>
  </p:cSld>
  <p:clrMapOvr>
    <a:masterClrMapping/>
  </p:clrMapOvr>
  <p:transition spd="slow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A8AEB1-7195-1F5A-CDD6-C4887BEE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515099-59BA-7169-F844-387B1C651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03EB701-C632-4605-5C2B-A99C893F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A663D07-C3D8-95D0-8714-05576EDE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524D66-2BAE-2E39-B851-BCAB3EBE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BDCC37-BC57-8064-EDC3-F7725927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1755"/>
      </p:ext>
    </p:extLst>
  </p:cSld>
  <p:clrMapOvr>
    <a:masterClrMapping/>
  </p:clrMapOvr>
  <p:transition spd="slow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33DADA-4C2A-12F3-5C0C-C114A280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E939D36-B43A-16EC-CCB9-8BB9D429F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FF1E127-12DA-9E42-FED9-C66EC78B1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12C3F-D268-88F9-ADF9-C37A705A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A9FB25-0E6F-033C-F94A-6053873C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0E6503E-6B91-B7E9-5681-89557BAA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27879"/>
      </p:ext>
    </p:extLst>
  </p:cSld>
  <p:clrMapOvr>
    <a:masterClrMapping/>
  </p:clrMapOvr>
  <p:transition spd="slow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4D696FD-ABB5-F478-3E00-57B9BA44C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0EE14-48E6-BB87-9D66-B352249F0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D049A6-25DD-B42D-FEC2-4AE096F0E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A8EA1-7FF8-43C8-BCF6-E0D0D686FAA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6E2C4-BEED-B392-C4C9-B0C1A4E6E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680FD-AE94-9DE7-D39D-4839B636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0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9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2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4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3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9.wmf"/><Relationship Id="rId3" Type="http://schemas.openxmlformats.org/officeDocument/2006/relationships/image" Target="../media/image2.png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6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8.wmf"/><Relationship Id="rId5" Type="http://schemas.openxmlformats.org/officeDocument/2006/relationships/image" Target="../media/image21.png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20.png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21.bin"/><Relationship Id="rId3" Type="http://schemas.openxmlformats.org/officeDocument/2006/relationships/image" Target="../media/image1.jp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4.w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16.png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43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2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28.bin"/><Relationship Id="rId18" Type="http://schemas.openxmlformats.org/officeDocument/2006/relationships/oleObject" Target="../embeddings/oleObject30.bin"/><Relationship Id="rId26" Type="http://schemas.openxmlformats.org/officeDocument/2006/relationships/image" Target="../media/image60.wmf"/><Relationship Id="rId3" Type="http://schemas.openxmlformats.org/officeDocument/2006/relationships/image" Target="../media/image1.jpg"/><Relationship Id="rId21" Type="http://schemas.openxmlformats.org/officeDocument/2006/relationships/image" Target="../media/image57.wmf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2.wmf"/><Relationship Id="rId17" Type="http://schemas.openxmlformats.org/officeDocument/2006/relationships/image" Target="../media/image55.emf"/><Relationship Id="rId25" Type="http://schemas.openxmlformats.org/officeDocument/2006/relationships/oleObject" Target="../embeddings/oleObject33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wmf"/><Relationship Id="rId20" Type="http://schemas.openxmlformats.org/officeDocument/2006/relationships/oleObject" Target="../embeddings/oleObject31.bin"/><Relationship Id="rId29" Type="http://schemas.openxmlformats.org/officeDocument/2006/relationships/oleObject" Target="../embeddings/oleObject3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27.bin"/><Relationship Id="rId24" Type="http://schemas.openxmlformats.org/officeDocument/2006/relationships/image" Target="../media/image59.emf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23" Type="http://schemas.openxmlformats.org/officeDocument/2006/relationships/image" Target="../media/image58.wmf"/><Relationship Id="rId28" Type="http://schemas.openxmlformats.org/officeDocument/2006/relationships/image" Target="../media/image61.wmf"/><Relationship Id="rId10" Type="http://schemas.openxmlformats.org/officeDocument/2006/relationships/image" Target="../media/image51.wmf"/><Relationship Id="rId19" Type="http://schemas.openxmlformats.org/officeDocument/2006/relationships/image" Target="../media/image56.wmf"/><Relationship Id="rId31" Type="http://schemas.openxmlformats.org/officeDocument/2006/relationships/image" Target="../media/image63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53.wmf"/><Relationship Id="rId22" Type="http://schemas.openxmlformats.org/officeDocument/2006/relationships/oleObject" Target="../embeddings/oleObject32.bin"/><Relationship Id="rId27" Type="http://schemas.openxmlformats.org/officeDocument/2006/relationships/oleObject" Target="../embeddings/oleObject34.bin"/><Relationship Id="rId30" Type="http://schemas.openxmlformats.org/officeDocument/2006/relationships/image" Target="../media/image6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67.wmf"/><Relationship Id="rId3" Type="http://schemas.openxmlformats.org/officeDocument/2006/relationships/image" Target="../media/image1.jp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39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6.w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38.bin"/><Relationship Id="rId4" Type="http://schemas.openxmlformats.org/officeDocument/2006/relationships/image" Target="../media/image2.png"/><Relationship Id="rId9" Type="http://schemas.openxmlformats.org/officeDocument/2006/relationships/image" Target="../media/image65.wmf"/><Relationship Id="rId14" Type="http://schemas.openxmlformats.org/officeDocument/2006/relationships/image" Target="../media/image6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44.bin"/><Relationship Id="rId3" Type="http://schemas.openxmlformats.org/officeDocument/2006/relationships/image" Target="../media/image1.jpg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7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71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7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80.w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51.bin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5" Type="http://schemas.openxmlformats.org/officeDocument/2006/relationships/oleObject" Target="../embeddings/oleObject50.bin"/><Relationship Id="rId10" Type="http://schemas.openxmlformats.org/officeDocument/2006/relationships/image" Target="../media/image76.wmf"/><Relationship Id="rId19" Type="http://schemas.openxmlformats.org/officeDocument/2006/relationships/image" Target="../media/image81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7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image" Target="../media/image86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8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84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image" Target="../media/image1.jpg"/><Relationship Id="rId7" Type="http://schemas.openxmlformats.org/officeDocument/2006/relationships/image" Target="../media/image8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8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61.bin"/><Relationship Id="rId18" Type="http://schemas.openxmlformats.org/officeDocument/2006/relationships/oleObject" Target="../embeddings/oleObject63.bin"/><Relationship Id="rId3" Type="http://schemas.openxmlformats.org/officeDocument/2006/relationships/image" Target="../media/image1.jpg"/><Relationship Id="rId21" Type="http://schemas.openxmlformats.org/officeDocument/2006/relationships/image" Target="../media/image97.wmf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92.wmf"/><Relationship Id="rId17" Type="http://schemas.openxmlformats.org/officeDocument/2006/relationships/image" Target="../media/image95.wmf"/><Relationship Id="rId2" Type="http://schemas.openxmlformats.org/officeDocument/2006/relationships/notesSlide" Target="../notesSlides/notesSlide17.xml"/><Relationship Id="rId16" Type="http://schemas.openxmlformats.org/officeDocument/2006/relationships/oleObject" Target="../embeddings/oleObject62.bin"/><Relationship Id="rId20" Type="http://schemas.openxmlformats.org/officeDocument/2006/relationships/oleObject" Target="../embeddings/oleObject6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20.png"/><Relationship Id="rId15" Type="http://schemas.openxmlformats.org/officeDocument/2006/relationships/image" Target="../media/image94.emf"/><Relationship Id="rId10" Type="http://schemas.openxmlformats.org/officeDocument/2006/relationships/image" Target="../media/image91.wmf"/><Relationship Id="rId19" Type="http://schemas.openxmlformats.org/officeDocument/2006/relationships/image" Target="../media/image96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93.wmf"/><Relationship Id="rId22" Type="http://schemas.openxmlformats.org/officeDocument/2006/relationships/image" Target="../media/image9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106.wmf"/><Relationship Id="rId26" Type="http://schemas.openxmlformats.org/officeDocument/2006/relationships/image" Target="../media/image111.emf"/><Relationship Id="rId3" Type="http://schemas.openxmlformats.org/officeDocument/2006/relationships/image" Target="../media/image1.jpg"/><Relationship Id="rId21" Type="http://schemas.openxmlformats.org/officeDocument/2006/relationships/image" Target="../media/image108.wmf"/><Relationship Id="rId7" Type="http://schemas.openxmlformats.org/officeDocument/2006/relationships/image" Target="../media/image101.png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69.bin"/><Relationship Id="rId25" Type="http://schemas.openxmlformats.org/officeDocument/2006/relationships/image" Target="../media/image110.w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5.wmf"/><Relationship Id="rId20" Type="http://schemas.openxmlformats.org/officeDocument/2006/relationships/oleObject" Target="../embeddings/oleObject7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oleObject" Target="../embeddings/oleObject66.bin"/><Relationship Id="rId24" Type="http://schemas.openxmlformats.org/officeDocument/2006/relationships/oleObject" Target="../embeddings/oleObject72.bin"/><Relationship Id="rId5" Type="http://schemas.openxmlformats.org/officeDocument/2006/relationships/image" Target="../media/image99.png"/><Relationship Id="rId15" Type="http://schemas.openxmlformats.org/officeDocument/2006/relationships/oleObject" Target="../embeddings/oleObject68.bin"/><Relationship Id="rId23" Type="http://schemas.openxmlformats.org/officeDocument/2006/relationships/image" Target="../media/image109.wmf"/><Relationship Id="rId10" Type="http://schemas.openxmlformats.org/officeDocument/2006/relationships/image" Target="../media/image102.wmf"/><Relationship Id="rId19" Type="http://schemas.openxmlformats.org/officeDocument/2006/relationships/image" Target="../media/image107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104.wmf"/><Relationship Id="rId22" Type="http://schemas.openxmlformats.org/officeDocument/2006/relationships/oleObject" Target="../embeddings/oleObject7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4.gif"/><Relationship Id="rId12" Type="http://schemas.openxmlformats.org/officeDocument/2006/relationships/image" Target="../media/image118.gif"/><Relationship Id="rId2" Type="http://schemas.openxmlformats.org/officeDocument/2006/relationships/audio" Target="../media/media2.mp3"/><Relationship Id="rId16" Type="http://schemas.openxmlformats.org/officeDocument/2006/relationships/image" Target="../media/image121.png"/><Relationship Id="rId1" Type="http://schemas.microsoft.com/office/2007/relationships/media" Target="../media/media2.mp3"/><Relationship Id="rId6" Type="http://schemas.openxmlformats.org/officeDocument/2006/relationships/image" Target="../media/image113.png"/><Relationship Id="rId11" Type="http://schemas.openxmlformats.org/officeDocument/2006/relationships/image" Target="../media/image117.gif"/><Relationship Id="rId5" Type="http://schemas.microsoft.com/office/2007/relationships/hdphoto" Target="../media/hdphoto1.wdp"/><Relationship Id="rId15" Type="http://schemas.openxmlformats.org/officeDocument/2006/relationships/image" Target="../media/image120.png"/><Relationship Id="rId10" Type="http://schemas.openxmlformats.org/officeDocument/2006/relationships/image" Target="../media/image116.gif"/><Relationship Id="rId4" Type="http://schemas.openxmlformats.org/officeDocument/2006/relationships/image" Target="../media/image112.png"/><Relationship Id="rId9" Type="http://schemas.microsoft.com/office/2007/relationships/hdphoto" Target="../media/hdphoto2.wdp"/><Relationship Id="rId1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gif"/><Relationship Id="rId13" Type="http://schemas.microsoft.com/office/2007/relationships/hdphoto" Target="../media/hdphoto5.wdp"/><Relationship Id="rId18" Type="http://schemas.openxmlformats.org/officeDocument/2006/relationships/image" Target="../media/image129.png"/><Relationship Id="rId26" Type="http://schemas.openxmlformats.org/officeDocument/2006/relationships/image" Target="../media/image13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30.png"/><Relationship Id="rId7" Type="http://schemas.microsoft.com/office/2007/relationships/hdphoto" Target="../media/hdphoto3.wdp"/><Relationship Id="rId12" Type="http://schemas.openxmlformats.org/officeDocument/2006/relationships/image" Target="../media/image127.png"/><Relationship Id="rId17" Type="http://schemas.openxmlformats.org/officeDocument/2006/relationships/slide" Target="slide30.xml"/><Relationship Id="rId25" Type="http://schemas.openxmlformats.org/officeDocument/2006/relationships/slide" Target="slide29.xml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openxmlformats.org/officeDocument/2006/relationships/slide" Target="slide27.xml"/><Relationship Id="rId1" Type="http://schemas.microsoft.com/office/2007/relationships/media" Target="../media/media3.mp3"/><Relationship Id="rId6" Type="http://schemas.openxmlformats.org/officeDocument/2006/relationships/image" Target="../media/image125.png"/><Relationship Id="rId11" Type="http://schemas.microsoft.com/office/2007/relationships/hdphoto" Target="../media/hdphoto4.wdp"/><Relationship Id="rId24" Type="http://schemas.openxmlformats.org/officeDocument/2006/relationships/image" Target="../media/image131.png"/><Relationship Id="rId5" Type="http://schemas.openxmlformats.org/officeDocument/2006/relationships/image" Target="../media/image119.png"/><Relationship Id="rId15" Type="http://schemas.openxmlformats.org/officeDocument/2006/relationships/image" Target="../media/image128.png"/><Relationship Id="rId23" Type="http://schemas.openxmlformats.org/officeDocument/2006/relationships/slide" Target="slide28.xml"/><Relationship Id="rId10" Type="http://schemas.openxmlformats.org/officeDocument/2006/relationships/image" Target="../media/image126.png"/><Relationship Id="rId19" Type="http://schemas.microsoft.com/office/2007/relationships/hdphoto" Target="../media/hdphoto7.wdp"/><Relationship Id="rId4" Type="http://schemas.openxmlformats.org/officeDocument/2006/relationships/image" Target="../media/image124.png"/><Relationship Id="rId9" Type="http://schemas.openxmlformats.org/officeDocument/2006/relationships/image" Target="../media/image121.png"/><Relationship Id="rId14" Type="http://schemas.openxmlformats.org/officeDocument/2006/relationships/slide" Target="slide26.xml"/><Relationship Id="rId22" Type="http://schemas.microsoft.com/office/2007/relationships/hdphoto" Target="../media/hdphoto8.wdp"/><Relationship Id="rId27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5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4.jpeg"/><Relationship Id="rId17" Type="http://schemas.openxmlformats.org/officeDocument/2006/relationships/image" Target="../media/image121.png"/><Relationship Id="rId2" Type="http://schemas.openxmlformats.org/officeDocument/2006/relationships/audio" Target="../media/media4.mp3"/><Relationship Id="rId16" Type="http://schemas.openxmlformats.org/officeDocument/2006/relationships/image" Target="../media/image136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5.png"/><Relationship Id="rId10" Type="http://schemas.openxmlformats.org/officeDocument/2006/relationships/image" Target="../media/image1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5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4.jpeg"/><Relationship Id="rId17" Type="http://schemas.openxmlformats.org/officeDocument/2006/relationships/image" Target="../media/image121.png"/><Relationship Id="rId2" Type="http://schemas.openxmlformats.org/officeDocument/2006/relationships/audio" Target="../media/media4.mp3"/><Relationship Id="rId16" Type="http://schemas.openxmlformats.org/officeDocument/2006/relationships/image" Target="../media/image136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5.png"/><Relationship Id="rId10" Type="http://schemas.openxmlformats.org/officeDocument/2006/relationships/image" Target="../media/image1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5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4.jpeg"/><Relationship Id="rId17" Type="http://schemas.openxmlformats.org/officeDocument/2006/relationships/image" Target="../media/image121.png"/><Relationship Id="rId2" Type="http://schemas.openxmlformats.org/officeDocument/2006/relationships/audio" Target="../media/media4.mp3"/><Relationship Id="rId16" Type="http://schemas.openxmlformats.org/officeDocument/2006/relationships/image" Target="../media/image136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5.png"/><Relationship Id="rId10" Type="http://schemas.openxmlformats.org/officeDocument/2006/relationships/image" Target="../media/image1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5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4.jpeg"/><Relationship Id="rId17" Type="http://schemas.openxmlformats.org/officeDocument/2006/relationships/image" Target="../media/image121.png"/><Relationship Id="rId2" Type="http://schemas.openxmlformats.org/officeDocument/2006/relationships/audio" Target="../media/media4.mp3"/><Relationship Id="rId16" Type="http://schemas.openxmlformats.org/officeDocument/2006/relationships/image" Target="../media/image136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5.png"/><Relationship Id="rId10" Type="http://schemas.openxmlformats.org/officeDocument/2006/relationships/image" Target="../media/image1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5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4.jpeg"/><Relationship Id="rId17" Type="http://schemas.openxmlformats.org/officeDocument/2006/relationships/image" Target="../media/image121.png"/><Relationship Id="rId2" Type="http://schemas.openxmlformats.org/officeDocument/2006/relationships/audio" Target="../media/media4.mp3"/><Relationship Id="rId16" Type="http://schemas.openxmlformats.org/officeDocument/2006/relationships/image" Target="../media/image136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5.png"/><Relationship Id="rId10" Type="http://schemas.openxmlformats.org/officeDocument/2006/relationships/image" Target="../media/image1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6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01374" y="2256208"/>
              <a:ext cx="11432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FF69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nhé</a:t>
              </a:r>
              <a:endParaRPr lang="zh-CN" altLang="en-US" sz="4800" b="1" dirty="0">
                <a:solidFill>
                  <a:srgbClr val="FF69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06360" y="1678431"/>
            <a:ext cx="1414898" cy="1168595"/>
            <a:chOff x="3006360" y="1678431"/>
            <a:chExt cx="141489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006360" y="1946316"/>
              <a:ext cx="135325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99F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Chào</a:t>
              </a:r>
              <a:endParaRPr lang="zh-CN" altLang="en-US" sz="4000" b="1" dirty="0">
                <a:solidFill>
                  <a:srgbClr val="099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07803" y="2157333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cả</a:t>
              </a:r>
              <a:endParaRPr lang="zh-CN" alt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653562" y="2129754"/>
              <a:ext cx="114486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4F66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lớp</a:t>
              </a:r>
              <a:endParaRPr lang="zh-CN" altLang="en-US" sz="5400" b="1" dirty="0">
                <a:solidFill>
                  <a:srgbClr val="FF4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59449"/>
      </p:ext>
    </p:extLst>
  </p:cSld>
  <p:clrMapOvr>
    <a:masterClrMapping/>
  </p:clrMapOvr>
  <p:transition spd="slow" advTm="1000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0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5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42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2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750"/>
                                </p:stCondLst>
                                <p:childTnLst>
                                  <p:par>
                                    <p:cTn id="7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0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5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42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2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750"/>
                                </p:stCondLst>
                                <p:childTnLst>
                                  <p:par>
                                    <p:cTn id="7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7150"/>
                                </p:stCondLst>
                                <p:childTnLst>
                                  <p:par>
                                    <p:cTn id="7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7900"/>
                                </p:stCondLst>
                                <p:childTnLst>
                                  <p:par>
                                    <p:cTn id="8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967842C-D1BD-AF3C-4CCA-2675D791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C4EEAE02-079A-510C-230F-E539B0AD3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4" name="矩形 19">
            <a:extLst>
              <a:ext uri="{FF2B5EF4-FFF2-40B4-BE49-F238E27FC236}">
                <a16:creationId xmlns:a16="http://schemas.microsoft.com/office/drawing/2014/main" id="{29BA688C-A616-61A0-953E-92AF9656CBA8}"/>
              </a:ext>
            </a:extLst>
          </p:cNvPr>
          <p:cNvSpPr/>
          <p:nvPr/>
        </p:nvSpPr>
        <p:spPr>
          <a:xfrm rot="20718769">
            <a:off x="3590622" y="194631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8">
            <a:extLst>
              <a:ext uri="{FF2B5EF4-FFF2-40B4-BE49-F238E27FC236}">
                <a16:creationId xmlns:a16="http://schemas.microsoft.com/office/drawing/2014/main" id="{A9F5D511-4BFE-8D7D-F3FA-80B16FEB5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F741E8-7B9B-9303-D32E-D6CDEC1F9621}"/>
              </a:ext>
            </a:extLst>
          </p:cNvPr>
          <p:cNvSpPr txBox="1"/>
          <p:nvPr/>
        </p:nvSpPr>
        <p:spPr>
          <a:xfrm>
            <a:off x="702733" y="1243750"/>
            <a:ext cx="10419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6F0CC41-68A0-0843-8E11-EF3FB60CD260}"/>
              </a:ext>
            </a:extLst>
          </p:cNvPr>
          <p:cNvGrpSpPr/>
          <p:nvPr/>
        </p:nvGrpSpPr>
        <p:grpSpPr>
          <a:xfrm>
            <a:off x="1784576" y="3090376"/>
            <a:ext cx="2962287" cy="707886"/>
            <a:chOff x="1784576" y="3090376"/>
            <a:chExt cx="2962287" cy="707886"/>
          </a:xfrm>
        </p:grpSpPr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CE9E9EA4-DCA8-74C5-D5EF-2E6DF0BE5BD6}"/>
                </a:ext>
              </a:extLst>
            </p:cNvPr>
            <p:cNvSpPr/>
            <p:nvPr/>
          </p:nvSpPr>
          <p:spPr>
            <a:xfrm>
              <a:off x="1784576" y="309037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Đối tượng 15">
              <a:extLst>
                <a:ext uri="{FF2B5EF4-FFF2-40B4-BE49-F238E27FC236}">
                  <a16:creationId xmlns:a16="http://schemas.microsoft.com/office/drawing/2014/main" id="{3E5CD624-475F-003A-6402-170DC92758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2153812"/>
                </p:ext>
              </p:extLst>
            </p:nvPr>
          </p:nvGraphicFramePr>
          <p:xfrm>
            <a:off x="2473563" y="3243617"/>
            <a:ext cx="22733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73040" imgH="419040" progId="Equation.DSMT4">
                    <p:embed/>
                  </p:oleObj>
                </mc:Choice>
                <mc:Fallback>
                  <p:oleObj name="Equation" r:id="rId5" imgW="227304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73563" y="3243617"/>
                          <a:ext cx="22733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BA231F9-AD89-F4A9-DDF3-728951A22A96}"/>
              </a:ext>
            </a:extLst>
          </p:cNvPr>
          <p:cNvGrpSpPr/>
          <p:nvPr/>
        </p:nvGrpSpPr>
        <p:grpSpPr>
          <a:xfrm>
            <a:off x="5954297" y="3168623"/>
            <a:ext cx="2885420" cy="707886"/>
            <a:chOff x="5969127" y="3127511"/>
            <a:chExt cx="2885420" cy="707886"/>
          </a:xfrm>
        </p:grpSpPr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A412DE3B-9733-2631-E4BD-D03E049F4929}"/>
                </a:ext>
              </a:extLst>
            </p:cNvPr>
            <p:cNvSpPr/>
            <p:nvPr/>
          </p:nvSpPr>
          <p:spPr>
            <a:xfrm>
              <a:off x="5969127" y="3127511"/>
              <a:ext cx="6543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BDE16026-5B8C-6D9A-3ADB-B45457F5DF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8627434"/>
                </p:ext>
              </p:extLst>
            </p:nvPr>
          </p:nvGraphicFramePr>
          <p:xfrm>
            <a:off x="6606647" y="3269193"/>
            <a:ext cx="22479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247840" imgH="419040" progId="Equation.DSMT4">
                    <p:embed/>
                  </p:oleObj>
                </mc:Choice>
                <mc:Fallback>
                  <p:oleObj name="Equation" r:id="rId7" imgW="224784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06647" y="3269193"/>
                          <a:ext cx="22479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8AC9B69-841A-370A-63AB-EB4B58427412}"/>
              </a:ext>
            </a:extLst>
          </p:cNvPr>
          <p:cNvGrpSpPr/>
          <p:nvPr/>
        </p:nvGrpSpPr>
        <p:grpSpPr>
          <a:xfrm>
            <a:off x="1784576" y="3812005"/>
            <a:ext cx="2942999" cy="707886"/>
            <a:chOff x="1784576" y="3812005"/>
            <a:chExt cx="2942999" cy="707886"/>
          </a:xfrm>
        </p:grpSpPr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8FFD4908-28D6-6072-B534-0A61B5D5D365}"/>
                </a:ext>
              </a:extLst>
            </p:cNvPr>
            <p:cNvSpPr/>
            <p:nvPr/>
          </p:nvSpPr>
          <p:spPr>
            <a:xfrm>
              <a:off x="1784576" y="3812005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1034FE81-B14C-7A3A-B51F-C1C9139F21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2850918"/>
                </p:ext>
              </p:extLst>
            </p:nvPr>
          </p:nvGraphicFramePr>
          <p:xfrm>
            <a:off x="2492375" y="3888319"/>
            <a:ext cx="2235200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234880" imgH="520560" progId="Equation.DSMT4">
                    <p:embed/>
                  </p:oleObj>
                </mc:Choice>
                <mc:Fallback>
                  <p:oleObj name="Equation" r:id="rId9" imgW="2234880" imgH="520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92375" y="3888319"/>
                          <a:ext cx="2235200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FCA17BC4-D83A-0703-3E64-E0C8C833FC4A}"/>
              </a:ext>
            </a:extLst>
          </p:cNvPr>
          <p:cNvGrpSpPr/>
          <p:nvPr/>
        </p:nvGrpSpPr>
        <p:grpSpPr>
          <a:xfrm>
            <a:off x="5954700" y="3832206"/>
            <a:ext cx="2692939" cy="707886"/>
            <a:chOff x="5954700" y="3832206"/>
            <a:chExt cx="2692939" cy="707886"/>
          </a:xfrm>
        </p:grpSpPr>
        <p:sp>
          <p:nvSpPr>
            <p:cNvPr id="15" name="矩形 50">
              <a:extLst>
                <a:ext uri="{FF2B5EF4-FFF2-40B4-BE49-F238E27FC236}">
                  <a16:creationId xmlns:a16="http://schemas.microsoft.com/office/drawing/2014/main" id="{F85EFC7E-85FD-1779-277D-D42C48C09851}"/>
                </a:ext>
              </a:extLst>
            </p:cNvPr>
            <p:cNvSpPr/>
            <p:nvPr/>
          </p:nvSpPr>
          <p:spPr>
            <a:xfrm>
              <a:off x="5954700" y="383220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Đối tượng 18">
              <a:extLst>
                <a:ext uri="{FF2B5EF4-FFF2-40B4-BE49-F238E27FC236}">
                  <a16:creationId xmlns:a16="http://schemas.microsoft.com/office/drawing/2014/main" id="{47A5CF15-1907-5476-47DF-58C6DDA15B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9329253"/>
                </p:ext>
              </p:extLst>
            </p:nvPr>
          </p:nvGraphicFramePr>
          <p:xfrm>
            <a:off x="6666439" y="3996268"/>
            <a:ext cx="19812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981080" imgH="419040" progId="Equation.DSMT4">
                    <p:embed/>
                  </p:oleObj>
                </mc:Choice>
                <mc:Fallback>
                  <p:oleObj name="Equation" r:id="rId11" imgW="198108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666439" y="3996268"/>
                          <a:ext cx="19812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5288A4A8-0E8A-5003-368E-6A76EDAA7E7D}"/>
              </a:ext>
            </a:extLst>
          </p:cNvPr>
          <p:cNvSpPr/>
          <p:nvPr/>
        </p:nvSpPr>
        <p:spPr>
          <a:xfrm>
            <a:off x="5954700" y="3127511"/>
            <a:ext cx="623408" cy="7608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94735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967842C-D1BD-AF3C-4CCA-2675D791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C4EEAE02-079A-510C-230F-E539B0AD3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4" name="矩形 19">
            <a:extLst>
              <a:ext uri="{FF2B5EF4-FFF2-40B4-BE49-F238E27FC236}">
                <a16:creationId xmlns:a16="http://schemas.microsoft.com/office/drawing/2014/main" id="{29BA688C-A616-61A0-953E-92AF9656CBA8}"/>
              </a:ext>
            </a:extLst>
          </p:cNvPr>
          <p:cNvSpPr/>
          <p:nvPr/>
        </p:nvSpPr>
        <p:spPr>
          <a:xfrm rot="20718769">
            <a:off x="3590622" y="194631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8">
            <a:extLst>
              <a:ext uri="{FF2B5EF4-FFF2-40B4-BE49-F238E27FC236}">
                <a16:creationId xmlns:a16="http://schemas.microsoft.com/office/drawing/2014/main" id="{A9F5D511-4BFE-8D7D-F3FA-80B16FEB5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D6F0CC41-68A0-0843-8E11-EF3FB60CD260}"/>
              </a:ext>
            </a:extLst>
          </p:cNvPr>
          <p:cNvGrpSpPr/>
          <p:nvPr/>
        </p:nvGrpSpPr>
        <p:grpSpPr>
          <a:xfrm>
            <a:off x="1784576" y="3090376"/>
            <a:ext cx="1750000" cy="707886"/>
            <a:chOff x="1784576" y="3090376"/>
            <a:chExt cx="1750000" cy="707886"/>
          </a:xfrm>
        </p:grpSpPr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CE9E9EA4-DCA8-74C5-D5EF-2E6DF0BE5BD6}"/>
                </a:ext>
              </a:extLst>
            </p:cNvPr>
            <p:cNvSpPr/>
            <p:nvPr/>
          </p:nvSpPr>
          <p:spPr>
            <a:xfrm>
              <a:off x="1784576" y="309037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Đối tượng 15">
              <a:extLst>
                <a:ext uri="{FF2B5EF4-FFF2-40B4-BE49-F238E27FC236}">
                  <a16:creationId xmlns:a16="http://schemas.microsoft.com/office/drawing/2014/main" id="{3E5CD624-475F-003A-6402-170DC92758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4069969"/>
                </p:ext>
              </p:extLst>
            </p:nvPr>
          </p:nvGraphicFramePr>
          <p:xfrm>
            <a:off x="2467776" y="3257903"/>
            <a:ext cx="10668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66680" imgH="406080" progId="Equation.DSMT4">
                    <p:embed/>
                  </p:oleObj>
                </mc:Choice>
                <mc:Fallback>
                  <p:oleObj name="Equation" r:id="rId5" imgW="1066680" imgH="406080" progId="Equation.DSMT4">
                    <p:embed/>
                    <p:pic>
                      <p:nvPicPr>
                        <p:cNvPr id="16" name="Đối tượng 15">
                          <a:extLst>
                            <a:ext uri="{FF2B5EF4-FFF2-40B4-BE49-F238E27FC236}">
                              <a16:creationId xmlns:a16="http://schemas.microsoft.com/office/drawing/2014/main" id="{3E5CD624-475F-003A-6402-170DC92758A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67776" y="3257903"/>
                          <a:ext cx="10668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BA231F9-AD89-F4A9-DDF3-728951A22A96}"/>
              </a:ext>
            </a:extLst>
          </p:cNvPr>
          <p:cNvGrpSpPr/>
          <p:nvPr/>
        </p:nvGrpSpPr>
        <p:grpSpPr>
          <a:xfrm>
            <a:off x="5954297" y="3168623"/>
            <a:ext cx="1766242" cy="707886"/>
            <a:chOff x="5969127" y="3127511"/>
            <a:chExt cx="1766242" cy="707886"/>
          </a:xfrm>
        </p:grpSpPr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A412DE3B-9733-2631-E4BD-D03E049F4929}"/>
                </a:ext>
              </a:extLst>
            </p:cNvPr>
            <p:cNvSpPr/>
            <p:nvPr/>
          </p:nvSpPr>
          <p:spPr>
            <a:xfrm>
              <a:off x="5969127" y="3127511"/>
              <a:ext cx="6543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BDE16026-5B8C-6D9A-3ADB-B45457F5DF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899831"/>
                </p:ext>
              </p:extLst>
            </p:nvPr>
          </p:nvGraphicFramePr>
          <p:xfrm>
            <a:off x="6681269" y="3295510"/>
            <a:ext cx="10541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054080" imgH="406080" progId="Equation.DSMT4">
                    <p:embed/>
                  </p:oleObj>
                </mc:Choice>
                <mc:Fallback>
                  <p:oleObj name="Equation" r:id="rId7" imgW="1054080" imgH="406080" progId="Equation.DSMT4">
                    <p:embed/>
                    <p:pic>
                      <p:nvPicPr>
                        <p:cNvPr id="17" name="Đối tượng 16">
                          <a:extLst>
                            <a:ext uri="{FF2B5EF4-FFF2-40B4-BE49-F238E27FC236}">
                              <a16:creationId xmlns:a16="http://schemas.microsoft.com/office/drawing/2014/main" id="{BDE16026-5B8C-6D9A-3ADB-B45457F5DF3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81269" y="3295510"/>
                          <a:ext cx="10541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8AC9B69-841A-370A-63AB-EB4B58427412}"/>
              </a:ext>
            </a:extLst>
          </p:cNvPr>
          <p:cNvGrpSpPr/>
          <p:nvPr/>
        </p:nvGrpSpPr>
        <p:grpSpPr>
          <a:xfrm>
            <a:off x="1784576" y="4250155"/>
            <a:ext cx="1737709" cy="707886"/>
            <a:chOff x="1784576" y="3812005"/>
            <a:chExt cx="1737709" cy="707886"/>
          </a:xfrm>
        </p:grpSpPr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8FFD4908-28D6-6072-B534-0A61B5D5D365}"/>
                </a:ext>
              </a:extLst>
            </p:cNvPr>
            <p:cNvSpPr/>
            <p:nvPr/>
          </p:nvSpPr>
          <p:spPr>
            <a:xfrm>
              <a:off x="1784576" y="3812005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1034FE81-B14C-7A3A-B51F-C1C9139F21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5559311"/>
                </p:ext>
              </p:extLst>
            </p:nvPr>
          </p:nvGraphicFramePr>
          <p:xfrm>
            <a:off x="2455485" y="3965789"/>
            <a:ext cx="10668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066680" imgH="419040" progId="Equation.DSMT4">
                    <p:embed/>
                  </p:oleObj>
                </mc:Choice>
                <mc:Fallback>
                  <p:oleObj name="Equation" r:id="rId9" imgW="1066680" imgH="419040" progId="Equation.DSMT4">
                    <p:embed/>
                    <p:pic>
                      <p:nvPicPr>
                        <p:cNvPr id="18" name="Đối tượng 17">
                          <a:extLst>
                            <a:ext uri="{FF2B5EF4-FFF2-40B4-BE49-F238E27FC236}">
                              <a16:creationId xmlns:a16="http://schemas.microsoft.com/office/drawing/2014/main" id="{1034FE81-B14C-7A3A-B51F-C1C9139F21D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55485" y="3965789"/>
                          <a:ext cx="10668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FCA17BC4-D83A-0703-3E64-E0C8C833FC4A}"/>
              </a:ext>
            </a:extLst>
          </p:cNvPr>
          <p:cNvGrpSpPr/>
          <p:nvPr/>
        </p:nvGrpSpPr>
        <p:grpSpPr>
          <a:xfrm>
            <a:off x="5954700" y="3935691"/>
            <a:ext cx="1854739" cy="1168400"/>
            <a:chOff x="5954700" y="3611841"/>
            <a:chExt cx="1854739" cy="1168400"/>
          </a:xfrm>
        </p:grpSpPr>
        <p:sp>
          <p:nvSpPr>
            <p:cNvPr id="15" name="矩形 50">
              <a:extLst>
                <a:ext uri="{FF2B5EF4-FFF2-40B4-BE49-F238E27FC236}">
                  <a16:creationId xmlns:a16="http://schemas.microsoft.com/office/drawing/2014/main" id="{F85EFC7E-85FD-1779-277D-D42C48C09851}"/>
                </a:ext>
              </a:extLst>
            </p:cNvPr>
            <p:cNvSpPr/>
            <p:nvPr/>
          </p:nvSpPr>
          <p:spPr>
            <a:xfrm>
              <a:off x="5954700" y="383220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Đối tượng 18">
              <a:extLst>
                <a:ext uri="{FF2B5EF4-FFF2-40B4-BE49-F238E27FC236}">
                  <a16:creationId xmlns:a16="http://schemas.microsoft.com/office/drawing/2014/main" id="{47A5CF15-1907-5476-47DF-58C6DDA15B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9636432"/>
                </p:ext>
              </p:extLst>
            </p:nvPr>
          </p:nvGraphicFramePr>
          <p:xfrm>
            <a:off x="6666439" y="3611841"/>
            <a:ext cx="11430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143000" imgH="1168200" progId="Equation.DSMT4">
                    <p:embed/>
                  </p:oleObj>
                </mc:Choice>
                <mc:Fallback>
                  <p:oleObj name="Equation" r:id="rId11" imgW="1143000" imgH="1168200" progId="Equation.DSMT4">
                    <p:embed/>
                    <p:pic>
                      <p:nvPicPr>
                        <p:cNvPr id="19" name="Đối tượng 18">
                          <a:extLst>
                            <a:ext uri="{FF2B5EF4-FFF2-40B4-BE49-F238E27FC236}">
                              <a16:creationId xmlns:a16="http://schemas.microsoft.com/office/drawing/2014/main" id="{47A5CF15-1907-5476-47DF-58C6DDA15B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666439" y="3611841"/>
                          <a:ext cx="11430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5288A4A8-0E8A-5003-368E-6A76EDAA7E7D}"/>
              </a:ext>
            </a:extLst>
          </p:cNvPr>
          <p:cNvSpPr/>
          <p:nvPr/>
        </p:nvSpPr>
        <p:spPr>
          <a:xfrm>
            <a:off x="1808327" y="4266702"/>
            <a:ext cx="623408" cy="7608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5DBAFE8-85D5-90BA-E7E0-E9797733F8DE}"/>
              </a:ext>
            </a:extLst>
          </p:cNvPr>
          <p:cNvGrpSpPr/>
          <p:nvPr/>
        </p:nvGrpSpPr>
        <p:grpSpPr>
          <a:xfrm>
            <a:off x="702733" y="1243750"/>
            <a:ext cx="10419592" cy="1323439"/>
            <a:chOff x="702733" y="1243750"/>
            <a:chExt cx="10419592" cy="1323439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8F741E8-7B9B-9303-D32E-D6CDEC1F9621}"/>
                </a:ext>
              </a:extLst>
            </p:cNvPr>
            <p:cNvSpPr txBox="1"/>
            <p:nvPr/>
          </p:nvSpPr>
          <p:spPr>
            <a:xfrm>
              <a:off x="702733" y="1243750"/>
              <a:ext cx="104195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nào là nghiệm của bất phương trình</a:t>
              </a:r>
            </a:p>
            <a:p>
              <a:pPr algn="ctr"/>
              <a:endPara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Đối tượng 5">
              <a:extLst>
                <a:ext uri="{FF2B5EF4-FFF2-40B4-BE49-F238E27FC236}">
                  <a16:creationId xmlns:a16="http://schemas.microsoft.com/office/drawing/2014/main" id="{4E3F88C7-7237-3831-D893-B5105968D9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2929637"/>
                </p:ext>
              </p:extLst>
            </p:nvPr>
          </p:nvGraphicFramePr>
          <p:xfrm>
            <a:off x="4746863" y="2013183"/>
            <a:ext cx="19812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981080" imgH="419040" progId="Equation.DSMT4">
                    <p:embed/>
                  </p:oleObj>
                </mc:Choice>
                <mc:Fallback>
                  <p:oleObj name="Equation" r:id="rId13" imgW="198108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746863" y="2013183"/>
                          <a:ext cx="19812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8738321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E963D805-861C-DDA6-D540-BF978103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87E0B03-8248-0704-69AE-27A70700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0"/>
            <a:ext cx="12405353" cy="6970750"/>
          </a:xfrm>
          <a:prstGeom prst="rect">
            <a:avLst/>
          </a:prstGeom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id="{CB9A8809-C069-14CA-42DB-F34FC0EA0282}"/>
              </a:ext>
            </a:extLst>
          </p:cNvPr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id="{92BBCCAB-F885-602D-8EAC-BE5D3EB02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8006D58-B82A-1181-57AE-57A187EBB014}"/>
              </a:ext>
            </a:extLst>
          </p:cNvPr>
          <p:cNvSpPr txBox="1"/>
          <p:nvPr/>
        </p:nvSpPr>
        <p:spPr>
          <a:xfrm>
            <a:off x="1399870" y="842848"/>
            <a:ext cx="997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4712B23-C164-890E-2CA0-C77135579EFF}"/>
              </a:ext>
            </a:extLst>
          </p:cNvPr>
          <p:cNvSpPr txBox="1"/>
          <p:nvPr/>
        </p:nvSpPr>
        <p:spPr>
          <a:xfrm>
            <a:off x="1529266" y="1567896"/>
            <a:ext cx="9972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</a:p>
          <a:p>
            <a:pPr marL="514350" indent="-51435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.</a:t>
            </a:r>
          </a:p>
          <a:p>
            <a:pPr marL="514350" indent="-51435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 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1580920" y="622292"/>
            <a:ext cx="1005365" cy="1073893"/>
            <a:chOff x="2524150" y="342953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50" y="342953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2780130" y="544819"/>
              <a:ext cx="308265" cy="479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8E49A5CE-C7EA-B7F0-2082-705D8C055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046611"/>
              </p:ext>
            </p:extLst>
          </p:nvPr>
        </p:nvGraphicFramePr>
        <p:xfrm>
          <a:off x="7951995" y="2791829"/>
          <a:ext cx="1676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76160" imgH="419040" progId="Equation.DSMT4">
                  <p:embed/>
                </p:oleObj>
              </mc:Choice>
              <mc:Fallback>
                <p:oleObj name="Equation" r:id="rId6" imgW="1676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51995" y="2791829"/>
                        <a:ext cx="1676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7B835BC8-B326-6116-E327-F962D13A18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845447"/>
              </p:ext>
            </p:extLst>
          </p:nvPr>
        </p:nvGraphicFramePr>
        <p:xfrm>
          <a:off x="7880486" y="3861549"/>
          <a:ext cx="1244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520" imgH="406080" progId="Equation.DSMT4">
                  <p:embed/>
                </p:oleObj>
              </mc:Choice>
              <mc:Fallback>
                <p:oleObj name="Equation" r:id="rId8" imgW="124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80486" y="3861549"/>
                        <a:ext cx="1244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ED7B6437-3903-4035-5CCC-280BD8CDA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22265"/>
              </p:ext>
            </p:extLst>
          </p:nvPr>
        </p:nvGraphicFramePr>
        <p:xfrm>
          <a:off x="10132333" y="3529916"/>
          <a:ext cx="355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5320" imgH="1168200" progId="Equation.DSMT4">
                  <p:embed/>
                </p:oleObj>
              </mc:Choice>
              <mc:Fallback>
                <p:oleObj name="Equation" r:id="rId10" imgW="35532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132333" y="3529916"/>
                        <a:ext cx="355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0F7184D-611E-9C0B-CF88-038399705F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18917"/>
              </p:ext>
            </p:extLst>
          </p:nvPr>
        </p:nvGraphicFramePr>
        <p:xfrm>
          <a:off x="7932738" y="4595813"/>
          <a:ext cx="1625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25400" imgH="1168200" progId="Equation.DSMT4">
                  <p:embed/>
                </p:oleObj>
              </mc:Choice>
              <mc:Fallback>
                <p:oleObj name="Equation" r:id="rId12" imgW="162540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32738" y="4595813"/>
                        <a:ext cx="1625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3380DDCD-0841-5B8C-DE62-671FDDE8BD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993900"/>
              </p:ext>
            </p:extLst>
          </p:nvPr>
        </p:nvGraphicFramePr>
        <p:xfrm>
          <a:off x="10429875" y="4664075"/>
          <a:ext cx="635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34680" imgH="1168200" progId="Equation.DSMT4">
                  <p:embed/>
                </p:oleObj>
              </mc:Choice>
              <mc:Fallback>
                <p:oleObj name="Equation" r:id="rId14" imgW="63468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429875" y="4664075"/>
                        <a:ext cx="635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3883188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937" y="-529388"/>
            <a:ext cx="13411200" cy="806917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329171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4" y="-685255"/>
            <a:ext cx="3787743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253622" y="331895"/>
            <a:ext cx="248818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Tổng quát</a:t>
            </a:r>
            <a:endParaRPr lang="zh-CN" altLang="en-US" sz="4400" dirty="0">
              <a:solidFill>
                <a:srgbClr val="0000FF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120" y="1227796"/>
            <a:ext cx="1855260" cy="1876536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CB8A7163-EC69-17F6-5251-DAAFC04735AA}"/>
              </a:ext>
            </a:extLst>
          </p:cNvPr>
          <p:cNvGrpSpPr/>
          <p:nvPr/>
        </p:nvGrpSpPr>
        <p:grpSpPr>
          <a:xfrm>
            <a:off x="3998284" y="293129"/>
            <a:ext cx="6047874" cy="1212628"/>
            <a:chOff x="3998284" y="293129"/>
            <a:chExt cx="6047874" cy="1212628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FABEA24-8530-F6A7-FCA7-36051ADAE4C7}"/>
                </a:ext>
              </a:extLst>
            </p:cNvPr>
            <p:cNvSpPr txBox="1"/>
            <p:nvPr/>
          </p:nvSpPr>
          <p:spPr>
            <a:xfrm>
              <a:off x="3998284" y="293129"/>
              <a:ext cx="6047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 bất phương trình </a:t>
              </a:r>
            </a:p>
          </p:txBody>
        </p:sp>
        <p:graphicFrame>
          <p:nvGraphicFramePr>
            <p:cNvPr id="2" name="Đối tượng 1">
              <a:extLst>
                <a:ext uri="{FF2B5EF4-FFF2-40B4-BE49-F238E27FC236}">
                  <a16:creationId xmlns:a16="http://schemas.microsoft.com/office/drawing/2014/main" id="{1F08C04F-17B9-BBB5-7214-713F2178BB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1177588"/>
                </p:ext>
              </p:extLst>
            </p:nvPr>
          </p:nvGraphicFramePr>
          <p:xfrm>
            <a:off x="5221487" y="819957"/>
            <a:ext cx="34417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441600" imgH="685800" progId="Equation.DSMT4">
                    <p:embed/>
                  </p:oleObj>
                </mc:Choice>
                <mc:Fallback>
                  <p:oleObj name="Equation" r:id="rId7" imgW="3441600" imgH="685800" progId="Equation.DSMT4">
                    <p:embed/>
                    <p:pic>
                      <p:nvPicPr>
                        <p:cNvPr id="2" name="Đối tượng 1">
                          <a:extLst>
                            <a:ext uri="{FF2B5EF4-FFF2-40B4-BE49-F238E27FC236}">
                              <a16:creationId xmlns:a16="http://schemas.microsoft.com/office/drawing/2014/main" id="{8E49A5CE-C7EA-B7F0-2082-705D8C0556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221487" y="819957"/>
                          <a:ext cx="3441700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02A6A57-1723-AC2A-6061-A7FF9027758A}"/>
              </a:ext>
            </a:extLst>
          </p:cNvPr>
          <p:cNvGrpSpPr/>
          <p:nvPr/>
        </p:nvGrpSpPr>
        <p:grpSpPr>
          <a:xfrm>
            <a:off x="2324594" y="1393124"/>
            <a:ext cx="8914906" cy="1077218"/>
            <a:chOff x="2324594" y="1393124"/>
            <a:chExt cx="8914906" cy="1077218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C1531BC-DF7F-B033-2E3E-39A5312A78DF}"/>
                </a:ext>
              </a:extLst>
            </p:cNvPr>
            <p:cNvSpPr txBox="1"/>
            <p:nvPr/>
          </p:nvSpPr>
          <p:spPr>
            <a:xfrm>
              <a:off x="2324594" y="1393124"/>
              <a:ext cx="89149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b, ta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.</a:t>
              </a:r>
            </a:p>
          </p:txBody>
        </p:sp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0CCF85C5-97F0-13B0-A668-E8E7953D6F7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0669849"/>
                </p:ext>
              </p:extLst>
            </p:nvPr>
          </p:nvGraphicFramePr>
          <p:xfrm>
            <a:off x="5354837" y="1922208"/>
            <a:ext cx="15875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587240" imgH="431640" progId="Equation.DSMT4">
                    <p:embed/>
                  </p:oleObj>
                </mc:Choice>
                <mc:Fallback>
                  <p:oleObj name="Equation" r:id="rId9" imgW="158724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54837" y="1922208"/>
                          <a:ext cx="15875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ABB1E65-1282-42F5-737E-DED4E750C0DC}"/>
              </a:ext>
            </a:extLst>
          </p:cNvPr>
          <p:cNvGrpSpPr/>
          <p:nvPr/>
        </p:nvGrpSpPr>
        <p:grpSpPr>
          <a:xfrm>
            <a:off x="2355983" y="2138226"/>
            <a:ext cx="9721516" cy="1168400"/>
            <a:chOff x="2355983" y="2138226"/>
            <a:chExt cx="9721516" cy="1168400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E5D3CCD-C311-10CF-D764-E767955827C5}"/>
                </a:ext>
              </a:extLst>
            </p:cNvPr>
            <p:cNvSpPr txBox="1"/>
            <p:nvPr/>
          </p:nvSpPr>
          <p:spPr>
            <a:xfrm>
              <a:off x="2355983" y="2396882"/>
              <a:ext cx="9721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66FBFFE7-C58C-CAF3-1259-614B1833ED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3451512"/>
                </p:ext>
              </p:extLst>
            </p:nvPr>
          </p:nvGraphicFramePr>
          <p:xfrm>
            <a:off x="10645243" y="2138226"/>
            <a:ext cx="3556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55320" imgH="1168200" progId="Equation.DSMT4">
                    <p:embed/>
                  </p:oleObj>
                </mc:Choice>
                <mc:Fallback>
                  <p:oleObj name="Equation" r:id="rId11" imgW="355320" imgH="1168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645243" y="2138226"/>
                          <a:ext cx="3556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A9E9BB8A-9F1F-226F-0BC8-973E8BEAE89F}"/>
              </a:ext>
            </a:extLst>
          </p:cNvPr>
          <p:cNvGrpSpPr/>
          <p:nvPr/>
        </p:nvGrpSpPr>
        <p:grpSpPr>
          <a:xfrm>
            <a:off x="807118" y="3094725"/>
            <a:ext cx="10807365" cy="1849314"/>
            <a:chOff x="807118" y="3094725"/>
            <a:chExt cx="10807365" cy="1849314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47A8C2C-D11C-AF00-8628-C0F7E1ABBE6A}"/>
                </a:ext>
              </a:extLst>
            </p:cNvPr>
            <p:cNvSpPr txBox="1"/>
            <p:nvPr/>
          </p:nvSpPr>
          <p:spPr>
            <a:xfrm>
              <a:off x="807118" y="3094725"/>
              <a:ext cx="108073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&gt; 0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                 </a:t>
              </a:r>
            </a:p>
          </p:txBody>
        </p:sp>
        <p:graphicFrame>
          <p:nvGraphicFramePr>
            <p:cNvPr id="19" name="Đối tượng 18">
              <a:extLst>
                <a:ext uri="{FF2B5EF4-FFF2-40B4-BE49-F238E27FC236}">
                  <a16:creationId xmlns:a16="http://schemas.microsoft.com/office/drawing/2014/main" id="{8C0DD51F-18DD-971B-F270-EAFCD8451C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5316778"/>
                </p:ext>
              </p:extLst>
            </p:nvPr>
          </p:nvGraphicFramePr>
          <p:xfrm>
            <a:off x="2281304" y="3775639"/>
            <a:ext cx="14605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460160" imgH="1168200" progId="Equation.DSMT4">
                    <p:embed/>
                  </p:oleObj>
                </mc:Choice>
                <mc:Fallback>
                  <p:oleObj name="Equation" r:id="rId13" imgW="1460160" imgH="1168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81304" y="3775639"/>
                          <a:ext cx="14605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58FCCA78-AFBC-596A-15D6-E7BA2E1D8C0B}"/>
              </a:ext>
            </a:extLst>
          </p:cNvPr>
          <p:cNvGrpSpPr/>
          <p:nvPr/>
        </p:nvGrpSpPr>
        <p:grpSpPr>
          <a:xfrm>
            <a:off x="807117" y="4874425"/>
            <a:ext cx="10807365" cy="1872450"/>
            <a:chOff x="807117" y="4874425"/>
            <a:chExt cx="10807365" cy="1872450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C4915495-F81F-84FE-F02F-3BC766111723}"/>
                </a:ext>
              </a:extLst>
            </p:cNvPr>
            <p:cNvSpPr txBox="1"/>
            <p:nvPr/>
          </p:nvSpPr>
          <p:spPr>
            <a:xfrm>
              <a:off x="807117" y="4874425"/>
              <a:ext cx="108073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&lt; 0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             </a:t>
              </a:r>
            </a:p>
          </p:txBody>
        </p:sp>
        <p:graphicFrame>
          <p:nvGraphicFramePr>
            <p:cNvPr id="22" name="Đối tượng 21">
              <a:extLst>
                <a:ext uri="{FF2B5EF4-FFF2-40B4-BE49-F238E27FC236}">
                  <a16:creationId xmlns:a16="http://schemas.microsoft.com/office/drawing/2014/main" id="{71D63902-2255-7A68-EE5B-6E05939B145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6178826"/>
                </p:ext>
              </p:extLst>
            </p:nvPr>
          </p:nvGraphicFramePr>
          <p:xfrm>
            <a:off x="2287588" y="5578475"/>
            <a:ext cx="14478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447560" imgH="1168200" progId="Equation.DSMT4">
                    <p:embed/>
                  </p:oleObj>
                </mc:Choice>
                <mc:Fallback>
                  <p:oleObj name="Equation" r:id="rId15" imgW="1447560" imgH="1168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287588" y="5578475"/>
                          <a:ext cx="14478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35154072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811D6B-4619-7594-32C0-FCCFC5E587A4}"/>
              </a:ext>
            </a:extLst>
          </p:cNvPr>
          <p:cNvSpPr txBox="1"/>
          <p:nvPr/>
        </p:nvSpPr>
        <p:spPr>
          <a:xfrm>
            <a:off x="1652337" y="1267326"/>
            <a:ext cx="807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981A411-2FA0-0CE3-D857-45F849277889}"/>
              </a:ext>
            </a:extLst>
          </p:cNvPr>
          <p:cNvSpPr txBox="1"/>
          <p:nvPr/>
        </p:nvSpPr>
        <p:spPr>
          <a:xfrm>
            <a:off x="3533775" y="3145472"/>
            <a:ext cx="807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CCA1CC28-846A-6CEE-3D1B-70A461C63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480103"/>
              </p:ext>
            </p:extLst>
          </p:nvPr>
        </p:nvGraphicFramePr>
        <p:xfrm>
          <a:off x="1447800" y="2059005"/>
          <a:ext cx="9309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308880" imgH="736560" progId="Equation.DSMT4">
                  <p:embed/>
                </p:oleObj>
              </mc:Choice>
              <mc:Fallback>
                <p:oleObj name="Equation" r:id="rId7" imgW="9308880" imgH="73656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1F08C04F-17B9-BBB5-7214-713F2178BB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7800" y="2059005"/>
                        <a:ext cx="93091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3238034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863" y="-138769"/>
            <a:ext cx="14157157" cy="773624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EA001FA-94BE-517E-665D-6CB6FF49C1D8}"/>
              </a:ext>
            </a:extLst>
          </p:cNvPr>
          <p:cNvSpPr txBox="1"/>
          <p:nvPr/>
        </p:nvSpPr>
        <p:spPr>
          <a:xfrm>
            <a:off x="1984567" y="626120"/>
            <a:ext cx="845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3: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B9FF4BB-9B70-110A-D27A-099A845FAFC2}"/>
              </a:ext>
            </a:extLst>
          </p:cNvPr>
          <p:cNvSpPr txBox="1"/>
          <p:nvPr/>
        </p:nvSpPr>
        <p:spPr>
          <a:xfrm>
            <a:off x="-432059" y="4754079"/>
            <a:ext cx="454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AB816CF-D72C-0B7E-E646-5C63D9FF7669}"/>
              </a:ext>
            </a:extLst>
          </p:cNvPr>
          <p:cNvSpPr txBox="1"/>
          <p:nvPr/>
        </p:nvSpPr>
        <p:spPr>
          <a:xfrm>
            <a:off x="3635542" y="3845730"/>
            <a:ext cx="454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0FDDD5F8-58CE-CBCC-95BE-525946AC887D}"/>
              </a:ext>
            </a:extLst>
          </p:cNvPr>
          <p:cNvSpPr txBox="1"/>
          <p:nvPr/>
        </p:nvSpPr>
        <p:spPr>
          <a:xfrm>
            <a:off x="7795286" y="4453557"/>
            <a:ext cx="454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E9527192-AFEB-2C03-151B-7BCE9946D3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259958"/>
              </p:ext>
            </p:extLst>
          </p:nvPr>
        </p:nvGraphicFramePr>
        <p:xfrm>
          <a:off x="364956" y="1293865"/>
          <a:ext cx="2374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74560" imgH="533160" progId="Equation.DSMT4">
                  <p:embed/>
                </p:oleObj>
              </mc:Choice>
              <mc:Fallback>
                <p:oleObj name="Equation" r:id="rId5" imgW="2374560" imgH="53316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3E5CD624-475F-003A-6402-170DC92758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956" y="1293865"/>
                        <a:ext cx="23749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941A778D-FEA4-3083-A311-DD15ADE22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233619"/>
              </p:ext>
            </p:extLst>
          </p:nvPr>
        </p:nvGraphicFramePr>
        <p:xfrm>
          <a:off x="4254500" y="1282955"/>
          <a:ext cx="2857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320" imgH="533160" progId="Equation.DSMT4">
                  <p:embed/>
                </p:oleObj>
              </mc:Choice>
              <mc:Fallback>
                <p:oleObj name="Equation" r:id="rId7" imgW="28573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54500" y="1282955"/>
                        <a:ext cx="28575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1829C7B4-F4C8-5858-0160-F020F6208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051995"/>
              </p:ext>
            </p:extLst>
          </p:nvPr>
        </p:nvGraphicFramePr>
        <p:xfrm>
          <a:off x="7877085" y="1282955"/>
          <a:ext cx="2844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44720" imgH="533160" progId="Equation.DSMT4">
                  <p:embed/>
                </p:oleObj>
              </mc:Choice>
              <mc:Fallback>
                <p:oleObj name="Equation" r:id="rId9" imgW="28447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77085" y="1282955"/>
                        <a:ext cx="28448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9528CFF5-FC7A-8062-BA17-C58ECFE06A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061159"/>
              </p:ext>
            </p:extLst>
          </p:nvPr>
        </p:nvGraphicFramePr>
        <p:xfrm>
          <a:off x="1377263" y="1966034"/>
          <a:ext cx="1574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74640" imgH="406080" progId="Equation.DSMT4">
                  <p:embed/>
                </p:oleObj>
              </mc:Choice>
              <mc:Fallback>
                <p:oleObj name="Equation" r:id="rId11" imgW="15746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77263" y="1966034"/>
                        <a:ext cx="1574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A6397E8B-40BC-3F7C-8D6A-7A8A7E18E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73515"/>
              </p:ext>
            </p:extLst>
          </p:nvPr>
        </p:nvGraphicFramePr>
        <p:xfrm>
          <a:off x="366986" y="2500313"/>
          <a:ext cx="35179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17560" imgH="1168200" progId="Equation.DSMT4">
                  <p:embed/>
                </p:oleObj>
              </mc:Choice>
              <mc:Fallback>
                <p:oleObj name="Equation" r:id="rId13" imgW="351756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6986" y="2500313"/>
                        <a:ext cx="35179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523EFAEF-B94A-189E-0048-B24A42A36E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292605"/>
              </p:ext>
            </p:extLst>
          </p:nvPr>
        </p:nvGraphicFramePr>
        <p:xfrm>
          <a:off x="1569517" y="3654368"/>
          <a:ext cx="1397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96800" imgH="1168200" progId="Equation.DSMT4">
                  <p:embed/>
                </p:oleObj>
              </mc:Choice>
              <mc:Fallback>
                <p:oleObj name="Equation" r:id="rId15" imgW="139680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69517" y="3654368"/>
                        <a:ext cx="1397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7DC3A8BF-B1C4-89A4-125D-55E39ECD0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110315"/>
              </p:ext>
            </p:extLst>
          </p:nvPr>
        </p:nvGraphicFramePr>
        <p:xfrm>
          <a:off x="1541772" y="5736263"/>
          <a:ext cx="1397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97624" imgH="1168962" progId="Equation.DSMT4">
                  <p:embed/>
                </p:oleObj>
              </mc:Choice>
              <mc:Fallback>
                <p:oleObj name="Equation" r:id="rId15" imgW="1397624" imgH="116896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41772" y="5736263"/>
                        <a:ext cx="1397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787D9CA8-457A-8498-CD48-F8A2E60ADE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4003"/>
              </p:ext>
            </p:extLst>
          </p:nvPr>
        </p:nvGraphicFramePr>
        <p:xfrm>
          <a:off x="5397500" y="1885744"/>
          <a:ext cx="1714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714320" imgH="495000" progId="Equation.DSMT4">
                  <p:embed/>
                </p:oleObj>
              </mc:Choice>
              <mc:Fallback>
                <p:oleObj name="Equation" r:id="rId18" imgW="171432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97500" y="1885744"/>
                        <a:ext cx="17145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150FADE5-733A-84D9-33C0-A8C863675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830727"/>
              </p:ext>
            </p:extLst>
          </p:nvPr>
        </p:nvGraphicFramePr>
        <p:xfrm>
          <a:off x="4597951" y="2571750"/>
          <a:ext cx="2882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882880" imgH="685800" progId="Equation.DSMT4">
                  <p:embed/>
                </p:oleObj>
              </mc:Choice>
              <mc:Fallback>
                <p:oleObj name="Equation" r:id="rId20" imgW="28828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597951" y="2571750"/>
                        <a:ext cx="2882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6D92E265-9BF9-16E2-51B2-C7B9743DB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439962"/>
              </p:ext>
            </p:extLst>
          </p:nvPr>
        </p:nvGraphicFramePr>
        <p:xfrm>
          <a:off x="5999349" y="3395067"/>
          <a:ext cx="1257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57120" imgH="406080" progId="Equation.DSMT4">
                  <p:embed/>
                </p:oleObj>
              </mc:Choice>
              <mc:Fallback>
                <p:oleObj name="Equation" r:id="rId22" imgW="12571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999349" y="3395067"/>
                        <a:ext cx="1257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0F6B6E34-5129-3195-0F52-D6B6FA428E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853999"/>
              </p:ext>
            </p:extLst>
          </p:nvPr>
        </p:nvGraphicFramePr>
        <p:xfrm>
          <a:off x="5999349" y="5061717"/>
          <a:ext cx="1257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57574" imgH="407175" progId="Equation.DSMT4">
                  <p:embed/>
                </p:oleObj>
              </mc:Choice>
              <mc:Fallback>
                <p:oleObj name="Equation" r:id="rId22" imgW="1257574" imgH="4071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999349" y="5061717"/>
                        <a:ext cx="1257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A448974D-BC33-A863-4A07-A800D7812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853853"/>
              </p:ext>
            </p:extLst>
          </p:nvPr>
        </p:nvGraphicFramePr>
        <p:xfrm>
          <a:off x="9133382" y="1909475"/>
          <a:ext cx="1866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866600" imgH="419040" progId="Equation.DSMT4">
                  <p:embed/>
                </p:oleObj>
              </mc:Choice>
              <mc:Fallback>
                <p:oleObj name="Equation" r:id="rId25" imgW="1866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133382" y="1909475"/>
                        <a:ext cx="1866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81B70C8F-0C3E-E91A-718A-CA3F625F6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41910"/>
              </p:ext>
            </p:extLst>
          </p:nvPr>
        </p:nvGraphicFramePr>
        <p:xfrm>
          <a:off x="7903570" y="2338388"/>
          <a:ext cx="4292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4292280" imgH="1168200" progId="Equation.DSMT4">
                  <p:embed/>
                </p:oleObj>
              </mc:Choice>
              <mc:Fallback>
                <p:oleObj name="Equation" r:id="rId27" imgW="429228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903570" y="2338388"/>
                        <a:ext cx="4292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423E9BAA-D44F-723C-DF55-31DD02EBD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395393"/>
              </p:ext>
            </p:extLst>
          </p:nvPr>
        </p:nvGraphicFramePr>
        <p:xfrm>
          <a:off x="9696863" y="3376613"/>
          <a:ext cx="1143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143000" imgH="1168200" progId="Equation.DSMT4">
                  <p:embed/>
                </p:oleObj>
              </mc:Choice>
              <mc:Fallback>
                <p:oleObj name="Equation" r:id="rId29" imgW="114300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696863" y="3376613"/>
                        <a:ext cx="1143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9222A12D-F722-71B0-3E9D-701396ED79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582632"/>
              </p:ext>
            </p:extLst>
          </p:nvPr>
        </p:nvGraphicFramePr>
        <p:xfrm>
          <a:off x="9697207" y="5445205"/>
          <a:ext cx="11430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143085" imgH="1167522" progId="Equation.DSMT4">
                  <p:embed/>
                </p:oleObj>
              </mc:Choice>
              <mc:Fallback>
                <p:oleObj name="Equation" r:id="rId29" imgW="1143085" imgH="116752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9697207" y="5445205"/>
                        <a:ext cx="1143000" cy="116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207631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30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611" y="-9525"/>
            <a:ext cx="13908506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9E47B5-A73D-14AD-6361-2215C123B269}"/>
              </a:ext>
            </a:extLst>
          </p:cNvPr>
          <p:cNvSpPr txBox="1"/>
          <p:nvPr/>
        </p:nvSpPr>
        <p:spPr>
          <a:xfrm>
            <a:off x="643861" y="1282069"/>
            <a:ext cx="36329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62E963-9E72-B44D-52B9-9B6D77981D4A}"/>
              </a:ext>
            </a:extLst>
          </p:cNvPr>
          <p:cNvSpPr txBox="1"/>
          <p:nvPr/>
        </p:nvSpPr>
        <p:spPr>
          <a:xfrm>
            <a:off x="5293897" y="1156171"/>
            <a:ext cx="586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DEA266E-D11A-97F8-B8F6-A8B22F4B5D27}"/>
              </a:ext>
            </a:extLst>
          </p:cNvPr>
          <p:cNvSpPr txBox="1"/>
          <p:nvPr/>
        </p:nvSpPr>
        <p:spPr>
          <a:xfrm>
            <a:off x="4967371" y="4188408"/>
            <a:ext cx="6954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nghiệm của bất phương trình là </a:t>
            </a: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28DC841C-1522-E294-8B78-B8A7512767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61115"/>
              </p:ext>
            </p:extLst>
          </p:nvPr>
        </p:nvGraphicFramePr>
        <p:xfrm>
          <a:off x="6656388" y="1841387"/>
          <a:ext cx="2984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84400" imgH="419040" progId="Equation.DSMT4">
                  <p:embed/>
                </p:oleObj>
              </mc:Choice>
              <mc:Fallback>
                <p:oleObj name="Equation" r:id="rId6" imgW="2984400" imgH="41904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9528CFF5-FC7A-8062-BA17-C58ECFE06A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56388" y="1841387"/>
                        <a:ext cx="2984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90DC0B05-95D0-FE2C-FA7D-6A90ECDBD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464640"/>
              </p:ext>
            </p:extLst>
          </p:nvPr>
        </p:nvGraphicFramePr>
        <p:xfrm>
          <a:off x="6347490" y="2495356"/>
          <a:ext cx="2984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84400" imgH="419040" progId="Equation.DSMT4">
                  <p:embed/>
                </p:oleObj>
              </mc:Choice>
              <mc:Fallback>
                <p:oleObj name="Equation" r:id="rId8" imgW="29844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47490" y="2495356"/>
                        <a:ext cx="2984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C5071550-EAE7-F699-87AB-E2264247E1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021794"/>
              </p:ext>
            </p:extLst>
          </p:nvPr>
        </p:nvGraphicFramePr>
        <p:xfrm>
          <a:off x="7052340" y="3133263"/>
          <a:ext cx="1574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74640" imgH="419040" progId="Equation.DSMT4">
                  <p:embed/>
                </p:oleObj>
              </mc:Choice>
              <mc:Fallback>
                <p:oleObj name="Equation" r:id="rId10" imgW="1574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52340" y="3133263"/>
                        <a:ext cx="1574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7F3909DF-8DCD-0E59-1A23-BCA2042726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125876"/>
              </p:ext>
            </p:extLst>
          </p:nvPr>
        </p:nvGraphicFramePr>
        <p:xfrm>
          <a:off x="7567660" y="3757016"/>
          <a:ext cx="1346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040" imgH="406080" progId="Equation.DSMT4">
                  <p:embed/>
                </p:oleObj>
              </mc:Choice>
              <mc:Fallback>
                <p:oleObj name="Equation" r:id="rId12" imgW="13460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67660" y="3757016"/>
                        <a:ext cx="1346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8B97B84F-022C-1569-5946-F647B3CF9C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98305"/>
              </p:ext>
            </p:extLst>
          </p:nvPr>
        </p:nvGraphicFramePr>
        <p:xfrm>
          <a:off x="7531270" y="4787138"/>
          <a:ext cx="1346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5780" imgH="407175" progId="Equation.DSMT4">
                  <p:embed/>
                </p:oleObj>
              </mc:Choice>
              <mc:Fallback>
                <p:oleObj name="Equation" r:id="rId12" imgW="1345780" imgH="4071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31270" y="4787138"/>
                        <a:ext cx="1346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949374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568" y="-9525"/>
            <a:ext cx="13940589" cy="746910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2439F9A-360D-4D8D-C0DF-CE213EA6C6AF}"/>
              </a:ext>
            </a:extLst>
          </p:cNvPr>
          <p:cNvSpPr txBox="1"/>
          <p:nvPr/>
        </p:nvSpPr>
        <p:spPr>
          <a:xfrm>
            <a:off x="417093" y="681216"/>
            <a:ext cx="516555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9,1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6,9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Văn.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F01E42D-2326-6A9C-B92E-66BFE0D20D63}"/>
              </a:ext>
            </a:extLst>
          </p:cNvPr>
          <p:cNvSpPr txBox="1"/>
          <p:nvPr/>
        </p:nvSpPr>
        <p:spPr>
          <a:xfrm>
            <a:off x="6102350" y="1283368"/>
            <a:ext cx="5528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F2F38F4-F06D-434E-F43E-5E3CCDD8D7B3}"/>
              </a:ext>
            </a:extLst>
          </p:cNvPr>
          <p:cNvSpPr txBox="1"/>
          <p:nvPr/>
        </p:nvSpPr>
        <p:spPr>
          <a:xfrm>
            <a:off x="6102350" y="5467080"/>
            <a:ext cx="5868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Anh.</a:t>
            </a: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D494BB53-E5FE-3C3D-A099-DD687AB782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27176"/>
              </p:ext>
            </p:extLst>
          </p:nvPr>
        </p:nvGraphicFramePr>
        <p:xfrm>
          <a:off x="6467799" y="3099250"/>
          <a:ext cx="416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65560" imgH="571320" progId="Equation.DSMT4">
                  <p:embed/>
                </p:oleObj>
              </mc:Choice>
              <mc:Fallback>
                <p:oleObj name="Equation" r:id="rId5" imgW="4165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7799" y="3099250"/>
                        <a:ext cx="41656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C4DFCC59-8F59-C09A-5ADA-BADD108FC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95274"/>
              </p:ext>
            </p:extLst>
          </p:nvPr>
        </p:nvGraphicFramePr>
        <p:xfrm>
          <a:off x="7220540" y="3643286"/>
          <a:ext cx="3632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32040" imgH="431640" progId="Equation.DSMT4">
                  <p:embed/>
                </p:oleObj>
              </mc:Choice>
              <mc:Fallback>
                <p:oleObj name="Equation" r:id="rId7" imgW="3632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20540" y="3643286"/>
                        <a:ext cx="3632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3CE4EA11-EB77-1A12-7CD5-68C8197D8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1625"/>
              </p:ext>
            </p:extLst>
          </p:nvPr>
        </p:nvGraphicFramePr>
        <p:xfrm>
          <a:off x="7487240" y="4137776"/>
          <a:ext cx="3365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65280" imgH="431640" progId="Equation.DSMT4">
                  <p:embed/>
                </p:oleObj>
              </mc:Choice>
              <mc:Fallback>
                <p:oleObj name="Equation" r:id="rId9" imgW="3365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87240" y="4137776"/>
                        <a:ext cx="3365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94222826-4B4F-F01C-52E4-28452088C2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68100"/>
              </p:ext>
            </p:extLst>
          </p:nvPr>
        </p:nvGraphicFramePr>
        <p:xfrm>
          <a:off x="8909640" y="4570643"/>
          <a:ext cx="1943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42920" imgH="368280" progId="Equation.DSMT4">
                  <p:embed/>
                </p:oleObj>
              </mc:Choice>
              <mc:Fallback>
                <p:oleObj name="Equation" r:id="rId11" imgW="1942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09640" y="4570643"/>
                        <a:ext cx="1943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E4927D89-A37E-2933-4E5B-44A182762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434385"/>
              </p:ext>
            </p:extLst>
          </p:nvPr>
        </p:nvGraphicFramePr>
        <p:xfrm>
          <a:off x="9744399" y="5062744"/>
          <a:ext cx="889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88840" imgH="368280" progId="Equation.DSMT4">
                  <p:embed/>
                </p:oleObj>
              </mc:Choice>
              <mc:Fallback>
                <p:oleObj name="Equation" r:id="rId13" imgW="8888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744399" y="5062744"/>
                        <a:ext cx="889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98B8-4B22-BAA5-3105-D1AA17D7A12C}"/>
              </a:ext>
            </a:extLst>
          </p:cNvPr>
          <p:cNvSpPr txBox="1"/>
          <p:nvPr/>
        </p:nvSpPr>
        <p:spPr>
          <a:xfrm>
            <a:off x="7796807" y="811187"/>
            <a:ext cx="1112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462864332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95" y="-9525"/>
            <a:ext cx="13972674" cy="75011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F8BAC3E-F27C-AE7D-C449-1D891FD79E94}"/>
              </a:ext>
            </a:extLst>
          </p:cNvPr>
          <p:cNvSpPr txBox="1"/>
          <p:nvPr/>
        </p:nvSpPr>
        <p:spPr>
          <a:xfrm>
            <a:off x="1371132" y="1207219"/>
            <a:ext cx="291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69507B8-CD28-C0D0-B8B9-81E318800A43}"/>
              </a:ext>
            </a:extLst>
          </p:cNvPr>
          <p:cNvSpPr txBox="1"/>
          <p:nvPr/>
        </p:nvSpPr>
        <p:spPr>
          <a:xfrm>
            <a:off x="3861717" y="1207219"/>
            <a:ext cx="5901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C425BDA-9B7D-AB42-A155-82D3D9FCA0BA}"/>
              </a:ext>
            </a:extLst>
          </p:cNvPr>
          <p:cNvSpPr txBox="1"/>
          <p:nvPr/>
        </p:nvSpPr>
        <p:spPr>
          <a:xfrm>
            <a:off x="993890" y="4104516"/>
            <a:ext cx="39845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dirty="0">
              <a:solidFill>
                <a:srgbClr val="F9F9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D194BAF-C562-CBA2-BDBD-D793DFFFF6AE}"/>
              </a:ext>
            </a:extLst>
          </p:cNvPr>
          <p:cNvSpPr txBox="1"/>
          <p:nvPr/>
        </p:nvSpPr>
        <p:spPr>
          <a:xfrm>
            <a:off x="6568838" y="4142438"/>
            <a:ext cx="33864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dirty="0">
              <a:solidFill>
                <a:srgbClr val="F9F9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ACCF278D-C785-4AA7-C6D9-867E3D1FF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467967"/>
              </p:ext>
            </p:extLst>
          </p:nvPr>
        </p:nvGraphicFramePr>
        <p:xfrm>
          <a:off x="1275623" y="2204864"/>
          <a:ext cx="2044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44440" imgH="457200" progId="Equation.DSMT4">
                  <p:embed/>
                </p:oleObj>
              </mc:Choice>
              <mc:Fallback>
                <p:oleObj name="Equation" r:id="rId5" imgW="2044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5623" y="2204864"/>
                        <a:ext cx="20447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B801EB94-3F4D-41DD-CB1D-50978CFF3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586807"/>
              </p:ext>
            </p:extLst>
          </p:nvPr>
        </p:nvGraphicFramePr>
        <p:xfrm>
          <a:off x="6726276" y="2210382"/>
          <a:ext cx="2476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76440" imgH="457200" progId="Equation.DSMT4">
                  <p:embed/>
                </p:oleObj>
              </mc:Choice>
              <mc:Fallback>
                <p:oleObj name="Equation" r:id="rId7" imgW="2476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26276" y="2210382"/>
                        <a:ext cx="24765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4BA110F-5D59-CFE5-56A5-B966B9B13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157815"/>
              </p:ext>
            </p:extLst>
          </p:nvPr>
        </p:nvGraphicFramePr>
        <p:xfrm>
          <a:off x="2202861" y="2828332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91880" imgH="368280" progId="Equation.DSMT4">
                  <p:embed/>
                </p:oleObj>
              </mc:Choice>
              <mc:Fallback>
                <p:oleObj name="Equation" r:id="rId9" imgW="1091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02861" y="2828332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322C387D-6417-F3E5-9BDD-0DC9F8817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06691"/>
              </p:ext>
            </p:extLst>
          </p:nvPr>
        </p:nvGraphicFramePr>
        <p:xfrm>
          <a:off x="2355123" y="3208132"/>
          <a:ext cx="965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65160" imgH="1015920" progId="Equation.DSMT4">
                  <p:embed/>
                </p:oleObj>
              </mc:Choice>
              <mc:Fallback>
                <p:oleObj name="Equation" r:id="rId11" imgW="965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55123" y="3208132"/>
                        <a:ext cx="965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B378CBBF-75AD-8450-FB59-6FE8A7243A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421943"/>
              </p:ext>
            </p:extLst>
          </p:nvPr>
        </p:nvGraphicFramePr>
        <p:xfrm>
          <a:off x="4285948" y="4927268"/>
          <a:ext cx="965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65160" imgH="1015920" progId="Equation.DSMT4">
                  <p:embed/>
                </p:oleObj>
              </mc:Choice>
              <mc:Fallback>
                <p:oleObj name="Equation" r:id="rId13" imgW="965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85948" y="4927268"/>
                        <a:ext cx="965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5CE50C97-876C-721B-CED6-9D230715CE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62269"/>
              </p:ext>
            </p:extLst>
          </p:nvPr>
        </p:nvGraphicFramePr>
        <p:xfrm>
          <a:off x="7846717" y="2827672"/>
          <a:ext cx="1384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84200" imgH="368280" progId="Equation.DSMT4">
                  <p:embed/>
                </p:oleObj>
              </mc:Choice>
              <mc:Fallback>
                <p:oleObj name="Equation" r:id="rId15" imgW="1384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46717" y="2827672"/>
                        <a:ext cx="13843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Đối tượng 26">
            <a:extLst>
              <a:ext uri="{FF2B5EF4-FFF2-40B4-BE49-F238E27FC236}">
                <a16:creationId xmlns:a16="http://schemas.microsoft.com/office/drawing/2014/main" id="{33C2D805-FDE2-22D2-4B5F-6E5DAF3AF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239467"/>
              </p:ext>
            </p:extLst>
          </p:nvPr>
        </p:nvGraphicFramePr>
        <p:xfrm>
          <a:off x="8262059" y="3260584"/>
          <a:ext cx="1193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93760" imgH="1015920" progId="Equation.DSMT4">
                  <p:embed/>
                </p:oleObj>
              </mc:Choice>
              <mc:Fallback>
                <p:oleObj name="Equation" r:id="rId17" imgW="11937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62059" y="3260584"/>
                        <a:ext cx="1193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Đối tượng 27">
            <a:extLst>
              <a:ext uri="{FF2B5EF4-FFF2-40B4-BE49-F238E27FC236}">
                <a16:creationId xmlns:a16="http://schemas.microsoft.com/office/drawing/2014/main" id="{8F5C783B-F11F-32E5-A131-5002107F1F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67513"/>
              </p:ext>
            </p:extLst>
          </p:nvPr>
        </p:nvGraphicFramePr>
        <p:xfrm>
          <a:off x="9886190" y="4927268"/>
          <a:ext cx="1193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93760" imgH="1015920" progId="Equation.DSMT4">
                  <p:embed/>
                </p:oleObj>
              </mc:Choice>
              <mc:Fallback>
                <p:oleObj name="Equation" r:id="rId17" imgW="11937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886190" y="4927268"/>
                        <a:ext cx="1193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085017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95" y="-9525"/>
            <a:ext cx="13972674" cy="75011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F8BAC3E-F27C-AE7D-C449-1D891FD79E94}"/>
              </a:ext>
            </a:extLst>
          </p:cNvPr>
          <p:cNvSpPr txBox="1"/>
          <p:nvPr/>
        </p:nvSpPr>
        <p:spPr>
          <a:xfrm>
            <a:off x="1074168" y="1039304"/>
            <a:ext cx="271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69507B8-CD28-C0D0-B8B9-81E318800A43}"/>
              </a:ext>
            </a:extLst>
          </p:cNvPr>
          <p:cNvSpPr txBox="1"/>
          <p:nvPr/>
        </p:nvSpPr>
        <p:spPr>
          <a:xfrm>
            <a:off x="3591768" y="1046925"/>
            <a:ext cx="5901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D89A216-DDBE-6EE5-5B63-E0874ACA9EC6}"/>
              </a:ext>
            </a:extLst>
          </p:cNvPr>
          <p:cNvSpPr txBox="1"/>
          <p:nvPr/>
        </p:nvSpPr>
        <p:spPr>
          <a:xfrm>
            <a:off x="1933590" y="4195296"/>
            <a:ext cx="80521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5DD1BDA5-2644-2F4B-29E4-E047027D8E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811070"/>
              </p:ext>
            </p:extLst>
          </p:nvPr>
        </p:nvGraphicFramePr>
        <p:xfrm>
          <a:off x="3964661" y="1764381"/>
          <a:ext cx="2578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77960" imgH="368280" progId="Equation.DSMT4">
                  <p:embed/>
                </p:oleObj>
              </mc:Choice>
              <mc:Fallback>
                <p:oleObj name="Equation" r:id="rId5" imgW="2577960" imgH="36828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5DD1BDA5-2644-2F4B-29E4-E047027D8E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4661" y="1764381"/>
                        <a:ext cx="2578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5E498695-4820-E9F5-AF90-50D58922C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849485"/>
              </p:ext>
            </p:extLst>
          </p:nvPr>
        </p:nvGraphicFramePr>
        <p:xfrm>
          <a:off x="3736061" y="2330450"/>
          <a:ext cx="280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06560" imgH="368280" progId="Equation.DSMT4">
                  <p:embed/>
                </p:oleObj>
              </mc:Choice>
              <mc:Fallback>
                <p:oleObj name="Equation" r:id="rId7" imgW="28065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6061" y="2330450"/>
                        <a:ext cx="2806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383F9AE7-540B-249E-F137-CCB38E652C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539347"/>
              </p:ext>
            </p:extLst>
          </p:nvPr>
        </p:nvGraphicFramePr>
        <p:xfrm>
          <a:off x="4548188" y="2973387"/>
          <a:ext cx="1574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74640" imgH="368280" progId="Equation.DSMT4">
                  <p:embed/>
                </p:oleObj>
              </mc:Choice>
              <mc:Fallback>
                <p:oleObj name="Equation" r:id="rId9" imgW="15746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48188" y="2973387"/>
                        <a:ext cx="1574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AD6E1B6-6B99-C861-3C04-E2EBB94AE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884226"/>
              </p:ext>
            </p:extLst>
          </p:nvPr>
        </p:nvGraphicFramePr>
        <p:xfrm>
          <a:off x="4757738" y="3655219"/>
          <a:ext cx="1155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55600" imgH="355320" progId="Equation.DSMT4">
                  <p:embed/>
                </p:oleObj>
              </mc:Choice>
              <mc:Fallback>
                <p:oleObj name="Equation" r:id="rId11" imgW="1155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57738" y="3655219"/>
                        <a:ext cx="1155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46812F40-9063-2011-AF4C-627DBD779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19155"/>
              </p:ext>
            </p:extLst>
          </p:nvPr>
        </p:nvGraphicFramePr>
        <p:xfrm>
          <a:off x="7410450" y="4278312"/>
          <a:ext cx="115570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55326" imgH="356773" progId="Equation.DSMT4">
                  <p:embed/>
                </p:oleObj>
              </mc:Choice>
              <mc:Fallback>
                <p:oleObj name="Equation" r:id="rId11" imgW="1155326" imgH="35677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10450" y="4278312"/>
                        <a:ext cx="1155700" cy="35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303640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92846-68A5-A515-1646-2837A0BC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31C456-BC39-BB98-A60E-20BEA1CA9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1162DF9-E2D3-5548-EFF9-EA9DD47F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539" y="0"/>
            <a:ext cx="13089835" cy="69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6218"/>
      </p:ext>
    </p:extLst>
  </p:cSld>
  <p:clrMapOvr>
    <a:masterClrMapping/>
  </p:clrMapOvr>
  <p:transition spd="slow" advTm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568" y="-9525"/>
            <a:ext cx="13956631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A4092D-9725-913A-C569-F6DB5CAC499A}"/>
              </a:ext>
            </a:extLst>
          </p:cNvPr>
          <p:cNvSpPr txBox="1"/>
          <p:nvPr/>
        </p:nvSpPr>
        <p:spPr>
          <a:xfrm>
            <a:off x="1500514" y="71667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210106C-0989-5962-C928-C7638C35708F}"/>
              </a:ext>
            </a:extLst>
          </p:cNvPr>
          <p:cNvSpPr txBox="1"/>
          <p:nvPr/>
        </p:nvSpPr>
        <p:spPr>
          <a:xfrm>
            <a:off x="439431" y="1398379"/>
            <a:ext cx="48842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1 000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540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5D779E-E44E-D368-2FDF-14BDA3DE5786}"/>
              </a:ext>
            </a:extLst>
          </p:cNvPr>
          <p:cNvSpPr txBox="1"/>
          <p:nvPr/>
        </p:nvSpPr>
        <p:spPr>
          <a:xfrm>
            <a:off x="8638165" y="813604"/>
            <a:ext cx="151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5BB28C4-9F69-86E3-A4CD-87FF06510AF5}"/>
              </a:ext>
            </a:extLst>
          </p:cNvPr>
          <p:cNvSpPr txBox="1"/>
          <p:nvPr/>
        </p:nvSpPr>
        <p:spPr>
          <a:xfrm>
            <a:off x="6546946" y="1384227"/>
            <a:ext cx="4884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x (cây) là số cây lớp 9A cần trồng thêm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9EFBD0-DDFE-849C-1326-FF2385C9924F}"/>
              </a:ext>
            </a:extLst>
          </p:cNvPr>
          <p:cNvSpPr txBox="1"/>
          <p:nvPr/>
        </p:nvSpPr>
        <p:spPr>
          <a:xfrm>
            <a:off x="6460803" y="2399493"/>
            <a:ext cx="488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đề bài ta có: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A4384E5-6F36-4006-9111-A913C48BAA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295593"/>
              </p:ext>
            </p:extLst>
          </p:nvPr>
        </p:nvGraphicFramePr>
        <p:xfrm>
          <a:off x="7394192" y="3060700"/>
          <a:ext cx="2540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39800" imgH="368280" progId="Equation.DSMT4">
                  <p:embed/>
                </p:oleObj>
              </mc:Choice>
              <mc:Fallback>
                <p:oleObj name="Equation" r:id="rId6" imgW="2539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94192" y="3060700"/>
                        <a:ext cx="2540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9BC77DF5-1FCB-4CEE-5759-8B6DF15842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94812"/>
              </p:ext>
            </p:extLst>
          </p:nvPr>
        </p:nvGraphicFramePr>
        <p:xfrm>
          <a:off x="8417567" y="3617082"/>
          <a:ext cx="1346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46040" imgH="368280" progId="Equation.DSMT4">
                  <p:embed/>
                </p:oleObj>
              </mc:Choice>
              <mc:Fallback>
                <p:oleObj name="Equation" r:id="rId8" imgW="13460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17567" y="3617082"/>
                        <a:ext cx="1346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32C2700-C226-ADC4-456A-A1A9C6326E4F}"/>
              </a:ext>
            </a:extLst>
          </p:cNvPr>
          <p:cNvSpPr txBox="1"/>
          <p:nvPr/>
        </p:nvSpPr>
        <p:spPr>
          <a:xfrm>
            <a:off x="6546946" y="4102316"/>
            <a:ext cx="4884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để đạt được kế hoạch đề ra, lớp 9A cần trồng thêm ít nhất 460 cây xanh nữa.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66971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73" y="2593549"/>
            <a:ext cx="1679608" cy="3502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7D48AC4-BDE6-4E27-4BC4-F9291D9B6628}"/>
              </a:ext>
            </a:extLst>
          </p:cNvPr>
          <p:cNvSpPr txBox="1"/>
          <p:nvPr/>
        </p:nvSpPr>
        <p:spPr>
          <a:xfrm>
            <a:off x="1692813" y="803599"/>
            <a:ext cx="1215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54E9A2-5EA9-69EF-3B7B-FF22CA83BC2B}"/>
              </a:ext>
            </a:extLst>
          </p:cNvPr>
          <p:cNvSpPr txBox="1"/>
          <p:nvPr/>
        </p:nvSpPr>
        <p:spPr>
          <a:xfrm>
            <a:off x="2945789" y="803598"/>
            <a:ext cx="630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402F9CC-1487-4B0F-9CC6-02A122F37222}"/>
              </a:ext>
            </a:extLst>
          </p:cNvPr>
          <p:cNvSpPr txBox="1"/>
          <p:nvPr/>
        </p:nvSpPr>
        <p:spPr>
          <a:xfrm>
            <a:off x="3094513" y="3631813"/>
            <a:ext cx="3699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964452A-7FEA-9160-64E7-ECCC9174C2E8}"/>
              </a:ext>
            </a:extLst>
          </p:cNvPr>
          <p:cNvSpPr txBox="1"/>
          <p:nvPr/>
        </p:nvSpPr>
        <p:spPr>
          <a:xfrm>
            <a:off x="7052502" y="3948385"/>
            <a:ext cx="3699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BAE7EDE3-23A3-2846-D334-53E64A06B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533154"/>
              </p:ext>
            </p:extLst>
          </p:nvPr>
        </p:nvGraphicFramePr>
        <p:xfrm>
          <a:off x="3419004" y="1559482"/>
          <a:ext cx="1841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41400" imgH="457200" progId="Equation.DSMT4">
                  <p:embed/>
                </p:oleObj>
              </mc:Choice>
              <mc:Fallback>
                <p:oleObj name="Equation" r:id="rId7" imgW="1841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9004" y="1559482"/>
                        <a:ext cx="18415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BD3ACB13-ADEF-6BCA-61FC-8A163D778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941904"/>
              </p:ext>
            </p:extLst>
          </p:nvPr>
        </p:nvGraphicFramePr>
        <p:xfrm>
          <a:off x="3466703" y="2069829"/>
          <a:ext cx="1981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81080" imgH="368280" progId="Equation.DSMT4">
                  <p:embed/>
                </p:oleObj>
              </mc:Choice>
              <mc:Fallback>
                <p:oleObj name="Equation" r:id="rId9" imgW="1981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66703" y="2069829"/>
                        <a:ext cx="1981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026FE965-FF64-A12A-880D-96D1F18A5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406320"/>
              </p:ext>
            </p:extLst>
          </p:nvPr>
        </p:nvGraphicFramePr>
        <p:xfrm>
          <a:off x="3453178" y="2517849"/>
          <a:ext cx="1409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368280" progId="Equation.DSMT4">
                  <p:embed/>
                </p:oleObj>
              </mc:Choice>
              <mc:Fallback>
                <p:oleObj name="Equation" r:id="rId11" imgW="1409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53178" y="2517849"/>
                        <a:ext cx="1409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0659916F-1264-63DF-7E4C-852A2E3C1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384397"/>
              </p:ext>
            </p:extLst>
          </p:nvPr>
        </p:nvGraphicFramePr>
        <p:xfrm>
          <a:off x="3700828" y="3012703"/>
          <a:ext cx="914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368280" progId="Equation.DSMT4">
                  <p:embed/>
                </p:oleObj>
              </mc:Choice>
              <mc:Fallback>
                <p:oleObj name="Equation" r:id="rId13" imgW="914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00828" y="3012703"/>
                        <a:ext cx="914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C2EAEBA1-0E0D-373E-EA57-C8F8525F7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671462"/>
              </p:ext>
            </p:extLst>
          </p:nvPr>
        </p:nvGraphicFramePr>
        <p:xfrm>
          <a:off x="5638800" y="4194179"/>
          <a:ext cx="914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68" imgH="369013" progId="Equation.DSMT4">
                  <p:embed/>
                </p:oleObj>
              </mc:Choice>
              <mc:Fallback>
                <p:oleObj name="Equation" r:id="rId13" imgW="914468" imgH="369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38800" y="4194179"/>
                        <a:ext cx="914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D7D3CE54-ECF2-05EC-D49E-CA8222E83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290836"/>
              </p:ext>
            </p:extLst>
          </p:nvPr>
        </p:nvGraphicFramePr>
        <p:xfrm>
          <a:off x="7801695" y="1248827"/>
          <a:ext cx="16637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63560" imgH="1002960" progId="Equation.DSMT4">
                  <p:embed/>
                </p:oleObj>
              </mc:Choice>
              <mc:Fallback>
                <p:oleObj name="Equation" r:id="rId16" imgW="16635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801695" y="1248827"/>
                        <a:ext cx="16637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EA421DB1-A318-1514-BBE3-4F4CDBD98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180937"/>
              </p:ext>
            </p:extLst>
          </p:nvPr>
        </p:nvGraphicFramePr>
        <p:xfrm>
          <a:off x="8522311" y="2252127"/>
          <a:ext cx="1447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47560" imgH="1002960" progId="Equation.DSMT4">
                  <p:embed/>
                </p:oleObj>
              </mc:Choice>
              <mc:Fallback>
                <p:oleObj name="Equation" r:id="rId18" imgW="14475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522311" y="2252127"/>
                        <a:ext cx="14478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BE489486-2763-A76D-91C2-A3ED42B1B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601207"/>
              </p:ext>
            </p:extLst>
          </p:nvPr>
        </p:nvGraphicFramePr>
        <p:xfrm>
          <a:off x="8534883" y="3339438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91880" imgH="368280" progId="Equation.DSMT4">
                  <p:embed/>
                </p:oleObj>
              </mc:Choice>
              <mc:Fallback>
                <p:oleObj name="Equation" r:id="rId20" imgW="1091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534883" y="3339438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80247D07-A340-4708-4122-A220111BFC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34445"/>
              </p:ext>
            </p:extLst>
          </p:nvPr>
        </p:nvGraphicFramePr>
        <p:xfrm>
          <a:off x="9811123" y="4585084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92682" imgH="369013" progId="Equation.DSMT4">
                  <p:embed/>
                </p:oleObj>
              </mc:Choice>
              <mc:Fallback>
                <p:oleObj name="Equation" r:id="rId20" imgW="1092682" imgH="369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811123" y="4585084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521485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53" y="0"/>
            <a:ext cx="12405353" cy="6970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224" y="1993850"/>
            <a:ext cx="1131955" cy="12117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05" y="972771"/>
            <a:ext cx="1131955" cy="12117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4" y="3417109"/>
            <a:ext cx="1573582" cy="27644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E325417-6C21-C3B7-EBFC-F298BFCFF181}"/>
              </a:ext>
            </a:extLst>
          </p:cNvPr>
          <p:cNvSpPr txBox="1"/>
          <p:nvPr/>
        </p:nvSpPr>
        <p:spPr>
          <a:xfrm>
            <a:off x="1556085" y="863442"/>
            <a:ext cx="125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D64C9A9-4105-912B-9AF9-3590F282DF8A}"/>
              </a:ext>
            </a:extLst>
          </p:cNvPr>
          <p:cNvSpPr txBox="1"/>
          <p:nvPr/>
        </p:nvSpPr>
        <p:spPr>
          <a:xfrm>
            <a:off x="3008022" y="863441"/>
            <a:ext cx="630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0F7103F-C61C-9B25-C5A5-08E5D457F5D6}"/>
              </a:ext>
            </a:extLst>
          </p:cNvPr>
          <p:cNvSpPr txBox="1"/>
          <p:nvPr/>
        </p:nvSpPr>
        <p:spPr>
          <a:xfrm>
            <a:off x="2506696" y="4243185"/>
            <a:ext cx="3910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endParaRPr lang="en-US" sz="2800" dirty="0">
              <a:solidFill>
                <a:srgbClr val="F9F9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6DA8B46-4ABD-7001-9BFD-A34C5D74056C}"/>
              </a:ext>
            </a:extLst>
          </p:cNvPr>
          <p:cNvSpPr txBox="1"/>
          <p:nvPr/>
        </p:nvSpPr>
        <p:spPr>
          <a:xfrm>
            <a:off x="6977070" y="3942957"/>
            <a:ext cx="391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757E00E3-7DE4-8C8E-D8F9-3CAAA60DDF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545098"/>
              </p:ext>
            </p:extLst>
          </p:nvPr>
        </p:nvGraphicFramePr>
        <p:xfrm>
          <a:off x="2525809" y="1614991"/>
          <a:ext cx="2667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66880" imgH="457200" progId="Equation.DSMT4">
                  <p:embed/>
                </p:oleObj>
              </mc:Choice>
              <mc:Fallback>
                <p:oleObj name="Equation" r:id="rId9" imgW="2666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25809" y="1614991"/>
                        <a:ext cx="2667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0C9A1535-08AF-4FEE-66D1-88F8B7D38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19653"/>
              </p:ext>
            </p:extLst>
          </p:nvPr>
        </p:nvGraphicFramePr>
        <p:xfrm>
          <a:off x="6896117" y="1614991"/>
          <a:ext cx="2870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869920" imgH="457200" progId="Equation.DSMT4">
                  <p:embed/>
                </p:oleObj>
              </mc:Choice>
              <mc:Fallback>
                <p:oleObj name="Equation" r:id="rId11" imgW="2869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96117" y="1614991"/>
                        <a:ext cx="2870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DD1C2016-9939-9B76-6A28-6A15512B88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421086"/>
              </p:ext>
            </p:extLst>
          </p:nvPr>
        </p:nvGraphicFramePr>
        <p:xfrm>
          <a:off x="2677381" y="2162015"/>
          <a:ext cx="2324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323800" imgH="368280" progId="Equation.DSMT4">
                  <p:embed/>
                </p:oleObj>
              </mc:Choice>
              <mc:Fallback>
                <p:oleObj name="Equation" r:id="rId13" imgW="2323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77381" y="2162015"/>
                        <a:ext cx="2324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2A075AE6-7F39-935B-2B8A-5FDC70CF95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830489"/>
              </p:ext>
            </p:extLst>
          </p:nvPr>
        </p:nvGraphicFramePr>
        <p:xfrm>
          <a:off x="3266275" y="2724151"/>
          <a:ext cx="1066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66680" imgH="355320" progId="Equation.DSMT4">
                  <p:embed/>
                </p:oleObj>
              </mc:Choice>
              <mc:Fallback>
                <p:oleObj name="Equation" r:id="rId15" imgW="10666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66275" y="2724151"/>
                        <a:ext cx="1066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1B5B0D48-48E9-FC74-8931-93363D924A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009862"/>
              </p:ext>
            </p:extLst>
          </p:nvPr>
        </p:nvGraphicFramePr>
        <p:xfrm>
          <a:off x="3461439" y="3166166"/>
          <a:ext cx="9906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90360" imgH="1002960" progId="Equation.DSMT4">
                  <p:embed/>
                </p:oleObj>
              </mc:Choice>
              <mc:Fallback>
                <p:oleObj name="Equation" r:id="rId17" imgW="9903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61439" y="3166166"/>
                        <a:ext cx="9906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0E19F6E0-A0C7-51D4-8472-996E9232C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17562"/>
              </p:ext>
            </p:extLst>
          </p:nvPr>
        </p:nvGraphicFramePr>
        <p:xfrm>
          <a:off x="4925918" y="4860678"/>
          <a:ext cx="9906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90794" imgH="1002996" progId="Equation.DSMT4">
                  <p:embed/>
                </p:oleObj>
              </mc:Choice>
              <mc:Fallback>
                <p:oleObj name="Equation" r:id="rId17" imgW="990794" imgH="10029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25918" y="4860678"/>
                        <a:ext cx="9906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49754F17-DA2E-BF65-8CF8-414854982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045984"/>
              </p:ext>
            </p:extLst>
          </p:nvPr>
        </p:nvGraphicFramePr>
        <p:xfrm>
          <a:off x="7388363" y="2128950"/>
          <a:ext cx="2603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603160" imgH="368280" progId="Equation.DSMT4">
                  <p:embed/>
                </p:oleObj>
              </mc:Choice>
              <mc:Fallback>
                <p:oleObj name="Equation" r:id="rId20" imgW="26031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388363" y="2128950"/>
                        <a:ext cx="2603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212534A7-ADDA-E7F3-6A9A-80443C69B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544763"/>
              </p:ext>
            </p:extLst>
          </p:nvPr>
        </p:nvGraphicFramePr>
        <p:xfrm>
          <a:off x="7785652" y="2697752"/>
          <a:ext cx="1828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28800" imgH="368280" progId="Equation.DSMT4">
                  <p:embed/>
                </p:oleObj>
              </mc:Choice>
              <mc:Fallback>
                <p:oleObj name="Equation" r:id="rId22" imgW="1828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785652" y="2697752"/>
                        <a:ext cx="1828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480DE236-8F94-288A-1908-5151919205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535793"/>
              </p:ext>
            </p:extLst>
          </p:nvPr>
        </p:nvGraphicFramePr>
        <p:xfrm>
          <a:off x="8239263" y="3331582"/>
          <a:ext cx="901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901440" imgH="355320" progId="Equation.DSMT4">
                  <p:embed/>
                </p:oleObj>
              </mc:Choice>
              <mc:Fallback>
                <p:oleObj name="Equation" r:id="rId24" imgW="9014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239263" y="3331582"/>
                        <a:ext cx="901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CB323CC3-33AA-DEA5-58E0-B405EC1064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81499"/>
              </p:ext>
            </p:extLst>
          </p:nvPr>
        </p:nvGraphicFramePr>
        <p:xfrm>
          <a:off x="9441897" y="4453672"/>
          <a:ext cx="901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902227" imgH="355333" progId="Equation.DSMT4">
                  <p:embed/>
                </p:oleObj>
              </mc:Choice>
              <mc:Fallback>
                <p:oleObj name="Equation" r:id="rId24" imgW="902227" imgH="3553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441897" y="4453672"/>
                        <a:ext cx="901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82067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1" y="-748313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428" y="267171"/>
            <a:ext cx="7556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BIÊN PHỦ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 HÙNG CA BẤT DIỆT</a:t>
            </a: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3063" y="841443"/>
            <a:ext cx="11522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5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401201" y="1362702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06044" y="1147462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412381" y="2554395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866596" y="1003126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40" y="1836626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06273" y="733224"/>
            <a:ext cx="6996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nào sau đây là bất phương trình bậc nhất một ẩn?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2x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0x &lt; 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0x &gt; 0</a:t>
            </a: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348600" y="825975"/>
            <a:ext cx="7452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nào sau đây là nghiệm của bất phương trình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2 &lt; 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800099" y="4360862"/>
            <a:ext cx="48387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=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62038" y="5526420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8387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=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62038" y="4360862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=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07057" y="922826"/>
            <a:ext cx="7441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7 &lt; 3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&gt;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&gt;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28310" y="994773"/>
            <a:ext cx="7441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</a:t>
            </a:r>
          </a:p>
          <a:p>
            <a:pPr lvl="0"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 + 2 &lt; 6 </a:t>
            </a: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83041" y="5570221"/>
            <a:ext cx="498773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098" y="4357007"/>
            <a:ext cx="499110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&lt;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76950" y="4355407"/>
            <a:ext cx="49747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ong cay">
            <a:hlinkClick r:id="" action="ppaction://media"/>
            <a:extLst>
              <a:ext uri="{FF2B5EF4-FFF2-40B4-BE49-F238E27FC236}">
                <a16:creationId xmlns:a16="http://schemas.microsoft.com/office/drawing/2014/main" id="{146D575C-6D53-3EE3-741D-A6600002E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611756" cy="6858000"/>
          </a:xfrm>
          <a:prstGeom prst="rect">
            <a:avLst/>
          </a:prstGeom>
        </p:spPr>
      </p:pic>
      <p:grpSp>
        <p:nvGrpSpPr>
          <p:cNvPr id="7" name="Group 19">
            <a:extLst>
              <a:ext uri="{FF2B5EF4-FFF2-40B4-BE49-F238E27FC236}">
                <a16:creationId xmlns:a16="http://schemas.microsoft.com/office/drawing/2014/main" id="{2B4742D0-1E98-ADA8-F1FE-EE0518E2AEA8}"/>
              </a:ext>
            </a:extLst>
          </p:cNvPr>
          <p:cNvGrpSpPr/>
          <p:nvPr/>
        </p:nvGrpSpPr>
        <p:grpSpPr>
          <a:xfrm>
            <a:off x="5535354" y="835687"/>
            <a:ext cx="6146801" cy="965200"/>
            <a:chOff x="5420131" y="238626"/>
            <a:chExt cx="5765227" cy="1447800"/>
          </a:xfrm>
        </p:grpSpPr>
        <p:sp>
          <p:nvSpPr>
            <p:cNvPr id="9" name="Rounded Rectangle 20">
              <a:extLst>
                <a:ext uri="{FF2B5EF4-FFF2-40B4-BE49-F238E27FC236}">
                  <a16:creationId xmlns:a16="http://schemas.microsoft.com/office/drawing/2014/main" id="{C668B1B7-AB15-DBF2-9BBA-4534D01F4B07}"/>
                </a:ext>
              </a:extLst>
            </p:cNvPr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87CCBC54-3780-00FA-2C9B-A1981F3A4727}"/>
                </a:ext>
              </a:extLst>
            </p:cNvPr>
            <p:cNvSpPr txBox="1"/>
            <p:nvPr/>
          </p:nvSpPr>
          <p:spPr>
            <a:xfrm>
              <a:off x="5638801" y="342900"/>
              <a:ext cx="5334000" cy="1103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06FB55AD-7456-9FBC-660A-205683CE5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668" y="30893"/>
            <a:ext cx="1568019" cy="145118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3EF348E-72A6-6D30-286B-1C7AE1F2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48" y="1862019"/>
            <a:ext cx="824206" cy="82420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D8C672-7D92-B227-2E73-78B493276B49}"/>
              </a:ext>
            </a:extLst>
          </p:cNvPr>
          <p:cNvSpPr txBox="1"/>
          <p:nvPr/>
        </p:nvSpPr>
        <p:spPr>
          <a:xfrm>
            <a:off x="5863603" y="2119694"/>
            <a:ext cx="59201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1 000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540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367AF8FE-AB2B-B0BA-C536-CA3F42CFA3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0707303" y="5263245"/>
            <a:ext cx="749819" cy="10997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4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4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67750" y="779371"/>
            <a:ext cx="74414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</a:t>
            </a:r>
          </a:p>
          <a:p>
            <a:pPr lvl="0"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4x + 2 &lt; 6 </a:t>
            </a: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Explosion 2 42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800099" y="4360862"/>
            <a:ext cx="49911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43338" y="4412557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100" y="55853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43338" y="5577032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0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727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3939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974521" y="2142682"/>
            <a:ext cx="2940637" cy="2848626"/>
            <a:chOff x="2298113" y="1244599"/>
            <a:chExt cx="2048294" cy="1984204"/>
          </a:xfrm>
        </p:grpSpPr>
        <p:sp>
          <p:nvSpPr>
            <p:cNvPr id="48" name="矩形 47"/>
            <p:cNvSpPr/>
            <p:nvPr/>
          </p:nvSpPr>
          <p:spPr>
            <a:xfrm>
              <a:off x="2298113" y="1244599"/>
              <a:ext cx="2048294" cy="19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411724" y="1336296"/>
              <a:ext cx="1808372" cy="1779574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574799" y="1471048"/>
            <a:ext cx="9542379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897469" y="1887816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2432566" y="833607"/>
            <a:ext cx="7364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Sau bài học này, em đã làm được những gì?</a:t>
            </a:r>
            <a:endParaRPr lang="zh-CN" altLang="en-US" sz="3200" dirty="0"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99314" y="1458371"/>
            <a:ext cx="5757444" cy="337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khái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niệm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bậc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nhất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bậc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nhất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uFill>
                <a:solidFill>
                  <a:srgbClr val="808080"/>
                </a:solidFill>
              </a:u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endParaRPr lang="zh-CN" altLang="en-US" sz="1600" dirty="0">
              <a:solidFill>
                <a:schemeClr val="bg1">
                  <a:lumMod val="95000"/>
                </a:schemeClr>
              </a:solidFill>
              <a:uFill>
                <a:solidFill>
                  <a:srgbClr val="808080"/>
                </a:solidFill>
              </a:u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" y="630750"/>
            <a:ext cx="2405150" cy="62910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204FCA-5820-27DE-DCC4-AF1961B5FB7A}"/>
              </a:ext>
            </a:extLst>
          </p:cNvPr>
          <p:cNvSpPr txBox="1"/>
          <p:nvPr/>
        </p:nvSpPr>
        <p:spPr>
          <a:xfrm>
            <a:off x="5224758" y="4465135"/>
            <a:ext cx="5923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được bất phương trình bậc nhất một ẩn.</a:t>
            </a:r>
          </a:p>
        </p:txBody>
      </p:sp>
    </p:spTree>
    <p:extLst>
      <p:ext uri="{BB962C8B-B14F-4D97-AF65-F5344CB8AC3E}">
        <p14:creationId xmlns:p14="http://schemas.microsoft.com/office/powerpoint/2010/main" val="348411312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58915"/>
            <a:ext cx="7327899" cy="3726299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7347284" y="1366790"/>
            <a:ext cx="3003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47927" y="1230227"/>
            <a:ext cx="2756656" cy="1749362"/>
            <a:chOff x="1647927" y="1230227"/>
            <a:chExt cx="2756656" cy="1749362"/>
          </a:xfrm>
        </p:grpSpPr>
        <p:grpSp>
          <p:nvGrpSpPr>
            <p:cNvPr id="15" name="组合 14"/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085975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44" name="矩形 43"/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1787989" y="1410729"/>
              <a:ext cx="2546683" cy="1553317"/>
              <a:chOff x="1787989" y="1410729"/>
              <a:chExt cx="2546683" cy="1553317"/>
            </a:xfrm>
          </p:grpSpPr>
          <p:sp>
            <p:nvSpPr>
              <p:cNvPr id="66" name="矩形 65"/>
              <p:cNvSpPr/>
              <p:nvPr/>
            </p:nvSpPr>
            <p:spPr>
              <a:xfrm rot="20632052">
                <a:off x="1787989" y="1645031"/>
                <a:ext cx="2546683" cy="1319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altLang="zh-CN" sz="2800">
                    <a:solidFill>
                      <a:srgbClr val="67873F"/>
                    </a:solidFill>
                    <a:uFill>
                      <a:solidFill>
                        <a:srgbClr val="808080"/>
                      </a:solidFill>
                    </a:uFill>
                    <a:latin typeface="Times New Roman" panose="02020603050405020304" pitchFamily="18" charset="0"/>
                    <a:ea typeface="方正少儿简体" panose="03000509000000000000" pitchFamily="65" charset="-122"/>
                    <a:cs typeface="Times New Roman" panose="02020603050405020304" pitchFamily="18" charset="0"/>
                    <a:sym typeface="+mn-lt"/>
                  </a:rPr>
                  <a:t>3c-d; 4a-b,6 SGK</a:t>
                </a:r>
                <a:endParaRPr lang="zh-CN" altLang="en-US" sz="2800" dirty="0">
                  <a:solidFill>
                    <a:srgbClr val="67873F"/>
                  </a:solidFill>
                  <a:uFill>
                    <a:solidFill>
                      <a:srgbClr val="808080"/>
                    </a:solidFill>
                  </a:u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 rot="20710254">
                <a:off x="2078082" y="1410729"/>
                <a:ext cx="14269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>
                    <a:solidFill>
                      <a:srgbClr val="67873F"/>
                    </a:solidFill>
                    <a:latin typeface="Times New Roman" panose="02020603050405020304" pitchFamily="18" charset="0"/>
                    <a:ea typeface="方正少儿简体" panose="03000509000000000000" pitchFamily="65" charset="-122"/>
                    <a:cs typeface="Times New Roman" panose="02020603050405020304" pitchFamily="18" charset="0"/>
                  </a:rPr>
                  <a:t>BTVN:</a:t>
                </a:r>
                <a:endParaRPr lang="zh-CN" altLang="en-US" sz="3200" dirty="0">
                  <a:solidFill>
                    <a:srgbClr val="67873F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1203158" y="3547416"/>
            <a:ext cx="4022330" cy="1842268"/>
            <a:chOff x="2468832" y="3547416"/>
            <a:chExt cx="2756656" cy="1842268"/>
          </a:xfrm>
        </p:grpSpPr>
        <p:grpSp>
          <p:nvGrpSpPr>
            <p:cNvPr id="54" name="组合 53"/>
            <p:cNvGrpSpPr/>
            <p:nvPr/>
          </p:nvGrpSpPr>
          <p:grpSpPr>
            <a:xfrm rot="290937">
              <a:off x="2468832" y="3547416"/>
              <a:ext cx="2756656" cy="1749362"/>
              <a:chOff x="2085975" y="1282905"/>
              <a:chExt cx="3299658" cy="2093949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2085975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1" name="组合 60"/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62" name="矩形 61"/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8" name="矩形 67"/>
            <p:cNvSpPr/>
            <p:nvPr/>
          </p:nvSpPr>
          <p:spPr>
            <a:xfrm rot="255142">
              <a:off x="2542804" y="3908509"/>
              <a:ext cx="2546683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3200">
                  <a:solidFill>
                    <a:srgbClr val="D5760B"/>
                  </a:solidFill>
                  <a:uFill>
                    <a:solidFill>
                      <a:srgbClr val="808080"/>
                    </a:solidFill>
                  </a:u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  <a:sym typeface="+mn-lt"/>
                </a:rPr>
                <a:t>Hướng dẫn sơ lượt bài 6 SGK.</a:t>
              </a:r>
              <a:endParaRPr lang="zh-CN" altLang="en-US" sz="3200" dirty="0">
                <a:solidFill>
                  <a:srgbClr val="D5760B"/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158217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86564" y="1373928"/>
            <a:ext cx="159370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Nội dung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866084" y="874267"/>
            <a:ext cx="947935" cy="946847"/>
            <a:chOff x="3620985" y="1717006"/>
            <a:chExt cx="1010329" cy="100917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6" y="1742071"/>
              <a:ext cx="56586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855883" y="2453927"/>
            <a:ext cx="947935" cy="946847"/>
            <a:chOff x="3620985" y="1717006"/>
            <a:chExt cx="1010329" cy="100917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1742071"/>
              <a:ext cx="57782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989814" y="3482515"/>
            <a:ext cx="947935" cy="933539"/>
            <a:chOff x="3620985" y="1711615"/>
            <a:chExt cx="1010329" cy="99498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6" y="1711615"/>
              <a:ext cx="56586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989814" y="4478589"/>
            <a:ext cx="947935" cy="971639"/>
            <a:chOff x="3620985" y="1671007"/>
            <a:chExt cx="1010329" cy="1035594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3850086" y="1671007"/>
              <a:ext cx="570986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4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746903" y="921526"/>
            <a:ext cx="62030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 bất phương trình bậc nhất một 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950635" y="2545895"/>
            <a:ext cx="41136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endParaRPr lang="en-US" altLang="zh-CN" sz="3200" b="1" dirty="0">
              <a:solidFill>
                <a:srgbClr val="FFC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021010" y="3728806"/>
            <a:ext cx="4043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021010" y="4718054"/>
            <a:ext cx="3530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 về nhà 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2063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57816" y="1198968"/>
            <a:ext cx="167706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 1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490405" y="2142015"/>
            <a:ext cx="1361782" cy="1333835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98553" cy="890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7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801873" y="2348634"/>
            <a:ext cx="65737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 bất phương trình bậc nhất một 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473" y="3251200"/>
            <a:ext cx="1823758" cy="29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TextBox 31">
            <a:extLst>
              <a:ext uri="{FF2B5EF4-FFF2-40B4-BE49-F238E27FC236}">
                <a16:creationId xmlns:a16="http://schemas.microsoft.com/office/drawing/2014/main" id="{06669BAC-7FBC-5022-8F07-A22A10880BDC}"/>
              </a:ext>
            </a:extLst>
          </p:cNvPr>
          <p:cNvSpPr txBox="1"/>
          <p:nvPr/>
        </p:nvSpPr>
        <p:spPr>
          <a:xfrm>
            <a:off x="1917259" y="1640868"/>
            <a:ext cx="5344816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6500 m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4000 m.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93052" y="690709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1A28F76-6AC8-38C7-BB37-EA8435DE1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135" y="2309392"/>
            <a:ext cx="3019649" cy="2566907"/>
          </a:xfrm>
          <a:prstGeom prst="rect">
            <a:avLst/>
          </a:prstGeom>
        </p:spPr>
      </p:pic>
      <p:sp>
        <p:nvSpPr>
          <p:cNvPr id="3" name="Oval Callout 29">
            <a:extLst>
              <a:ext uri="{FF2B5EF4-FFF2-40B4-BE49-F238E27FC236}">
                <a16:creationId xmlns:a16="http://schemas.microsoft.com/office/drawing/2014/main" id="{7B869EEA-FCF0-DBEB-5B6B-FA83864D35B9}"/>
              </a:ext>
            </a:extLst>
          </p:cNvPr>
          <p:cNvSpPr/>
          <p:nvPr/>
        </p:nvSpPr>
        <p:spPr>
          <a:xfrm>
            <a:off x="825051" y="1824109"/>
            <a:ext cx="936001" cy="620907"/>
          </a:xfrm>
          <a:prstGeom prst="wedgeEllipseCallout">
            <a:avLst>
              <a:gd name="adj1" fmla="val 51517"/>
              <a:gd name="adj2" fmla="val 6754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E1A7E33-1394-B668-0E48-E6889A14D29A}"/>
              </a:ext>
            </a:extLst>
          </p:cNvPr>
          <p:cNvSpPr txBox="1"/>
          <p:nvPr/>
        </p:nvSpPr>
        <p:spPr>
          <a:xfrm>
            <a:off x="1647825" y="4803385"/>
            <a:ext cx="6643116" cy="53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(1)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ẩn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2C1F500-DDC3-0CD1-9B7B-3F27FEFD9CEE}"/>
              </a:ext>
            </a:extLst>
          </p:cNvPr>
          <p:cNvSpPr txBox="1"/>
          <p:nvPr/>
        </p:nvSpPr>
        <p:spPr>
          <a:xfrm>
            <a:off x="3646394" y="4372498"/>
            <a:ext cx="1047082" cy="4308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Vế</a:t>
            </a:r>
            <a:r>
              <a:rPr lang="en-US" sz="2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lang="en-US" sz="2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ight Brace 5">
            <a:extLst>
              <a:ext uri="{FF2B5EF4-FFF2-40B4-BE49-F238E27FC236}">
                <a16:creationId xmlns:a16="http://schemas.microsoft.com/office/drawing/2014/main" id="{29AA365A-C8A3-8C08-5DF6-31E964CA4234}"/>
              </a:ext>
            </a:extLst>
          </p:cNvPr>
          <p:cNvSpPr/>
          <p:nvPr/>
        </p:nvSpPr>
        <p:spPr>
          <a:xfrm rot="5400000">
            <a:off x="4145280" y="3518980"/>
            <a:ext cx="285750" cy="1315446"/>
          </a:xfrm>
          <a:prstGeom prst="rightBrace">
            <a:avLst>
              <a:gd name="adj1" fmla="val 34333"/>
              <a:gd name="adj2" fmla="val 48262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ight Brace 13">
            <a:extLst>
              <a:ext uri="{FF2B5EF4-FFF2-40B4-BE49-F238E27FC236}">
                <a16:creationId xmlns:a16="http://schemas.microsoft.com/office/drawing/2014/main" id="{9DAA2D4A-3E67-8388-7385-35D9557904A5}"/>
              </a:ext>
            </a:extLst>
          </p:cNvPr>
          <p:cNvSpPr/>
          <p:nvPr/>
        </p:nvSpPr>
        <p:spPr>
          <a:xfrm rot="5400000">
            <a:off x="5818645" y="3749208"/>
            <a:ext cx="285750" cy="854990"/>
          </a:xfrm>
          <a:prstGeom prst="rightBrace">
            <a:avLst>
              <a:gd name="adj1" fmla="val 34333"/>
              <a:gd name="adj2" fmla="val 48262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CEBBF2D-5247-9665-58AB-873DA91D9E59}"/>
              </a:ext>
            </a:extLst>
          </p:cNvPr>
          <p:cNvSpPr txBox="1"/>
          <p:nvPr/>
        </p:nvSpPr>
        <p:spPr>
          <a:xfrm>
            <a:off x="5437979" y="4358603"/>
            <a:ext cx="1117614" cy="4308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Vế</a:t>
            </a:r>
            <a:r>
              <a:rPr lang="en-US" sz="2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endParaRPr lang="en-US" sz="2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ECC2F1EC-D396-7912-624B-96CF7A9FC537}"/>
                  </a:ext>
                </a:extLst>
              </p:cNvPr>
              <p:cNvSpPr txBox="1"/>
              <p:nvPr/>
            </p:nvSpPr>
            <p:spPr>
              <a:xfrm>
                <a:off x="1144905" y="2609567"/>
                <a:ext cx="7886700" cy="53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Để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ông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Trí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chạy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như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i="1" kern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phải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thỏa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mãn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hệ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endParaRPr lang="en-US" sz="2200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ECC2F1EC-D396-7912-624B-96CF7A9FC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05" y="2609567"/>
                <a:ext cx="7886700" cy="539378"/>
              </a:xfrm>
              <a:prstGeom prst="rect">
                <a:avLst/>
              </a:prstGeom>
              <a:blipFill>
                <a:blip r:embed="rId7"/>
                <a:stretch>
                  <a:fillRect l="-618" b="-224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6191E98F-D06B-B077-A68A-07DD3319F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062292"/>
              </p:ext>
            </p:extLst>
          </p:nvPr>
        </p:nvGraphicFramePr>
        <p:xfrm>
          <a:off x="3542528" y="3559226"/>
          <a:ext cx="280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06560" imgH="368280" progId="Equation.DSMT4">
                  <p:embed/>
                </p:oleObj>
              </mc:Choice>
              <mc:Fallback>
                <p:oleObj name="Equation" r:id="rId8" imgW="28065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42528" y="3559226"/>
                        <a:ext cx="2806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09429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5" grpId="0"/>
      <p:bldP spid="6" grpId="0"/>
      <p:bldP spid="11" grpId="0" animBg="1"/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93052" y="690709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4">
                <a:extLst>
                  <a:ext uri="{FF2B5EF4-FFF2-40B4-BE49-F238E27FC236}">
                    <a16:creationId xmlns:a16="http://schemas.microsoft.com/office/drawing/2014/main" id="{56759541-BD66-817D-7F9D-F17A1809C7E2}"/>
                  </a:ext>
                </a:extLst>
              </p:cNvPr>
              <p:cNvSpPr txBox="1"/>
              <p:nvPr/>
            </p:nvSpPr>
            <p:spPr>
              <a:xfrm>
                <a:off x="2242174" y="1936393"/>
                <a:ext cx="7404005" cy="2805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ax + b &gt; 0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</a:t>
                </a:r>
                <a:r>
                  <a:rPr lang="en-US" sz="2800" b="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a, b</a:t>
                </a:r>
                <a14:m>
                  <m:oMath xmlns:m="http://schemas.openxmlformats.org/officeDocument/2006/math">
                    <m:r>
                      <a:rPr lang="en-US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,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ẩn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ẩn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x)</a:t>
                </a:r>
              </a:p>
            </p:txBody>
          </p:sp>
        </mc:Choice>
        <mc:Fallback xmlns="">
          <p:sp>
            <p:nvSpPr>
              <p:cNvPr id="11" name="TextBox 34">
                <a:extLst>
                  <a:ext uri="{FF2B5EF4-FFF2-40B4-BE49-F238E27FC236}">
                    <a16:creationId xmlns:a16="http://schemas.microsoft.com/office/drawing/2014/main" id="{56759541-BD66-817D-7F9D-F17A1809C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74" y="1936393"/>
                <a:ext cx="7404005" cy="2805383"/>
              </a:xfrm>
              <a:prstGeom prst="rect">
                <a:avLst/>
              </a:prstGeom>
              <a:blipFill>
                <a:blip r:embed="rId6"/>
                <a:stretch>
                  <a:fillRect l="-1730" b="-52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DDF16406-0CF2-8E09-2F3A-1ECBE0D498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941784"/>
              </p:ext>
            </p:extLst>
          </p:nvPr>
        </p:nvGraphicFramePr>
        <p:xfrm>
          <a:off x="6324736" y="3648075"/>
          <a:ext cx="826189" cy="35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317160" progId="Equation.DSMT4">
                  <p:embed/>
                </p:oleObj>
              </mc:Choice>
              <mc:Fallback>
                <p:oleObj name="Equation" r:id="rId7" imgW="749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4736" y="3648075"/>
                        <a:ext cx="826189" cy="35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F9D35DDC-0F1C-7924-57D6-5E5B26CD6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876592"/>
              </p:ext>
            </p:extLst>
          </p:nvPr>
        </p:nvGraphicFramePr>
        <p:xfrm>
          <a:off x="3321050" y="2927037"/>
          <a:ext cx="4565650" cy="378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45612" imgH="369013" progId="Equation.DSMT4">
                  <p:embed/>
                </p:oleObj>
              </mc:Choice>
              <mc:Fallback>
                <p:oleObj name="Equation" r:id="rId9" imgW="4445612" imgH="369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1050" y="2927037"/>
                        <a:ext cx="4565650" cy="378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992057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75582" y="568863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 bậc nhất một ẩn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FF1E55A9-51D4-86C9-E4E8-F87A1B66DFF4}"/>
              </a:ext>
            </a:extLst>
          </p:cNvPr>
          <p:cNvSpPr txBox="1"/>
          <p:nvPr/>
        </p:nvSpPr>
        <p:spPr>
          <a:xfrm>
            <a:off x="1545772" y="1389943"/>
            <a:ext cx="8796810" cy="12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Cho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+ 3 &gt; 0 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= 0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29">
            <a:extLst>
              <a:ext uri="{FF2B5EF4-FFF2-40B4-BE49-F238E27FC236}">
                <a16:creationId xmlns:a16="http://schemas.microsoft.com/office/drawing/2014/main" id="{8D234930-BFAD-B6D4-7540-E951867C95A0}"/>
              </a:ext>
            </a:extLst>
          </p:cNvPr>
          <p:cNvSpPr/>
          <p:nvPr/>
        </p:nvSpPr>
        <p:spPr>
          <a:xfrm>
            <a:off x="5129598" y="275604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EE6DA17-A518-01FD-C652-D8F261FA198D}"/>
              </a:ext>
            </a:extLst>
          </p:cNvPr>
          <p:cNvSpPr txBox="1"/>
          <p:nvPr/>
        </p:nvSpPr>
        <p:spPr>
          <a:xfrm>
            <a:off x="2915289" y="3416203"/>
            <a:ext cx="6742422" cy="1862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bất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(1),</a:t>
            </a: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+ 3 &gt;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(1)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22AEBEA-C347-C670-D2F2-69D1F0B37C1D}"/>
              </a:ext>
            </a:extLst>
          </p:cNvPr>
          <p:cNvSpPr txBox="1"/>
          <p:nvPr/>
        </p:nvSpPr>
        <p:spPr>
          <a:xfrm>
            <a:off x="2915637" y="3381872"/>
            <a:ext cx="6742422" cy="199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bất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(1),</a:t>
            </a: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 &gt;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=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(1)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08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/>
      <p:bldP spid="12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75582" y="568863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 bậc nhất một ẩn</a:t>
            </a: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E223BE20-709D-0F3E-7F6C-3BF13C7DF1B3}"/>
              </a:ext>
            </a:extLst>
          </p:cNvPr>
          <p:cNvSpPr txBox="1"/>
          <p:nvPr/>
        </p:nvSpPr>
        <p:spPr>
          <a:xfrm>
            <a:off x="1873264" y="1711788"/>
            <a:ext cx="8445472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en-US" sz="2800" kern="1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585851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1389</Words>
  <Application>Microsoft Office PowerPoint</Application>
  <PresentationFormat>Widescreen</PresentationFormat>
  <Paragraphs>188</Paragraphs>
  <Slides>32</Slides>
  <Notes>20</Notes>
  <HiddenSlides>0</HiddenSlides>
  <MMClips>37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Calibri Light</vt:lpstr>
      <vt:lpstr>Cambria Math</vt:lpstr>
      <vt:lpstr>Times New Roman</vt:lpstr>
      <vt:lpstr>Chủ đề Office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cư  Nguyễn thanh</cp:lastModifiedBy>
  <cp:revision>3</cp:revision>
  <dcterms:created xsi:type="dcterms:W3CDTF">2024-06-10T10:04:19Z</dcterms:created>
  <dcterms:modified xsi:type="dcterms:W3CDTF">2025-02-17T09:52:27Z</dcterms:modified>
</cp:coreProperties>
</file>