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5" r:id="rId15"/>
    <p:sldId id="276" r:id="rId16"/>
    <p:sldId id="277" r:id="rId17"/>
    <p:sldId id="268" r:id="rId18"/>
    <p:sldId id="270" r:id="rId19"/>
    <p:sldId id="271" r:id="rId20"/>
    <p:sldId id="272" r:id="rId21"/>
    <p:sldId id="273" r:id="rId22"/>
    <p:sldId id="274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D09FF7-A318-4046-97E4-A06F886E010E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156EC7-8EB4-4A49-8013-3C74F242BFB1}">
      <dgm:prSet phldrT="[Text]"/>
      <dgm:spPr/>
      <dgm:t>
        <a:bodyPr/>
        <a:lstStyle/>
        <a:p>
          <a:r>
            <a:rPr lang="en-US" dirty="0">
              <a:latin typeface="UTM Seagull" panose="02040603050506020204" pitchFamily="18" charset="0"/>
            </a:rPr>
            <a:t>I. BẢO TOÀN NĂNG LƯỢNG</a:t>
          </a:r>
        </a:p>
      </dgm:t>
    </dgm:pt>
    <dgm:pt modelId="{B2AEB8AB-9F1F-40A6-B013-CEC36DE41AD7}" type="parTrans" cxnId="{3405E482-6E2A-4B3F-9CC2-C9BA00BC6E83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AFB32AB7-5BDE-47DD-A9B5-C8F36671EBAD}" type="sibTrans" cxnId="{3405E482-6E2A-4B3F-9CC2-C9BA00BC6E83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89539E26-C5DD-4039-B19A-97E13ED14759}">
      <dgm:prSet phldrT="[Text]"/>
      <dgm:spPr/>
      <dgm:t>
        <a:bodyPr/>
        <a:lstStyle/>
        <a:p>
          <a:r>
            <a:rPr lang="en-US" dirty="0">
              <a:latin typeface="UTM Seagull" panose="02040603050506020204" pitchFamily="18" charset="0"/>
            </a:rPr>
            <a:t>II. NĂNG LƯỢNG HAO PHÍ TRONG SỬ DỤNG</a:t>
          </a:r>
        </a:p>
      </dgm:t>
    </dgm:pt>
    <dgm:pt modelId="{B487A73A-1E2D-41CD-B5BA-A9FE08FF786A}" type="parTrans" cxnId="{C6F44D52-7213-4184-9FB6-88057DAE5A4B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0FD4F8B5-0B0D-4E8A-AAF1-0E2C1C317BBB}" type="sibTrans" cxnId="{C6F44D52-7213-4184-9FB6-88057DAE5A4B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CF4F5E9A-118F-4B7A-B35A-3BAFB8B7C13F}">
      <dgm:prSet phldrT="[Text]"/>
      <dgm:spPr/>
      <dgm:t>
        <a:bodyPr/>
        <a:lstStyle/>
        <a:p>
          <a:r>
            <a:rPr lang="en-US" dirty="0">
              <a:latin typeface="UTM Seagull" panose="02040603050506020204" pitchFamily="18" charset="0"/>
            </a:rPr>
            <a:t>III. TIẾT KIÊM  NĂNG LƯỢNG</a:t>
          </a:r>
        </a:p>
      </dgm:t>
    </dgm:pt>
    <dgm:pt modelId="{6FABB843-A180-4BAC-8E90-EDC3494AFFDF}" type="parTrans" cxnId="{723C0240-2636-4964-BC60-1FC6554E0CAD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811F8AF5-30A8-4CA7-AD11-D51ED9280E76}" type="sibTrans" cxnId="{723C0240-2636-4964-BC60-1FC6554E0CAD}">
      <dgm:prSet/>
      <dgm:spPr/>
      <dgm:t>
        <a:bodyPr/>
        <a:lstStyle/>
        <a:p>
          <a:endParaRPr lang="en-US">
            <a:latin typeface="UTM Seagull" panose="02040603050506020204" pitchFamily="18" charset="0"/>
          </a:endParaRPr>
        </a:p>
      </dgm:t>
    </dgm:pt>
    <dgm:pt modelId="{36B38310-1A91-4FB7-9F52-DC223FBBD8A8}" type="pres">
      <dgm:prSet presAssocID="{EED09FF7-A318-4046-97E4-A06F886E010E}" presName="linear" presStyleCnt="0">
        <dgm:presLayoutVars>
          <dgm:dir/>
          <dgm:animLvl val="lvl"/>
          <dgm:resizeHandles val="exact"/>
        </dgm:presLayoutVars>
      </dgm:prSet>
      <dgm:spPr/>
    </dgm:pt>
    <dgm:pt modelId="{D6FD2620-A7DE-40EA-8157-2CF0667A3ABA}" type="pres">
      <dgm:prSet presAssocID="{56156EC7-8EB4-4A49-8013-3C74F242BFB1}" presName="parentLin" presStyleCnt="0"/>
      <dgm:spPr/>
    </dgm:pt>
    <dgm:pt modelId="{BCBDF24D-FB07-4809-8173-EEA80A92A9C6}" type="pres">
      <dgm:prSet presAssocID="{56156EC7-8EB4-4A49-8013-3C74F242BFB1}" presName="parentLeftMargin" presStyleLbl="node1" presStyleIdx="0" presStyleCnt="3"/>
      <dgm:spPr/>
    </dgm:pt>
    <dgm:pt modelId="{5D4A35BA-69A1-49D0-B49B-114E1CD40661}" type="pres">
      <dgm:prSet presAssocID="{56156EC7-8EB4-4A49-8013-3C74F242BFB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98459E-9CE4-40A1-B310-7ABBDA7A6AB1}" type="pres">
      <dgm:prSet presAssocID="{56156EC7-8EB4-4A49-8013-3C74F242BFB1}" presName="negativeSpace" presStyleCnt="0"/>
      <dgm:spPr/>
    </dgm:pt>
    <dgm:pt modelId="{D302FA28-3742-410C-98C1-A5C2E7D7FE51}" type="pres">
      <dgm:prSet presAssocID="{56156EC7-8EB4-4A49-8013-3C74F242BFB1}" presName="childText" presStyleLbl="conFgAcc1" presStyleIdx="0" presStyleCnt="3">
        <dgm:presLayoutVars>
          <dgm:bulletEnabled val="1"/>
        </dgm:presLayoutVars>
      </dgm:prSet>
      <dgm:spPr/>
    </dgm:pt>
    <dgm:pt modelId="{8910E729-D777-4443-BC3A-7F7513DE5FAD}" type="pres">
      <dgm:prSet presAssocID="{AFB32AB7-5BDE-47DD-A9B5-C8F36671EBAD}" presName="spaceBetweenRectangles" presStyleCnt="0"/>
      <dgm:spPr/>
    </dgm:pt>
    <dgm:pt modelId="{C715E79D-C586-4759-89BF-60A917506B03}" type="pres">
      <dgm:prSet presAssocID="{89539E26-C5DD-4039-B19A-97E13ED14759}" presName="parentLin" presStyleCnt="0"/>
      <dgm:spPr/>
    </dgm:pt>
    <dgm:pt modelId="{37681DBA-950B-4FF0-A950-C73CDEA17918}" type="pres">
      <dgm:prSet presAssocID="{89539E26-C5DD-4039-B19A-97E13ED14759}" presName="parentLeftMargin" presStyleLbl="node1" presStyleIdx="0" presStyleCnt="3"/>
      <dgm:spPr/>
    </dgm:pt>
    <dgm:pt modelId="{D0095A6B-1FE6-403A-A58A-D5782606B1C9}" type="pres">
      <dgm:prSet presAssocID="{89539E26-C5DD-4039-B19A-97E13ED147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B02B1D-8567-40F7-9ED5-0A8A3F44EFDD}" type="pres">
      <dgm:prSet presAssocID="{89539E26-C5DD-4039-B19A-97E13ED14759}" presName="negativeSpace" presStyleCnt="0"/>
      <dgm:spPr/>
    </dgm:pt>
    <dgm:pt modelId="{14122583-E1B5-47C7-BE9F-48D29DC9EA97}" type="pres">
      <dgm:prSet presAssocID="{89539E26-C5DD-4039-B19A-97E13ED14759}" presName="childText" presStyleLbl="conFgAcc1" presStyleIdx="1" presStyleCnt="3">
        <dgm:presLayoutVars>
          <dgm:bulletEnabled val="1"/>
        </dgm:presLayoutVars>
      </dgm:prSet>
      <dgm:spPr/>
    </dgm:pt>
    <dgm:pt modelId="{9D94F416-D82D-4781-BD92-5DCAE2C092A2}" type="pres">
      <dgm:prSet presAssocID="{0FD4F8B5-0B0D-4E8A-AAF1-0E2C1C317BBB}" presName="spaceBetweenRectangles" presStyleCnt="0"/>
      <dgm:spPr/>
    </dgm:pt>
    <dgm:pt modelId="{E62FD145-B352-41EB-973A-7319F7196E73}" type="pres">
      <dgm:prSet presAssocID="{CF4F5E9A-118F-4B7A-B35A-3BAFB8B7C13F}" presName="parentLin" presStyleCnt="0"/>
      <dgm:spPr/>
    </dgm:pt>
    <dgm:pt modelId="{8892DA04-BDC4-46CC-9C75-F7C3CBE4B2B2}" type="pres">
      <dgm:prSet presAssocID="{CF4F5E9A-118F-4B7A-B35A-3BAFB8B7C13F}" presName="parentLeftMargin" presStyleLbl="node1" presStyleIdx="1" presStyleCnt="3"/>
      <dgm:spPr/>
    </dgm:pt>
    <dgm:pt modelId="{F12F026F-CFD1-4898-B5F8-FFB846CE3DF9}" type="pres">
      <dgm:prSet presAssocID="{CF4F5E9A-118F-4B7A-B35A-3BAFB8B7C13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C01F1D-7C20-4780-B783-0EF55A49ABF1}" type="pres">
      <dgm:prSet presAssocID="{CF4F5E9A-118F-4B7A-B35A-3BAFB8B7C13F}" presName="negativeSpace" presStyleCnt="0"/>
      <dgm:spPr/>
    </dgm:pt>
    <dgm:pt modelId="{8A980633-1CA3-4483-9905-6DB7033896C0}" type="pres">
      <dgm:prSet presAssocID="{CF4F5E9A-118F-4B7A-B35A-3BAFB8B7C13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A3980B-5DF4-430A-8438-6506A60F687E}" type="presOf" srcId="{CF4F5E9A-118F-4B7A-B35A-3BAFB8B7C13F}" destId="{F12F026F-CFD1-4898-B5F8-FFB846CE3DF9}" srcOrd="1" destOrd="0" presId="urn:microsoft.com/office/officeart/2005/8/layout/list1"/>
    <dgm:cxn modelId="{89AA0019-F14E-4E5B-B176-515B780B1225}" type="presOf" srcId="{89539E26-C5DD-4039-B19A-97E13ED14759}" destId="{37681DBA-950B-4FF0-A950-C73CDEA17918}" srcOrd="0" destOrd="0" presId="urn:microsoft.com/office/officeart/2005/8/layout/list1"/>
    <dgm:cxn modelId="{7D7A1B2B-534F-425A-8A94-B88F50FBAD8D}" type="presOf" srcId="{56156EC7-8EB4-4A49-8013-3C74F242BFB1}" destId="{BCBDF24D-FB07-4809-8173-EEA80A92A9C6}" srcOrd="0" destOrd="0" presId="urn:microsoft.com/office/officeart/2005/8/layout/list1"/>
    <dgm:cxn modelId="{723C0240-2636-4964-BC60-1FC6554E0CAD}" srcId="{EED09FF7-A318-4046-97E4-A06F886E010E}" destId="{CF4F5E9A-118F-4B7A-B35A-3BAFB8B7C13F}" srcOrd="2" destOrd="0" parTransId="{6FABB843-A180-4BAC-8E90-EDC3494AFFDF}" sibTransId="{811F8AF5-30A8-4CA7-AD11-D51ED9280E76}"/>
    <dgm:cxn modelId="{B6B44E43-EDE1-47F4-9FDF-2A2BA21D9D09}" type="presOf" srcId="{56156EC7-8EB4-4A49-8013-3C74F242BFB1}" destId="{5D4A35BA-69A1-49D0-B49B-114E1CD40661}" srcOrd="1" destOrd="0" presId="urn:microsoft.com/office/officeart/2005/8/layout/list1"/>
    <dgm:cxn modelId="{C6F44D52-7213-4184-9FB6-88057DAE5A4B}" srcId="{EED09FF7-A318-4046-97E4-A06F886E010E}" destId="{89539E26-C5DD-4039-B19A-97E13ED14759}" srcOrd="1" destOrd="0" parTransId="{B487A73A-1E2D-41CD-B5BA-A9FE08FF786A}" sibTransId="{0FD4F8B5-0B0D-4E8A-AAF1-0E2C1C317BBB}"/>
    <dgm:cxn modelId="{9049DE81-8C11-432B-9866-953437FD6D19}" type="presOf" srcId="{CF4F5E9A-118F-4B7A-B35A-3BAFB8B7C13F}" destId="{8892DA04-BDC4-46CC-9C75-F7C3CBE4B2B2}" srcOrd="0" destOrd="0" presId="urn:microsoft.com/office/officeart/2005/8/layout/list1"/>
    <dgm:cxn modelId="{3405E482-6E2A-4B3F-9CC2-C9BA00BC6E83}" srcId="{EED09FF7-A318-4046-97E4-A06F886E010E}" destId="{56156EC7-8EB4-4A49-8013-3C74F242BFB1}" srcOrd="0" destOrd="0" parTransId="{B2AEB8AB-9F1F-40A6-B013-CEC36DE41AD7}" sibTransId="{AFB32AB7-5BDE-47DD-A9B5-C8F36671EBAD}"/>
    <dgm:cxn modelId="{F9BF4EAD-5EBC-4C0D-9AAB-313A710CCCB8}" type="presOf" srcId="{89539E26-C5DD-4039-B19A-97E13ED14759}" destId="{D0095A6B-1FE6-403A-A58A-D5782606B1C9}" srcOrd="1" destOrd="0" presId="urn:microsoft.com/office/officeart/2005/8/layout/list1"/>
    <dgm:cxn modelId="{A2DC01FC-F4F4-4A8B-8D2E-4DBA31CAE4F0}" type="presOf" srcId="{EED09FF7-A318-4046-97E4-A06F886E010E}" destId="{36B38310-1A91-4FB7-9F52-DC223FBBD8A8}" srcOrd="0" destOrd="0" presId="urn:microsoft.com/office/officeart/2005/8/layout/list1"/>
    <dgm:cxn modelId="{580E5B4D-5A9A-416C-A890-3B292C655DDF}" type="presParOf" srcId="{36B38310-1A91-4FB7-9F52-DC223FBBD8A8}" destId="{D6FD2620-A7DE-40EA-8157-2CF0667A3ABA}" srcOrd="0" destOrd="0" presId="urn:microsoft.com/office/officeart/2005/8/layout/list1"/>
    <dgm:cxn modelId="{18E4A3CD-B86F-4241-8833-8CD94A3EF3A4}" type="presParOf" srcId="{D6FD2620-A7DE-40EA-8157-2CF0667A3ABA}" destId="{BCBDF24D-FB07-4809-8173-EEA80A92A9C6}" srcOrd="0" destOrd="0" presId="urn:microsoft.com/office/officeart/2005/8/layout/list1"/>
    <dgm:cxn modelId="{1DC103A3-96E1-4618-BB9F-A49D0E71F82A}" type="presParOf" srcId="{D6FD2620-A7DE-40EA-8157-2CF0667A3ABA}" destId="{5D4A35BA-69A1-49D0-B49B-114E1CD40661}" srcOrd="1" destOrd="0" presId="urn:microsoft.com/office/officeart/2005/8/layout/list1"/>
    <dgm:cxn modelId="{8BE06A29-B645-4318-AC01-AD3E8F400CF9}" type="presParOf" srcId="{36B38310-1A91-4FB7-9F52-DC223FBBD8A8}" destId="{3C98459E-9CE4-40A1-B310-7ABBDA7A6AB1}" srcOrd="1" destOrd="0" presId="urn:microsoft.com/office/officeart/2005/8/layout/list1"/>
    <dgm:cxn modelId="{5A0242E4-A325-4973-9F07-410B9C94E222}" type="presParOf" srcId="{36B38310-1A91-4FB7-9F52-DC223FBBD8A8}" destId="{D302FA28-3742-410C-98C1-A5C2E7D7FE51}" srcOrd="2" destOrd="0" presId="urn:microsoft.com/office/officeart/2005/8/layout/list1"/>
    <dgm:cxn modelId="{8419C2D5-A05C-44F9-98E9-B8D6B049A38E}" type="presParOf" srcId="{36B38310-1A91-4FB7-9F52-DC223FBBD8A8}" destId="{8910E729-D777-4443-BC3A-7F7513DE5FAD}" srcOrd="3" destOrd="0" presId="urn:microsoft.com/office/officeart/2005/8/layout/list1"/>
    <dgm:cxn modelId="{B8E4483D-657A-46DF-989A-9D035649EDE6}" type="presParOf" srcId="{36B38310-1A91-4FB7-9F52-DC223FBBD8A8}" destId="{C715E79D-C586-4759-89BF-60A917506B03}" srcOrd="4" destOrd="0" presId="urn:microsoft.com/office/officeart/2005/8/layout/list1"/>
    <dgm:cxn modelId="{B1C8ACF5-56E5-4546-92BB-D5F1AD88B0AE}" type="presParOf" srcId="{C715E79D-C586-4759-89BF-60A917506B03}" destId="{37681DBA-950B-4FF0-A950-C73CDEA17918}" srcOrd="0" destOrd="0" presId="urn:microsoft.com/office/officeart/2005/8/layout/list1"/>
    <dgm:cxn modelId="{AA8B43A3-C7C1-4CE6-98E0-8566BFB8932B}" type="presParOf" srcId="{C715E79D-C586-4759-89BF-60A917506B03}" destId="{D0095A6B-1FE6-403A-A58A-D5782606B1C9}" srcOrd="1" destOrd="0" presId="urn:microsoft.com/office/officeart/2005/8/layout/list1"/>
    <dgm:cxn modelId="{DDE1B6B0-180A-4047-BFAB-9843E1B5F19A}" type="presParOf" srcId="{36B38310-1A91-4FB7-9F52-DC223FBBD8A8}" destId="{AAB02B1D-8567-40F7-9ED5-0A8A3F44EFDD}" srcOrd="5" destOrd="0" presId="urn:microsoft.com/office/officeart/2005/8/layout/list1"/>
    <dgm:cxn modelId="{5F5FC6BB-A60A-4E4C-8125-9A9EF54380C5}" type="presParOf" srcId="{36B38310-1A91-4FB7-9F52-DC223FBBD8A8}" destId="{14122583-E1B5-47C7-BE9F-48D29DC9EA97}" srcOrd="6" destOrd="0" presId="urn:microsoft.com/office/officeart/2005/8/layout/list1"/>
    <dgm:cxn modelId="{A2481AC8-CD09-42A1-A56A-58EB6757729A}" type="presParOf" srcId="{36B38310-1A91-4FB7-9F52-DC223FBBD8A8}" destId="{9D94F416-D82D-4781-BD92-5DCAE2C092A2}" srcOrd="7" destOrd="0" presId="urn:microsoft.com/office/officeart/2005/8/layout/list1"/>
    <dgm:cxn modelId="{212EB165-9B55-42E3-B418-3BDB72A31124}" type="presParOf" srcId="{36B38310-1A91-4FB7-9F52-DC223FBBD8A8}" destId="{E62FD145-B352-41EB-973A-7319F7196E73}" srcOrd="8" destOrd="0" presId="urn:microsoft.com/office/officeart/2005/8/layout/list1"/>
    <dgm:cxn modelId="{6D45521C-C5F4-4CE3-B556-079098EC696F}" type="presParOf" srcId="{E62FD145-B352-41EB-973A-7319F7196E73}" destId="{8892DA04-BDC4-46CC-9C75-F7C3CBE4B2B2}" srcOrd="0" destOrd="0" presId="urn:microsoft.com/office/officeart/2005/8/layout/list1"/>
    <dgm:cxn modelId="{2178A49A-D40C-494A-9709-B0C06042D28A}" type="presParOf" srcId="{E62FD145-B352-41EB-973A-7319F7196E73}" destId="{F12F026F-CFD1-4898-B5F8-FFB846CE3DF9}" srcOrd="1" destOrd="0" presId="urn:microsoft.com/office/officeart/2005/8/layout/list1"/>
    <dgm:cxn modelId="{7036C17B-074D-4823-9537-0BB454A5B98C}" type="presParOf" srcId="{36B38310-1A91-4FB7-9F52-DC223FBBD8A8}" destId="{5AC01F1D-7C20-4780-B783-0EF55A49ABF1}" srcOrd="9" destOrd="0" presId="urn:microsoft.com/office/officeart/2005/8/layout/list1"/>
    <dgm:cxn modelId="{D2B6C480-E294-4097-B18E-CEA56EDAEEDC}" type="presParOf" srcId="{36B38310-1A91-4FB7-9F52-DC223FBBD8A8}" destId="{8A980633-1CA3-4483-9905-6DB7033896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FA28-3742-410C-98C1-A5C2E7D7FE51}">
      <dsp:nvSpPr>
        <dsp:cNvPr id="0" name=""/>
        <dsp:cNvSpPr/>
      </dsp:nvSpPr>
      <dsp:spPr>
        <a:xfrm>
          <a:off x="0" y="1498837"/>
          <a:ext cx="10814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A35BA-69A1-49D0-B49B-114E1CD40661}">
      <dsp:nvSpPr>
        <dsp:cNvPr id="0" name=""/>
        <dsp:cNvSpPr/>
      </dsp:nvSpPr>
      <dsp:spPr>
        <a:xfrm>
          <a:off x="540708" y="1100317"/>
          <a:ext cx="7569924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25" tIns="0" rIns="2861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UTM Seagull" panose="02040603050506020204" pitchFamily="18" charset="0"/>
            </a:rPr>
            <a:t>I. BẢO TOÀN NĂNG LƯỢNG</a:t>
          </a:r>
        </a:p>
      </dsp:txBody>
      <dsp:txXfrm>
        <a:off x="579616" y="1139225"/>
        <a:ext cx="7492108" cy="719224"/>
      </dsp:txXfrm>
    </dsp:sp>
    <dsp:sp modelId="{14122583-E1B5-47C7-BE9F-48D29DC9EA97}">
      <dsp:nvSpPr>
        <dsp:cNvPr id="0" name=""/>
        <dsp:cNvSpPr/>
      </dsp:nvSpPr>
      <dsp:spPr>
        <a:xfrm>
          <a:off x="0" y="2723557"/>
          <a:ext cx="10814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95A6B-1FE6-403A-A58A-D5782606B1C9}">
      <dsp:nvSpPr>
        <dsp:cNvPr id="0" name=""/>
        <dsp:cNvSpPr/>
      </dsp:nvSpPr>
      <dsp:spPr>
        <a:xfrm>
          <a:off x="540708" y="2325037"/>
          <a:ext cx="7569924" cy="79704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25" tIns="0" rIns="2861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UTM Seagull" panose="02040603050506020204" pitchFamily="18" charset="0"/>
            </a:rPr>
            <a:t>II. NĂNG LƯỢNG HAO PHÍ TRONG SỬ DỤNG</a:t>
          </a:r>
        </a:p>
      </dsp:txBody>
      <dsp:txXfrm>
        <a:off x="579616" y="2363945"/>
        <a:ext cx="7492108" cy="719224"/>
      </dsp:txXfrm>
    </dsp:sp>
    <dsp:sp modelId="{8A980633-1CA3-4483-9905-6DB7033896C0}">
      <dsp:nvSpPr>
        <dsp:cNvPr id="0" name=""/>
        <dsp:cNvSpPr/>
      </dsp:nvSpPr>
      <dsp:spPr>
        <a:xfrm>
          <a:off x="0" y="3948277"/>
          <a:ext cx="10814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F026F-CFD1-4898-B5F8-FFB846CE3DF9}">
      <dsp:nvSpPr>
        <dsp:cNvPr id="0" name=""/>
        <dsp:cNvSpPr/>
      </dsp:nvSpPr>
      <dsp:spPr>
        <a:xfrm>
          <a:off x="540708" y="3549757"/>
          <a:ext cx="7569924" cy="79704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125" tIns="0" rIns="2861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UTM Seagull" panose="02040603050506020204" pitchFamily="18" charset="0"/>
            </a:rPr>
            <a:t>III. TIẾT KIÊM  NĂNG LƯỢNG</a:t>
          </a:r>
        </a:p>
      </dsp:txBody>
      <dsp:txXfrm>
        <a:off x="579616" y="3588665"/>
        <a:ext cx="7492108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4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7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9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7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5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9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1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AC1-CA5B-451B-B947-40217661E30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6F7A-A3E5-45B7-8184-59B5A4CF5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9B8057-DD54-EF46-B33A-01BB33AFF69A}"/>
              </a:ext>
            </a:extLst>
          </p:cNvPr>
          <p:cNvSpPr/>
          <p:nvPr/>
        </p:nvSpPr>
        <p:spPr>
          <a:xfrm>
            <a:off x="714911" y="1528679"/>
            <a:ext cx="10762177" cy="175432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prstTxWarp prst="textArchUp">
              <a:avLst>
                <a:gd name="adj" fmla="val 985685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 MỪNG CÁC EM ĐẾN VỚI MÔN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D85DC-E8F1-CA4C-AF3C-848BD5D53209}"/>
              </a:ext>
            </a:extLst>
          </p:cNvPr>
          <p:cNvSpPr/>
          <p:nvPr/>
        </p:nvSpPr>
        <p:spPr>
          <a:xfrm>
            <a:off x="2000680" y="2967335"/>
            <a:ext cx="8190640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0000" endA="295" endPos="92000" dist="101600" dir="5400000" sy="-100000" algn="bl" rotWithShape="0"/>
          </a:effectLst>
          <a:scene3d>
            <a:camera prst="obliqueTop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KHOA HỌC TỰ NHIÊN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" y="6468872"/>
          <a:ext cx="12192000" cy="370840"/>
        </p:xfrm>
        <a:graphic>
          <a:graphicData uri="http://schemas.openxmlformats.org/drawingml/2006/table">
            <a:tbl>
              <a:tblPr firstRow="1" bandRow="1"/>
              <a:tblGrid>
                <a:gridCol w="3904487">
                  <a:extLst>
                    <a:ext uri="{9D8B030D-6E8A-4147-A177-3AD203B41FA5}">
                      <a16:colId xmlns:a16="http://schemas.microsoft.com/office/drawing/2014/main" val="1615554577"/>
                    </a:ext>
                  </a:extLst>
                </a:gridCol>
                <a:gridCol w="5897880">
                  <a:extLst>
                    <a:ext uri="{9D8B030D-6E8A-4147-A177-3AD203B41FA5}">
                      <a16:colId xmlns:a16="http://schemas.microsoft.com/office/drawing/2014/main" val="2178647117"/>
                    </a:ext>
                  </a:extLst>
                </a:gridCol>
                <a:gridCol w="2389633">
                  <a:extLst>
                    <a:ext uri="{9D8B030D-6E8A-4147-A177-3AD203B41FA5}">
                      <a16:colId xmlns:a16="http://schemas.microsoft.com/office/drawing/2014/main" val="349614832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GV: PHAN ĐẶNG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HỒNG NHUNG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 6 – GIỚI THIỆU BỘ MÔN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2023 - 2024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371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87816"/>
              </p:ext>
            </p:extLst>
          </p:nvPr>
        </p:nvGraphicFramePr>
        <p:xfrm>
          <a:off x="0" y="6493302"/>
          <a:ext cx="12192000" cy="370840"/>
        </p:xfrm>
        <a:graphic>
          <a:graphicData uri="http://schemas.openxmlformats.org/drawingml/2006/table">
            <a:tbl>
              <a:tblPr firstRow="1" bandRow="1"/>
              <a:tblGrid>
                <a:gridCol w="3904487">
                  <a:extLst>
                    <a:ext uri="{9D8B030D-6E8A-4147-A177-3AD203B41FA5}">
                      <a16:colId xmlns:a16="http://schemas.microsoft.com/office/drawing/2014/main" val="1615554577"/>
                    </a:ext>
                  </a:extLst>
                </a:gridCol>
                <a:gridCol w="5897880">
                  <a:extLst>
                    <a:ext uri="{9D8B030D-6E8A-4147-A177-3AD203B41FA5}">
                      <a16:colId xmlns:a16="http://schemas.microsoft.com/office/drawing/2014/main" val="2178647117"/>
                    </a:ext>
                  </a:extLst>
                </a:gridCol>
                <a:gridCol w="2389633">
                  <a:extLst>
                    <a:ext uri="{9D8B030D-6E8A-4147-A177-3AD203B41FA5}">
                      <a16:colId xmlns:a16="http://schemas.microsoft.com/office/drawing/2014/main" val="349614832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GV: PHAN </a:t>
                      </a:r>
                      <a:r>
                        <a:rPr lang="vi-V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BỈNH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 6 – 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3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6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91" y="973144"/>
            <a:ext cx="106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" y="1582925"/>
            <a:ext cx="2471520" cy="1352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2" y="3891318"/>
            <a:ext cx="2410230" cy="1790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94" y="1561018"/>
            <a:ext cx="2483624" cy="148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673" y="3891317"/>
            <a:ext cx="2390345" cy="179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28" y="3150971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Seagull" panose="02040603050506020204" pitchFamily="18" charset="0"/>
              </a:rPr>
              <a:t>Động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UTM Seagull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1891" y="3150971"/>
            <a:ext cx="403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Seagull" panose="02040603050506020204" pitchFamily="18" charset="0"/>
              </a:rPr>
              <a:t>Điện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UTM Seagull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8" y="582489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Seagull" panose="02040603050506020204" pitchFamily="18" charset="0"/>
              </a:rPr>
              <a:t>Hóa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UTM Seagull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2583" y="582489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Seagull" panose="02040603050506020204" pitchFamily="18" charset="0"/>
              </a:rPr>
              <a:t>Điện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60799" y="332507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92" t="7255"/>
          <a:stretch/>
        </p:blipFill>
        <p:spPr>
          <a:xfrm>
            <a:off x="5320146" y="3160978"/>
            <a:ext cx="3491346" cy="2047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378" y="1213416"/>
            <a:ext cx="11245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 marL="514350" indent="-51435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394" y="3793089"/>
            <a:ext cx="4752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Seagull" panose="02040603050506020204" pitchFamily="18" charset="0"/>
              </a:rPr>
              <a:t>A 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→ B: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UTM Seagull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394" y="5302104"/>
            <a:ext cx="4752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Seagull" panose="02040603050506020204" pitchFamily="18" charset="0"/>
              </a:rPr>
              <a:t>B 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→ C: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UTM Seagull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1574" y="5302104"/>
            <a:ext cx="4752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ở </a:t>
            </a:r>
            <a:r>
              <a:rPr lang="en-US" sz="2800" dirty="0" err="1">
                <a:latin typeface="UTM Seagull" panose="02040603050506020204" pitchFamily="18" charset="0"/>
              </a:rPr>
              <a:t>vị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trí</a:t>
            </a:r>
            <a:r>
              <a:rPr lang="en-US" sz="2800" dirty="0">
                <a:latin typeface="UTM Seagull" panose="02040603050506020204" pitchFamily="18" charset="0"/>
              </a:rPr>
              <a:t> A </a:t>
            </a:r>
            <a:r>
              <a:rPr lang="en-US" sz="2800" dirty="0" err="1">
                <a:latin typeface="UTM Seagull" panose="02040603050506020204" pitchFamily="18" charset="0"/>
              </a:rPr>
              <a:t>lớn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hơn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vị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trí</a:t>
            </a:r>
            <a:r>
              <a:rPr lang="en-US" sz="2800" dirty="0">
                <a:latin typeface="UTM Seagull" panose="02040603050506020204" pitchFamily="18" charset="0"/>
              </a:rPr>
              <a:t> C, do h1 &gt; h2. </a:t>
            </a:r>
          </a:p>
        </p:txBody>
      </p:sp>
      <p:pic>
        <p:nvPicPr>
          <p:cNvPr id="8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602" y="3699632"/>
            <a:ext cx="2028480" cy="11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60799" y="332507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92" t="7255"/>
          <a:stretch/>
        </p:blipFill>
        <p:spPr>
          <a:xfrm>
            <a:off x="7551161" y="2689922"/>
            <a:ext cx="3901930" cy="2288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981" y="1842234"/>
            <a:ext cx="67240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quá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trình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ngoài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thế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còn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UTM Seagull" panose="020406030505060202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Tổng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của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hệ</a:t>
            </a:r>
            <a:r>
              <a:rPr lang="en-US" sz="2800" dirty="0">
                <a:latin typeface="UTM Seagull" panose="02040603050506020204" pitchFamily="18" charset="0"/>
              </a:rPr>
              <a:t> =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+ </a:t>
            </a:r>
            <a:r>
              <a:rPr lang="en-US" sz="2800" dirty="0" err="1">
                <a:latin typeface="UTM Seagull" panose="02040603050506020204" pitchFamily="18" charset="0"/>
              </a:rPr>
              <a:t>thế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+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6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127" y="1126836"/>
            <a:ext cx="581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  <a:cs typeface="Times New Roman" panose="02020603050405020304" pitchFamily="18" charset="0"/>
              </a:rPr>
              <a:t>I. BẢO TOÀN NĂNG LƯỢNG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127" y="1834781"/>
            <a:ext cx="1102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Định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luật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bảo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toàn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: “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tự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sinh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ra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cũng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tự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nhiên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nó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chỉ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585" y="3612782"/>
            <a:ext cx="11028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i="1" u="sng" dirty="0" err="1">
                <a:solidFill>
                  <a:srgbClr val="FF0000"/>
                </a:solidFill>
                <a:latin typeface="UTM Seagull" panose="02040603050506020204" pitchFamily="18" charset="0"/>
              </a:rPr>
              <a:t>Ví</a:t>
            </a:r>
            <a:r>
              <a:rPr lang="en-US" sz="2800" b="1" i="1" u="sng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UTM Seagull" panose="02040603050506020204" pitchFamily="18" charset="0"/>
              </a:rPr>
              <a:t>dụ</a:t>
            </a:r>
            <a:r>
              <a:rPr lang="en-US" sz="2800" b="1" i="1" u="sng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Mặt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Trời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áo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ướt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nhanh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treo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ngoài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trời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nắng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Mặt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Trời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hóa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pin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pin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quang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bóng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đèn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chiếu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sáng</a:t>
            </a:r>
            <a:r>
              <a:rPr lang="en-US" sz="2800" dirty="0">
                <a:latin typeface="UTM Seagull" panose="0204060305050602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724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389"/>
          <a:stretch/>
        </p:blipFill>
        <p:spPr>
          <a:xfrm>
            <a:off x="426277" y="1163782"/>
            <a:ext cx="9724487" cy="1132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1" y="2462601"/>
            <a:ext cx="10112266" cy="1896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77" y="4526247"/>
            <a:ext cx="10307293" cy="15789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02036" y="1852572"/>
            <a:ext cx="489528" cy="44334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2072" y="2854717"/>
            <a:ext cx="489528" cy="44334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57272" y="5200753"/>
            <a:ext cx="489528" cy="44334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1" y="1157164"/>
            <a:ext cx="10507789" cy="16599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02145" y="2416157"/>
            <a:ext cx="461819" cy="38399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90" y="3867808"/>
            <a:ext cx="10248792" cy="14681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02145" y="4601901"/>
            <a:ext cx="461819" cy="38399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8" y="1083058"/>
            <a:ext cx="10208830" cy="950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8" y="3322861"/>
            <a:ext cx="10153400" cy="1553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161309"/>
            <a:ext cx="958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+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Bàn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ấm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đun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nồi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cơm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nồi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áp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suất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UTM Seagull" panose="020406030505060202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+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sợi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đốt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pin,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led: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quang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UTM Seagull" panose="020406030505060202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+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quạt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khoan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quạt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trần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xay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tố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4" y="4876799"/>
            <a:ext cx="862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Hóa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: pin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hồ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tử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quang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dây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tóc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khoan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quạt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eagull" panose="020406030505060202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UTM Seagull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63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" y="1997819"/>
            <a:ext cx="3394363" cy="3394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6308" y="1570182"/>
            <a:ext cx="7638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cung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cấp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hóa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nào</a:t>
            </a:r>
            <a:r>
              <a:rPr lang="en-US" sz="2800" dirty="0">
                <a:latin typeface="UTM Seagull" panose="02040603050506020204" pitchFamily="18" charset="0"/>
              </a:rPr>
              <a:t>? </a:t>
            </a:r>
            <a:r>
              <a:rPr lang="en-US" sz="2800" dirty="0" err="1">
                <a:latin typeface="UTM Seagull" panose="02040603050506020204" pitchFamily="18" charset="0"/>
              </a:rPr>
              <a:t>Tổng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bằng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tổng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cung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cấp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 rot="10800000" flipH="1" flipV="1">
            <a:off x="4124036" y="3695000"/>
            <a:ext cx="7523019" cy="204679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Seagull" panose="02040603050506020204" pitchFamily="18" charset="0"/>
              </a:rPr>
              <a:t>Điện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chuyển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hóa</a:t>
            </a:r>
            <a:r>
              <a:rPr lang="en-US" sz="2400" dirty="0">
                <a:latin typeface="UTM Seagull" panose="02040603050506020204" pitchFamily="18" charset="0"/>
              </a:rPr>
              <a:t> sang </a:t>
            </a:r>
            <a:r>
              <a:rPr lang="en-US" sz="2400" dirty="0" err="1">
                <a:latin typeface="UTM Seagull" panose="02040603050506020204" pitchFamily="18" charset="0"/>
              </a:rPr>
              <a:t>dạng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cơ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làm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quat</a:t>
            </a:r>
            <a:r>
              <a:rPr lang="en-US" sz="2400" dirty="0">
                <a:latin typeface="UTM Seagull" panose="02040603050506020204" pitchFamily="18" charset="0"/>
              </a:rPr>
              <a:t> quay </a:t>
            </a:r>
            <a:r>
              <a:rPr lang="en-US" sz="2400" dirty="0" err="1">
                <a:latin typeface="UTM Seagull" panose="02040603050506020204" pitchFamily="18" charset="0"/>
              </a:rPr>
              <a:t>và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nhiệt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làm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nóng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quạt</a:t>
            </a:r>
            <a:r>
              <a:rPr lang="en-US" sz="2400" dirty="0">
                <a:latin typeface="UTM Seagull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Seagull" panose="02040603050506020204" pitchFamily="18" charset="0"/>
              </a:rPr>
              <a:t>Điện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= </a:t>
            </a:r>
            <a:r>
              <a:rPr lang="en-US" sz="2400" dirty="0" err="1">
                <a:latin typeface="UTM Seagull" panose="02040603050506020204" pitchFamily="18" charset="0"/>
              </a:rPr>
              <a:t>cơ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r>
              <a:rPr lang="en-US" sz="2400" dirty="0">
                <a:latin typeface="UTM Seagull" panose="02040603050506020204" pitchFamily="18" charset="0"/>
              </a:rPr>
              <a:t> + </a:t>
            </a:r>
            <a:r>
              <a:rPr lang="en-US" sz="2400" dirty="0" err="1">
                <a:latin typeface="UTM Seagull" panose="02040603050506020204" pitchFamily="18" charset="0"/>
              </a:rPr>
              <a:t>nhiệt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latin typeface="UTM Seagull" panose="02040603050506020204" pitchFamily="18" charset="0"/>
              </a:rPr>
              <a:t>năng</a:t>
            </a:r>
            <a:endParaRPr lang="en-US" sz="2400" dirty="0"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93" y="4331705"/>
            <a:ext cx="3003260" cy="200063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389746" y="905164"/>
            <a:ext cx="8063346" cy="2992581"/>
          </a:xfrm>
          <a:prstGeom prst="wedgeEllipse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thoát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ra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chính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phần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quá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trình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. </a:t>
            </a:r>
            <a:r>
              <a:rPr lang="en-US" sz="2800" dirty="0" err="1">
                <a:latin typeface="UTM Seagull" panose="02040603050506020204" pitchFamily="18" charset="0"/>
              </a:rPr>
              <a:t>Vậy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gì</a:t>
            </a:r>
            <a:r>
              <a:rPr lang="en-US" sz="2800" dirty="0">
                <a:latin typeface="UTM Seagull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150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369896"/>
              </p:ext>
            </p:extLst>
          </p:nvPr>
        </p:nvGraphicFramePr>
        <p:xfrm>
          <a:off x="1496287" y="1905452"/>
          <a:ext cx="885767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19">
                  <a:extLst>
                    <a:ext uri="{9D8B030D-6E8A-4147-A177-3AD203B41FA5}">
                      <a16:colId xmlns:a16="http://schemas.microsoft.com/office/drawing/2014/main" val="1796898122"/>
                    </a:ext>
                  </a:extLst>
                </a:gridCol>
                <a:gridCol w="2214419">
                  <a:extLst>
                    <a:ext uri="{9D8B030D-6E8A-4147-A177-3AD203B41FA5}">
                      <a16:colId xmlns:a16="http://schemas.microsoft.com/office/drawing/2014/main" val="920757290"/>
                    </a:ext>
                  </a:extLst>
                </a:gridCol>
                <a:gridCol w="2214419">
                  <a:extLst>
                    <a:ext uri="{9D8B030D-6E8A-4147-A177-3AD203B41FA5}">
                      <a16:colId xmlns:a16="http://schemas.microsoft.com/office/drawing/2014/main" val="2699287955"/>
                    </a:ext>
                  </a:extLst>
                </a:gridCol>
                <a:gridCol w="2214419">
                  <a:extLst>
                    <a:ext uri="{9D8B030D-6E8A-4147-A177-3AD203B41FA5}">
                      <a16:colId xmlns:a16="http://schemas.microsoft.com/office/drawing/2014/main" val="1137617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Hình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Dạng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năng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lượng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chuyển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đổi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lượng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có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ích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lượng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hao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phí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5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04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6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03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5388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563417" y="951344"/>
            <a:ext cx="10935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60799" y="332507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91" y="2557629"/>
            <a:ext cx="1764145" cy="85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91" y="3516266"/>
            <a:ext cx="1764145" cy="750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447" y="4430116"/>
            <a:ext cx="1751189" cy="791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447" y="5341777"/>
            <a:ext cx="1751189" cy="7634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2662408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2182" y="2654118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8071" y="2523908"/>
            <a:ext cx="197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3568567"/>
            <a:ext cx="17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2181" y="3542932"/>
            <a:ext cx="181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1162" y="3462922"/>
            <a:ext cx="195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0" y="4473705"/>
            <a:ext cx="174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5344" y="4399279"/>
            <a:ext cx="153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2775" y="4502546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5316531"/>
            <a:ext cx="1743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5344" y="5400340"/>
            <a:ext cx="174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02774" y="5340360"/>
            <a:ext cx="174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3562" y="1034473"/>
            <a:ext cx="1057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Hãy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sau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đã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đổi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dưới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nào</a:t>
            </a:r>
            <a:r>
              <a:rPr lang="en-US" sz="2800" dirty="0">
                <a:latin typeface="UTM Seagull" panose="0204060305050602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92" y="2182545"/>
            <a:ext cx="1964584" cy="1964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92" y="4341095"/>
            <a:ext cx="1964584" cy="2105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74" y="2182545"/>
            <a:ext cx="2097953" cy="1981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04" y="4357825"/>
            <a:ext cx="2038423" cy="20384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60435" y="3057237"/>
            <a:ext cx="295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0076" y="5193984"/>
            <a:ext cx="295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22327" y="3149313"/>
            <a:ext cx="295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922327" y="5203222"/>
            <a:ext cx="295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591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127" y="1126836"/>
            <a:ext cx="581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  <a:cs typeface="Times New Roman" panose="02020603050405020304" pitchFamily="18" charset="0"/>
              </a:rPr>
              <a:t>II. NĂNG LƯỢNG HAO PHÍ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127" y="1834781"/>
            <a:ext cx="1102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hóa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luôn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xuất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585" y="3612782"/>
            <a:ext cx="11028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i="1" u="sng" dirty="0" err="1">
                <a:solidFill>
                  <a:srgbClr val="FF0000"/>
                </a:solidFill>
                <a:latin typeface="UTM Seagull" panose="02040603050506020204" pitchFamily="18" charset="0"/>
              </a:rPr>
              <a:t>Ví</a:t>
            </a:r>
            <a:r>
              <a:rPr lang="en-US" sz="2800" b="1" i="1" u="sng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UTM Seagull" panose="02040603050506020204" pitchFamily="18" charset="0"/>
              </a:rPr>
              <a:t>dụ</a:t>
            </a:r>
            <a:r>
              <a:rPr lang="en-US" sz="2800" b="1" i="1" u="sng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Máy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khoan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thì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cơ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ích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mũi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khoan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âm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ra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chính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6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0" y="1655516"/>
            <a:ext cx="4803378" cy="4466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1116907"/>
            <a:ext cx="5809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67744" y="2408175"/>
            <a:ext cx="6294583" cy="30782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Lựa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chọn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đèn</a:t>
            </a:r>
            <a:r>
              <a:rPr lang="en-US" sz="2800" dirty="0">
                <a:latin typeface="UTM Seagull" panose="02040603050506020204" pitchFamily="18" charset="0"/>
              </a:rPr>
              <a:t> LED </a:t>
            </a:r>
            <a:r>
              <a:rPr lang="en-US" sz="2800" dirty="0" err="1">
                <a:latin typeface="UTM Seagull" panose="02040603050506020204" pitchFamily="18" charset="0"/>
              </a:rPr>
              <a:t>để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chiếu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vì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cùng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một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qua </a:t>
            </a:r>
            <a:r>
              <a:rPr lang="en-US" sz="2800" dirty="0" err="1">
                <a:latin typeface="UTM Seagull" panose="02040603050506020204" pitchFamily="18" charset="0"/>
              </a:rPr>
              <a:t>thì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hóa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ích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dùng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chiếu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lớn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sinh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ra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thấp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nhất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1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62"/>
          <a:stretch/>
        </p:blipFill>
        <p:spPr>
          <a:xfrm>
            <a:off x="596625" y="1071418"/>
            <a:ext cx="10662502" cy="1797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258" y="3140365"/>
            <a:ext cx="9963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đập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do ma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.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UTM Seagull" panose="0204060305050602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kèm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biến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rơi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chạm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nảy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nhẹ</a:t>
            </a:r>
            <a:r>
              <a:rPr lang="en-US" sz="2400" dirty="0">
                <a:solidFill>
                  <a:srgbClr val="FF0000"/>
                </a:solidFill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28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03"/>
          <a:stretch/>
        </p:blipFill>
        <p:spPr>
          <a:xfrm>
            <a:off x="294773" y="1285893"/>
            <a:ext cx="6457009" cy="51261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60799" y="332507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0255" y="1012899"/>
            <a:ext cx="5015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Hãy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hiệu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quả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hiệu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quả</a:t>
            </a:r>
            <a:r>
              <a:rPr lang="en-US" sz="2800" dirty="0">
                <a:latin typeface="UTM Seagull" panose="020406030505060202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3309" y="2828781"/>
            <a:ext cx="5033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C;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0945" y="4644663"/>
            <a:ext cx="5033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song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LED;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938983" y="1505527"/>
            <a:ext cx="5080000" cy="19396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9" y="3676078"/>
            <a:ext cx="3005588" cy="199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3127" y="4008582"/>
            <a:ext cx="5754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UTM Seagull" panose="02040603050506020204" pitchFamily="18" charset="0"/>
              </a:rPr>
              <a:t>Tiết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kiệm</a:t>
            </a:r>
            <a:r>
              <a:rPr lang="en-US" sz="2000" dirty="0">
                <a:latin typeface="UTM Seagull" panose="02040603050506020204" pitchFamily="18" charset="0"/>
              </a:rPr>
              <a:t> chi </a:t>
            </a:r>
            <a:r>
              <a:rPr lang="en-US" sz="2000" dirty="0" err="1">
                <a:latin typeface="UTM Seagull" panose="02040603050506020204" pitchFamily="18" charset="0"/>
              </a:rPr>
              <a:t>phí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cho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gia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đình</a:t>
            </a:r>
            <a:r>
              <a:rPr lang="en-US" sz="2000" dirty="0">
                <a:latin typeface="UTM Seagull" panose="02040603050506020204" pitchFamily="18" charset="0"/>
              </a:rPr>
              <a:t>, </a:t>
            </a:r>
            <a:r>
              <a:rPr lang="en-US" sz="2000" dirty="0" err="1">
                <a:latin typeface="UTM Seagull" panose="02040603050506020204" pitchFamily="18" charset="0"/>
              </a:rPr>
              <a:t>góp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phần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giảm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thiểu</a:t>
            </a:r>
            <a:r>
              <a:rPr lang="en-US" sz="2000" dirty="0">
                <a:latin typeface="UTM Seagull" panose="02040603050506020204" pitchFamily="18" charset="0"/>
              </a:rPr>
              <a:t> ô </a:t>
            </a:r>
            <a:r>
              <a:rPr lang="en-US" sz="2000" dirty="0" err="1">
                <a:latin typeface="UTM Seagull" panose="02040603050506020204" pitchFamily="18" charset="0"/>
              </a:rPr>
              <a:t>nhiễm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môi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trường</a:t>
            </a:r>
            <a:r>
              <a:rPr lang="en-US" sz="2000" dirty="0">
                <a:latin typeface="UTM Seagull" panose="02040603050506020204" pitchFamily="18" charset="0"/>
              </a:rPr>
              <a:t>, </a:t>
            </a:r>
            <a:r>
              <a:rPr lang="en-US" sz="2000" dirty="0" err="1">
                <a:latin typeface="UTM Seagull" panose="02040603050506020204" pitchFamily="18" charset="0"/>
              </a:rPr>
              <a:t>tiết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kiêm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điện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năng</a:t>
            </a:r>
            <a:r>
              <a:rPr lang="en-US" sz="2000" dirty="0">
                <a:latin typeface="UTM Seagull" panose="02040603050506020204" pitchFamily="18" charset="0"/>
              </a:rPr>
              <a:t>, </a:t>
            </a:r>
            <a:r>
              <a:rPr lang="en-US" sz="2000" dirty="0" err="1">
                <a:latin typeface="UTM Seagull" panose="02040603050506020204" pitchFamily="18" charset="0"/>
              </a:rPr>
              <a:t>tránh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hư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hao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thiết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bị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điện</a:t>
            </a:r>
            <a:r>
              <a:rPr lang="en-US" sz="2000" dirty="0">
                <a:latin typeface="UTM Seagull" panose="02040603050506020204" pitchFamily="18" charset="0"/>
              </a:rPr>
              <a:t>, </a:t>
            </a:r>
            <a:r>
              <a:rPr lang="en-US" sz="2000" dirty="0" err="1">
                <a:latin typeface="UTM Seagull" panose="02040603050506020204" pitchFamily="18" charset="0"/>
              </a:rPr>
              <a:t>chống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cháy</a:t>
            </a:r>
            <a:r>
              <a:rPr lang="en-US" sz="2000" dirty="0">
                <a:latin typeface="UTM Seagull" panose="02040603050506020204" pitchFamily="18" charset="0"/>
              </a:rPr>
              <a:t> </a:t>
            </a:r>
            <a:r>
              <a:rPr lang="en-US" sz="2000" dirty="0" err="1">
                <a:latin typeface="UTM Seagull" panose="02040603050506020204" pitchFamily="18" charset="0"/>
              </a:rPr>
              <a:t>nổ</a:t>
            </a:r>
            <a:r>
              <a:rPr lang="en-US" sz="2000" dirty="0">
                <a:latin typeface="UTM Seagull" panose="020406030505060202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36158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127" y="1126836"/>
            <a:ext cx="581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  <a:cs typeface="Times New Roman" panose="02020603050405020304" pitchFamily="18" charset="0"/>
              </a:rPr>
              <a:t>III. TIẾT KIỆM NĂNG LƯỢNG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127" y="2273693"/>
            <a:ext cx="10454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Tiết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kiệm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một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yêu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cầu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cấp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đối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với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cả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mọi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lĩnh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vực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mọi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nhân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nhằm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đảm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bảo</a:t>
            </a:r>
            <a:r>
              <a:rPr lang="en-US" sz="2800" dirty="0">
                <a:latin typeface="UTM Seagull" panose="02040603050506020204" pitchFamily="18" charset="0"/>
              </a:rPr>
              <a:t> an </a:t>
            </a:r>
            <a:r>
              <a:rPr lang="en-US" sz="2800" dirty="0" err="1">
                <a:latin typeface="UTM Seagull" panose="02040603050506020204" pitchFamily="18" charset="0"/>
              </a:rPr>
              <a:t>ninh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4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90167" y="110620"/>
            <a:ext cx="3657600" cy="98755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Seagull" panose="020406030505060202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327" y="1119446"/>
            <a:ext cx="1024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326" y="2007201"/>
            <a:ext cx="105756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Giảm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tối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của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bình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đun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nước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nóng</a:t>
            </a:r>
            <a:r>
              <a:rPr lang="en-US" sz="2800" dirty="0">
                <a:latin typeface="UTM Seagull" panose="02040603050506020204" pitchFamily="18" charset="0"/>
              </a:rPr>
              <a:t> ở 60</a:t>
            </a:r>
            <a:r>
              <a:rPr lang="en-US" sz="2800" baseline="30000" dirty="0">
                <a:latin typeface="UTM Seagull" panose="02040603050506020204" pitchFamily="18" charset="0"/>
              </a:rPr>
              <a:t>0</a:t>
            </a:r>
            <a:r>
              <a:rPr lang="en-US" sz="2800" dirty="0">
                <a:latin typeface="UTM Seagull" panose="02040603050506020204" pitchFamily="18" charset="0"/>
              </a:rPr>
              <a:t>C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nên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quá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lạm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máy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sưởi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máy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điều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hòa</a:t>
            </a:r>
            <a:endParaRPr lang="en-US" sz="2800" dirty="0">
              <a:latin typeface="UTM Seagull" panose="02040603050506020204" pitchFamily="18" charset="0"/>
            </a:endParaRP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Thường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xuyên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làm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sạch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thay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tấm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lọc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điều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hòa</a:t>
            </a:r>
            <a:endParaRPr lang="en-US" sz="2800" dirty="0">
              <a:latin typeface="UTM Seagull" panose="02040603050506020204" pitchFamily="18" charset="0"/>
            </a:endParaRP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Tắt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bị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như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bóng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đèn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tivi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  <a:r>
              <a:rPr lang="en-US" sz="2800" dirty="0" err="1">
                <a:latin typeface="UTM Seagull" panose="02040603050506020204" pitchFamily="18" charset="0"/>
              </a:rPr>
              <a:t>máy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tính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Dùng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bóng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đèn</a:t>
            </a:r>
            <a:r>
              <a:rPr lang="en-US" sz="2800" dirty="0">
                <a:latin typeface="UTM Seagull" panose="02040603050506020204" pitchFamily="18" charset="0"/>
              </a:rPr>
              <a:t> LED </a:t>
            </a:r>
            <a:r>
              <a:rPr lang="en-US" sz="2800" dirty="0" err="1">
                <a:latin typeface="UTM Seagull" panose="02040603050506020204" pitchFamily="18" charset="0"/>
              </a:rPr>
              <a:t>tiết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kiệm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hiệu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quả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ánh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tốt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nhất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UTM Seagull" panose="02040603050506020204" pitchFamily="18" charset="0"/>
              </a:rPr>
              <a:t>+ </a:t>
            </a:r>
            <a:r>
              <a:rPr lang="en-US" sz="2800" dirty="0" err="1">
                <a:latin typeface="UTM Seagull" panose="02040603050506020204" pitchFamily="18" charset="0"/>
              </a:rPr>
              <a:t>Điều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chỉnh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nhiệt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của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tủ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lạnh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phù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hợp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với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nhu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cầu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kiểm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miếng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đệm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xung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quanh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cửa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tủ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đảm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bảo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chúng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luôn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sạch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sẽ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khít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0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0208" y="256032"/>
            <a:ext cx="3657600" cy="98755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Seagull" panose="020406030505060202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7552" y="1536193"/>
            <a:ext cx="1024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147" y="3056525"/>
            <a:ext cx="107660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Ưu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tiên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phương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giao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cộng</a:t>
            </a:r>
            <a:r>
              <a:rPr lang="en-US" sz="2800" dirty="0">
                <a:latin typeface="UTM Seagull" panose="02040603050506020204" pitchFamily="18" charset="0"/>
              </a:rPr>
              <a:t>, </a:t>
            </a:r>
          </a:p>
          <a:p>
            <a:r>
              <a:rPr lang="en-US" sz="2800" dirty="0" err="1">
                <a:latin typeface="UTM Seagull" panose="02040603050506020204" pitchFamily="18" charset="0"/>
              </a:rPr>
              <a:t>xe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đạp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bộ</a:t>
            </a:r>
            <a:endParaRPr lang="en-US" sz="2800" dirty="0">
              <a:latin typeface="UTM Seagull" panose="02040603050506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Sử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phương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giao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thông</a:t>
            </a:r>
            <a:endParaRPr lang="en-US" sz="2800" dirty="0">
              <a:latin typeface="UTM Seagull" panose="02040603050506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Chọn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mua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phương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giao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thông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>
                <a:latin typeface="UTM Seagull" panose="02040603050506020204" pitchFamily="18" charset="0"/>
              </a:rPr>
              <a:t>kiệm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endParaRPr lang="en-US" sz="2800" dirty="0">
              <a:latin typeface="UTM Seagull" panose="02040603050506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Duy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trì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tốc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đều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lái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xe</a:t>
            </a:r>
            <a:endParaRPr lang="en-US" sz="2800" dirty="0"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20" y="3777523"/>
            <a:ext cx="3003260" cy="200063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40727" y="1025241"/>
            <a:ext cx="7583055" cy="3131123"/>
          </a:xfrm>
          <a:prstGeom prst="cloud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324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9354" y="824781"/>
            <a:ext cx="8876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cs typeface="Times New Roman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Seagull" panose="02040603050506020204" pitchFamily="18" charset="0"/>
                <a:cs typeface="Times New Roman" pitchFamily="18" charset="0"/>
                <a:sym typeface="Arial"/>
              </a:rPr>
              <a:t>42. BẢO TOÀN NĂNG LƯỢNG VÀ SỬ DỤNG NĂNG LƯỢNG</a:t>
            </a:r>
            <a:endParaRPr kumimoji="0" lang="en-US" sz="36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Seagull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26" name="Picture 2" descr="Law of Conservation of Energy - Principle Of Conservation Of Energy,  Derivation, Energy conservation, Examples, and FAQ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/>
          <a:stretch/>
        </p:blipFill>
        <p:spPr bwMode="auto">
          <a:xfrm>
            <a:off x="3101974" y="2025110"/>
            <a:ext cx="5644862" cy="44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28546" y="307109"/>
            <a:ext cx="3249448" cy="9144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MỤC TIÊU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7455" y="1138382"/>
            <a:ext cx="104880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Nêu</a:t>
            </a:r>
            <a:r>
              <a:rPr lang="en-US" sz="24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sự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một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số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trường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hợp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đơn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giản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thực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tiễn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Lấy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chứng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tỏ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có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Nêu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định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luật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bảo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toàn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và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lấy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dụ</a:t>
            </a:r>
            <a:r>
              <a:rPr lang="en-US" sz="2800" dirty="0">
                <a:latin typeface="UTM Seagull" panose="02040603050506020204" pitchFamily="18" charset="0"/>
              </a:rPr>
              <a:t> minh </a:t>
            </a:r>
            <a:r>
              <a:rPr lang="en-US" sz="2800" dirty="0" err="1">
                <a:latin typeface="UTM Seagull" panose="02040603050506020204" pitchFamily="18" charset="0"/>
              </a:rPr>
              <a:t>họa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Nêu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hao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phí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luôn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xuất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khi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hoặc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từ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này</a:t>
            </a:r>
            <a:r>
              <a:rPr lang="en-US" sz="2800" dirty="0"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latin typeface="UTM Seagull" panose="02040603050506020204" pitchFamily="18" charset="0"/>
              </a:rPr>
              <a:t>vật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khác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Seagull" panose="02040603050506020204" pitchFamily="18" charset="0"/>
              </a:rPr>
              <a:t>Đề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xuất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được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pháp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để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kiệm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trong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các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hoạt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động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hằng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ngày</a:t>
            </a:r>
            <a:r>
              <a:rPr lang="en-US" sz="2800" dirty="0">
                <a:latin typeface="UTM Seagull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89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2296338"/>
              </p:ext>
            </p:extLst>
          </p:nvPr>
        </p:nvGraphicFramePr>
        <p:xfrm>
          <a:off x="989046" y="989045"/>
          <a:ext cx="10814178" cy="5728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564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22254" y="387926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555" y="1148635"/>
            <a:ext cx="10680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56" y="2244615"/>
            <a:ext cx="2010572" cy="1217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12" y="3462375"/>
            <a:ext cx="2034716" cy="141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56" y="4879818"/>
            <a:ext cx="1995972" cy="13716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927927" y="2752436"/>
            <a:ext cx="535709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51727" y="4074114"/>
            <a:ext cx="535709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51726" y="5342112"/>
            <a:ext cx="535709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22254" y="2521527"/>
            <a:ext cx="721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035" y="3909486"/>
            <a:ext cx="795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6033" y="5177484"/>
            <a:ext cx="7957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UTM Seagu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7091" y="1747651"/>
            <a:ext cx="1514764" cy="8520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8389" y="5839076"/>
            <a:ext cx="9072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56" y="1374032"/>
            <a:ext cx="5781180" cy="4444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672" y="1154176"/>
            <a:ext cx="49137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84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58472" y="387925"/>
            <a:ext cx="4100946" cy="6188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Seagull" panose="02040603050506020204" pitchFamily="18" charset="0"/>
              </a:rPr>
              <a:t>PHIẾU HỌC TẬP SỐ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009"/>
          <a:stretch/>
        </p:blipFill>
        <p:spPr>
          <a:xfrm>
            <a:off x="7215931" y="1610370"/>
            <a:ext cx="4774172" cy="4050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258" y="1366982"/>
            <a:ext cx="6151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Seagull" panose="02040603050506020204" pitchFamily="18" charset="0"/>
              </a:rPr>
              <a:t>Hãy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cho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biết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điện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của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máy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sấy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tóc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đã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chuyển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hóa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thành</a:t>
            </a:r>
            <a:r>
              <a:rPr lang="en-US" sz="2800" dirty="0">
                <a:latin typeface="UTM Seagull" panose="02040603050506020204" pitchFamily="18" charset="0"/>
              </a:rPr>
              <a:t> 3 </a:t>
            </a:r>
            <a:r>
              <a:rPr lang="en-US" sz="2800" dirty="0" err="1">
                <a:latin typeface="UTM Seagull" panose="02040603050506020204" pitchFamily="18" charset="0"/>
              </a:rPr>
              <a:t>dạng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năng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lượng</a:t>
            </a:r>
            <a:r>
              <a:rPr lang="en-US" sz="2800" dirty="0"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latin typeface="UTM Seagull" panose="02040603050506020204" pitchFamily="18" charset="0"/>
              </a:rPr>
              <a:t>nào</a:t>
            </a:r>
            <a:r>
              <a:rPr lang="en-US" sz="2800" dirty="0">
                <a:latin typeface="UTM Seagull" panose="020406030505060202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9021" y="3112196"/>
            <a:ext cx="5153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06" y="3893564"/>
            <a:ext cx="589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406" y="4777003"/>
            <a:ext cx="580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385" y="5829719"/>
            <a:ext cx="1171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Seagull" panose="02040603050506020204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  <p:pic>
        <p:nvPicPr>
          <p:cNvPr id="9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5931" y="196384"/>
            <a:ext cx="1781186" cy="10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1691</Words>
  <Application>Microsoft Office PowerPoint</Application>
  <PresentationFormat>Widescreen</PresentationFormat>
  <Paragraphs>124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UTM Seagull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phan</dc:creator>
  <cp:lastModifiedBy>Phan Bỉnh</cp:lastModifiedBy>
  <cp:revision>51</cp:revision>
  <dcterms:created xsi:type="dcterms:W3CDTF">2024-03-08T09:20:17Z</dcterms:created>
  <dcterms:modified xsi:type="dcterms:W3CDTF">2025-01-12T12:43:48Z</dcterms:modified>
</cp:coreProperties>
</file>