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8" r:id="rId2"/>
    <p:sldId id="257" r:id="rId3"/>
    <p:sldId id="258" r:id="rId4"/>
    <p:sldId id="259" r:id="rId5"/>
    <p:sldId id="260" r:id="rId6"/>
    <p:sldId id="261" r:id="rId7"/>
    <p:sldId id="262" r:id="rId8"/>
    <p:sldId id="263" r:id="rId9"/>
    <p:sldId id="265" r:id="rId10"/>
    <p:sldId id="289" r:id="rId11"/>
    <p:sldId id="290" r:id="rId12"/>
    <p:sldId id="291" r:id="rId13"/>
    <p:sldId id="292" r:id="rId14"/>
    <p:sldId id="264" r:id="rId15"/>
    <p:sldId id="267" r:id="rId16"/>
    <p:sldId id="268" r:id="rId17"/>
    <p:sldId id="269" r:id="rId18"/>
    <p:sldId id="270" r:id="rId19"/>
    <p:sldId id="271" r:id="rId20"/>
    <p:sldId id="272" r:id="rId21"/>
    <p:sldId id="274" r:id="rId22"/>
    <p:sldId id="275" r:id="rId23"/>
    <p:sldId id="276" r:id="rId24"/>
    <p:sldId id="293" r:id="rId25"/>
    <p:sldId id="278" r:id="rId26"/>
    <p:sldId id="294" r:id="rId27"/>
    <p:sldId id="295" r:id="rId28"/>
    <p:sldId id="281" r:id="rId29"/>
    <p:sldId id="282" r:id="rId30"/>
    <p:sldId id="296" r:id="rId31"/>
    <p:sldId id="284" r:id="rId32"/>
    <p:sldId id="285"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1" Type="http://schemas.openxmlformats.org/officeDocument/2006/relationships/image" Target="../media/image33.png"/></Relationships>
</file>

<file path=ppt/diagrams/_rels/data11.xml.rels><?xml version="1.0" encoding="UTF-8" standalone="yes"?>
<Relationships xmlns="http://schemas.openxmlformats.org/package/2006/relationships"><Relationship Id="rId1" Type="http://schemas.openxmlformats.org/officeDocument/2006/relationships/image" Target="../media/image35.png"/></Relationships>
</file>

<file path=ppt/diagrams/_rels/data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ata7.xml.rels><?xml version="1.0" encoding="UTF-8" standalone="yes"?>
<Relationships xmlns="http://schemas.openxmlformats.org/package/2006/relationships"><Relationship Id="rId1" Type="http://schemas.openxmlformats.org/officeDocument/2006/relationships/image" Target="../media/image7.png"/></Relationships>
</file>

<file path=ppt/diagrams/_rels/data8.xml.rels><?xml version="1.0" encoding="UTF-8" standalone="yes"?>
<Relationships xmlns="http://schemas.openxmlformats.org/package/2006/relationships"><Relationship Id="rId1" Type="http://schemas.openxmlformats.org/officeDocument/2006/relationships/image" Target="../media/image33.png"/></Relationships>
</file>

<file path=ppt/diagrams/_rels/data9.xml.rels><?xml version="1.0" encoding="UTF-8" standalone="yes"?>
<Relationships xmlns="http://schemas.openxmlformats.org/package/2006/relationships"><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6739B-F0C1-4813-A183-C1D25B097C74}" type="doc">
      <dgm:prSet loTypeId="urn:microsoft.com/office/officeart/2011/layout/CircleProcess" loCatId="process" qsTypeId="urn:microsoft.com/office/officeart/2005/8/quickstyle/simple1#4" qsCatId="simple" csTypeId="urn:microsoft.com/office/officeart/2005/8/colors/accent1_2#2" csCatId="accent1" phldr="1"/>
      <dgm:spPr/>
      <dgm:t>
        <a:bodyPr/>
        <a:lstStyle/>
        <a:p>
          <a:endParaRPr lang="en-US"/>
        </a:p>
      </dgm:t>
    </dgm:pt>
    <dgm:pt modelId="{275E3C05-5228-452A-8687-F155D2412D7F}" type="pres">
      <dgm:prSet presAssocID="{5F16739B-F0C1-4813-A183-C1D25B097C74}" presName="Name0" presStyleCnt="0">
        <dgm:presLayoutVars>
          <dgm:chMax val="11"/>
          <dgm:chPref val="11"/>
          <dgm:dir/>
          <dgm:resizeHandles/>
        </dgm:presLayoutVars>
      </dgm:prSet>
      <dgm:spPr/>
      <dgm:t>
        <a:bodyPr/>
        <a:lstStyle/>
        <a:p>
          <a:endParaRPr lang="en-US"/>
        </a:p>
      </dgm:t>
    </dgm:pt>
  </dgm:ptLst>
  <dgm:cxnLst>
    <dgm:cxn modelId="{E007393E-5103-459C-BE42-7A6C00FF79EF}" type="presOf" srcId="{5F16739B-F0C1-4813-A183-C1D25B097C74}" destId="{275E3C05-5228-452A-8687-F155D2412D7F}" srcOrd="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16739B-F0C1-4813-A183-C1D25B097C74}" type="doc">
      <dgm:prSet loTypeId="urn:microsoft.com/office/officeart/2011/layout/CircleProcess" loCatId="process" qsTypeId="urn:microsoft.com/office/officeart/2005/8/quickstyle/simple1#4" qsCatId="simple" csTypeId="urn:microsoft.com/office/officeart/2005/8/colors/accent1_2#2" csCatId="accent1" phldr="1"/>
      <dgm:spPr/>
      <dgm:t>
        <a:bodyPr/>
        <a:lstStyle/>
        <a:p>
          <a:endParaRPr lang="en-US"/>
        </a:p>
      </dgm:t>
    </dgm:pt>
    <dgm:pt modelId="{3BC9F503-2D7A-4DC6-95A6-26835E71F71F}">
      <dgm:prSet phldrT="[Text]" custT="1"/>
      <dgm:spPr>
        <a:xfrm>
          <a:off x="4123446" y="984680"/>
          <a:ext cx="2237537" cy="2237299"/>
        </a:xfrm>
        <a:prstGeom prst="ellipse">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3200" b="1" i="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Hoạt</a:t>
          </a:r>
          <a:r>
            <a:rPr lang="en-US" sz="3200" b="1"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3200" b="1" i="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động</a:t>
          </a:r>
          <a:r>
            <a:rPr lang="en-US" sz="3200" b="1"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3200" b="1" i="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cặp</a:t>
          </a:r>
          <a:r>
            <a:rPr lang="en-US" sz="3200" b="1"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3200" b="1" i="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đôi</a:t>
          </a:r>
          <a:endParaRPr lang="en-US" sz="3200" b="1"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0D86545C-B875-42AD-B9F7-F87FA3A38285}" type="parTrans" cxnId="{5408DADB-3B42-4B15-BF2A-ACFEC8656244}">
      <dgm:prSet/>
      <dgm:spPr/>
      <dgm:t>
        <a:bodyPr/>
        <a:lstStyle/>
        <a:p>
          <a:endParaRPr lang="en-US"/>
        </a:p>
      </dgm:t>
    </dgm:pt>
    <dgm:pt modelId="{00267EE9-35B0-4F6B-B449-92E9FB1D5BFA}" type="sibTrans" cxnId="{5408DADB-3B42-4B15-BF2A-ACFEC8656244}">
      <dgm:prSet/>
      <dgm:spPr/>
      <dgm:t>
        <a:bodyPr/>
        <a:lstStyle/>
        <a:p>
          <a:endParaRPr lang="en-US"/>
        </a:p>
      </dgm:t>
    </dgm:pt>
    <dgm:pt modelId="{2473AC6D-05BE-46CD-AEE1-F1EFF470A55D}">
      <dgm:prSet phldrT="[Text]"/>
      <dgm:spPr>
        <a:xfrm>
          <a:off x="1646395" y="1053198"/>
          <a:ext cx="2237537" cy="2647955"/>
        </a:xfrm>
        <a:prstGeom prst="ellipse">
          <a:avLst/>
        </a:prstGeom>
        <a:blipFill rotWithShape="0">
          <a:blip xmlns:r="http://schemas.openxmlformats.org/officeDocument/2006/relationships" r:embed="rId1"/>
          <a:stretch>
            <a:fillRect/>
          </a:stretch>
        </a:blipFill>
        <a:ln w="12700" cap="flat" cmpd="sng" algn="ctr">
          <a:solidFill>
            <a:srgbClr val="5B9BD5">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187BD490-E2CF-4E43-B8A5-7C065D393AA9}" type="sibTrans" cxnId="{C281A667-5646-4E4E-BDA3-683B19859F79}">
      <dgm:prSet/>
      <dgm:spPr/>
      <dgm:t>
        <a:bodyPr/>
        <a:lstStyle/>
        <a:p>
          <a:endParaRPr lang="en-US"/>
        </a:p>
      </dgm:t>
    </dgm:pt>
    <dgm:pt modelId="{925A65EB-4B47-4138-98E3-5604182B04AA}" type="parTrans" cxnId="{C281A667-5646-4E4E-BDA3-683B19859F79}">
      <dgm:prSet/>
      <dgm:spPr/>
      <dgm:t>
        <a:bodyPr/>
        <a:lstStyle/>
        <a:p>
          <a:endParaRPr lang="en-US"/>
        </a:p>
      </dgm:t>
    </dgm:pt>
    <dgm:pt modelId="{0E337C8A-1CE2-433D-85E9-2720D8068238}">
      <dgm:prSet phldrT="[Text]" custT="1"/>
      <dgm:spPr>
        <a:xfrm>
          <a:off x="6605698" y="490953"/>
          <a:ext cx="3037210" cy="3224753"/>
        </a:xfrm>
        <a:prstGeom prst="ellipse">
          <a:avLst/>
        </a:prstGeom>
        <a:solidFill>
          <a:sysClr val="window" lastClr="FFFFFF">
            <a:alpha val="90000"/>
            <a:hueOff val="0"/>
            <a:satOff val="0"/>
            <a:lumOff val="0"/>
            <a:alphaOff val="0"/>
          </a:sysClr>
        </a:solidFill>
        <a:ln w="38100" cap="flat" cmpd="sng" algn="ctr">
          <a:solidFill>
            <a:srgbClr val="ED7D31">
              <a:lumMod val="50000"/>
            </a:srgbClr>
          </a:solidFill>
          <a:prstDash val="solid"/>
          <a:miter lim="800000"/>
        </a:ln>
        <a:effectLst/>
      </dgm:spPr>
      <dgm:t>
        <a:bodyPr/>
        <a:lstStyle/>
        <a:p>
          <a:pPr algn="just"/>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Chứng</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kiến</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cái</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chết</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của</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Dế</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Choắt</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Dế</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Mèn</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đã</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có</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những</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cảm</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xúc</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suy</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nghĩ</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gì?Những</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cảm</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xúc</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suy</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nghĩ</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đó</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cho</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thấy</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sự</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thay</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đổi</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nào</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ở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Dế</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Mèn</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t>
          </a:r>
        </a:p>
      </dgm:t>
    </dgm:pt>
    <dgm:pt modelId="{6871A32A-D3AE-4450-8F8F-597F014C86A1}" type="sibTrans" cxnId="{856AD9B5-2C59-4E34-B9AF-C817F3231673}">
      <dgm:prSet/>
      <dgm:spPr/>
      <dgm:t>
        <a:bodyPr/>
        <a:lstStyle/>
        <a:p>
          <a:endParaRPr lang="en-US"/>
        </a:p>
      </dgm:t>
    </dgm:pt>
    <dgm:pt modelId="{DDC846E3-9D28-4A45-A61C-ED98B00F8B15}" type="parTrans" cxnId="{856AD9B5-2C59-4E34-B9AF-C817F3231673}">
      <dgm:prSet/>
      <dgm:spPr/>
      <dgm:t>
        <a:bodyPr/>
        <a:lstStyle/>
        <a:p>
          <a:endParaRPr lang="en-US"/>
        </a:p>
      </dgm:t>
    </dgm:pt>
    <dgm:pt modelId="{275E3C05-5228-452A-8687-F155D2412D7F}" type="pres">
      <dgm:prSet presAssocID="{5F16739B-F0C1-4813-A183-C1D25B097C74}" presName="Name0" presStyleCnt="0">
        <dgm:presLayoutVars>
          <dgm:chMax val="11"/>
          <dgm:chPref val="11"/>
          <dgm:dir/>
          <dgm:resizeHandles/>
        </dgm:presLayoutVars>
      </dgm:prSet>
      <dgm:spPr/>
      <dgm:t>
        <a:bodyPr/>
        <a:lstStyle/>
        <a:p>
          <a:endParaRPr lang="en-US"/>
        </a:p>
      </dgm:t>
    </dgm:pt>
    <dgm:pt modelId="{B1069ACA-5468-4143-83D5-12CBD800CCA0}" type="pres">
      <dgm:prSet presAssocID="{0E337C8A-1CE2-433D-85E9-2720D8068238}" presName="Accent3" presStyleCnt="0"/>
      <dgm:spPr/>
    </dgm:pt>
    <dgm:pt modelId="{5957A5FD-B21F-4245-B099-B7A0452147E9}" type="pres">
      <dgm:prSet presAssocID="{0E337C8A-1CE2-433D-85E9-2720D8068238}" presName="Accent" presStyleLbl="node1" presStyleIdx="0" presStyleCnt="3"/>
      <dgm:spPr>
        <a:xfrm>
          <a:off x="6520918" y="904762"/>
          <a:ext cx="2396692" cy="2397136"/>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76CAB41-D5E0-457A-B571-B5E351E599AD}" type="pres">
      <dgm:prSet presAssocID="{0E337C8A-1CE2-433D-85E9-2720D8068238}" presName="ParentBackground3" presStyleCnt="0"/>
      <dgm:spPr/>
    </dgm:pt>
    <dgm:pt modelId="{75CA8447-CF3F-4AE6-A6C1-7EEBD42FC9BA}" type="pres">
      <dgm:prSet presAssocID="{0E337C8A-1CE2-433D-85E9-2720D8068238}" presName="ParentBackground" presStyleLbl="fgAcc1" presStyleIdx="0" presStyleCnt="3" custScaleX="135739" custScaleY="140887" custLinFactNeighborX="18102"/>
      <dgm:spPr/>
      <dgm:t>
        <a:bodyPr/>
        <a:lstStyle/>
        <a:p>
          <a:endParaRPr lang="en-US"/>
        </a:p>
      </dgm:t>
    </dgm:pt>
    <dgm:pt modelId="{7EE3A3CA-8D4D-4EBC-A8BC-2E19AA1E673B}" type="pres">
      <dgm:prSet presAssocID="{0E337C8A-1CE2-433D-85E9-2720D8068238}" presName="Parent3" presStyleLbl="revTx" presStyleIdx="0" presStyleCnt="0">
        <dgm:presLayoutVars>
          <dgm:chMax val="1"/>
          <dgm:chPref val="1"/>
          <dgm:bulletEnabled val="1"/>
        </dgm:presLayoutVars>
      </dgm:prSet>
      <dgm:spPr/>
      <dgm:t>
        <a:bodyPr/>
        <a:lstStyle/>
        <a:p>
          <a:endParaRPr lang="en-US"/>
        </a:p>
      </dgm:t>
    </dgm:pt>
    <dgm:pt modelId="{3A0A3F87-0B10-4F33-B3C5-DA6319772CD5}" type="pres">
      <dgm:prSet presAssocID="{3BC9F503-2D7A-4DC6-95A6-26835E71F71F}" presName="Accent2" presStyleCnt="0"/>
      <dgm:spPr/>
    </dgm:pt>
    <dgm:pt modelId="{889ABDBE-4D99-4E50-8D5C-D0029BC708E8}" type="pres">
      <dgm:prSet presAssocID="{3BC9F503-2D7A-4DC6-95A6-26835E71F71F}" presName="Accent" presStyleLbl="node1" presStyleIdx="1" presStyleCnt="3"/>
      <dgm:spPr>
        <a:xfrm rot="2700000">
          <a:off x="4046754" y="907659"/>
          <a:ext cx="2390920" cy="2390920"/>
        </a:xfrm>
        <a:prstGeom prst="teardrop">
          <a:avLst>
            <a:gd name="adj" fmla="val 1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258C3B5-6F76-442E-819A-2E5D1AABEBFE}" type="pres">
      <dgm:prSet presAssocID="{3BC9F503-2D7A-4DC6-95A6-26835E71F71F}" presName="ParentBackground2" presStyleCnt="0"/>
      <dgm:spPr/>
    </dgm:pt>
    <dgm:pt modelId="{3DCE348F-4E67-4C05-A708-244CAA77E39A}" type="pres">
      <dgm:prSet presAssocID="{3BC9F503-2D7A-4DC6-95A6-26835E71F71F}" presName="ParentBackground" presStyleLbl="fgAcc1" presStyleIdx="1" presStyleCnt="3"/>
      <dgm:spPr/>
      <dgm:t>
        <a:bodyPr/>
        <a:lstStyle/>
        <a:p>
          <a:endParaRPr lang="en-US"/>
        </a:p>
      </dgm:t>
    </dgm:pt>
    <dgm:pt modelId="{42A5D0C6-1F63-4DDD-97D1-D26F1FF9E00B}" type="pres">
      <dgm:prSet presAssocID="{3BC9F503-2D7A-4DC6-95A6-26835E71F71F}" presName="Parent2" presStyleLbl="revTx" presStyleIdx="0" presStyleCnt="0">
        <dgm:presLayoutVars>
          <dgm:chMax val="1"/>
          <dgm:chPref val="1"/>
          <dgm:bulletEnabled val="1"/>
        </dgm:presLayoutVars>
      </dgm:prSet>
      <dgm:spPr/>
      <dgm:t>
        <a:bodyPr/>
        <a:lstStyle/>
        <a:p>
          <a:endParaRPr lang="en-US"/>
        </a:p>
      </dgm:t>
    </dgm:pt>
    <dgm:pt modelId="{16B9D495-42A4-45A8-9651-2AE07A26E168}" type="pres">
      <dgm:prSet presAssocID="{2473AC6D-05BE-46CD-AEE1-F1EFF470A55D}" presName="Accent1" presStyleCnt="0"/>
      <dgm:spPr/>
    </dgm:pt>
    <dgm:pt modelId="{1D9D486B-BD2C-4EC2-9143-850B57558B31}" type="pres">
      <dgm:prSet presAssocID="{2473AC6D-05BE-46CD-AEE1-F1EFF470A55D}" presName="Accent" presStyleLbl="node1" presStyleIdx="2" presStyleCnt="3"/>
      <dgm:spPr>
        <a:xfrm rot="2700000">
          <a:off x="1569704" y="907659"/>
          <a:ext cx="2390920" cy="2390920"/>
        </a:xfrm>
        <a:prstGeom prst="teardrop">
          <a:avLst>
            <a:gd name="adj" fmla="val 1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6048118-7BF1-4510-9BD0-0C687004F4F2}" type="pres">
      <dgm:prSet presAssocID="{2473AC6D-05BE-46CD-AEE1-F1EFF470A55D}" presName="ParentBackground1" presStyleCnt="0"/>
      <dgm:spPr/>
    </dgm:pt>
    <dgm:pt modelId="{DC8B4FC4-5A4A-4906-9F53-A1303C1615D7}" type="pres">
      <dgm:prSet presAssocID="{2473AC6D-05BE-46CD-AEE1-F1EFF470A55D}" presName="ParentBackground" presStyleLbl="fgAcc1" presStyleIdx="2" presStyleCnt="3" custScaleX="104566" custScaleY="100263" custLinFactNeighborX="815" custLinFactNeighborY="443"/>
      <dgm:spPr/>
      <dgm:t>
        <a:bodyPr/>
        <a:lstStyle/>
        <a:p>
          <a:endParaRPr lang="en-US"/>
        </a:p>
      </dgm:t>
    </dgm:pt>
    <dgm:pt modelId="{12E59804-1710-4138-95AB-915311535003}" type="pres">
      <dgm:prSet presAssocID="{2473AC6D-05BE-46CD-AEE1-F1EFF470A55D}" presName="Parent1" presStyleLbl="revTx" presStyleIdx="0" presStyleCnt="0">
        <dgm:presLayoutVars>
          <dgm:chMax val="1"/>
          <dgm:chPref val="1"/>
          <dgm:bulletEnabled val="1"/>
        </dgm:presLayoutVars>
      </dgm:prSet>
      <dgm:spPr/>
      <dgm:t>
        <a:bodyPr/>
        <a:lstStyle/>
        <a:p>
          <a:endParaRPr lang="en-US"/>
        </a:p>
      </dgm:t>
    </dgm:pt>
  </dgm:ptLst>
  <dgm:cxnLst>
    <dgm:cxn modelId="{5408DADB-3B42-4B15-BF2A-ACFEC8656244}" srcId="{5F16739B-F0C1-4813-A183-C1D25B097C74}" destId="{3BC9F503-2D7A-4DC6-95A6-26835E71F71F}" srcOrd="1" destOrd="0" parTransId="{0D86545C-B875-42AD-B9F7-F87FA3A38285}" sibTransId="{00267EE9-35B0-4F6B-B449-92E9FB1D5BFA}"/>
    <dgm:cxn modelId="{93CFA82D-73CB-404E-BEAE-87C1B353656B}" type="presOf" srcId="{2473AC6D-05BE-46CD-AEE1-F1EFF470A55D}" destId="{DC8B4FC4-5A4A-4906-9F53-A1303C1615D7}" srcOrd="0" destOrd="0" presId="urn:microsoft.com/office/officeart/2011/layout/CircleProcess"/>
    <dgm:cxn modelId="{856AD9B5-2C59-4E34-B9AF-C817F3231673}" srcId="{5F16739B-F0C1-4813-A183-C1D25B097C74}" destId="{0E337C8A-1CE2-433D-85E9-2720D8068238}" srcOrd="2" destOrd="0" parTransId="{DDC846E3-9D28-4A45-A61C-ED98B00F8B15}" sibTransId="{6871A32A-D3AE-4450-8F8F-597F014C86A1}"/>
    <dgm:cxn modelId="{A09A8FEE-AC5A-4EEE-B767-9DD22B659BC9}" type="presOf" srcId="{0E337C8A-1CE2-433D-85E9-2720D8068238}" destId="{75CA8447-CF3F-4AE6-A6C1-7EEBD42FC9BA}" srcOrd="0" destOrd="0" presId="urn:microsoft.com/office/officeart/2011/layout/CircleProcess"/>
    <dgm:cxn modelId="{C281A667-5646-4E4E-BDA3-683B19859F79}" srcId="{5F16739B-F0C1-4813-A183-C1D25B097C74}" destId="{2473AC6D-05BE-46CD-AEE1-F1EFF470A55D}" srcOrd="0" destOrd="0" parTransId="{925A65EB-4B47-4138-98E3-5604182B04AA}" sibTransId="{187BD490-E2CF-4E43-B8A5-7C065D393AA9}"/>
    <dgm:cxn modelId="{2656AE26-2F4A-4A9B-B7A1-3A3CDBAA4558}" type="presOf" srcId="{3BC9F503-2D7A-4DC6-95A6-26835E71F71F}" destId="{3DCE348F-4E67-4C05-A708-244CAA77E39A}" srcOrd="0" destOrd="0" presId="urn:microsoft.com/office/officeart/2011/layout/CircleProcess"/>
    <dgm:cxn modelId="{E007393E-5103-459C-BE42-7A6C00FF79EF}" type="presOf" srcId="{5F16739B-F0C1-4813-A183-C1D25B097C74}" destId="{275E3C05-5228-452A-8687-F155D2412D7F}" srcOrd="0" destOrd="0" presId="urn:microsoft.com/office/officeart/2011/layout/CircleProcess"/>
    <dgm:cxn modelId="{D8B9A440-6D62-48FD-AB74-65A0B324091A}" type="presOf" srcId="{3BC9F503-2D7A-4DC6-95A6-26835E71F71F}" destId="{42A5D0C6-1F63-4DDD-97D1-D26F1FF9E00B}" srcOrd="1" destOrd="0" presId="urn:microsoft.com/office/officeart/2011/layout/CircleProcess"/>
    <dgm:cxn modelId="{8E3A70B2-580B-4C8B-BEB5-70325DD1F9E4}" type="presOf" srcId="{2473AC6D-05BE-46CD-AEE1-F1EFF470A55D}" destId="{12E59804-1710-4138-95AB-915311535003}" srcOrd="1" destOrd="0" presId="urn:microsoft.com/office/officeart/2011/layout/CircleProcess"/>
    <dgm:cxn modelId="{501994BC-6049-4FBF-87F8-80CEF5FE9A5C}" type="presOf" srcId="{0E337C8A-1CE2-433D-85E9-2720D8068238}" destId="{7EE3A3CA-8D4D-4EBC-A8BC-2E19AA1E673B}" srcOrd="1" destOrd="0" presId="urn:microsoft.com/office/officeart/2011/layout/CircleProcess"/>
    <dgm:cxn modelId="{34E8F01E-404E-4D5E-B452-98B339943B8C}" type="presParOf" srcId="{275E3C05-5228-452A-8687-F155D2412D7F}" destId="{B1069ACA-5468-4143-83D5-12CBD800CCA0}" srcOrd="0" destOrd="0" presId="urn:microsoft.com/office/officeart/2011/layout/CircleProcess"/>
    <dgm:cxn modelId="{69ED96AE-997F-411D-8AD6-8B249C57CD62}" type="presParOf" srcId="{B1069ACA-5468-4143-83D5-12CBD800CCA0}" destId="{5957A5FD-B21F-4245-B099-B7A0452147E9}" srcOrd="0" destOrd="0" presId="urn:microsoft.com/office/officeart/2011/layout/CircleProcess"/>
    <dgm:cxn modelId="{D301591E-6F90-4787-BC06-566909747B05}" type="presParOf" srcId="{275E3C05-5228-452A-8687-F155D2412D7F}" destId="{D76CAB41-D5E0-457A-B571-B5E351E599AD}" srcOrd="1" destOrd="0" presId="urn:microsoft.com/office/officeart/2011/layout/CircleProcess"/>
    <dgm:cxn modelId="{12756956-6D13-4E4B-895B-264837E0DDB4}" type="presParOf" srcId="{D76CAB41-D5E0-457A-B571-B5E351E599AD}" destId="{75CA8447-CF3F-4AE6-A6C1-7EEBD42FC9BA}" srcOrd="0" destOrd="0" presId="urn:microsoft.com/office/officeart/2011/layout/CircleProcess"/>
    <dgm:cxn modelId="{8CB53EA6-296C-4114-9806-30A25261A9C1}" type="presParOf" srcId="{275E3C05-5228-452A-8687-F155D2412D7F}" destId="{7EE3A3CA-8D4D-4EBC-A8BC-2E19AA1E673B}" srcOrd="2" destOrd="0" presId="urn:microsoft.com/office/officeart/2011/layout/CircleProcess"/>
    <dgm:cxn modelId="{7CE8D8DD-DBD6-41ED-AF81-D2A35F11EC2B}" type="presParOf" srcId="{275E3C05-5228-452A-8687-F155D2412D7F}" destId="{3A0A3F87-0B10-4F33-B3C5-DA6319772CD5}" srcOrd="3" destOrd="0" presId="urn:microsoft.com/office/officeart/2011/layout/CircleProcess"/>
    <dgm:cxn modelId="{F9875901-36BB-4CF3-8329-336DF575EB52}" type="presParOf" srcId="{3A0A3F87-0B10-4F33-B3C5-DA6319772CD5}" destId="{889ABDBE-4D99-4E50-8D5C-D0029BC708E8}" srcOrd="0" destOrd="0" presId="urn:microsoft.com/office/officeart/2011/layout/CircleProcess"/>
    <dgm:cxn modelId="{9428E2E7-F98F-4D25-8C3E-5950BAEF1BF7}" type="presParOf" srcId="{275E3C05-5228-452A-8687-F155D2412D7F}" destId="{B258C3B5-6F76-442E-819A-2E5D1AABEBFE}" srcOrd="4" destOrd="0" presId="urn:microsoft.com/office/officeart/2011/layout/CircleProcess"/>
    <dgm:cxn modelId="{34243531-EF92-4DAE-8E7F-913835A35F6D}" type="presParOf" srcId="{B258C3B5-6F76-442E-819A-2E5D1AABEBFE}" destId="{3DCE348F-4E67-4C05-A708-244CAA77E39A}" srcOrd="0" destOrd="0" presId="urn:microsoft.com/office/officeart/2011/layout/CircleProcess"/>
    <dgm:cxn modelId="{761225DA-D562-444B-948A-6DC920142F0D}" type="presParOf" srcId="{275E3C05-5228-452A-8687-F155D2412D7F}" destId="{42A5D0C6-1F63-4DDD-97D1-D26F1FF9E00B}" srcOrd="5" destOrd="0" presId="urn:microsoft.com/office/officeart/2011/layout/CircleProcess"/>
    <dgm:cxn modelId="{E3200BF7-A283-4A5A-9F91-0ADCC0AE442F}" type="presParOf" srcId="{275E3C05-5228-452A-8687-F155D2412D7F}" destId="{16B9D495-42A4-45A8-9651-2AE07A26E168}" srcOrd="6" destOrd="0" presId="urn:microsoft.com/office/officeart/2011/layout/CircleProcess"/>
    <dgm:cxn modelId="{741899CD-0465-4996-A9A0-D53BBC2D08EE}" type="presParOf" srcId="{16B9D495-42A4-45A8-9651-2AE07A26E168}" destId="{1D9D486B-BD2C-4EC2-9143-850B57558B31}" srcOrd="0" destOrd="0" presId="urn:microsoft.com/office/officeart/2011/layout/CircleProcess"/>
    <dgm:cxn modelId="{A330EDCC-7578-4A7C-96BE-7919C3F52B49}" type="presParOf" srcId="{275E3C05-5228-452A-8687-F155D2412D7F}" destId="{16048118-7BF1-4510-9BD0-0C687004F4F2}" srcOrd="7" destOrd="0" presId="urn:microsoft.com/office/officeart/2011/layout/CircleProcess"/>
    <dgm:cxn modelId="{BA734F4B-28D9-4C86-A3CC-D440EC8150EC}" type="presParOf" srcId="{16048118-7BF1-4510-9BD0-0C687004F4F2}" destId="{DC8B4FC4-5A4A-4906-9F53-A1303C1615D7}" srcOrd="0" destOrd="0" presId="urn:microsoft.com/office/officeart/2011/layout/CircleProcess"/>
    <dgm:cxn modelId="{18441C6B-2935-4F9D-90C9-768AD4F558C8}" type="presParOf" srcId="{275E3C05-5228-452A-8687-F155D2412D7F}" destId="{12E59804-1710-4138-95AB-91531153500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16739B-F0C1-4813-A183-C1D25B097C74}" type="doc">
      <dgm:prSet loTypeId="urn:microsoft.com/office/officeart/2011/layout/CircleProcess" loCatId="process" qsTypeId="urn:microsoft.com/office/officeart/2005/8/quickstyle/simple1#12" qsCatId="simple" csTypeId="urn:microsoft.com/office/officeart/2005/8/colors/accent1_2#10" csCatId="accent1" phldr="1"/>
      <dgm:spPr/>
      <dgm:t>
        <a:bodyPr/>
        <a:lstStyle/>
        <a:p>
          <a:endParaRPr lang="en-US"/>
        </a:p>
      </dgm:t>
    </dgm:pt>
    <dgm:pt modelId="{2473AC6D-05BE-46CD-AEE1-F1EFF470A55D}">
      <dgm:prSet phldrT="[Text]" phldr="1"/>
      <dgm:spPr>
        <a:blipFill rotWithShape="0">
          <a:blip xmlns:r="http://schemas.openxmlformats.org/officeDocument/2006/relationships" r:embed="rId1"/>
          <a:stretch>
            <a:fillRect/>
          </a:stretch>
        </a:blipFill>
      </dgm:spPr>
      <dgm:t>
        <a:bodyPr/>
        <a:lstStyle/>
        <a:p>
          <a:endParaRPr lang="en-US" dirty="0"/>
        </a:p>
      </dgm:t>
    </dgm:pt>
    <dgm:pt modelId="{925A65EB-4B47-4138-98E3-5604182B04AA}" type="parTrans" cxnId="{C281A667-5646-4E4E-BDA3-683B19859F79}">
      <dgm:prSet/>
      <dgm:spPr/>
      <dgm:t>
        <a:bodyPr/>
        <a:lstStyle/>
        <a:p>
          <a:endParaRPr lang="en-US"/>
        </a:p>
      </dgm:t>
    </dgm:pt>
    <dgm:pt modelId="{187BD490-E2CF-4E43-B8A5-7C065D393AA9}" type="sibTrans" cxnId="{C281A667-5646-4E4E-BDA3-683B19859F79}">
      <dgm:prSet/>
      <dgm:spPr/>
      <dgm:t>
        <a:bodyPr/>
        <a:lstStyle/>
        <a:p>
          <a:endParaRPr lang="en-US"/>
        </a:p>
      </dgm:t>
    </dgm:pt>
    <dgm:pt modelId="{3BC9F503-2D7A-4DC6-95A6-26835E71F71F}">
      <dgm:prSet phldrT="[Text]" custT="1"/>
      <dgm:spPr/>
      <dgm:t>
        <a:bodyPr/>
        <a:lstStyle/>
        <a:p>
          <a:r>
            <a:rPr lang="en-US" sz="3200" dirty="0">
              <a:latin typeface="Times New Roman" panose="02020603050405020304" pitchFamily="18" charset="0"/>
              <a:cs typeface="Times New Roman" panose="02020603050405020304" pitchFamily="18" charset="0"/>
            </a:rPr>
            <a:t>HOẠT ĐỘNG NHÓM</a:t>
          </a:r>
        </a:p>
      </dgm:t>
    </dgm:pt>
    <dgm:pt modelId="{0D86545C-B875-42AD-B9F7-F87FA3A38285}" type="parTrans" cxnId="{5408DADB-3B42-4B15-BF2A-ACFEC8656244}">
      <dgm:prSet/>
      <dgm:spPr/>
      <dgm:t>
        <a:bodyPr/>
        <a:lstStyle/>
        <a:p>
          <a:endParaRPr lang="en-US"/>
        </a:p>
      </dgm:t>
    </dgm:pt>
    <dgm:pt modelId="{00267EE9-35B0-4F6B-B449-92E9FB1D5BFA}" type="sibTrans" cxnId="{5408DADB-3B42-4B15-BF2A-ACFEC8656244}">
      <dgm:prSet/>
      <dgm:spPr/>
      <dgm:t>
        <a:bodyPr/>
        <a:lstStyle/>
        <a:p>
          <a:endParaRPr lang="en-US"/>
        </a:p>
      </dgm:t>
    </dgm:pt>
    <dgm:pt modelId="{0E337C8A-1CE2-433D-85E9-2720D8068238}">
      <dgm:prSet phldrT="[Text]"/>
      <dgm:spPr>
        <a:ln w="38100">
          <a:solidFill>
            <a:schemeClr val="accent2">
              <a:lumMod val="50000"/>
            </a:schemeClr>
          </a:solidFill>
        </a:ln>
      </dgm:spPr>
      <dgm:t>
        <a:bodyPr/>
        <a:lstStyle/>
        <a:p>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dgm:t>
    </dgm:pt>
    <dgm:pt modelId="{6871A32A-D3AE-4450-8F8F-597F014C86A1}" type="sibTrans" cxnId="{856AD9B5-2C59-4E34-B9AF-C817F3231673}">
      <dgm:prSet/>
      <dgm:spPr/>
      <dgm:t>
        <a:bodyPr/>
        <a:lstStyle/>
        <a:p>
          <a:endParaRPr lang="en-US"/>
        </a:p>
      </dgm:t>
    </dgm:pt>
    <dgm:pt modelId="{DDC846E3-9D28-4A45-A61C-ED98B00F8B15}" type="parTrans" cxnId="{856AD9B5-2C59-4E34-B9AF-C817F3231673}">
      <dgm:prSet/>
      <dgm:spPr/>
      <dgm:t>
        <a:bodyPr/>
        <a:lstStyle/>
        <a:p>
          <a:endParaRPr lang="en-US"/>
        </a:p>
      </dgm:t>
    </dgm:pt>
    <dgm:pt modelId="{275E3C05-5228-452A-8687-F155D2412D7F}" type="pres">
      <dgm:prSet presAssocID="{5F16739B-F0C1-4813-A183-C1D25B097C74}" presName="Name0" presStyleCnt="0">
        <dgm:presLayoutVars>
          <dgm:chMax val="11"/>
          <dgm:chPref val="11"/>
          <dgm:dir/>
          <dgm:resizeHandles/>
        </dgm:presLayoutVars>
      </dgm:prSet>
      <dgm:spPr/>
      <dgm:t>
        <a:bodyPr/>
        <a:lstStyle/>
        <a:p>
          <a:endParaRPr lang="en-US"/>
        </a:p>
      </dgm:t>
    </dgm:pt>
    <dgm:pt modelId="{B1069ACA-5468-4143-83D5-12CBD800CCA0}" type="pres">
      <dgm:prSet presAssocID="{0E337C8A-1CE2-433D-85E9-2720D8068238}" presName="Accent3" presStyleCnt="0"/>
      <dgm:spPr/>
    </dgm:pt>
    <dgm:pt modelId="{5957A5FD-B21F-4245-B099-B7A0452147E9}" type="pres">
      <dgm:prSet presAssocID="{0E337C8A-1CE2-433D-85E9-2720D8068238}" presName="Accent" presStyleLbl="node1" presStyleIdx="0" presStyleCnt="3"/>
      <dgm:spPr/>
    </dgm:pt>
    <dgm:pt modelId="{D76CAB41-D5E0-457A-B571-B5E351E599AD}" type="pres">
      <dgm:prSet presAssocID="{0E337C8A-1CE2-433D-85E9-2720D8068238}" presName="ParentBackground3" presStyleCnt="0"/>
      <dgm:spPr/>
    </dgm:pt>
    <dgm:pt modelId="{75CA8447-CF3F-4AE6-A6C1-7EEBD42FC9BA}" type="pres">
      <dgm:prSet presAssocID="{0E337C8A-1CE2-433D-85E9-2720D8068238}" presName="ParentBackground" presStyleLbl="fgAcc1" presStyleIdx="0" presStyleCnt="3" custScaleX="80521" custScaleY="80503" custLinFactNeighborX="-571" custLinFactNeighborY="532"/>
      <dgm:spPr/>
      <dgm:t>
        <a:bodyPr/>
        <a:lstStyle/>
        <a:p>
          <a:endParaRPr lang="en-US"/>
        </a:p>
      </dgm:t>
    </dgm:pt>
    <dgm:pt modelId="{7EE3A3CA-8D4D-4EBC-A8BC-2E19AA1E673B}" type="pres">
      <dgm:prSet presAssocID="{0E337C8A-1CE2-433D-85E9-2720D8068238}" presName="Parent3" presStyleLbl="revTx" presStyleIdx="0" presStyleCnt="0">
        <dgm:presLayoutVars>
          <dgm:chMax val="1"/>
          <dgm:chPref val="1"/>
          <dgm:bulletEnabled val="1"/>
        </dgm:presLayoutVars>
      </dgm:prSet>
      <dgm:spPr/>
      <dgm:t>
        <a:bodyPr/>
        <a:lstStyle/>
        <a:p>
          <a:endParaRPr lang="en-US"/>
        </a:p>
      </dgm:t>
    </dgm:pt>
    <dgm:pt modelId="{3A0A3F87-0B10-4F33-B3C5-DA6319772CD5}" type="pres">
      <dgm:prSet presAssocID="{3BC9F503-2D7A-4DC6-95A6-26835E71F71F}" presName="Accent2" presStyleCnt="0"/>
      <dgm:spPr/>
    </dgm:pt>
    <dgm:pt modelId="{889ABDBE-4D99-4E50-8D5C-D0029BC708E8}" type="pres">
      <dgm:prSet presAssocID="{3BC9F503-2D7A-4DC6-95A6-26835E71F71F}" presName="Accent" presStyleLbl="node1" presStyleIdx="1" presStyleCnt="3"/>
      <dgm:spPr/>
    </dgm:pt>
    <dgm:pt modelId="{B258C3B5-6F76-442E-819A-2E5D1AABEBFE}" type="pres">
      <dgm:prSet presAssocID="{3BC9F503-2D7A-4DC6-95A6-26835E71F71F}" presName="ParentBackground2" presStyleCnt="0"/>
      <dgm:spPr/>
    </dgm:pt>
    <dgm:pt modelId="{3DCE348F-4E67-4C05-A708-244CAA77E39A}" type="pres">
      <dgm:prSet presAssocID="{3BC9F503-2D7A-4DC6-95A6-26835E71F71F}" presName="ParentBackground" presStyleLbl="fgAcc1" presStyleIdx="1" presStyleCnt="3"/>
      <dgm:spPr/>
      <dgm:t>
        <a:bodyPr/>
        <a:lstStyle/>
        <a:p>
          <a:endParaRPr lang="en-US"/>
        </a:p>
      </dgm:t>
    </dgm:pt>
    <dgm:pt modelId="{42A5D0C6-1F63-4DDD-97D1-D26F1FF9E00B}" type="pres">
      <dgm:prSet presAssocID="{3BC9F503-2D7A-4DC6-95A6-26835E71F71F}" presName="Parent2" presStyleLbl="revTx" presStyleIdx="0" presStyleCnt="0">
        <dgm:presLayoutVars>
          <dgm:chMax val="1"/>
          <dgm:chPref val="1"/>
          <dgm:bulletEnabled val="1"/>
        </dgm:presLayoutVars>
      </dgm:prSet>
      <dgm:spPr/>
      <dgm:t>
        <a:bodyPr/>
        <a:lstStyle/>
        <a:p>
          <a:endParaRPr lang="en-US"/>
        </a:p>
      </dgm:t>
    </dgm:pt>
    <dgm:pt modelId="{16B9D495-42A4-45A8-9651-2AE07A26E168}" type="pres">
      <dgm:prSet presAssocID="{2473AC6D-05BE-46CD-AEE1-F1EFF470A55D}" presName="Accent1" presStyleCnt="0"/>
      <dgm:spPr/>
    </dgm:pt>
    <dgm:pt modelId="{1D9D486B-BD2C-4EC2-9143-850B57558B31}" type="pres">
      <dgm:prSet presAssocID="{2473AC6D-05BE-46CD-AEE1-F1EFF470A55D}" presName="Accent" presStyleLbl="node1" presStyleIdx="2" presStyleCnt="3"/>
      <dgm:spPr/>
    </dgm:pt>
    <dgm:pt modelId="{16048118-7BF1-4510-9BD0-0C687004F4F2}" type="pres">
      <dgm:prSet presAssocID="{2473AC6D-05BE-46CD-AEE1-F1EFF470A55D}" presName="ParentBackground1" presStyleCnt="0"/>
      <dgm:spPr/>
    </dgm:pt>
    <dgm:pt modelId="{DC8B4FC4-5A4A-4906-9F53-A1303C1615D7}" type="pres">
      <dgm:prSet presAssocID="{2473AC6D-05BE-46CD-AEE1-F1EFF470A55D}" presName="ParentBackground" presStyleLbl="fgAcc1" presStyleIdx="2" presStyleCnt="3"/>
      <dgm:spPr/>
      <dgm:t>
        <a:bodyPr/>
        <a:lstStyle/>
        <a:p>
          <a:endParaRPr lang="en-US"/>
        </a:p>
      </dgm:t>
    </dgm:pt>
    <dgm:pt modelId="{12E59804-1710-4138-95AB-915311535003}" type="pres">
      <dgm:prSet presAssocID="{2473AC6D-05BE-46CD-AEE1-F1EFF470A55D}" presName="Parent1" presStyleLbl="revTx" presStyleIdx="0" presStyleCnt="0">
        <dgm:presLayoutVars>
          <dgm:chMax val="1"/>
          <dgm:chPref val="1"/>
          <dgm:bulletEnabled val="1"/>
        </dgm:presLayoutVars>
      </dgm:prSet>
      <dgm:spPr/>
      <dgm:t>
        <a:bodyPr/>
        <a:lstStyle/>
        <a:p>
          <a:endParaRPr lang="en-US"/>
        </a:p>
      </dgm:t>
    </dgm:pt>
  </dgm:ptLst>
  <dgm:cxnLst>
    <dgm:cxn modelId="{5408DADB-3B42-4B15-BF2A-ACFEC8656244}" srcId="{5F16739B-F0C1-4813-A183-C1D25B097C74}" destId="{3BC9F503-2D7A-4DC6-95A6-26835E71F71F}" srcOrd="1" destOrd="0" parTransId="{0D86545C-B875-42AD-B9F7-F87FA3A38285}" sibTransId="{00267EE9-35B0-4F6B-B449-92E9FB1D5BFA}"/>
    <dgm:cxn modelId="{160F3132-5BB1-4F69-AC6A-409523BBEE21}" type="presOf" srcId="{3BC9F503-2D7A-4DC6-95A6-26835E71F71F}" destId="{3DCE348F-4E67-4C05-A708-244CAA77E39A}" srcOrd="0" destOrd="0" presId="urn:microsoft.com/office/officeart/2011/layout/CircleProcess"/>
    <dgm:cxn modelId="{856AD9B5-2C59-4E34-B9AF-C817F3231673}" srcId="{5F16739B-F0C1-4813-A183-C1D25B097C74}" destId="{0E337C8A-1CE2-433D-85E9-2720D8068238}" srcOrd="2" destOrd="0" parTransId="{DDC846E3-9D28-4A45-A61C-ED98B00F8B15}" sibTransId="{6871A32A-D3AE-4450-8F8F-597F014C86A1}"/>
    <dgm:cxn modelId="{571CC024-998F-4EBF-9B8E-6A709B51454C}" type="presOf" srcId="{2473AC6D-05BE-46CD-AEE1-F1EFF470A55D}" destId="{12E59804-1710-4138-95AB-915311535003}" srcOrd="1" destOrd="0" presId="urn:microsoft.com/office/officeart/2011/layout/CircleProcess"/>
    <dgm:cxn modelId="{FA9C5437-826B-412B-A879-F310C301DB54}" type="presOf" srcId="{2473AC6D-05BE-46CD-AEE1-F1EFF470A55D}" destId="{DC8B4FC4-5A4A-4906-9F53-A1303C1615D7}" srcOrd="0" destOrd="0" presId="urn:microsoft.com/office/officeart/2011/layout/CircleProcess"/>
    <dgm:cxn modelId="{94471389-3556-4CEE-925E-7F15D6916AB7}" type="presOf" srcId="{5F16739B-F0C1-4813-A183-C1D25B097C74}" destId="{275E3C05-5228-452A-8687-F155D2412D7F}" srcOrd="0" destOrd="0" presId="urn:microsoft.com/office/officeart/2011/layout/CircleProcess"/>
    <dgm:cxn modelId="{C281A667-5646-4E4E-BDA3-683B19859F79}" srcId="{5F16739B-F0C1-4813-A183-C1D25B097C74}" destId="{2473AC6D-05BE-46CD-AEE1-F1EFF470A55D}" srcOrd="0" destOrd="0" parTransId="{925A65EB-4B47-4138-98E3-5604182B04AA}" sibTransId="{187BD490-E2CF-4E43-B8A5-7C065D393AA9}"/>
    <dgm:cxn modelId="{A1670916-CBDD-421C-BAED-1208EBEAEE17}" type="presOf" srcId="{0E337C8A-1CE2-433D-85E9-2720D8068238}" destId="{7EE3A3CA-8D4D-4EBC-A8BC-2E19AA1E673B}" srcOrd="1" destOrd="0" presId="urn:microsoft.com/office/officeart/2011/layout/CircleProcess"/>
    <dgm:cxn modelId="{0BAA216B-1408-48FC-8EEF-714690A2C3FA}" type="presOf" srcId="{3BC9F503-2D7A-4DC6-95A6-26835E71F71F}" destId="{42A5D0C6-1F63-4DDD-97D1-D26F1FF9E00B}" srcOrd="1" destOrd="0" presId="urn:microsoft.com/office/officeart/2011/layout/CircleProcess"/>
    <dgm:cxn modelId="{EA43E475-80DE-4B85-BA3F-26BB9BC8330D}" type="presOf" srcId="{0E337C8A-1CE2-433D-85E9-2720D8068238}" destId="{75CA8447-CF3F-4AE6-A6C1-7EEBD42FC9BA}" srcOrd="0" destOrd="0" presId="urn:microsoft.com/office/officeart/2011/layout/CircleProcess"/>
    <dgm:cxn modelId="{32D69496-1C04-4576-9510-1A4ACDF492BC}" type="presParOf" srcId="{275E3C05-5228-452A-8687-F155D2412D7F}" destId="{B1069ACA-5468-4143-83D5-12CBD800CCA0}" srcOrd="0" destOrd="0" presId="urn:microsoft.com/office/officeart/2011/layout/CircleProcess"/>
    <dgm:cxn modelId="{44594360-BF8A-4BF9-9BEC-29724F729C08}" type="presParOf" srcId="{B1069ACA-5468-4143-83D5-12CBD800CCA0}" destId="{5957A5FD-B21F-4245-B099-B7A0452147E9}" srcOrd="0" destOrd="0" presId="urn:microsoft.com/office/officeart/2011/layout/CircleProcess"/>
    <dgm:cxn modelId="{8DE53433-2DB9-485F-ABF1-C2F8FD9399E0}" type="presParOf" srcId="{275E3C05-5228-452A-8687-F155D2412D7F}" destId="{D76CAB41-D5E0-457A-B571-B5E351E599AD}" srcOrd="1" destOrd="0" presId="urn:microsoft.com/office/officeart/2011/layout/CircleProcess"/>
    <dgm:cxn modelId="{827A88E9-53C6-4FB9-BAE4-1B5F2CF546F0}" type="presParOf" srcId="{D76CAB41-D5E0-457A-B571-B5E351E599AD}" destId="{75CA8447-CF3F-4AE6-A6C1-7EEBD42FC9BA}" srcOrd="0" destOrd="0" presId="urn:microsoft.com/office/officeart/2011/layout/CircleProcess"/>
    <dgm:cxn modelId="{73651839-539D-4CA9-804C-AC9A5AE6CFCB}" type="presParOf" srcId="{275E3C05-5228-452A-8687-F155D2412D7F}" destId="{7EE3A3CA-8D4D-4EBC-A8BC-2E19AA1E673B}" srcOrd="2" destOrd="0" presId="urn:microsoft.com/office/officeart/2011/layout/CircleProcess"/>
    <dgm:cxn modelId="{30BCAA11-3EFF-4BE6-9411-F6CCE3D6E8FD}" type="presParOf" srcId="{275E3C05-5228-452A-8687-F155D2412D7F}" destId="{3A0A3F87-0B10-4F33-B3C5-DA6319772CD5}" srcOrd="3" destOrd="0" presId="urn:microsoft.com/office/officeart/2011/layout/CircleProcess"/>
    <dgm:cxn modelId="{1A47DACA-4FE6-4B89-97BD-939145AA5406}" type="presParOf" srcId="{3A0A3F87-0B10-4F33-B3C5-DA6319772CD5}" destId="{889ABDBE-4D99-4E50-8D5C-D0029BC708E8}" srcOrd="0" destOrd="0" presId="urn:microsoft.com/office/officeart/2011/layout/CircleProcess"/>
    <dgm:cxn modelId="{95718E07-064B-4439-81B9-434B28FD79C5}" type="presParOf" srcId="{275E3C05-5228-452A-8687-F155D2412D7F}" destId="{B258C3B5-6F76-442E-819A-2E5D1AABEBFE}" srcOrd="4" destOrd="0" presId="urn:microsoft.com/office/officeart/2011/layout/CircleProcess"/>
    <dgm:cxn modelId="{14FD9F2A-38F5-4976-A76B-A5C3D86A512E}" type="presParOf" srcId="{B258C3B5-6F76-442E-819A-2E5D1AABEBFE}" destId="{3DCE348F-4E67-4C05-A708-244CAA77E39A}" srcOrd="0" destOrd="0" presId="urn:microsoft.com/office/officeart/2011/layout/CircleProcess"/>
    <dgm:cxn modelId="{034ABD94-E4F0-4269-B744-6F104A4DC20A}" type="presParOf" srcId="{275E3C05-5228-452A-8687-F155D2412D7F}" destId="{42A5D0C6-1F63-4DDD-97D1-D26F1FF9E00B}" srcOrd="5" destOrd="0" presId="urn:microsoft.com/office/officeart/2011/layout/CircleProcess"/>
    <dgm:cxn modelId="{13FDEA7B-6D87-4B0A-871B-77596B905D7F}" type="presParOf" srcId="{275E3C05-5228-452A-8687-F155D2412D7F}" destId="{16B9D495-42A4-45A8-9651-2AE07A26E168}" srcOrd="6" destOrd="0" presId="urn:microsoft.com/office/officeart/2011/layout/CircleProcess"/>
    <dgm:cxn modelId="{2E6EECAD-1141-4185-AD85-B5725986538E}" type="presParOf" srcId="{16B9D495-42A4-45A8-9651-2AE07A26E168}" destId="{1D9D486B-BD2C-4EC2-9143-850B57558B31}" srcOrd="0" destOrd="0" presId="urn:microsoft.com/office/officeart/2011/layout/CircleProcess"/>
    <dgm:cxn modelId="{4477A380-70E4-4394-B698-D5C9735C428A}" type="presParOf" srcId="{275E3C05-5228-452A-8687-F155D2412D7F}" destId="{16048118-7BF1-4510-9BD0-0C687004F4F2}" srcOrd="7" destOrd="0" presId="urn:microsoft.com/office/officeart/2011/layout/CircleProcess"/>
    <dgm:cxn modelId="{63598D31-7325-4C0A-B834-54E75814302E}" type="presParOf" srcId="{16048118-7BF1-4510-9BD0-0C687004F4F2}" destId="{DC8B4FC4-5A4A-4906-9F53-A1303C1615D7}" srcOrd="0" destOrd="0" presId="urn:microsoft.com/office/officeart/2011/layout/CircleProcess"/>
    <dgm:cxn modelId="{DDE567F9-2DA2-4320-8A5C-B12F7F1204D2}" type="presParOf" srcId="{275E3C05-5228-452A-8687-F155D2412D7F}" destId="{12E59804-1710-4138-95AB-91531153500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CA603B-9220-4695-9559-7264AA124B4C}"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25A66CC0-381D-4407-A501-8362222C2A39}" type="pres">
      <dgm:prSet presAssocID="{16CA603B-9220-4695-9559-7264AA124B4C}" presName="cycle" presStyleCnt="0">
        <dgm:presLayoutVars>
          <dgm:dir/>
          <dgm:resizeHandles val="exact"/>
        </dgm:presLayoutVars>
      </dgm:prSet>
      <dgm:spPr/>
      <dgm:t>
        <a:bodyPr/>
        <a:lstStyle/>
        <a:p>
          <a:endParaRPr lang="en-US"/>
        </a:p>
      </dgm:t>
    </dgm:pt>
  </dgm:ptLst>
  <dgm:cxnLst>
    <dgm:cxn modelId="{24D0884E-C556-4961-B66C-1407FC203F31}" type="presOf" srcId="{16CA603B-9220-4695-9559-7264AA124B4C}" destId="{25A66CC0-381D-4407-A501-8362222C2A39}"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935E56-A728-440B-9217-F9ED08F01853}"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US"/>
        </a:p>
      </dgm:t>
    </dgm:pt>
    <dgm:pt modelId="{736DC999-02A1-4AF8-8A98-F7C44BFFDE78}">
      <dgm:prSet phldrT="[Text]" custT="1"/>
      <dgm:spPr/>
      <dgm:t>
        <a:bodyPr/>
        <a:lstStyle/>
        <a:p>
          <a:pPr algn="ctr"/>
          <a:r>
            <a:rPr lang="en-US" sz="3200" b="1" dirty="0" smtClean="0">
              <a:solidFill>
                <a:srgbClr val="CC3300"/>
              </a:solidFill>
              <a:latin typeface="Times New Roman" panose="02020603050405020304" pitchFamily="18" charset="0"/>
              <a:cs typeface="Times New Roman" panose="02020603050405020304" pitchFamily="18" charset="0"/>
            </a:rPr>
            <a:t>NỘI DUNG</a:t>
          </a:r>
          <a:endParaRPr lang="en-US" sz="3200" b="1" dirty="0">
            <a:solidFill>
              <a:srgbClr val="CC3300"/>
            </a:solidFill>
            <a:latin typeface="Times New Roman" panose="02020603050405020304" pitchFamily="18" charset="0"/>
            <a:cs typeface="Times New Roman" panose="02020603050405020304" pitchFamily="18" charset="0"/>
          </a:endParaRPr>
        </a:p>
      </dgm:t>
    </dgm:pt>
    <dgm:pt modelId="{3661C67A-A4C1-474C-8100-5C7BB01A244D}" type="parTrans" cxnId="{4D01D03D-E523-4DE7-BFEB-5B44EC658E05}">
      <dgm:prSet/>
      <dgm:spPr/>
      <dgm:t>
        <a:bodyPr/>
        <a:lstStyle/>
        <a:p>
          <a:endParaRPr lang="en-US"/>
        </a:p>
      </dgm:t>
    </dgm:pt>
    <dgm:pt modelId="{229BDB47-2F78-4D75-BAD1-7CA16F5BC3BA}" type="sibTrans" cxnId="{4D01D03D-E523-4DE7-BFEB-5B44EC658E05}">
      <dgm:prSet/>
      <dgm:spPr/>
      <dgm:t>
        <a:bodyPr/>
        <a:lstStyle/>
        <a:p>
          <a:endParaRPr lang="en-US"/>
        </a:p>
      </dgm:t>
    </dgm:pt>
    <dgm:pt modelId="{E592C3AA-040F-4DFD-964D-B6E9D05AC30A}">
      <dgm:prSet phldrT="[Text]"/>
      <dgm:spPr/>
      <dgm:t>
        <a:bodyPr/>
        <a:lstStyle/>
        <a:p>
          <a:pPr algn="just"/>
          <a:r>
            <a:rPr lang="vi-VN" dirty="0" smtClean="0">
              <a:solidFill>
                <a:srgbClr val="002060"/>
              </a:solidFill>
              <a:latin typeface="Times New Roman" panose="02020603050405020304" pitchFamily="18" charset="0"/>
              <a:cs typeface="Times New Roman" panose="02020603050405020304" pitchFamily="18" charset="0"/>
            </a:rPr>
            <a:t>Đoạn trích </a:t>
          </a:r>
          <a:r>
            <a:rPr lang="en-US" dirty="0" err="1" smtClean="0">
              <a:solidFill>
                <a:srgbClr val="002060"/>
              </a:solidFill>
              <a:latin typeface="Times New Roman" panose="02020603050405020304" pitchFamily="18" charset="0"/>
              <a:cs typeface="Times New Roman" panose="02020603050405020304" pitchFamily="18" charset="0"/>
            </a:rPr>
            <a:t>miêu</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tả</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Dế</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Mèn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có</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vẻ</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đẹp</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cường</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tráng</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của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tuổi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trẻ</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nhưng</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tính</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nết</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còn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kiêu</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căng</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xốc</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nổi</a:t>
          </a:r>
          <a:endParaRPr lang="en-US" dirty="0">
            <a:solidFill>
              <a:srgbClr val="002060"/>
            </a:solidFill>
            <a:latin typeface="Times New Roman" panose="02020603050405020304" pitchFamily="18" charset="0"/>
            <a:cs typeface="Times New Roman" panose="02020603050405020304" pitchFamily="18" charset="0"/>
          </a:endParaRPr>
        </a:p>
      </dgm:t>
    </dgm:pt>
    <dgm:pt modelId="{725E6073-D6B0-470E-91FC-635808F994AA}" type="parTrans" cxnId="{9A103025-F115-4316-BCF7-0A85EFAC28D1}">
      <dgm:prSet/>
      <dgm:spPr/>
      <dgm:t>
        <a:bodyPr/>
        <a:lstStyle/>
        <a:p>
          <a:endParaRPr lang="en-US"/>
        </a:p>
      </dgm:t>
    </dgm:pt>
    <dgm:pt modelId="{9CC3AE1B-0E49-4937-944A-030D90048388}" type="sibTrans" cxnId="{9A103025-F115-4316-BCF7-0A85EFAC28D1}">
      <dgm:prSet/>
      <dgm:spPr/>
      <dgm:t>
        <a:bodyPr/>
        <a:lstStyle/>
        <a:p>
          <a:endParaRPr lang="en-US"/>
        </a:p>
      </dgm:t>
    </dgm:pt>
    <dgm:pt modelId="{EAAF5353-E773-4390-B2E1-F20C59919AB4}">
      <dgm:prSet phldrT="[Text]" custT="1"/>
      <dgm:spPr/>
      <dgm:t>
        <a:bodyPr/>
        <a:lstStyle/>
        <a:p>
          <a:pPr algn="ctr"/>
          <a:r>
            <a:rPr lang="en-US" sz="3200" b="1" dirty="0" smtClean="0">
              <a:solidFill>
                <a:srgbClr val="CC3300"/>
              </a:solidFill>
              <a:latin typeface="Times New Roman" panose="02020603050405020304" pitchFamily="18" charset="0"/>
              <a:cs typeface="Times New Roman" panose="02020603050405020304" pitchFamily="18" charset="0"/>
            </a:rPr>
            <a:t>NGHỆ THẬT</a:t>
          </a:r>
          <a:endParaRPr lang="en-US" sz="3200" b="1" dirty="0">
            <a:solidFill>
              <a:srgbClr val="CC3300"/>
            </a:solidFill>
            <a:latin typeface="Times New Roman" panose="02020603050405020304" pitchFamily="18" charset="0"/>
            <a:cs typeface="Times New Roman" panose="02020603050405020304" pitchFamily="18" charset="0"/>
          </a:endParaRPr>
        </a:p>
      </dgm:t>
    </dgm:pt>
    <dgm:pt modelId="{574A5CD4-2230-4677-8956-DDDD2909557F}" type="parTrans" cxnId="{10300FF3-93D3-4FE8-B682-0A80598A2F2A}">
      <dgm:prSet/>
      <dgm:spPr/>
      <dgm:t>
        <a:bodyPr/>
        <a:lstStyle/>
        <a:p>
          <a:endParaRPr lang="en-US"/>
        </a:p>
      </dgm:t>
    </dgm:pt>
    <dgm:pt modelId="{3835DBAE-4FA0-4734-910C-8FB6D6107E2C}" type="sibTrans" cxnId="{10300FF3-93D3-4FE8-B682-0A80598A2F2A}">
      <dgm:prSet/>
      <dgm:spPr/>
      <dgm:t>
        <a:bodyPr/>
        <a:lstStyle/>
        <a:p>
          <a:endParaRPr lang="en-US"/>
        </a:p>
      </dgm:t>
    </dgm:pt>
    <dgm:pt modelId="{A06F0CFF-DA61-49A3-9062-9B15696C54F4}">
      <dgm:prSet phldrT="[Text]" custT="1"/>
      <dgm:spPr/>
      <dgm:t>
        <a:bodyPr/>
        <a:lstStyle/>
        <a:p>
          <a:pPr algn="just"/>
          <a:r>
            <a:rPr lang="en-US" sz="1900" dirty="0" err="1" smtClean="0">
              <a:solidFill>
                <a:srgbClr val="002060"/>
              </a:solidFill>
              <a:latin typeface="Times New Roman" panose="02020603050405020304" pitchFamily="18" charset="0"/>
              <a:cs typeface="Times New Roman" panose="02020603050405020304" pitchFamily="18" charset="0"/>
            </a:rPr>
            <a:t>Kể</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chuyện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kết</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hợp</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miêu</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tả</a:t>
          </a:r>
          <a:r>
            <a:rPr lang="en-US" sz="1900" dirty="0" smtClean="0">
              <a:solidFill>
                <a:srgbClr val="002060"/>
              </a:solidFill>
              <a:latin typeface="Times New Roman" panose="02020603050405020304" pitchFamily="18" charset="0"/>
              <a:cs typeface="Times New Roman" panose="02020603050405020304" pitchFamily="18" charset="0"/>
            </a:rPr>
            <a:t>.</a:t>
          </a:r>
          <a:endParaRPr lang="en-US" sz="1900" dirty="0">
            <a:solidFill>
              <a:srgbClr val="002060"/>
            </a:solidFill>
            <a:latin typeface="Times New Roman" panose="02020603050405020304" pitchFamily="18" charset="0"/>
            <a:cs typeface="Times New Roman" panose="02020603050405020304" pitchFamily="18" charset="0"/>
          </a:endParaRPr>
        </a:p>
      </dgm:t>
    </dgm:pt>
    <dgm:pt modelId="{DF1F160D-D1B8-4790-9892-B123DCD93089}" type="parTrans" cxnId="{D233778F-3E31-4285-A1C0-E7F073B0C0CB}">
      <dgm:prSet/>
      <dgm:spPr/>
      <dgm:t>
        <a:bodyPr/>
        <a:lstStyle/>
        <a:p>
          <a:endParaRPr lang="en-US"/>
        </a:p>
      </dgm:t>
    </dgm:pt>
    <dgm:pt modelId="{CDA8AB87-930C-4AAB-8736-4C5C581D7782}" type="sibTrans" cxnId="{D233778F-3E31-4285-A1C0-E7F073B0C0CB}">
      <dgm:prSet/>
      <dgm:spPr/>
      <dgm:t>
        <a:bodyPr/>
        <a:lstStyle/>
        <a:p>
          <a:endParaRPr lang="en-US"/>
        </a:p>
      </dgm:t>
    </dgm:pt>
    <dgm:pt modelId="{C4B1FFED-1EB5-4E88-9DE9-CB515A817C65}">
      <dgm:prSet phldrT="[Text]" custT="1"/>
      <dgm:spPr/>
      <dgm:t>
        <a:bodyPr/>
        <a:lstStyle/>
        <a:p>
          <a:pPr algn="ctr"/>
          <a:r>
            <a:rPr lang="en-US" sz="3200" b="1" dirty="0" smtClean="0">
              <a:solidFill>
                <a:srgbClr val="CC3300"/>
              </a:solidFill>
              <a:latin typeface="Times New Roman" panose="02020603050405020304" pitchFamily="18" charset="0"/>
              <a:cs typeface="Times New Roman" panose="02020603050405020304" pitchFamily="18" charset="0"/>
            </a:rPr>
            <a:t>Ý NGHĨA</a:t>
          </a:r>
          <a:endParaRPr lang="en-US" sz="3200" b="1" dirty="0">
            <a:solidFill>
              <a:srgbClr val="CC3300"/>
            </a:solidFill>
            <a:latin typeface="Times New Roman" panose="02020603050405020304" pitchFamily="18" charset="0"/>
            <a:cs typeface="Times New Roman" panose="02020603050405020304" pitchFamily="18" charset="0"/>
          </a:endParaRPr>
        </a:p>
      </dgm:t>
    </dgm:pt>
    <dgm:pt modelId="{F6AE01B1-80CC-4232-818E-39F81D858C59}" type="parTrans" cxnId="{E625E204-F097-44B0-AEA2-B3955054F10F}">
      <dgm:prSet/>
      <dgm:spPr/>
      <dgm:t>
        <a:bodyPr/>
        <a:lstStyle/>
        <a:p>
          <a:endParaRPr lang="en-US"/>
        </a:p>
      </dgm:t>
    </dgm:pt>
    <dgm:pt modelId="{93F97061-348A-4941-845C-0147C8572B6B}" type="sibTrans" cxnId="{E625E204-F097-44B0-AEA2-B3955054F10F}">
      <dgm:prSet/>
      <dgm:spPr/>
      <dgm:t>
        <a:bodyPr/>
        <a:lstStyle/>
        <a:p>
          <a:endParaRPr lang="en-US"/>
        </a:p>
      </dgm:t>
    </dgm:pt>
    <dgm:pt modelId="{C9252583-172B-4B8D-A24B-116A81AE7AF8}">
      <dgm:prSet phldrT="[Text]" custT="1"/>
      <dgm:spPr/>
      <dgm:t>
        <a:bodyPr/>
        <a:lstStyle/>
        <a:p>
          <a:pPr algn="just"/>
          <a:r>
            <a:rPr lang="en-US" sz="2400" dirty="0" err="1" smtClean="0">
              <a:solidFill>
                <a:srgbClr val="002060"/>
              </a:solidFill>
              <a:latin typeface="Times New Roman" panose="02020603050405020304" pitchFamily="18" charset="0"/>
              <a:cs typeface="Times New Roman" panose="02020603050405020304" pitchFamily="18" charset="0"/>
            </a:rPr>
            <a:t>Từ</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bài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học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đường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đời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đầu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tiên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của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Dế</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Mèn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đoạn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trích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cho</a:t>
          </a:r>
          <a:r>
            <a:rPr lang="en-US" sz="2400" dirty="0" smtClean="0">
              <a:solidFill>
                <a:srgbClr val="002060"/>
              </a:solidFill>
              <a:latin typeface="Times New Roman" panose="02020603050405020304" pitchFamily="18" charset="0"/>
              <a:cs typeface="Times New Roman" panose="02020603050405020304" pitchFamily="18" charset="0"/>
            </a:rPr>
            <a:t> ta </a:t>
          </a:r>
          <a:r>
            <a:rPr lang="en-US" sz="2400" dirty="0" err="1" smtClean="0">
              <a:solidFill>
                <a:srgbClr val="002060"/>
              </a:solidFill>
              <a:latin typeface="Times New Roman" panose="02020603050405020304" pitchFamily="18" charset="0"/>
              <a:cs typeface="Times New Roman" panose="02020603050405020304" pitchFamily="18" charset="0"/>
            </a:rPr>
            <a:t>bài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học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về</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thái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độ</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cách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ứng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xử</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với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bạn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trong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cuộc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sống</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F753F899-444C-41B7-A5D3-2F0A594D6E4F}" type="parTrans" cxnId="{B15F7FFD-9099-4E2C-B161-FF00D64A58C4}">
      <dgm:prSet/>
      <dgm:spPr/>
      <dgm:t>
        <a:bodyPr/>
        <a:lstStyle/>
        <a:p>
          <a:endParaRPr lang="en-US"/>
        </a:p>
      </dgm:t>
    </dgm:pt>
    <dgm:pt modelId="{F416EC14-E366-4BEF-91BA-878A1F23DEDE}" type="sibTrans" cxnId="{B15F7FFD-9099-4E2C-B161-FF00D64A58C4}">
      <dgm:prSet/>
      <dgm:spPr/>
      <dgm:t>
        <a:bodyPr/>
        <a:lstStyle/>
        <a:p>
          <a:endParaRPr lang="en-US"/>
        </a:p>
      </dgm:t>
    </dgm:pt>
    <dgm:pt modelId="{1DB4A466-7A07-43F9-8AD2-D841ED1A7F67}">
      <dgm:prSet custT="1"/>
      <dgm:spPr/>
      <dgm:t>
        <a:bodyPr/>
        <a:lstStyle/>
        <a:p>
          <a:pPr algn="just"/>
          <a:r>
            <a:rPr lang="en-US" sz="1900" dirty="0" err="1" smtClean="0">
              <a:solidFill>
                <a:srgbClr val="002060"/>
              </a:solidFill>
              <a:latin typeface="Times New Roman" panose="02020603050405020304" pitchFamily="18" charset="0"/>
              <a:cs typeface="Times New Roman" panose="02020603050405020304" pitchFamily="18" charset="0"/>
            </a:rPr>
            <a:t>Xây</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dựng</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hình</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tượng</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nhân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vật</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gần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gũi</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trẻ</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thơ</a:t>
          </a:r>
          <a:r>
            <a:rPr lang="en-US" sz="1900" dirty="0" smtClean="0">
              <a:solidFill>
                <a:srgbClr val="002060"/>
              </a:solidFill>
              <a:latin typeface="Times New Roman" panose="02020603050405020304" pitchFamily="18" charset="0"/>
              <a:cs typeface="Times New Roman" panose="02020603050405020304" pitchFamily="18" charset="0"/>
            </a:rPr>
            <a:t>.</a:t>
          </a:r>
          <a:endParaRPr lang="en-US" sz="1900" dirty="0">
            <a:solidFill>
              <a:srgbClr val="002060"/>
            </a:solidFill>
            <a:latin typeface="Times New Roman" panose="02020603050405020304" pitchFamily="18" charset="0"/>
            <a:cs typeface="Times New Roman" panose="02020603050405020304" pitchFamily="18" charset="0"/>
          </a:endParaRPr>
        </a:p>
      </dgm:t>
    </dgm:pt>
    <dgm:pt modelId="{2F473AA6-6C56-497B-B21B-4CECAC92D51B}" type="parTrans" cxnId="{DC1F4A81-68D3-4C8F-85F4-C7244E8A4B3D}">
      <dgm:prSet/>
      <dgm:spPr/>
      <dgm:t>
        <a:bodyPr/>
        <a:lstStyle/>
        <a:p>
          <a:endParaRPr lang="en-US"/>
        </a:p>
      </dgm:t>
    </dgm:pt>
    <dgm:pt modelId="{B4CC90A1-DE9D-4AFB-981F-E5AE50DB5BC9}" type="sibTrans" cxnId="{DC1F4A81-68D3-4C8F-85F4-C7244E8A4B3D}">
      <dgm:prSet/>
      <dgm:spPr/>
      <dgm:t>
        <a:bodyPr/>
        <a:lstStyle/>
        <a:p>
          <a:endParaRPr lang="en-US"/>
        </a:p>
      </dgm:t>
    </dgm:pt>
    <dgm:pt modelId="{50B35415-D261-47F7-8403-85C491A48379}">
      <dgm:prSet custT="1"/>
      <dgm:spPr/>
      <dgm:t>
        <a:bodyPr/>
        <a:lstStyle/>
        <a:p>
          <a:pPr algn="just"/>
          <a:r>
            <a:rPr lang="en-US" sz="1900" dirty="0" err="1" smtClean="0">
              <a:solidFill>
                <a:srgbClr val="002060"/>
              </a:solidFill>
              <a:latin typeface="Times New Roman" panose="02020603050405020304" pitchFamily="18" charset="0"/>
              <a:cs typeface="Times New Roman" panose="02020603050405020304" pitchFamily="18" charset="0"/>
            </a:rPr>
            <a:t>Lựa</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chọn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lời</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văn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giàu</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hình</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ảnh</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cảm</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xúc</a:t>
          </a:r>
          <a:r>
            <a:rPr lang="en-US" sz="1900" dirty="0" smtClean="0">
              <a:solidFill>
                <a:srgbClr val="002060"/>
              </a:solidFill>
              <a:latin typeface="Times New Roman" panose="02020603050405020304" pitchFamily="18" charset="0"/>
              <a:cs typeface="Times New Roman" panose="02020603050405020304" pitchFamily="18" charset="0"/>
            </a:rPr>
            <a:t>.</a:t>
          </a:r>
          <a:endParaRPr lang="en-US" sz="1900" dirty="0">
            <a:solidFill>
              <a:srgbClr val="002060"/>
            </a:solidFill>
            <a:latin typeface="Times New Roman" panose="02020603050405020304" pitchFamily="18" charset="0"/>
            <a:cs typeface="Times New Roman" panose="02020603050405020304" pitchFamily="18" charset="0"/>
          </a:endParaRPr>
        </a:p>
      </dgm:t>
    </dgm:pt>
    <dgm:pt modelId="{535FBECA-71A2-4A54-A0E1-01C2B7C47692}" type="parTrans" cxnId="{EDC6254E-226D-482C-AC91-307725EBB27D}">
      <dgm:prSet/>
      <dgm:spPr/>
      <dgm:t>
        <a:bodyPr/>
        <a:lstStyle/>
        <a:p>
          <a:endParaRPr lang="en-US"/>
        </a:p>
      </dgm:t>
    </dgm:pt>
    <dgm:pt modelId="{03FBB42C-7F07-41C4-AC39-8BC4060CBB6C}" type="sibTrans" cxnId="{EDC6254E-226D-482C-AC91-307725EBB27D}">
      <dgm:prSet/>
      <dgm:spPr/>
      <dgm:t>
        <a:bodyPr/>
        <a:lstStyle/>
        <a:p>
          <a:endParaRPr lang="en-US"/>
        </a:p>
      </dgm:t>
    </dgm:pt>
    <dgm:pt modelId="{203550FD-5DC8-4733-80D1-BD68B226AE8B}">
      <dgm:prSet custT="1"/>
      <dgm:spPr/>
      <dgm:t>
        <a:bodyPr/>
        <a:lstStyle/>
        <a:p>
          <a:pPr algn="just"/>
          <a:r>
            <a:rPr lang="en-US" sz="1900" dirty="0" err="1" smtClean="0">
              <a:solidFill>
                <a:srgbClr val="002060"/>
              </a:solidFill>
              <a:latin typeface="Times New Roman" panose="02020603050405020304" pitchFamily="18" charset="0"/>
              <a:cs typeface="Times New Roman" panose="02020603050405020304" pitchFamily="18" charset="0"/>
            </a:rPr>
            <a:t>Miêu</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tả</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loài</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vật</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sinh</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động</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Ngôn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ngữ</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miêu</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tả</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chính</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xác</a:t>
          </a:r>
          <a:endParaRPr lang="en-US" sz="1900" dirty="0">
            <a:solidFill>
              <a:srgbClr val="002060"/>
            </a:solidFill>
            <a:latin typeface="Times New Roman" panose="02020603050405020304" pitchFamily="18" charset="0"/>
            <a:cs typeface="Times New Roman" panose="02020603050405020304" pitchFamily="18" charset="0"/>
          </a:endParaRPr>
        </a:p>
      </dgm:t>
    </dgm:pt>
    <dgm:pt modelId="{F98B41A1-5789-4070-821F-A2EA0BD4DDF5}" type="parTrans" cxnId="{6B70992B-0990-4CEF-B03E-3CBB192392C1}">
      <dgm:prSet/>
      <dgm:spPr/>
      <dgm:t>
        <a:bodyPr/>
        <a:lstStyle/>
        <a:p>
          <a:endParaRPr lang="en-US"/>
        </a:p>
      </dgm:t>
    </dgm:pt>
    <dgm:pt modelId="{8522C688-C096-4455-B421-6E9C40C8673B}" type="sibTrans" cxnId="{6B70992B-0990-4CEF-B03E-3CBB192392C1}">
      <dgm:prSet/>
      <dgm:spPr/>
      <dgm:t>
        <a:bodyPr/>
        <a:lstStyle/>
        <a:p>
          <a:endParaRPr lang="en-US"/>
        </a:p>
      </dgm:t>
    </dgm:pt>
    <dgm:pt modelId="{AA5F9A39-0CEF-4345-8CD5-1B428CF3E222}">
      <dgm:prSet custT="1"/>
      <dgm:spPr/>
      <dgm:t>
        <a:bodyPr/>
        <a:lstStyle/>
        <a:p>
          <a:pPr algn="just"/>
          <a:r>
            <a:rPr lang="en-US" sz="1900" dirty="0" err="1" smtClean="0">
              <a:solidFill>
                <a:srgbClr val="002060"/>
              </a:solidFill>
              <a:latin typeface="Times New Roman" panose="02020603050405020304" pitchFamily="18" charset="0"/>
              <a:cs typeface="Times New Roman" panose="02020603050405020304" pitchFamily="18" charset="0"/>
            </a:rPr>
            <a:t>Trí</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tưởng</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tượng</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độc</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đáo</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khiến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thế</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giới</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loài</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vật</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hiện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lên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dễ</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hiểu</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như</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thế</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giới</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loài</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người</a:t>
          </a:r>
          <a:r>
            <a:rPr lang="en-US" sz="1900" dirty="0" smtClean="0">
              <a:solidFill>
                <a:srgbClr val="002060"/>
              </a:solidFill>
              <a:latin typeface="Times New Roman" panose="02020603050405020304" pitchFamily="18" charset="0"/>
              <a:cs typeface="Times New Roman" panose="02020603050405020304" pitchFamily="18" charset="0"/>
            </a:rPr>
            <a:t>.</a:t>
          </a:r>
          <a:endParaRPr lang="en-US" sz="1900" dirty="0">
            <a:solidFill>
              <a:srgbClr val="002060"/>
            </a:solidFill>
            <a:latin typeface="Times New Roman" panose="02020603050405020304" pitchFamily="18" charset="0"/>
            <a:cs typeface="Times New Roman" panose="02020603050405020304" pitchFamily="18" charset="0"/>
          </a:endParaRPr>
        </a:p>
      </dgm:t>
    </dgm:pt>
    <dgm:pt modelId="{5D8BFB52-BD50-484D-A914-D956E30BCC8A}" type="parTrans" cxnId="{C9106CC2-D84D-4FF0-BAF3-165E0527CDE5}">
      <dgm:prSet/>
      <dgm:spPr/>
      <dgm:t>
        <a:bodyPr/>
        <a:lstStyle/>
        <a:p>
          <a:endParaRPr lang="en-US"/>
        </a:p>
      </dgm:t>
    </dgm:pt>
    <dgm:pt modelId="{AE34EF10-8AB1-43CF-AC1C-E0DE96048E99}" type="sibTrans" cxnId="{C9106CC2-D84D-4FF0-BAF3-165E0527CDE5}">
      <dgm:prSet/>
      <dgm:spPr/>
      <dgm:t>
        <a:bodyPr/>
        <a:lstStyle/>
        <a:p>
          <a:endParaRPr lang="en-US"/>
        </a:p>
      </dgm:t>
    </dgm:pt>
    <dgm:pt modelId="{45A3EAB5-F01A-4272-860A-CD92452C4175}">
      <dgm:prSet custT="1"/>
      <dgm:spPr/>
      <dgm:t>
        <a:bodyPr/>
        <a:lstStyle/>
        <a:p>
          <a:pPr algn="just"/>
          <a:r>
            <a:rPr lang="en-US" sz="1900" dirty="0" err="1" smtClean="0">
              <a:solidFill>
                <a:srgbClr val="002060"/>
              </a:solidFill>
              <a:latin typeface="Times New Roman" panose="02020603050405020304" pitchFamily="18" charset="0"/>
              <a:cs typeface="Times New Roman" panose="02020603050405020304" pitchFamily="18" charset="0"/>
            </a:rPr>
            <a:t>Dùng</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ngôi</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thứ</a:t>
          </a:r>
          <a:r>
            <a:rPr lang="en-US" sz="1900" dirty="0" smtClean="0">
              <a:solidFill>
                <a:srgbClr val="002060"/>
              </a:solidFill>
              <a:latin typeface="Times New Roman" panose="02020603050405020304" pitchFamily="18" charset="0"/>
              <a:cs typeface="Times New Roman" panose="02020603050405020304" pitchFamily="18" charset="0"/>
            </a:rPr>
            <a:t> 1 </a:t>
          </a:r>
          <a:r>
            <a:rPr lang="en-US" sz="1900" dirty="0" err="1" smtClean="0">
              <a:solidFill>
                <a:srgbClr val="002060"/>
              </a:solidFill>
              <a:latin typeface="Times New Roman" panose="02020603050405020304" pitchFamily="18" charset="0"/>
              <a:cs typeface="Times New Roman" panose="02020603050405020304" pitchFamily="18" charset="0"/>
            </a:rPr>
            <a:t>để</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kể</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Dế</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Mèn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hiện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lên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tự</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kể</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về</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mình</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gây</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cảm</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giác</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hồn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nhiên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chân</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thực</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cho</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người</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đọc</a:t>
          </a:r>
          <a:r>
            <a:rPr lang="en-US" sz="1900" dirty="0" smtClean="0">
              <a:solidFill>
                <a:srgbClr val="002060"/>
              </a:solidFill>
              <a:latin typeface="Times New Roman" panose="02020603050405020304" pitchFamily="18" charset="0"/>
              <a:cs typeface="Times New Roman" panose="02020603050405020304" pitchFamily="18" charset="0"/>
            </a:rPr>
            <a:t>.</a:t>
          </a:r>
          <a:endParaRPr lang="en-US" sz="1900" dirty="0">
            <a:solidFill>
              <a:srgbClr val="002060"/>
            </a:solidFill>
            <a:latin typeface="Times New Roman" panose="02020603050405020304" pitchFamily="18" charset="0"/>
            <a:cs typeface="Times New Roman" panose="02020603050405020304" pitchFamily="18" charset="0"/>
          </a:endParaRPr>
        </a:p>
      </dgm:t>
    </dgm:pt>
    <dgm:pt modelId="{4AD7F0C4-575C-4224-9597-1665583BC9FB}" type="parTrans" cxnId="{34EEDA10-5124-42F1-A4E1-8F01ABC1AC1E}">
      <dgm:prSet/>
      <dgm:spPr/>
      <dgm:t>
        <a:bodyPr/>
        <a:lstStyle/>
        <a:p>
          <a:endParaRPr lang="en-US"/>
        </a:p>
      </dgm:t>
    </dgm:pt>
    <dgm:pt modelId="{EB0ED3EF-BB01-4989-8930-0A984CE2E966}" type="sibTrans" cxnId="{34EEDA10-5124-42F1-A4E1-8F01ABC1AC1E}">
      <dgm:prSet/>
      <dgm:spPr/>
      <dgm:t>
        <a:bodyPr/>
        <a:lstStyle/>
        <a:p>
          <a:endParaRPr lang="en-US"/>
        </a:p>
      </dgm:t>
    </dgm:pt>
    <dgm:pt modelId="{0C2FC67A-6CA4-4DA9-95D7-4799F8F948FA}">
      <dgm:prSet custT="1"/>
      <dgm:spPr/>
      <dgm:t>
        <a:bodyPr/>
        <a:lstStyle/>
        <a:p>
          <a:pPr algn="just"/>
          <a:r>
            <a:rPr lang="en-US" sz="1900" dirty="0" err="1" smtClean="0">
              <a:solidFill>
                <a:srgbClr val="002060"/>
              </a:solidFill>
              <a:latin typeface="Times New Roman" panose="02020603050405020304" pitchFamily="18" charset="0"/>
              <a:cs typeface="Times New Roman" panose="02020603050405020304" pitchFamily="18" charset="0"/>
            </a:rPr>
            <a:t>Sử</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dụng</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hiệu</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quả</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phép</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tu</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err="1" smtClean="0">
              <a:solidFill>
                <a:srgbClr val="002060"/>
              </a:solidFill>
              <a:latin typeface="Times New Roman" panose="02020603050405020304" pitchFamily="18" charset="0"/>
              <a:cs typeface="Times New Roman" panose="02020603050405020304" pitchFamily="18" charset="0"/>
            </a:rPr>
            <a:t>từ</a:t>
          </a:r>
          <a:r>
            <a:rPr lang="en-US" sz="1900" dirty="0" smtClean="0">
              <a:solidFill>
                <a:srgbClr val="002060"/>
              </a:solidFill>
              <a:latin typeface="Times New Roman" panose="02020603050405020304" pitchFamily="18" charset="0"/>
              <a:cs typeface="Times New Roman" panose="02020603050405020304" pitchFamily="18" charset="0"/>
            </a:rPr>
            <a:t>.</a:t>
          </a:r>
          <a:endParaRPr lang="en-US" sz="1900" dirty="0">
            <a:solidFill>
              <a:srgbClr val="002060"/>
            </a:solidFill>
            <a:latin typeface="Times New Roman" panose="02020603050405020304" pitchFamily="18" charset="0"/>
            <a:cs typeface="Times New Roman" panose="02020603050405020304" pitchFamily="18" charset="0"/>
          </a:endParaRPr>
        </a:p>
      </dgm:t>
    </dgm:pt>
    <dgm:pt modelId="{DB279F7B-0D76-4593-9DCB-283BD7E9A2A7}" type="parTrans" cxnId="{DD9ABC43-A01E-4A9C-843D-7C23E9AC1D09}">
      <dgm:prSet/>
      <dgm:spPr/>
      <dgm:t>
        <a:bodyPr/>
        <a:lstStyle/>
        <a:p>
          <a:endParaRPr lang="en-US"/>
        </a:p>
      </dgm:t>
    </dgm:pt>
    <dgm:pt modelId="{3445A80A-DAFA-454C-B87B-7BCF480D2EED}" type="sibTrans" cxnId="{DD9ABC43-A01E-4A9C-843D-7C23E9AC1D09}">
      <dgm:prSet/>
      <dgm:spPr/>
      <dgm:t>
        <a:bodyPr/>
        <a:lstStyle/>
        <a:p>
          <a:endParaRPr lang="en-US"/>
        </a:p>
      </dgm:t>
    </dgm:pt>
    <dgm:pt modelId="{E85F9130-CBCD-4632-BDE7-DC737921586A}">
      <dgm:prSet/>
      <dgm:spPr/>
      <dgm:t>
        <a:bodyPr/>
        <a:lstStyle/>
        <a:p>
          <a:pPr algn="just"/>
          <a:r>
            <a:rPr lang="en-US" dirty="0" smtClean="0">
              <a:solidFill>
                <a:srgbClr val="002060"/>
              </a:solidFill>
              <a:latin typeface="Times New Roman" panose="02020603050405020304" pitchFamily="18" charset="0"/>
              <a:cs typeface="Times New Roman" panose="02020603050405020304" pitchFamily="18" charset="0"/>
            </a:rPr>
            <a:t>-Do </a:t>
          </a:r>
          <a:r>
            <a:rPr lang="en-US" dirty="0" err="1" smtClean="0">
              <a:solidFill>
                <a:srgbClr val="002060"/>
              </a:solidFill>
              <a:latin typeface="Times New Roman" panose="02020603050405020304" pitchFamily="18" charset="0"/>
              <a:cs typeface="Times New Roman" panose="02020603050405020304" pitchFamily="18" charset="0"/>
            </a:rPr>
            <a:t>bày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trò</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trêu</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chọc</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chị</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Cốc</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nên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đã</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gây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ra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cái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chết</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cho</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Dế</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Choắt</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Dế</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Mèn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hối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hận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và</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rút</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ra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bài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học</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đường</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đời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đầu</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tiên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cho</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mình</a:t>
          </a:r>
          <a:endParaRPr lang="en-US" dirty="0">
            <a:solidFill>
              <a:srgbClr val="002060"/>
            </a:solidFill>
            <a:latin typeface="Times New Roman" panose="02020603050405020304" pitchFamily="18" charset="0"/>
            <a:cs typeface="Times New Roman" panose="02020603050405020304" pitchFamily="18" charset="0"/>
          </a:endParaRPr>
        </a:p>
      </dgm:t>
    </dgm:pt>
    <dgm:pt modelId="{4ACB8049-1606-4793-81EA-F4A6D985902D}" type="parTrans" cxnId="{023A3AFE-2CB6-4B02-BF74-4AC466CA1A07}">
      <dgm:prSet/>
      <dgm:spPr/>
      <dgm:t>
        <a:bodyPr/>
        <a:lstStyle/>
        <a:p>
          <a:endParaRPr lang="en-US"/>
        </a:p>
      </dgm:t>
    </dgm:pt>
    <dgm:pt modelId="{10487E8D-590F-434C-90D9-BD7BDA1623BE}" type="sibTrans" cxnId="{023A3AFE-2CB6-4B02-BF74-4AC466CA1A07}">
      <dgm:prSet/>
      <dgm:spPr/>
      <dgm:t>
        <a:bodyPr/>
        <a:lstStyle/>
        <a:p>
          <a:endParaRPr lang="en-US"/>
        </a:p>
      </dgm:t>
    </dgm:pt>
    <dgm:pt modelId="{331905E3-43AB-451A-AE5A-B08053CE62FC}" type="pres">
      <dgm:prSet presAssocID="{36935E56-A728-440B-9217-F9ED08F01853}" presName="linearFlow" presStyleCnt="0">
        <dgm:presLayoutVars>
          <dgm:dir/>
          <dgm:animLvl val="lvl"/>
          <dgm:resizeHandles/>
        </dgm:presLayoutVars>
      </dgm:prSet>
      <dgm:spPr/>
      <dgm:t>
        <a:bodyPr/>
        <a:lstStyle/>
        <a:p>
          <a:endParaRPr lang="en-US"/>
        </a:p>
      </dgm:t>
    </dgm:pt>
    <dgm:pt modelId="{CF28982F-DE4A-426B-96CD-72272FA751EC}" type="pres">
      <dgm:prSet presAssocID="{736DC999-02A1-4AF8-8A98-F7C44BFFDE78}" presName="compositeNode" presStyleCnt="0">
        <dgm:presLayoutVars>
          <dgm:bulletEnabled val="1"/>
        </dgm:presLayoutVars>
      </dgm:prSet>
      <dgm:spPr/>
    </dgm:pt>
    <dgm:pt modelId="{9A474326-CC2C-43FB-A994-73B53ABCD04B}" type="pres">
      <dgm:prSet presAssocID="{736DC999-02A1-4AF8-8A98-F7C44BFFDE78}" presName="image" presStyleLbl="fgImgPlace1" presStyleIdx="0" presStyleCnt="3"/>
      <dgm:spPr>
        <a:blipFill rotWithShape="1">
          <a:blip xmlns:r="http://schemas.openxmlformats.org/officeDocument/2006/relationships" r:embed="rId1"/>
          <a:stretch>
            <a:fillRect/>
          </a:stretch>
        </a:blipFill>
      </dgm:spPr>
    </dgm:pt>
    <dgm:pt modelId="{16D34907-C9FA-4E8D-AC69-006097DA0816}" type="pres">
      <dgm:prSet presAssocID="{736DC999-02A1-4AF8-8A98-F7C44BFFDE78}" presName="childNode" presStyleLbl="node1" presStyleIdx="0" presStyleCnt="3">
        <dgm:presLayoutVars>
          <dgm:bulletEnabled val="1"/>
        </dgm:presLayoutVars>
      </dgm:prSet>
      <dgm:spPr/>
      <dgm:t>
        <a:bodyPr/>
        <a:lstStyle/>
        <a:p>
          <a:endParaRPr lang="en-US"/>
        </a:p>
      </dgm:t>
    </dgm:pt>
    <dgm:pt modelId="{49CD4A20-1449-421E-B3B0-BB0DEF03EC13}" type="pres">
      <dgm:prSet presAssocID="{736DC999-02A1-4AF8-8A98-F7C44BFFDE78}" presName="parentNode" presStyleLbl="revTx" presStyleIdx="0" presStyleCnt="3">
        <dgm:presLayoutVars>
          <dgm:chMax val="0"/>
          <dgm:bulletEnabled val="1"/>
        </dgm:presLayoutVars>
      </dgm:prSet>
      <dgm:spPr/>
      <dgm:t>
        <a:bodyPr/>
        <a:lstStyle/>
        <a:p>
          <a:endParaRPr lang="en-US"/>
        </a:p>
      </dgm:t>
    </dgm:pt>
    <dgm:pt modelId="{3B9A664D-121A-4A31-85AA-97B89BCB3F11}" type="pres">
      <dgm:prSet presAssocID="{229BDB47-2F78-4D75-BAD1-7CA16F5BC3BA}" presName="sibTrans" presStyleCnt="0"/>
      <dgm:spPr/>
    </dgm:pt>
    <dgm:pt modelId="{006CBEEA-7EA3-4B9D-B850-FD7A8F1F785C}" type="pres">
      <dgm:prSet presAssocID="{EAAF5353-E773-4390-B2E1-F20C59919AB4}" presName="compositeNode" presStyleCnt="0">
        <dgm:presLayoutVars>
          <dgm:bulletEnabled val="1"/>
        </dgm:presLayoutVars>
      </dgm:prSet>
      <dgm:spPr/>
    </dgm:pt>
    <dgm:pt modelId="{0FC96475-66CB-42CC-A12C-17B9AC73A6D3}" type="pres">
      <dgm:prSet presAssocID="{EAAF5353-E773-4390-B2E1-F20C59919AB4}" presName="image" presStyleLbl="fgImgPlace1" presStyleIdx="1" presStyleCnt="3"/>
      <dgm:spPr>
        <a:blipFill rotWithShape="1">
          <a:blip xmlns:r="http://schemas.openxmlformats.org/officeDocument/2006/relationships" r:embed="rId2"/>
          <a:stretch>
            <a:fillRect/>
          </a:stretch>
        </a:blipFill>
      </dgm:spPr>
    </dgm:pt>
    <dgm:pt modelId="{EAB39C49-FE65-4374-A794-6C403D55DCCC}" type="pres">
      <dgm:prSet presAssocID="{EAAF5353-E773-4390-B2E1-F20C59919AB4}" presName="childNode" presStyleLbl="node1" presStyleIdx="1" presStyleCnt="3" custScaleX="137510" custLinFactNeighborX="15870">
        <dgm:presLayoutVars>
          <dgm:bulletEnabled val="1"/>
        </dgm:presLayoutVars>
      </dgm:prSet>
      <dgm:spPr/>
      <dgm:t>
        <a:bodyPr/>
        <a:lstStyle/>
        <a:p>
          <a:endParaRPr lang="en-US"/>
        </a:p>
      </dgm:t>
    </dgm:pt>
    <dgm:pt modelId="{B9F6075A-5A3D-4FC1-86D3-8A2E11A66667}" type="pres">
      <dgm:prSet presAssocID="{EAAF5353-E773-4390-B2E1-F20C59919AB4}" presName="parentNode" presStyleLbl="revTx" presStyleIdx="1" presStyleCnt="3" custLinFactNeighborX="-38642">
        <dgm:presLayoutVars>
          <dgm:chMax val="0"/>
          <dgm:bulletEnabled val="1"/>
        </dgm:presLayoutVars>
      </dgm:prSet>
      <dgm:spPr/>
      <dgm:t>
        <a:bodyPr/>
        <a:lstStyle/>
        <a:p>
          <a:endParaRPr lang="en-US"/>
        </a:p>
      </dgm:t>
    </dgm:pt>
    <dgm:pt modelId="{78441A5F-FFE5-49E8-95D1-8935610F3A3E}" type="pres">
      <dgm:prSet presAssocID="{3835DBAE-4FA0-4734-910C-8FB6D6107E2C}" presName="sibTrans" presStyleCnt="0"/>
      <dgm:spPr/>
    </dgm:pt>
    <dgm:pt modelId="{AC62F6E3-E521-467B-B790-18E51B19B3A9}" type="pres">
      <dgm:prSet presAssocID="{C4B1FFED-1EB5-4E88-9DE9-CB515A817C65}" presName="compositeNode" presStyleCnt="0">
        <dgm:presLayoutVars>
          <dgm:bulletEnabled val="1"/>
        </dgm:presLayoutVars>
      </dgm:prSet>
      <dgm:spPr/>
    </dgm:pt>
    <dgm:pt modelId="{8038DAEC-C8F3-4242-81B8-75C820FAFEBD}" type="pres">
      <dgm:prSet presAssocID="{C4B1FFED-1EB5-4E88-9DE9-CB515A817C65}" presName="image" presStyleLbl="fgImgPlace1" presStyleIdx="2" presStyleCnt="3"/>
      <dgm:spPr>
        <a:blipFill rotWithShape="1">
          <a:blip xmlns:r="http://schemas.openxmlformats.org/officeDocument/2006/relationships" r:embed="rId3"/>
          <a:stretch>
            <a:fillRect/>
          </a:stretch>
        </a:blipFill>
      </dgm:spPr>
    </dgm:pt>
    <dgm:pt modelId="{2482D78A-15C3-4066-A532-93BAF14EBAA3}" type="pres">
      <dgm:prSet presAssocID="{C4B1FFED-1EB5-4E88-9DE9-CB515A817C65}" presName="childNode" presStyleLbl="node1" presStyleIdx="2" presStyleCnt="3" custScaleX="80810">
        <dgm:presLayoutVars>
          <dgm:bulletEnabled val="1"/>
        </dgm:presLayoutVars>
      </dgm:prSet>
      <dgm:spPr/>
      <dgm:t>
        <a:bodyPr/>
        <a:lstStyle/>
        <a:p>
          <a:endParaRPr lang="en-US"/>
        </a:p>
      </dgm:t>
    </dgm:pt>
    <dgm:pt modelId="{49A60E2D-FDB6-42CD-9075-1CABCB8A87A4}" type="pres">
      <dgm:prSet presAssocID="{C4B1FFED-1EB5-4E88-9DE9-CB515A817C65}" presName="parentNode" presStyleLbl="revTx" presStyleIdx="2" presStyleCnt="3" custLinFactNeighborX="35497">
        <dgm:presLayoutVars>
          <dgm:chMax val="0"/>
          <dgm:bulletEnabled val="1"/>
        </dgm:presLayoutVars>
      </dgm:prSet>
      <dgm:spPr/>
      <dgm:t>
        <a:bodyPr/>
        <a:lstStyle/>
        <a:p>
          <a:endParaRPr lang="en-US"/>
        </a:p>
      </dgm:t>
    </dgm:pt>
  </dgm:ptLst>
  <dgm:cxnLst>
    <dgm:cxn modelId="{DD9ABC43-A01E-4A9C-843D-7C23E9AC1D09}" srcId="{EAAF5353-E773-4390-B2E1-F20C59919AB4}" destId="{0C2FC67A-6CA4-4DA9-95D7-4799F8F948FA}" srcOrd="2" destOrd="0" parTransId="{DB279F7B-0D76-4593-9DCB-283BD7E9A2A7}" sibTransId="{3445A80A-DAFA-454C-B87B-7BCF480D2EED}"/>
    <dgm:cxn modelId="{8F9EB4BD-4D26-4A1A-8E4E-FE0928928DE6}" type="presOf" srcId="{0C2FC67A-6CA4-4DA9-95D7-4799F8F948FA}" destId="{EAB39C49-FE65-4374-A794-6C403D55DCCC}" srcOrd="0" destOrd="2" presId="urn:microsoft.com/office/officeart/2005/8/layout/hList2"/>
    <dgm:cxn modelId="{E625E204-F097-44B0-AEA2-B3955054F10F}" srcId="{36935E56-A728-440B-9217-F9ED08F01853}" destId="{C4B1FFED-1EB5-4E88-9DE9-CB515A817C65}" srcOrd="2" destOrd="0" parTransId="{F6AE01B1-80CC-4232-818E-39F81D858C59}" sibTransId="{93F97061-348A-4941-845C-0147C8572B6B}"/>
    <dgm:cxn modelId="{023A3AFE-2CB6-4B02-BF74-4AC466CA1A07}" srcId="{736DC999-02A1-4AF8-8A98-F7C44BFFDE78}" destId="{E85F9130-CBCD-4632-BDE7-DC737921586A}" srcOrd="1" destOrd="0" parTransId="{4ACB8049-1606-4793-81EA-F4A6D985902D}" sibTransId="{10487E8D-590F-434C-90D9-BD7BDA1623BE}"/>
    <dgm:cxn modelId="{89044092-E4A9-4E61-8CA5-B4DF9EF8B8DA}" type="presOf" srcId="{A06F0CFF-DA61-49A3-9062-9B15696C54F4}" destId="{EAB39C49-FE65-4374-A794-6C403D55DCCC}" srcOrd="0" destOrd="0" presId="urn:microsoft.com/office/officeart/2005/8/layout/hList2"/>
    <dgm:cxn modelId="{7C6CB2F2-7779-4E26-8211-9EF8FB968D80}" type="presOf" srcId="{736DC999-02A1-4AF8-8A98-F7C44BFFDE78}" destId="{49CD4A20-1449-421E-B3B0-BB0DEF03EC13}" srcOrd="0" destOrd="0" presId="urn:microsoft.com/office/officeart/2005/8/layout/hList2"/>
    <dgm:cxn modelId="{6B70992B-0990-4CEF-B03E-3CBB192392C1}" srcId="{EAAF5353-E773-4390-B2E1-F20C59919AB4}" destId="{203550FD-5DC8-4733-80D1-BD68B226AE8B}" srcOrd="4" destOrd="0" parTransId="{F98B41A1-5789-4070-821F-A2EA0BD4DDF5}" sibTransId="{8522C688-C096-4455-B421-6E9C40C8673B}"/>
    <dgm:cxn modelId="{EDC6254E-226D-482C-AC91-307725EBB27D}" srcId="{EAAF5353-E773-4390-B2E1-F20C59919AB4}" destId="{50B35415-D261-47F7-8403-85C491A48379}" srcOrd="3" destOrd="0" parTransId="{535FBECA-71A2-4A54-A0E1-01C2B7C47692}" sibTransId="{03FBB42C-7F07-41C4-AC39-8BC4060CBB6C}"/>
    <dgm:cxn modelId="{10300FF3-93D3-4FE8-B682-0A80598A2F2A}" srcId="{36935E56-A728-440B-9217-F9ED08F01853}" destId="{EAAF5353-E773-4390-B2E1-F20C59919AB4}" srcOrd="1" destOrd="0" parTransId="{574A5CD4-2230-4677-8956-DDDD2909557F}" sibTransId="{3835DBAE-4FA0-4734-910C-8FB6D6107E2C}"/>
    <dgm:cxn modelId="{D233778F-3E31-4285-A1C0-E7F073B0C0CB}" srcId="{EAAF5353-E773-4390-B2E1-F20C59919AB4}" destId="{A06F0CFF-DA61-49A3-9062-9B15696C54F4}" srcOrd="0" destOrd="0" parTransId="{DF1F160D-D1B8-4790-9892-B123DCD93089}" sibTransId="{CDA8AB87-930C-4AAB-8736-4C5C581D7782}"/>
    <dgm:cxn modelId="{9A103025-F115-4316-BCF7-0A85EFAC28D1}" srcId="{736DC999-02A1-4AF8-8A98-F7C44BFFDE78}" destId="{E592C3AA-040F-4DFD-964D-B6E9D05AC30A}" srcOrd="0" destOrd="0" parTransId="{725E6073-D6B0-470E-91FC-635808F994AA}" sibTransId="{9CC3AE1B-0E49-4937-944A-030D90048388}"/>
    <dgm:cxn modelId="{DC1F4A81-68D3-4C8F-85F4-C7244E8A4B3D}" srcId="{EAAF5353-E773-4390-B2E1-F20C59919AB4}" destId="{1DB4A466-7A07-43F9-8AD2-D841ED1A7F67}" srcOrd="1" destOrd="0" parTransId="{2F473AA6-6C56-497B-B21B-4CECAC92D51B}" sibTransId="{B4CC90A1-DE9D-4AFB-981F-E5AE50DB5BC9}"/>
    <dgm:cxn modelId="{612A8F38-F65D-4EDC-94D9-8F7AE5F8AA73}" type="presOf" srcId="{EAAF5353-E773-4390-B2E1-F20C59919AB4}" destId="{B9F6075A-5A3D-4FC1-86D3-8A2E11A66667}" srcOrd="0" destOrd="0" presId="urn:microsoft.com/office/officeart/2005/8/layout/hList2"/>
    <dgm:cxn modelId="{4D01D03D-E523-4DE7-BFEB-5B44EC658E05}" srcId="{36935E56-A728-440B-9217-F9ED08F01853}" destId="{736DC999-02A1-4AF8-8A98-F7C44BFFDE78}" srcOrd="0" destOrd="0" parTransId="{3661C67A-A4C1-474C-8100-5C7BB01A244D}" sibTransId="{229BDB47-2F78-4D75-BAD1-7CA16F5BC3BA}"/>
    <dgm:cxn modelId="{66097F6F-82C0-4FDF-BE98-EEFCE6D43F12}" type="presOf" srcId="{50B35415-D261-47F7-8403-85C491A48379}" destId="{EAB39C49-FE65-4374-A794-6C403D55DCCC}" srcOrd="0" destOrd="3" presId="urn:microsoft.com/office/officeart/2005/8/layout/hList2"/>
    <dgm:cxn modelId="{C9106CC2-D84D-4FF0-BAF3-165E0527CDE5}" srcId="{EAAF5353-E773-4390-B2E1-F20C59919AB4}" destId="{AA5F9A39-0CEF-4345-8CD5-1B428CF3E222}" srcOrd="5" destOrd="0" parTransId="{5D8BFB52-BD50-484D-A914-D956E30BCC8A}" sibTransId="{AE34EF10-8AB1-43CF-AC1C-E0DE96048E99}"/>
    <dgm:cxn modelId="{2A92CB37-D592-4679-8E62-36EC6470AA0C}" type="presOf" srcId="{1DB4A466-7A07-43F9-8AD2-D841ED1A7F67}" destId="{EAB39C49-FE65-4374-A794-6C403D55DCCC}" srcOrd="0" destOrd="1" presId="urn:microsoft.com/office/officeart/2005/8/layout/hList2"/>
    <dgm:cxn modelId="{2B1378BF-C922-450E-A360-50F6C0EFEF02}" type="presOf" srcId="{C4B1FFED-1EB5-4E88-9DE9-CB515A817C65}" destId="{49A60E2D-FDB6-42CD-9075-1CABCB8A87A4}" srcOrd="0" destOrd="0" presId="urn:microsoft.com/office/officeart/2005/8/layout/hList2"/>
    <dgm:cxn modelId="{E91F7165-296D-408F-BA63-88615B1D588D}" type="presOf" srcId="{AA5F9A39-0CEF-4345-8CD5-1B428CF3E222}" destId="{EAB39C49-FE65-4374-A794-6C403D55DCCC}" srcOrd="0" destOrd="5" presId="urn:microsoft.com/office/officeart/2005/8/layout/hList2"/>
    <dgm:cxn modelId="{34EEDA10-5124-42F1-A4E1-8F01ABC1AC1E}" srcId="{EAAF5353-E773-4390-B2E1-F20C59919AB4}" destId="{45A3EAB5-F01A-4272-860A-CD92452C4175}" srcOrd="6" destOrd="0" parTransId="{4AD7F0C4-575C-4224-9597-1665583BC9FB}" sibTransId="{EB0ED3EF-BB01-4989-8930-0A984CE2E966}"/>
    <dgm:cxn modelId="{A4FD1AA8-66BE-4AC0-89E2-0C23D9A70712}" type="presOf" srcId="{36935E56-A728-440B-9217-F9ED08F01853}" destId="{331905E3-43AB-451A-AE5A-B08053CE62FC}" srcOrd="0" destOrd="0" presId="urn:microsoft.com/office/officeart/2005/8/layout/hList2"/>
    <dgm:cxn modelId="{4B139E0D-2FC9-412F-9A71-C4280A5E2C94}" type="presOf" srcId="{C9252583-172B-4B8D-A24B-116A81AE7AF8}" destId="{2482D78A-15C3-4066-A532-93BAF14EBAA3}" srcOrd="0" destOrd="0" presId="urn:microsoft.com/office/officeart/2005/8/layout/hList2"/>
    <dgm:cxn modelId="{F76D238E-841C-4AF7-BF47-161607A4DC1A}" type="presOf" srcId="{E592C3AA-040F-4DFD-964D-B6E9D05AC30A}" destId="{16D34907-C9FA-4E8D-AC69-006097DA0816}" srcOrd="0" destOrd="0" presId="urn:microsoft.com/office/officeart/2005/8/layout/hList2"/>
    <dgm:cxn modelId="{FB562C1B-060B-46A6-BCCB-009501C46495}" type="presOf" srcId="{45A3EAB5-F01A-4272-860A-CD92452C4175}" destId="{EAB39C49-FE65-4374-A794-6C403D55DCCC}" srcOrd="0" destOrd="6" presId="urn:microsoft.com/office/officeart/2005/8/layout/hList2"/>
    <dgm:cxn modelId="{B15F7FFD-9099-4E2C-B161-FF00D64A58C4}" srcId="{C4B1FFED-1EB5-4E88-9DE9-CB515A817C65}" destId="{C9252583-172B-4B8D-A24B-116A81AE7AF8}" srcOrd="0" destOrd="0" parTransId="{F753F899-444C-41B7-A5D3-2F0A594D6E4F}" sibTransId="{F416EC14-E366-4BEF-91BA-878A1F23DEDE}"/>
    <dgm:cxn modelId="{F3AA4597-B4D7-48F7-ACF0-4269202D9B3C}" type="presOf" srcId="{E85F9130-CBCD-4632-BDE7-DC737921586A}" destId="{16D34907-C9FA-4E8D-AC69-006097DA0816}" srcOrd="0" destOrd="1" presId="urn:microsoft.com/office/officeart/2005/8/layout/hList2"/>
    <dgm:cxn modelId="{65357058-60F4-4DEC-9FC3-5A1745AE0FC8}" type="presOf" srcId="{203550FD-5DC8-4733-80D1-BD68B226AE8B}" destId="{EAB39C49-FE65-4374-A794-6C403D55DCCC}" srcOrd="0" destOrd="4" presId="urn:microsoft.com/office/officeart/2005/8/layout/hList2"/>
    <dgm:cxn modelId="{76C1850F-FDC2-4A5A-8855-0949EEE3767F}" type="presParOf" srcId="{331905E3-43AB-451A-AE5A-B08053CE62FC}" destId="{CF28982F-DE4A-426B-96CD-72272FA751EC}" srcOrd="0" destOrd="0" presId="urn:microsoft.com/office/officeart/2005/8/layout/hList2"/>
    <dgm:cxn modelId="{83B0A172-C984-42F9-B055-8264A3E24280}" type="presParOf" srcId="{CF28982F-DE4A-426B-96CD-72272FA751EC}" destId="{9A474326-CC2C-43FB-A994-73B53ABCD04B}" srcOrd="0" destOrd="0" presId="urn:microsoft.com/office/officeart/2005/8/layout/hList2"/>
    <dgm:cxn modelId="{7F66283A-E78E-4ED0-AF65-62BC3CE7A4E9}" type="presParOf" srcId="{CF28982F-DE4A-426B-96CD-72272FA751EC}" destId="{16D34907-C9FA-4E8D-AC69-006097DA0816}" srcOrd="1" destOrd="0" presId="urn:microsoft.com/office/officeart/2005/8/layout/hList2"/>
    <dgm:cxn modelId="{F99B45FF-5E28-497C-830E-FD8118D978E6}" type="presParOf" srcId="{CF28982F-DE4A-426B-96CD-72272FA751EC}" destId="{49CD4A20-1449-421E-B3B0-BB0DEF03EC13}" srcOrd="2" destOrd="0" presId="urn:microsoft.com/office/officeart/2005/8/layout/hList2"/>
    <dgm:cxn modelId="{D5798E11-9A5C-435C-B601-CB61537B2E24}" type="presParOf" srcId="{331905E3-43AB-451A-AE5A-B08053CE62FC}" destId="{3B9A664D-121A-4A31-85AA-97B89BCB3F11}" srcOrd="1" destOrd="0" presId="urn:microsoft.com/office/officeart/2005/8/layout/hList2"/>
    <dgm:cxn modelId="{FDE7454E-8767-4972-B31C-878556943D48}" type="presParOf" srcId="{331905E3-43AB-451A-AE5A-B08053CE62FC}" destId="{006CBEEA-7EA3-4B9D-B850-FD7A8F1F785C}" srcOrd="2" destOrd="0" presId="urn:microsoft.com/office/officeart/2005/8/layout/hList2"/>
    <dgm:cxn modelId="{62DF1414-9DB5-4115-9188-D048FF50C002}" type="presParOf" srcId="{006CBEEA-7EA3-4B9D-B850-FD7A8F1F785C}" destId="{0FC96475-66CB-42CC-A12C-17B9AC73A6D3}" srcOrd="0" destOrd="0" presId="urn:microsoft.com/office/officeart/2005/8/layout/hList2"/>
    <dgm:cxn modelId="{90923B8F-2A21-4498-B794-E610E4C7A3F0}" type="presParOf" srcId="{006CBEEA-7EA3-4B9D-B850-FD7A8F1F785C}" destId="{EAB39C49-FE65-4374-A794-6C403D55DCCC}" srcOrd="1" destOrd="0" presId="urn:microsoft.com/office/officeart/2005/8/layout/hList2"/>
    <dgm:cxn modelId="{5754D9F1-D50F-41BA-A42B-F0693441EBE5}" type="presParOf" srcId="{006CBEEA-7EA3-4B9D-B850-FD7A8F1F785C}" destId="{B9F6075A-5A3D-4FC1-86D3-8A2E11A66667}" srcOrd="2" destOrd="0" presId="urn:microsoft.com/office/officeart/2005/8/layout/hList2"/>
    <dgm:cxn modelId="{08AD2C5B-D823-4AD1-8DBA-AC8D0F00B189}" type="presParOf" srcId="{331905E3-43AB-451A-AE5A-B08053CE62FC}" destId="{78441A5F-FFE5-49E8-95D1-8935610F3A3E}" srcOrd="3" destOrd="0" presId="urn:microsoft.com/office/officeart/2005/8/layout/hList2"/>
    <dgm:cxn modelId="{8405BD0F-F890-4258-8D74-84FBB39E7A1E}" type="presParOf" srcId="{331905E3-43AB-451A-AE5A-B08053CE62FC}" destId="{AC62F6E3-E521-467B-B790-18E51B19B3A9}" srcOrd="4" destOrd="0" presId="urn:microsoft.com/office/officeart/2005/8/layout/hList2"/>
    <dgm:cxn modelId="{E41500D6-F927-4660-ADF4-F8187273EC1B}" type="presParOf" srcId="{AC62F6E3-E521-467B-B790-18E51B19B3A9}" destId="{8038DAEC-C8F3-4242-81B8-75C820FAFEBD}" srcOrd="0" destOrd="0" presId="urn:microsoft.com/office/officeart/2005/8/layout/hList2"/>
    <dgm:cxn modelId="{CFD41ECC-B68F-4762-8D51-5BA3B5E83FCF}" type="presParOf" srcId="{AC62F6E3-E521-467B-B790-18E51B19B3A9}" destId="{2482D78A-15C3-4066-A532-93BAF14EBAA3}" srcOrd="1" destOrd="0" presId="urn:microsoft.com/office/officeart/2005/8/layout/hList2"/>
    <dgm:cxn modelId="{2FC8E56F-9722-4903-9006-79E6472AED16}" type="presParOf" srcId="{AC62F6E3-E521-467B-B790-18E51B19B3A9}" destId="{49A60E2D-FDB6-42CD-9075-1CABCB8A87A4}"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BC6366-A0C2-444A-9AAE-6791681F038A}" type="doc">
      <dgm:prSet loTypeId="urn:microsoft.com/office/officeart/2005/8/layout/hierarchy3" loCatId="list" qsTypeId="urn:microsoft.com/office/officeart/2005/8/quickstyle/simple1" qsCatId="simple" csTypeId="urn:microsoft.com/office/officeart/2005/8/colors/accent1_2#3" csCatId="accent1" phldr="1"/>
      <dgm:spPr/>
      <dgm:t>
        <a:bodyPr/>
        <a:lstStyle/>
        <a:p>
          <a:endParaRPr lang="en-US"/>
        </a:p>
      </dgm:t>
    </dgm:pt>
    <dgm:pt modelId="{E02344CE-5E73-4E46-953C-68389088DC3B}">
      <dgm:prSet phldrT="[Text]" custT="1"/>
      <dgm:spPr/>
      <dgm:t>
        <a:bodyPr/>
        <a:lstStyle/>
        <a:p>
          <a:pPr algn="just"/>
          <a:r>
            <a:rPr lang="en-US" sz="2400" dirty="0" err="1" smtClean="0">
              <a:latin typeface="Times New Roman" pitchFamily="18" charset="0"/>
              <a:cs typeface="Calibri" pitchFamily="34" charset="0"/>
            </a:rPr>
            <a:t>Viết</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đoạn</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văn</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khoảng</a:t>
          </a:r>
          <a:r>
            <a:rPr lang="en-US" sz="2400" dirty="0" smtClean="0">
              <a:latin typeface="Times New Roman" pitchFamily="18" charset="0"/>
              <a:cs typeface="Calibri" pitchFamily="34" charset="0"/>
            </a:rPr>
            <a:t> 5 </a:t>
          </a:r>
          <a:r>
            <a:rPr lang="en-US" sz="2400" dirty="0" err="1" smtClean="0">
              <a:latin typeface="Times New Roman" pitchFamily="18" charset="0"/>
              <a:cs typeface="Calibri" pitchFamily="34" charset="0"/>
            </a:rPr>
            <a:t>đến</a:t>
          </a:r>
          <a:r>
            <a:rPr lang="en-US" sz="2400" dirty="0" smtClean="0">
              <a:latin typeface="Times New Roman" pitchFamily="18" charset="0"/>
              <a:cs typeface="Calibri" pitchFamily="34" charset="0"/>
            </a:rPr>
            <a:t> 7 </a:t>
          </a:r>
          <a:r>
            <a:rPr lang="en-US" sz="2400" dirty="0" err="1" smtClean="0">
              <a:latin typeface="Times New Roman" pitchFamily="18" charset="0"/>
              <a:cs typeface="Calibri" pitchFamily="34" charset="0"/>
            </a:rPr>
            <a:t>câu</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kể</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lại</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một</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sự</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việc</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trong</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đoạn</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trích</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bài</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học</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đường</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đời</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đầu</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tiên</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bằng</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lời</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của</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nhân</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vật</a:t>
          </a:r>
          <a:r>
            <a:rPr lang="en-US" sz="2400" dirty="0" smtClean="0">
              <a:latin typeface="Times New Roman" pitchFamily="18" charset="0"/>
              <a:cs typeface="Calibri" pitchFamily="34" charset="0"/>
            </a:rPr>
            <a:t> do </a:t>
          </a:r>
          <a:r>
            <a:rPr lang="en-US" sz="2400" dirty="0" err="1" smtClean="0">
              <a:latin typeface="Times New Roman" pitchFamily="18" charset="0"/>
              <a:cs typeface="Calibri" pitchFamily="34" charset="0"/>
            </a:rPr>
            <a:t>em</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lựa</a:t>
          </a:r>
          <a:r>
            <a:rPr lang="en-US" sz="2400" dirty="0" smtClean="0">
              <a:latin typeface="Times New Roman" pitchFamily="18" charset="0"/>
              <a:cs typeface="Calibri" pitchFamily="34" charset="0"/>
            </a:rPr>
            <a:t> </a:t>
          </a:r>
          <a:r>
            <a:rPr lang="en-US" sz="2400" dirty="0" err="1" smtClean="0">
              <a:latin typeface="Times New Roman" pitchFamily="18" charset="0"/>
              <a:cs typeface="Calibri" pitchFamily="34" charset="0"/>
            </a:rPr>
            <a:t>chọn</a:t>
          </a:r>
          <a:r>
            <a:rPr lang="en-US" sz="2400" dirty="0" smtClean="0">
              <a:latin typeface="Times New Roman" pitchFamily="18" charset="0"/>
              <a:cs typeface="Calibri" pitchFamily="34" charset="0"/>
            </a:rPr>
            <a:t>.</a:t>
          </a:r>
          <a:endParaRPr lang="en-US" sz="2400" b="1" cap="none" spc="0" dirty="0">
            <a:ln w="10160">
              <a:prstDash val="solid"/>
            </a:ln>
            <a:effectLst>
              <a:outerShdw blurRad="38100" dist="22860" dir="5400000" algn="tl" rotWithShape="0">
                <a:srgbClr val="000000">
                  <a:alpha val="30000"/>
                </a:srgbClr>
              </a:outerShdw>
            </a:effectLst>
            <a:latin typeface="Times New Roman" pitchFamily="18" charset="0"/>
            <a:cs typeface="Times New Roman" panose="02020603050405020304" pitchFamily="18" charset="0"/>
          </a:endParaRPr>
        </a:p>
      </dgm:t>
    </dgm:pt>
    <dgm:pt modelId="{69A1ECD1-6E19-40E1-931A-69934981D56C}" type="parTrans" cxnId="{BDDED7CF-E7AA-4F53-AB5E-37D28C3F32AD}">
      <dgm:prSet/>
      <dgm:spPr/>
      <dgm:t>
        <a:bodyPr/>
        <a:lstStyle/>
        <a:p>
          <a:endParaRPr lang="en-US"/>
        </a:p>
      </dgm:t>
    </dgm:pt>
    <dgm:pt modelId="{D111324A-AD90-4406-B268-45C574A66084}" type="sibTrans" cxnId="{BDDED7CF-E7AA-4F53-AB5E-37D28C3F32AD}">
      <dgm:prSet/>
      <dgm:spPr/>
      <dgm:t>
        <a:bodyPr/>
        <a:lstStyle/>
        <a:p>
          <a:endParaRPr lang="en-US"/>
        </a:p>
      </dgm:t>
    </dgm:pt>
    <dgm:pt modelId="{D347C7F2-A183-4B4A-A34F-47DF0950D536}">
      <dgm:prSet phldrT="[Text]" custT="1"/>
      <dgm:spPr/>
      <dgm:t>
        <a:bodyPr/>
        <a:lstStyle/>
        <a:p>
          <a:pPr algn="just">
            <a:buNone/>
          </a:pPr>
          <a:r>
            <a:rPr lang="en-US" sz="2800" b="1" i="1" dirty="0" smtClean="0">
              <a:solidFill>
                <a:srgbClr val="CC3300"/>
              </a:solidFill>
              <a:latin typeface="Times New Roman" panose="02020603050405020304" pitchFamily="18" charset="0"/>
              <a:cs typeface="Times New Roman" panose="02020603050405020304" pitchFamily="18" charset="0"/>
            </a:rPr>
            <a:t>- </a:t>
          </a:r>
          <a:r>
            <a:rPr lang="en-US" sz="2400" b="1" i="1" dirty="0" err="1" smtClean="0">
              <a:solidFill>
                <a:srgbClr val="CC3300"/>
              </a:solidFill>
              <a:latin typeface="Times New Roman" panose="02020603050405020304" pitchFamily="18" charset="0"/>
              <a:cs typeface="Times New Roman" panose="02020603050405020304" pitchFamily="18" charset="0"/>
            </a:rPr>
            <a:t>Gợi</a:t>
          </a:r>
          <a:r>
            <a:rPr lang="en-US" sz="2400" b="1" i="1" dirty="0" smtClean="0">
              <a:solidFill>
                <a:srgbClr val="CC3300"/>
              </a:solidFill>
              <a:latin typeface="Times New Roman" panose="02020603050405020304" pitchFamily="18" charset="0"/>
              <a:cs typeface="Times New Roman" panose="02020603050405020304" pitchFamily="18" charset="0"/>
            </a:rPr>
            <a:t> ý:</a:t>
          </a:r>
        </a:p>
        <a:p>
          <a:pPr algn="just">
            <a:buNone/>
          </a:pP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Hình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thức</a:t>
          </a:r>
          <a:r>
            <a:rPr lang="en-US" sz="2400" b="1"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lùi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a:t>
          </a:r>
        </a:p>
        <a:p>
          <a:pPr algn="just">
            <a:buNone/>
          </a:pPr>
          <a:r>
            <a:rPr lang="en-US" sz="2400" b="1" i="1" dirty="0" smtClean="0">
              <a:latin typeface="Times New Roman" panose="02020603050405020304" pitchFamily="18" charset="0"/>
              <a:cs typeface="Times New Roman" panose="02020603050405020304" pitchFamily="18" charset="0"/>
            </a:rPr>
            <a:t>+</a:t>
          </a:r>
          <a:r>
            <a:rPr lang="en-US" sz="2400" b="1" i="1" dirty="0" err="1" smtClean="0">
              <a:latin typeface="Times New Roman" panose="02020603050405020304" pitchFamily="18" charset="0"/>
              <a:cs typeface="Times New Roman" panose="02020603050405020304" pitchFamily="18" charset="0"/>
            </a:rPr>
            <a:t>Nội</a:t>
          </a:r>
          <a:r>
            <a:rPr lang="en-US" sz="2400" b="1" i="1"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Mèn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Lưu</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đầy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chi </a:t>
          </a:r>
          <a:r>
            <a:rPr lang="en-US" sz="2400" dirty="0" err="1" smtClean="0">
              <a:latin typeface="Times New Roman" panose="02020603050405020304" pitchFamily="18" charset="0"/>
              <a:cs typeface="Times New Roman" panose="02020603050405020304" pitchFamily="18" charset="0"/>
            </a:rPr>
            <a:t>tiết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itchFamily="18" charset="0"/>
            <a:cs typeface="Times New Roman" panose="02020603050405020304" pitchFamily="18" charset="0"/>
          </a:endParaRPr>
        </a:p>
      </dgm:t>
    </dgm:pt>
    <dgm:pt modelId="{ADC4C73F-DD20-4A50-BB0E-A45D9AA235B8}" type="parTrans" cxnId="{B2B262D4-4D1B-4C5F-8650-0E23A7AA4CE8}">
      <dgm:prSet/>
      <dgm:spPr/>
      <dgm:t>
        <a:bodyPr/>
        <a:lstStyle/>
        <a:p>
          <a:endParaRPr lang="en-US"/>
        </a:p>
      </dgm:t>
    </dgm:pt>
    <dgm:pt modelId="{ED658844-B0CA-4E5A-9A9E-3EFD5CFCC231}" type="sibTrans" cxnId="{B2B262D4-4D1B-4C5F-8650-0E23A7AA4CE8}">
      <dgm:prSet/>
      <dgm:spPr/>
      <dgm:t>
        <a:bodyPr/>
        <a:lstStyle/>
        <a:p>
          <a:endParaRPr lang="en-US"/>
        </a:p>
      </dgm:t>
    </dgm:pt>
    <dgm:pt modelId="{F3A091FB-30BD-4A85-A1C6-ABE7C8BB3B04}" type="pres">
      <dgm:prSet presAssocID="{1EBC6366-A0C2-444A-9AAE-6791681F038A}" presName="diagram" presStyleCnt="0">
        <dgm:presLayoutVars>
          <dgm:chPref val="1"/>
          <dgm:dir/>
          <dgm:animOne val="branch"/>
          <dgm:animLvl val="lvl"/>
          <dgm:resizeHandles/>
        </dgm:presLayoutVars>
      </dgm:prSet>
      <dgm:spPr/>
      <dgm:t>
        <a:bodyPr/>
        <a:lstStyle/>
        <a:p>
          <a:endParaRPr lang="en-US"/>
        </a:p>
      </dgm:t>
    </dgm:pt>
    <dgm:pt modelId="{A6AB7B87-D773-450E-94A8-9A5AC79253C4}" type="pres">
      <dgm:prSet presAssocID="{E02344CE-5E73-4E46-953C-68389088DC3B}" presName="root" presStyleCnt="0"/>
      <dgm:spPr/>
    </dgm:pt>
    <dgm:pt modelId="{49098C5B-23D6-4A6F-AA7F-A79139CEF05B}" type="pres">
      <dgm:prSet presAssocID="{E02344CE-5E73-4E46-953C-68389088DC3B}" presName="rootComposite" presStyleCnt="0"/>
      <dgm:spPr/>
    </dgm:pt>
    <dgm:pt modelId="{C993A351-7671-4D02-87DE-FE28CD3D310E}" type="pres">
      <dgm:prSet presAssocID="{E02344CE-5E73-4E46-953C-68389088DC3B}" presName="rootText" presStyleLbl="node1" presStyleIdx="0" presStyleCnt="1" custScaleX="50165" custScaleY="25368" custLinFactNeighborX="2741" custLinFactNeighborY="-5404"/>
      <dgm:spPr/>
      <dgm:t>
        <a:bodyPr/>
        <a:lstStyle/>
        <a:p>
          <a:endParaRPr lang="en-US"/>
        </a:p>
      </dgm:t>
    </dgm:pt>
    <dgm:pt modelId="{B797C12A-965C-4C9D-8773-486D428F304B}" type="pres">
      <dgm:prSet presAssocID="{E02344CE-5E73-4E46-953C-68389088DC3B}" presName="rootConnector" presStyleLbl="node1" presStyleIdx="0" presStyleCnt="1"/>
      <dgm:spPr/>
      <dgm:t>
        <a:bodyPr/>
        <a:lstStyle/>
        <a:p>
          <a:endParaRPr lang="en-US"/>
        </a:p>
      </dgm:t>
    </dgm:pt>
    <dgm:pt modelId="{49FEEAB4-4623-4162-B193-961EC09D4920}" type="pres">
      <dgm:prSet presAssocID="{E02344CE-5E73-4E46-953C-68389088DC3B}" presName="childShape" presStyleCnt="0"/>
      <dgm:spPr/>
    </dgm:pt>
    <dgm:pt modelId="{D7F4BD1D-501F-4180-BC94-58EF9976C18D}" type="pres">
      <dgm:prSet presAssocID="{ADC4C73F-DD20-4A50-BB0E-A45D9AA235B8}" presName="Name13" presStyleLbl="parChTrans1D2" presStyleIdx="0" presStyleCnt="1"/>
      <dgm:spPr/>
      <dgm:t>
        <a:bodyPr/>
        <a:lstStyle/>
        <a:p>
          <a:endParaRPr lang="en-US"/>
        </a:p>
      </dgm:t>
    </dgm:pt>
    <dgm:pt modelId="{F83405D0-9D82-4272-A371-CDD02619AFC0}" type="pres">
      <dgm:prSet presAssocID="{D347C7F2-A183-4B4A-A34F-47DF0950D536}" presName="childText" presStyleLbl="bgAcc1" presStyleIdx="0" presStyleCnt="1" custScaleX="93421" custScaleY="41200" custLinFactNeighborX="1944" custLinFactNeighborY="-14310">
        <dgm:presLayoutVars>
          <dgm:bulletEnabled val="1"/>
        </dgm:presLayoutVars>
      </dgm:prSet>
      <dgm:spPr/>
      <dgm:t>
        <a:bodyPr/>
        <a:lstStyle/>
        <a:p>
          <a:endParaRPr lang="en-US"/>
        </a:p>
      </dgm:t>
    </dgm:pt>
  </dgm:ptLst>
  <dgm:cxnLst>
    <dgm:cxn modelId="{BA134751-3270-4BAE-8D6C-7A67CA4F53C7}" type="presOf" srcId="{E02344CE-5E73-4E46-953C-68389088DC3B}" destId="{C993A351-7671-4D02-87DE-FE28CD3D310E}" srcOrd="0" destOrd="0" presId="urn:microsoft.com/office/officeart/2005/8/layout/hierarchy3"/>
    <dgm:cxn modelId="{25CA16F3-0732-43B9-91C5-D39EA2CDD8A9}" type="presOf" srcId="{D347C7F2-A183-4B4A-A34F-47DF0950D536}" destId="{F83405D0-9D82-4272-A371-CDD02619AFC0}" srcOrd="0" destOrd="0" presId="urn:microsoft.com/office/officeart/2005/8/layout/hierarchy3"/>
    <dgm:cxn modelId="{B2B262D4-4D1B-4C5F-8650-0E23A7AA4CE8}" srcId="{E02344CE-5E73-4E46-953C-68389088DC3B}" destId="{D347C7F2-A183-4B4A-A34F-47DF0950D536}" srcOrd="0" destOrd="0" parTransId="{ADC4C73F-DD20-4A50-BB0E-A45D9AA235B8}" sibTransId="{ED658844-B0CA-4E5A-9A9E-3EFD5CFCC231}"/>
    <dgm:cxn modelId="{7E29D889-40DC-4BFE-94E2-82698476A14E}" type="presOf" srcId="{1EBC6366-A0C2-444A-9AAE-6791681F038A}" destId="{F3A091FB-30BD-4A85-A1C6-ABE7C8BB3B04}" srcOrd="0" destOrd="0" presId="urn:microsoft.com/office/officeart/2005/8/layout/hierarchy3"/>
    <dgm:cxn modelId="{F869A0FF-9931-4328-B7F8-AE229574C3D1}" type="presOf" srcId="{ADC4C73F-DD20-4A50-BB0E-A45D9AA235B8}" destId="{D7F4BD1D-501F-4180-BC94-58EF9976C18D}" srcOrd="0" destOrd="0" presId="urn:microsoft.com/office/officeart/2005/8/layout/hierarchy3"/>
    <dgm:cxn modelId="{3E012170-5A26-435C-9D32-61C8C65D5A5D}" type="presOf" srcId="{E02344CE-5E73-4E46-953C-68389088DC3B}" destId="{B797C12A-965C-4C9D-8773-486D428F304B}" srcOrd="1" destOrd="0" presId="urn:microsoft.com/office/officeart/2005/8/layout/hierarchy3"/>
    <dgm:cxn modelId="{BDDED7CF-E7AA-4F53-AB5E-37D28C3F32AD}" srcId="{1EBC6366-A0C2-444A-9AAE-6791681F038A}" destId="{E02344CE-5E73-4E46-953C-68389088DC3B}" srcOrd="0" destOrd="0" parTransId="{69A1ECD1-6E19-40E1-931A-69934981D56C}" sibTransId="{D111324A-AD90-4406-B268-45C574A66084}"/>
    <dgm:cxn modelId="{F4C281B2-43C3-4728-AD36-05C51C6C706E}" type="presParOf" srcId="{F3A091FB-30BD-4A85-A1C6-ABE7C8BB3B04}" destId="{A6AB7B87-D773-450E-94A8-9A5AC79253C4}" srcOrd="0" destOrd="0" presId="urn:microsoft.com/office/officeart/2005/8/layout/hierarchy3"/>
    <dgm:cxn modelId="{0CA22FB6-FDB7-4778-9B16-5B334CE17C62}" type="presParOf" srcId="{A6AB7B87-D773-450E-94A8-9A5AC79253C4}" destId="{49098C5B-23D6-4A6F-AA7F-A79139CEF05B}" srcOrd="0" destOrd="0" presId="urn:microsoft.com/office/officeart/2005/8/layout/hierarchy3"/>
    <dgm:cxn modelId="{A47A3306-CE9D-49FC-87D7-395898BFA685}" type="presParOf" srcId="{49098C5B-23D6-4A6F-AA7F-A79139CEF05B}" destId="{C993A351-7671-4D02-87DE-FE28CD3D310E}" srcOrd="0" destOrd="0" presId="urn:microsoft.com/office/officeart/2005/8/layout/hierarchy3"/>
    <dgm:cxn modelId="{50313696-4CD1-41C5-8435-CBDA7DED9A6F}" type="presParOf" srcId="{49098C5B-23D6-4A6F-AA7F-A79139CEF05B}" destId="{B797C12A-965C-4C9D-8773-486D428F304B}" srcOrd="1" destOrd="0" presId="urn:microsoft.com/office/officeart/2005/8/layout/hierarchy3"/>
    <dgm:cxn modelId="{1F8B97B5-FA7F-45AD-BDEC-25B77FA38BFB}" type="presParOf" srcId="{A6AB7B87-D773-450E-94A8-9A5AC79253C4}" destId="{49FEEAB4-4623-4162-B193-961EC09D4920}" srcOrd="1" destOrd="0" presId="urn:microsoft.com/office/officeart/2005/8/layout/hierarchy3"/>
    <dgm:cxn modelId="{66F23D77-D8EC-4FFB-8970-7DA84EE67FFC}" type="presParOf" srcId="{49FEEAB4-4623-4162-B193-961EC09D4920}" destId="{D7F4BD1D-501F-4180-BC94-58EF9976C18D}" srcOrd="0" destOrd="0" presId="urn:microsoft.com/office/officeart/2005/8/layout/hierarchy3"/>
    <dgm:cxn modelId="{1998CF42-D157-46DE-A082-C7709C3341D9}" type="presParOf" srcId="{49FEEAB4-4623-4162-B193-961EC09D4920}" destId="{F83405D0-9D82-4272-A371-CDD02619AFC0}"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16739B-F0C1-4813-A183-C1D25B097C74}" type="doc">
      <dgm:prSet loTypeId="urn:microsoft.com/office/officeart/2011/layout/CircleProcess" loCatId="process" qsTypeId="urn:microsoft.com/office/officeart/2005/8/quickstyle/simple1#4" qsCatId="simple" csTypeId="urn:microsoft.com/office/officeart/2005/8/colors/accent1_2#2" csCatId="accent1" phldr="1"/>
      <dgm:spPr/>
      <dgm:t>
        <a:bodyPr/>
        <a:lstStyle/>
        <a:p>
          <a:endParaRPr lang="en-US"/>
        </a:p>
      </dgm:t>
    </dgm:pt>
    <dgm:pt modelId="{275E3C05-5228-452A-8687-F155D2412D7F}" type="pres">
      <dgm:prSet presAssocID="{5F16739B-F0C1-4813-A183-C1D25B097C74}" presName="Name0" presStyleCnt="0">
        <dgm:presLayoutVars>
          <dgm:chMax val="11"/>
          <dgm:chPref val="11"/>
          <dgm:dir/>
          <dgm:resizeHandles/>
        </dgm:presLayoutVars>
      </dgm:prSet>
      <dgm:spPr/>
      <dgm:t>
        <a:bodyPr/>
        <a:lstStyle/>
        <a:p>
          <a:endParaRPr lang="en-US"/>
        </a:p>
      </dgm:t>
    </dgm:pt>
  </dgm:ptLst>
  <dgm:cxnLst>
    <dgm:cxn modelId="{E007393E-5103-459C-BE42-7A6C00FF79EF}" type="presOf" srcId="{5F16739B-F0C1-4813-A183-C1D25B097C74}" destId="{275E3C05-5228-452A-8687-F155D2412D7F}" srcOrd="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3E7B5-BC03-4006-92BE-94085FEA8F2B}"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n-US"/>
        </a:p>
      </dgm:t>
    </dgm:pt>
    <dgm:pt modelId="{F9915297-2C2A-4DB9-94F3-C569095A73EF}">
      <dgm:prSet phldrT="[Text]" custT="1"/>
      <dgm:spPr/>
      <dgm:t>
        <a:bodyPr/>
        <a:lstStyle/>
        <a:p>
          <a:pPr algn="just"/>
          <a:r>
            <a:rPr lang="en-US" sz="2000" smtClean="0">
              <a:latin typeface="Times New Roman" panose="02020603050405020304" pitchFamily="18" charset="0"/>
              <a:cs typeface="Times New Roman" panose="02020603050405020304" pitchFamily="18" charset="0"/>
            </a:rPr>
            <a:t>- Xuất xứ. Trích trong “Dế Mèn phiêu lưu kí” –Viết 1941. </a:t>
          </a:r>
          <a:endParaRPr lang="en-US" sz="2000" dirty="0"/>
        </a:p>
      </dgm:t>
    </dgm:pt>
    <dgm:pt modelId="{C696F69C-E349-4B31-AE28-9F2BBFAF8E91}" type="parTrans" cxnId="{54246E9D-8C26-4A10-9D52-E9492F0E4E2A}">
      <dgm:prSet/>
      <dgm:spPr/>
      <dgm:t>
        <a:bodyPr/>
        <a:lstStyle/>
        <a:p>
          <a:endParaRPr lang="en-US" sz="2000"/>
        </a:p>
      </dgm:t>
    </dgm:pt>
    <dgm:pt modelId="{3A3DBF91-5F2D-41A0-8D7A-BE465BE3ACFA}" type="sibTrans" cxnId="{54246E9D-8C26-4A10-9D52-E9492F0E4E2A}">
      <dgm:prSet/>
      <dgm:spPr/>
      <dgm:t>
        <a:bodyPr/>
        <a:lstStyle/>
        <a:p>
          <a:endParaRPr lang="en-US" sz="2000"/>
        </a:p>
      </dgm:t>
    </dgm:pt>
    <dgm:pt modelId="{C877726E-D978-4D2E-A2F0-9BA2A9EBDB6C}">
      <dgm:prSet custT="1"/>
      <dgm:spPr/>
      <dgm:t>
        <a:bodyPr/>
        <a:lstStyle/>
        <a:p>
          <a:pPr algn="just"/>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miêu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cảm</a:t>
          </a:r>
          <a:r>
            <a:rPr lang="en-US" sz="2000" dirty="0" smtClean="0">
              <a:latin typeface="Times New Roman" panose="02020603050405020304" pitchFamily="18" charset="0"/>
              <a:cs typeface="Times New Roman" panose="02020603050405020304" pitchFamily="18" charset="0"/>
            </a:rPr>
            <a:t>.</a:t>
          </a:r>
          <a:endParaRPr lang="en-US" sz="2000" dirty="0"/>
        </a:p>
      </dgm:t>
    </dgm:pt>
    <dgm:pt modelId="{D3EFFEB3-99C7-4A15-B867-311A8EDC6E89}" type="parTrans" cxnId="{70E46A40-0343-4ADC-A8AC-DA1D32980063}">
      <dgm:prSet/>
      <dgm:spPr/>
      <dgm:t>
        <a:bodyPr/>
        <a:lstStyle/>
        <a:p>
          <a:endParaRPr lang="en-US" sz="2000"/>
        </a:p>
      </dgm:t>
    </dgm:pt>
    <dgm:pt modelId="{6541A583-79F0-43AD-B876-1AF025C26947}" type="sibTrans" cxnId="{70E46A40-0343-4ADC-A8AC-DA1D32980063}">
      <dgm:prSet/>
      <dgm:spPr/>
      <dgm:t>
        <a:bodyPr/>
        <a:lstStyle/>
        <a:p>
          <a:endParaRPr lang="en-US" sz="2000"/>
        </a:p>
      </dgm:t>
    </dgm:pt>
    <dgm:pt modelId="{160F121E-4469-452C-A09D-F051BC1467D1}">
      <dgm:prSet custT="1"/>
      <dgm:spPr/>
      <dgm:t>
        <a:bodyPr/>
        <a:lstStyle/>
        <a:p>
          <a:r>
            <a:rPr lang="en-US" sz="2000" smtClean="0">
              <a:latin typeface="Times New Roman" panose="02020603050405020304" pitchFamily="18" charset="0"/>
              <a:cs typeface="Times New Roman" panose="02020603050405020304" pitchFamily="18" charset="0"/>
            </a:rPr>
            <a:t>Thể loại: truyện đồng thoại;</a:t>
          </a:r>
          <a:endParaRPr lang="en-US" sz="2000" dirty="0">
            <a:latin typeface="Times New Roman" pitchFamily="18" charset="0"/>
            <a:cs typeface="Times New Roman" pitchFamily="18" charset="0"/>
          </a:endParaRPr>
        </a:p>
      </dgm:t>
    </dgm:pt>
    <dgm:pt modelId="{DA605529-536A-421F-BE40-B6DE623443B2}" type="parTrans" cxnId="{E1992A19-ADEC-475D-96BC-B6D3A15D6ABE}">
      <dgm:prSet/>
      <dgm:spPr/>
      <dgm:t>
        <a:bodyPr/>
        <a:lstStyle/>
        <a:p>
          <a:endParaRPr lang="en-US" sz="2000"/>
        </a:p>
      </dgm:t>
    </dgm:pt>
    <dgm:pt modelId="{149186EB-1E62-4EF9-8BCB-91A877F9E39C}" type="sibTrans" cxnId="{E1992A19-ADEC-475D-96BC-B6D3A15D6ABE}">
      <dgm:prSet/>
      <dgm:spPr/>
      <dgm:t>
        <a:bodyPr/>
        <a:lstStyle/>
        <a:p>
          <a:endParaRPr lang="en-US" sz="2000"/>
        </a:p>
      </dgm:t>
    </dgm:pt>
    <dgm:pt modelId="{FED3DC93-D5A3-4D72-8CB6-41F46FE16C56}">
      <dgm:prSet custT="1"/>
      <dgm:spPr/>
      <dgm:t>
        <a:bodyPr/>
        <a:lstStyle/>
        <a:p>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truyện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thoại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lứa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tuổi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thiếu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phẩm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dịch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40 </a:t>
          </a:r>
          <a:r>
            <a:rPr lang="en-US" sz="2000" dirty="0" err="1" smtClean="0">
              <a:latin typeface="Times New Roman" panose="02020603050405020304" pitchFamily="18" charset="0"/>
              <a:cs typeface="Times New Roman" panose="02020603050405020304" pitchFamily="18" charset="0"/>
            </a:rPr>
            <a:t>thứ</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giới</a:t>
          </a:r>
          <a:r>
            <a:rPr lang="en-US" sz="2000" dirty="0" smtClean="0">
              <a:latin typeface="Times New Roman" panose="02020603050405020304" pitchFamily="18" charset="0"/>
              <a:cs typeface="Times New Roman" panose="02020603050405020304" pitchFamily="18" charset="0"/>
            </a:rPr>
            <a:t>. </a:t>
          </a:r>
        </a:p>
      </dgm:t>
    </dgm:pt>
    <dgm:pt modelId="{FC90715D-D344-4912-B1B5-BDD727590A86}" type="parTrans" cxnId="{A0C256D5-52D5-47D1-B5F3-2C4F296AA85B}">
      <dgm:prSet/>
      <dgm:spPr/>
      <dgm:t>
        <a:bodyPr/>
        <a:lstStyle/>
        <a:p>
          <a:endParaRPr lang="en-US" sz="2000"/>
        </a:p>
      </dgm:t>
    </dgm:pt>
    <dgm:pt modelId="{C3F5C9C0-937D-4A10-9189-7C28B40B602A}" type="sibTrans" cxnId="{A0C256D5-52D5-47D1-B5F3-2C4F296AA85B}">
      <dgm:prSet/>
      <dgm:spPr/>
      <dgm:t>
        <a:bodyPr/>
        <a:lstStyle/>
        <a:p>
          <a:endParaRPr lang="en-US" sz="2000"/>
        </a:p>
      </dgm:t>
    </dgm:pt>
    <dgm:pt modelId="{52CBC928-4FFD-4B66-9BC1-4419758B974F}" type="pres">
      <dgm:prSet presAssocID="{2253E7B5-BC03-4006-92BE-94085FEA8F2B}" presName="cycle" presStyleCnt="0">
        <dgm:presLayoutVars>
          <dgm:dir/>
          <dgm:resizeHandles val="exact"/>
        </dgm:presLayoutVars>
      </dgm:prSet>
      <dgm:spPr/>
      <dgm:t>
        <a:bodyPr/>
        <a:lstStyle/>
        <a:p>
          <a:endParaRPr lang="en-US"/>
        </a:p>
      </dgm:t>
    </dgm:pt>
    <dgm:pt modelId="{4D375450-6D8A-48AF-B7C3-225281372BC0}" type="pres">
      <dgm:prSet presAssocID="{F9915297-2C2A-4DB9-94F3-C569095A73EF}" presName="node" presStyleLbl="node1" presStyleIdx="0" presStyleCnt="4" custScaleX="155152" custRadScaleRad="98030" custRadScaleInc="-13329">
        <dgm:presLayoutVars>
          <dgm:bulletEnabled val="1"/>
        </dgm:presLayoutVars>
      </dgm:prSet>
      <dgm:spPr/>
      <dgm:t>
        <a:bodyPr/>
        <a:lstStyle/>
        <a:p>
          <a:endParaRPr lang="en-US"/>
        </a:p>
      </dgm:t>
    </dgm:pt>
    <dgm:pt modelId="{B545A8CB-8406-4A97-A0E3-6CFA8733A40D}" type="pres">
      <dgm:prSet presAssocID="{F9915297-2C2A-4DB9-94F3-C569095A73EF}" presName="spNode" presStyleCnt="0"/>
      <dgm:spPr/>
    </dgm:pt>
    <dgm:pt modelId="{E0428215-2F23-422C-B301-FCFA4BA1AFE0}" type="pres">
      <dgm:prSet presAssocID="{3A3DBF91-5F2D-41A0-8D7A-BE465BE3ACFA}" presName="sibTrans" presStyleLbl="sibTrans1D1" presStyleIdx="0" presStyleCnt="4"/>
      <dgm:spPr/>
      <dgm:t>
        <a:bodyPr/>
        <a:lstStyle/>
        <a:p>
          <a:endParaRPr lang="en-US"/>
        </a:p>
      </dgm:t>
    </dgm:pt>
    <dgm:pt modelId="{EFB20868-DEC2-4F1B-96EA-7A7A654C445D}" type="pres">
      <dgm:prSet presAssocID="{160F121E-4469-452C-A09D-F051BC1467D1}" presName="node" presStyleLbl="node1" presStyleIdx="1" presStyleCnt="4" custScaleX="156172" custScaleY="116184" custRadScaleRad="121113" custRadScaleInc="-7463">
        <dgm:presLayoutVars>
          <dgm:bulletEnabled val="1"/>
        </dgm:presLayoutVars>
      </dgm:prSet>
      <dgm:spPr/>
      <dgm:t>
        <a:bodyPr/>
        <a:lstStyle/>
        <a:p>
          <a:endParaRPr lang="en-US"/>
        </a:p>
      </dgm:t>
    </dgm:pt>
    <dgm:pt modelId="{84E57B14-7E57-49FD-979C-1815B60F04AE}" type="pres">
      <dgm:prSet presAssocID="{160F121E-4469-452C-A09D-F051BC1467D1}" presName="spNode" presStyleCnt="0"/>
      <dgm:spPr/>
    </dgm:pt>
    <dgm:pt modelId="{8E755704-65ED-4176-A719-645DC4B7C6FE}" type="pres">
      <dgm:prSet presAssocID="{149186EB-1E62-4EF9-8BCB-91A877F9E39C}" presName="sibTrans" presStyleLbl="sibTrans1D1" presStyleIdx="1" presStyleCnt="4"/>
      <dgm:spPr/>
      <dgm:t>
        <a:bodyPr/>
        <a:lstStyle/>
        <a:p>
          <a:endParaRPr lang="en-US"/>
        </a:p>
      </dgm:t>
    </dgm:pt>
    <dgm:pt modelId="{9EB738F7-1E82-49D0-B8A1-46D3EC0B7FA5}" type="pres">
      <dgm:prSet presAssocID="{FED3DC93-D5A3-4D72-8CB6-41F46FE16C56}" presName="node" presStyleLbl="node1" presStyleIdx="2" presStyleCnt="4" custScaleX="264130" custRadScaleRad="99475" custRadScaleInc="1010">
        <dgm:presLayoutVars>
          <dgm:bulletEnabled val="1"/>
        </dgm:presLayoutVars>
      </dgm:prSet>
      <dgm:spPr/>
      <dgm:t>
        <a:bodyPr/>
        <a:lstStyle/>
        <a:p>
          <a:endParaRPr lang="en-US"/>
        </a:p>
      </dgm:t>
    </dgm:pt>
    <dgm:pt modelId="{D132D2D4-39FC-4AFE-A26E-73F18CD3D792}" type="pres">
      <dgm:prSet presAssocID="{FED3DC93-D5A3-4D72-8CB6-41F46FE16C56}" presName="spNode" presStyleCnt="0"/>
      <dgm:spPr/>
    </dgm:pt>
    <dgm:pt modelId="{AAD656B8-68B4-4B6D-8ED7-1386DC30474B}" type="pres">
      <dgm:prSet presAssocID="{C3F5C9C0-937D-4A10-9189-7C28B40B602A}" presName="sibTrans" presStyleLbl="sibTrans1D1" presStyleIdx="2" presStyleCnt="4"/>
      <dgm:spPr/>
      <dgm:t>
        <a:bodyPr/>
        <a:lstStyle/>
        <a:p>
          <a:endParaRPr lang="en-US"/>
        </a:p>
      </dgm:t>
    </dgm:pt>
    <dgm:pt modelId="{C678A392-6B71-41F0-954A-A73C95B3AEC2}" type="pres">
      <dgm:prSet presAssocID="{C877726E-D978-4D2E-A2F0-9BA2A9EBDB6C}" presName="node" presStyleLbl="node1" presStyleIdx="3" presStyleCnt="4" custScaleX="159646" custScaleY="121398" custRadScaleRad="139640" custRadScaleInc="-5033">
        <dgm:presLayoutVars>
          <dgm:bulletEnabled val="1"/>
        </dgm:presLayoutVars>
      </dgm:prSet>
      <dgm:spPr/>
      <dgm:t>
        <a:bodyPr/>
        <a:lstStyle/>
        <a:p>
          <a:endParaRPr lang="en-US"/>
        </a:p>
      </dgm:t>
    </dgm:pt>
    <dgm:pt modelId="{2A6BEC3C-6E24-473A-B8CA-F9EEA12F7F36}" type="pres">
      <dgm:prSet presAssocID="{C877726E-D978-4D2E-A2F0-9BA2A9EBDB6C}" presName="spNode" presStyleCnt="0"/>
      <dgm:spPr/>
    </dgm:pt>
    <dgm:pt modelId="{67A6108E-5F3C-4FA2-98E9-A4B93ABFA67C}" type="pres">
      <dgm:prSet presAssocID="{6541A583-79F0-43AD-B876-1AF025C26947}" presName="sibTrans" presStyleLbl="sibTrans1D1" presStyleIdx="3" presStyleCnt="4"/>
      <dgm:spPr/>
      <dgm:t>
        <a:bodyPr/>
        <a:lstStyle/>
        <a:p>
          <a:endParaRPr lang="en-US"/>
        </a:p>
      </dgm:t>
    </dgm:pt>
  </dgm:ptLst>
  <dgm:cxnLst>
    <dgm:cxn modelId="{E1992A19-ADEC-475D-96BC-B6D3A15D6ABE}" srcId="{2253E7B5-BC03-4006-92BE-94085FEA8F2B}" destId="{160F121E-4469-452C-A09D-F051BC1467D1}" srcOrd="1" destOrd="0" parTransId="{DA605529-536A-421F-BE40-B6DE623443B2}" sibTransId="{149186EB-1E62-4EF9-8BCB-91A877F9E39C}"/>
    <dgm:cxn modelId="{99F8B551-9CD9-4F3C-889A-853E5085B3D2}" type="presOf" srcId="{FED3DC93-D5A3-4D72-8CB6-41F46FE16C56}" destId="{9EB738F7-1E82-49D0-B8A1-46D3EC0B7FA5}" srcOrd="0" destOrd="0" presId="urn:microsoft.com/office/officeart/2005/8/layout/cycle5"/>
    <dgm:cxn modelId="{A0C256D5-52D5-47D1-B5F3-2C4F296AA85B}" srcId="{2253E7B5-BC03-4006-92BE-94085FEA8F2B}" destId="{FED3DC93-D5A3-4D72-8CB6-41F46FE16C56}" srcOrd="2" destOrd="0" parTransId="{FC90715D-D344-4912-B1B5-BDD727590A86}" sibTransId="{C3F5C9C0-937D-4A10-9189-7C28B40B602A}"/>
    <dgm:cxn modelId="{CDBFE2B1-44AF-4BF9-9C89-01CC3CF5B5D5}" type="presOf" srcId="{C3F5C9C0-937D-4A10-9189-7C28B40B602A}" destId="{AAD656B8-68B4-4B6D-8ED7-1386DC30474B}" srcOrd="0" destOrd="0" presId="urn:microsoft.com/office/officeart/2005/8/layout/cycle5"/>
    <dgm:cxn modelId="{B2D296CF-74B0-4941-B297-B8169886E5DD}" type="presOf" srcId="{3A3DBF91-5F2D-41A0-8D7A-BE465BE3ACFA}" destId="{E0428215-2F23-422C-B301-FCFA4BA1AFE0}" srcOrd="0" destOrd="0" presId="urn:microsoft.com/office/officeart/2005/8/layout/cycle5"/>
    <dgm:cxn modelId="{54246E9D-8C26-4A10-9D52-E9492F0E4E2A}" srcId="{2253E7B5-BC03-4006-92BE-94085FEA8F2B}" destId="{F9915297-2C2A-4DB9-94F3-C569095A73EF}" srcOrd="0" destOrd="0" parTransId="{C696F69C-E349-4B31-AE28-9F2BBFAF8E91}" sibTransId="{3A3DBF91-5F2D-41A0-8D7A-BE465BE3ACFA}"/>
    <dgm:cxn modelId="{0D390620-9F4B-4435-9AB5-251B360E531C}" type="presOf" srcId="{C877726E-D978-4D2E-A2F0-9BA2A9EBDB6C}" destId="{C678A392-6B71-41F0-954A-A73C95B3AEC2}" srcOrd="0" destOrd="0" presId="urn:microsoft.com/office/officeart/2005/8/layout/cycle5"/>
    <dgm:cxn modelId="{B0E37B78-40DC-4153-8687-F4687534EBF7}" type="presOf" srcId="{F9915297-2C2A-4DB9-94F3-C569095A73EF}" destId="{4D375450-6D8A-48AF-B7C3-225281372BC0}" srcOrd="0" destOrd="0" presId="urn:microsoft.com/office/officeart/2005/8/layout/cycle5"/>
    <dgm:cxn modelId="{94E95FA1-5F1E-4065-897C-C3A5E4A83501}" type="presOf" srcId="{2253E7B5-BC03-4006-92BE-94085FEA8F2B}" destId="{52CBC928-4FFD-4B66-9BC1-4419758B974F}" srcOrd="0" destOrd="0" presId="urn:microsoft.com/office/officeart/2005/8/layout/cycle5"/>
    <dgm:cxn modelId="{0B2B99CD-0D2A-41D1-BF8D-F7FCFAB8FDBA}" type="presOf" srcId="{6541A583-79F0-43AD-B876-1AF025C26947}" destId="{67A6108E-5F3C-4FA2-98E9-A4B93ABFA67C}" srcOrd="0" destOrd="0" presId="urn:microsoft.com/office/officeart/2005/8/layout/cycle5"/>
    <dgm:cxn modelId="{AEF22D49-9130-41B9-94D8-BCC459E24AB6}" type="presOf" srcId="{160F121E-4469-452C-A09D-F051BC1467D1}" destId="{EFB20868-DEC2-4F1B-96EA-7A7A654C445D}" srcOrd="0" destOrd="0" presId="urn:microsoft.com/office/officeart/2005/8/layout/cycle5"/>
    <dgm:cxn modelId="{45B2CDCA-B284-4240-99A6-57548479416D}" type="presOf" srcId="{149186EB-1E62-4EF9-8BCB-91A877F9E39C}" destId="{8E755704-65ED-4176-A719-645DC4B7C6FE}" srcOrd="0" destOrd="0" presId="urn:microsoft.com/office/officeart/2005/8/layout/cycle5"/>
    <dgm:cxn modelId="{70E46A40-0343-4ADC-A8AC-DA1D32980063}" srcId="{2253E7B5-BC03-4006-92BE-94085FEA8F2B}" destId="{C877726E-D978-4D2E-A2F0-9BA2A9EBDB6C}" srcOrd="3" destOrd="0" parTransId="{D3EFFEB3-99C7-4A15-B867-311A8EDC6E89}" sibTransId="{6541A583-79F0-43AD-B876-1AF025C26947}"/>
    <dgm:cxn modelId="{487C6503-1901-442A-8F08-851F29EFD8C9}" type="presParOf" srcId="{52CBC928-4FFD-4B66-9BC1-4419758B974F}" destId="{4D375450-6D8A-48AF-B7C3-225281372BC0}" srcOrd="0" destOrd="0" presId="urn:microsoft.com/office/officeart/2005/8/layout/cycle5"/>
    <dgm:cxn modelId="{B3332803-305A-4B50-AF95-652FF9CC0269}" type="presParOf" srcId="{52CBC928-4FFD-4B66-9BC1-4419758B974F}" destId="{B545A8CB-8406-4A97-A0E3-6CFA8733A40D}" srcOrd="1" destOrd="0" presId="urn:microsoft.com/office/officeart/2005/8/layout/cycle5"/>
    <dgm:cxn modelId="{D5AF6773-95A7-444A-A9DE-E882EB2C6690}" type="presParOf" srcId="{52CBC928-4FFD-4B66-9BC1-4419758B974F}" destId="{E0428215-2F23-422C-B301-FCFA4BA1AFE0}" srcOrd="2" destOrd="0" presId="urn:microsoft.com/office/officeart/2005/8/layout/cycle5"/>
    <dgm:cxn modelId="{D9BB43FE-A412-4CC0-A7CD-E0324DF58AFA}" type="presParOf" srcId="{52CBC928-4FFD-4B66-9BC1-4419758B974F}" destId="{EFB20868-DEC2-4F1B-96EA-7A7A654C445D}" srcOrd="3" destOrd="0" presId="urn:microsoft.com/office/officeart/2005/8/layout/cycle5"/>
    <dgm:cxn modelId="{0D69379B-22DE-46F2-BEB7-070A12537B6F}" type="presParOf" srcId="{52CBC928-4FFD-4B66-9BC1-4419758B974F}" destId="{84E57B14-7E57-49FD-979C-1815B60F04AE}" srcOrd="4" destOrd="0" presId="urn:microsoft.com/office/officeart/2005/8/layout/cycle5"/>
    <dgm:cxn modelId="{787DDBBC-073A-4A49-BAF4-5A1E27A5F25D}" type="presParOf" srcId="{52CBC928-4FFD-4B66-9BC1-4419758B974F}" destId="{8E755704-65ED-4176-A719-645DC4B7C6FE}" srcOrd="5" destOrd="0" presId="urn:microsoft.com/office/officeart/2005/8/layout/cycle5"/>
    <dgm:cxn modelId="{7AB52A05-EA4F-419C-BBE0-B25BCAED16A0}" type="presParOf" srcId="{52CBC928-4FFD-4B66-9BC1-4419758B974F}" destId="{9EB738F7-1E82-49D0-B8A1-46D3EC0B7FA5}" srcOrd="6" destOrd="0" presId="urn:microsoft.com/office/officeart/2005/8/layout/cycle5"/>
    <dgm:cxn modelId="{B8B3F066-E6E2-487A-821A-38641E1C5523}" type="presParOf" srcId="{52CBC928-4FFD-4B66-9BC1-4419758B974F}" destId="{D132D2D4-39FC-4AFE-A26E-73F18CD3D792}" srcOrd="7" destOrd="0" presId="urn:microsoft.com/office/officeart/2005/8/layout/cycle5"/>
    <dgm:cxn modelId="{70584AED-DAF2-461E-95CC-467B9D51BBBE}" type="presParOf" srcId="{52CBC928-4FFD-4B66-9BC1-4419758B974F}" destId="{AAD656B8-68B4-4B6D-8ED7-1386DC30474B}" srcOrd="8" destOrd="0" presId="urn:microsoft.com/office/officeart/2005/8/layout/cycle5"/>
    <dgm:cxn modelId="{AEEA613D-0E86-4D4B-9D6E-BD2F09976C22}" type="presParOf" srcId="{52CBC928-4FFD-4B66-9BC1-4419758B974F}" destId="{C678A392-6B71-41F0-954A-A73C95B3AEC2}" srcOrd="9" destOrd="0" presId="urn:microsoft.com/office/officeart/2005/8/layout/cycle5"/>
    <dgm:cxn modelId="{F5E5FE99-E9D0-4E1C-8FEE-91CD1DD37161}" type="presParOf" srcId="{52CBC928-4FFD-4B66-9BC1-4419758B974F}" destId="{2A6BEC3C-6E24-473A-B8CA-F9EEA12F7F36}" srcOrd="10" destOrd="0" presId="urn:microsoft.com/office/officeart/2005/8/layout/cycle5"/>
    <dgm:cxn modelId="{973962AC-D8A6-4B34-B3AE-6F82266C8591}" type="presParOf" srcId="{52CBC928-4FFD-4B66-9BC1-4419758B974F}" destId="{67A6108E-5F3C-4FA2-98E9-A4B93ABFA67C}"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86DF00-A772-4418-9EC6-4E9E92C968C3}"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4C2D44C6-F4D0-4F67-B706-828100857D6A}">
      <dgm:prSet phldrT="[Text]" phldr="0" custT="1"/>
      <dgm:spPr/>
      <dgm:t>
        <a:bodyPr/>
        <a:lstStyle/>
        <a:p>
          <a:r>
            <a:rPr lang="en-US" sz="2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dgm:t>
    </dgm:pt>
    <dgm:pt modelId="{C1921AE1-0CA9-4DEE-A499-619E2C280FEE}" type="parTrans" cxnId="{F4B12F7A-7ACF-4C2A-8B9C-6299DB007C9F}">
      <dgm:prSet/>
      <dgm:spPr/>
      <dgm:t>
        <a:bodyPr/>
        <a:lstStyle/>
        <a:p>
          <a:endParaRPr lang="en-US" sz="2400">
            <a:latin typeface="Times New Roman" panose="02020603050405020304" pitchFamily="18" charset="0"/>
            <a:cs typeface="Times New Roman" panose="02020603050405020304" pitchFamily="18" charset="0"/>
          </a:endParaRPr>
        </a:p>
      </dgm:t>
    </dgm:pt>
    <dgm:pt modelId="{576D869B-3E17-462A-90E1-835A8D8E2BF9}" type="sibTrans" cxnId="{F4B12F7A-7ACF-4C2A-8B9C-6299DB007C9F}">
      <dgm:prSet/>
      <dgm:spPr/>
      <dgm:t>
        <a:bodyPr/>
        <a:lstStyle/>
        <a:p>
          <a:endParaRPr lang="en-US" sz="2400">
            <a:latin typeface="Times New Roman" panose="02020603050405020304" pitchFamily="18" charset="0"/>
            <a:cs typeface="Times New Roman" panose="02020603050405020304" pitchFamily="18" charset="0"/>
          </a:endParaRPr>
        </a:p>
      </dgm:t>
    </dgm:pt>
    <dgm:pt modelId="{F5391E6E-0CD9-4EF3-AE1A-C7DF29CC8C8A}">
      <dgm:prSet phldrT="[Text]" phldr="0" custT="1"/>
      <dgm:spPr/>
      <dgm:t>
        <a:bodyPr/>
        <a:lstStyle/>
        <a:p>
          <a:r>
            <a:rPr lang="en-US" sz="2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p>
      </dgm:t>
    </dgm:pt>
    <dgm:pt modelId="{E72F4A7A-87D6-4854-8482-72FDE555FA30}" type="parTrans" cxnId="{9178D922-48A5-4826-8C3A-191150280DE4}">
      <dgm:prSet/>
      <dgm:spPr/>
      <dgm:t>
        <a:bodyPr/>
        <a:lstStyle/>
        <a:p>
          <a:endParaRPr lang="en-US" sz="2400">
            <a:latin typeface="Times New Roman" panose="02020603050405020304" pitchFamily="18" charset="0"/>
            <a:cs typeface="Times New Roman" panose="02020603050405020304" pitchFamily="18" charset="0"/>
          </a:endParaRPr>
        </a:p>
      </dgm:t>
    </dgm:pt>
    <dgm:pt modelId="{5A52C4F5-0F5A-423A-B18F-B14CAFD6EA61}" type="sibTrans" cxnId="{9178D922-48A5-4826-8C3A-191150280DE4}">
      <dgm:prSet/>
      <dgm:spPr/>
      <dgm:t>
        <a:bodyPr/>
        <a:lstStyle/>
        <a:p>
          <a:endParaRPr lang="en-US" sz="2400">
            <a:latin typeface="Times New Roman" panose="02020603050405020304" pitchFamily="18" charset="0"/>
            <a:cs typeface="Times New Roman" panose="02020603050405020304" pitchFamily="18" charset="0"/>
          </a:endParaRPr>
        </a:p>
      </dgm:t>
    </dgm:pt>
    <dgm:pt modelId="{1D330FDA-2583-41B4-968E-17432E4FF944}">
      <dgm:prSet custT="1"/>
      <dgm:spPr/>
      <dgm:t>
        <a:bodyPr/>
        <a:lstStyle/>
        <a:p>
          <a:r>
            <a:rPr lang="en-US" sz="2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dgm:t>
    </dgm:pt>
    <dgm:pt modelId="{7DE8A7D6-657F-42A8-A5AE-D3EB9FF41625}" type="parTrans" cxnId="{7B6D6F10-A7B1-496D-A496-B67226C2766D}">
      <dgm:prSet/>
      <dgm:spPr/>
      <dgm:t>
        <a:bodyPr/>
        <a:lstStyle/>
        <a:p>
          <a:endParaRPr lang="en-US" sz="2400">
            <a:latin typeface="Times New Roman" panose="02020603050405020304" pitchFamily="18" charset="0"/>
            <a:cs typeface="Times New Roman" panose="02020603050405020304" pitchFamily="18" charset="0"/>
          </a:endParaRPr>
        </a:p>
      </dgm:t>
    </dgm:pt>
    <dgm:pt modelId="{1F249518-8A5F-45C5-AB2F-7AC6F92D8D6B}" type="sibTrans" cxnId="{7B6D6F10-A7B1-496D-A496-B67226C2766D}">
      <dgm:prSet/>
      <dgm:spPr/>
      <dgm:t>
        <a:bodyPr/>
        <a:lstStyle/>
        <a:p>
          <a:endParaRPr lang="en-US" sz="2400">
            <a:latin typeface="Times New Roman" panose="02020603050405020304" pitchFamily="18" charset="0"/>
            <a:cs typeface="Times New Roman" panose="02020603050405020304" pitchFamily="18" charset="0"/>
          </a:endParaRPr>
        </a:p>
      </dgm:t>
    </dgm:pt>
    <dgm:pt modelId="{C08A28DB-78F6-4142-8298-994B4890EBE9}">
      <dgm:prSet custT="1"/>
      <dgm:spPr/>
      <dgm:t>
        <a:bodyPr/>
        <a:lstStyle/>
        <a:p>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 "</a:t>
          </a:r>
          <a:r>
            <a:rPr lang="en-US" sz="2400" i="1" dirty="0" err="1" smtClean="0">
              <a:latin typeface="Times New Roman" panose="02020603050405020304" pitchFamily="18" charset="0"/>
              <a:cs typeface="Times New Roman" panose="02020603050405020304" pitchFamily="18" charset="0"/>
            </a:rPr>
            <a:t>sắp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đứng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đầu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trong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thiên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Mèn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AA50C3A7-856A-4999-B956-972DB53F776F}" type="parTrans" cxnId="{D831B465-D36E-4D18-8371-B090ECD4490C}">
      <dgm:prSet/>
      <dgm:spPr/>
      <dgm:t>
        <a:bodyPr/>
        <a:lstStyle/>
        <a:p>
          <a:endParaRPr lang="en-US" sz="2400">
            <a:latin typeface="Times New Roman" panose="02020603050405020304" pitchFamily="18" charset="0"/>
            <a:cs typeface="Times New Roman" panose="02020603050405020304" pitchFamily="18" charset="0"/>
          </a:endParaRPr>
        </a:p>
      </dgm:t>
    </dgm:pt>
    <dgm:pt modelId="{5301358A-49FF-4DE2-B333-646ED3439178}" type="sibTrans" cxnId="{D831B465-D36E-4D18-8371-B090ECD4490C}">
      <dgm:prSet/>
      <dgm:spPr/>
      <dgm:t>
        <a:bodyPr/>
        <a:lstStyle/>
        <a:p>
          <a:endParaRPr lang="en-US" sz="2400">
            <a:latin typeface="Times New Roman" panose="02020603050405020304" pitchFamily="18" charset="0"/>
            <a:cs typeface="Times New Roman" panose="02020603050405020304" pitchFamily="18" charset="0"/>
          </a:endParaRPr>
        </a:p>
      </dgm:t>
    </dgm:pt>
    <dgm:pt modelId="{74019C88-C6FF-4E12-B606-048F6C25A003}">
      <dgm:prSet custT="1"/>
      <dgm:spPr/>
      <dgm:t>
        <a:bodyPr/>
        <a:lstStyle/>
        <a:p>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 "</a:t>
          </a:r>
          <a:r>
            <a:rPr lang="vi-VN" sz="2400" i="1" dirty="0" smtClean="0">
              <a:latin typeface="Times New Roman" panose="02020603050405020304" pitchFamily="18" charset="0"/>
              <a:cs typeface="Times New Roman" panose="02020603050405020304" pitchFamily="18" charset="0"/>
            </a:rPr>
            <a:t>Tôi về, không một chút bận tâm</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cuộc trò chuyện của Dế Mèn với Dế Choắt.</a:t>
          </a:r>
          <a:endParaRPr lang="en-US" sz="2400" dirty="0">
            <a:latin typeface="Times New Roman" panose="02020603050405020304" pitchFamily="18" charset="0"/>
            <a:cs typeface="Times New Roman" panose="02020603050405020304" pitchFamily="18" charset="0"/>
          </a:endParaRPr>
        </a:p>
      </dgm:t>
    </dgm:pt>
    <dgm:pt modelId="{32931B12-EFBC-4BF9-AB4D-71CCA6FF4E28}" type="parTrans" cxnId="{C7591698-71E4-489A-86F7-101F85BF410C}">
      <dgm:prSet/>
      <dgm:spPr/>
      <dgm:t>
        <a:bodyPr/>
        <a:lstStyle/>
        <a:p>
          <a:endParaRPr lang="en-US" sz="2400">
            <a:latin typeface="Times New Roman" panose="02020603050405020304" pitchFamily="18" charset="0"/>
            <a:cs typeface="Times New Roman" panose="02020603050405020304" pitchFamily="18" charset="0"/>
          </a:endParaRPr>
        </a:p>
      </dgm:t>
    </dgm:pt>
    <dgm:pt modelId="{46E6B7AA-52E3-4673-BFBD-0D9358EC348A}" type="sibTrans" cxnId="{C7591698-71E4-489A-86F7-101F85BF410C}">
      <dgm:prSet/>
      <dgm:spPr/>
      <dgm:t>
        <a:bodyPr/>
        <a:lstStyle/>
        <a:p>
          <a:endParaRPr lang="en-US" sz="2400">
            <a:latin typeface="Times New Roman" panose="02020603050405020304" pitchFamily="18" charset="0"/>
            <a:cs typeface="Times New Roman" panose="02020603050405020304" pitchFamily="18" charset="0"/>
          </a:endParaRPr>
        </a:p>
      </dgm:t>
    </dgm:pt>
    <dgm:pt modelId="{9882AACE-A81C-4282-A164-756077D53F71}">
      <dgm:prSet custT="1"/>
      <dgm:spPr/>
      <dgm:t>
        <a:bodyPr/>
        <a:lstStyle/>
        <a:p>
          <a:r>
            <a:rPr lang="vi-VN" sz="2400" dirty="0" smtClean="0">
              <a:latin typeface="+mj-lt"/>
              <a:cs typeface="Times New Roman" panose="02020603050405020304" pitchFamily="18" charset="0"/>
            </a:rPr>
            <a:t>Còn lại: </a:t>
          </a:r>
          <a:r>
            <a:rPr lang="en-US" sz="2400" dirty="0" smtClean="0">
              <a:latin typeface="+mj-lt"/>
            </a:rPr>
            <a:t> </a:t>
          </a:r>
          <a:r>
            <a:rPr lang="en-US" sz="2400" dirty="0" err="1" smtClean="0">
              <a:latin typeface="Times New Roman" panose="02020603050405020304" pitchFamily="18" charset="0"/>
              <a:cs typeface="Times New Roman" panose="02020603050405020304" pitchFamily="18" charset="0"/>
            </a:rPr>
            <a:t>Mèn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Cốc</a:t>
          </a:r>
          <a:r>
            <a:rPr lang="vi-VN" sz="2400" dirty="0" smtClean="0">
              <a:latin typeface="Times New Roman" panose="02020603050405020304" pitchFamily="18" charset="0"/>
              <a:cs typeface="Times New Roman" panose="02020603050405020304" pitchFamily="18" charset="0"/>
            </a:rPr>
            <a:t> </a:t>
          </a:r>
          <a:r>
            <a:rPr lang="vi-VN" sz="2400" dirty="0" smtClean="0">
              <a:latin typeface="+mj-lt"/>
            </a:rPr>
            <a:t>dẫn đến cái chết của Choắt</a:t>
          </a:r>
          <a:r>
            <a:rPr lang="en-US" sz="2400" dirty="0" smtClean="0">
              <a:latin typeface="+mj-lt"/>
            </a:rPr>
            <a:t>, </a:t>
          </a:r>
          <a:r>
            <a:rPr lang="vi-VN" sz="2400" dirty="0" smtClean="0">
              <a:latin typeface="+mj-lt"/>
            </a:rPr>
            <a:t>bài học đầu tiên của Dế Mèn.</a:t>
          </a:r>
          <a:endParaRPr lang="en-US" sz="2400" dirty="0">
            <a:latin typeface="+mj-lt"/>
            <a:cs typeface="Times New Roman" panose="02020603050405020304" pitchFamily="18" charset="0"/>
          </a:endParaRPr>
        </a:p>
      </dgm:t>
    </dgm:pt>
    <dgm:pt modelId="{5BF2F578-E8BB-4DB0-B09D-B725F329C51C}" type="parTrans" cxnId="{DA3C4667-6E58-4987-81F8-12382433D58E}">
      <dgm:prSet/>
      <dgm:spPr/>
      <dgm:t>
        <a:bodyPr/>
        <a:lstStyle/>
        <a:p>
          <a:endParaRPr lang="en-US" sz="2400">
            <a:latin typeface="Times New Roman" panose="02020603050405020304" pitchFamily="18" charset="0"/>
            <a:cs typeface="Times New Roman" panose="02020603050405020304" pitchFamily="18" charset="0"/>
          </a:endParaRPr>
        </a:p>
      </dgm:t>
    </dgm:pt>
    <dgm:pt modelId="{0968BEAC-490A-4C9B-A70B-887356AD7FFF}" type="sibTrans" cxnId="{DA3C4667-6E58-4987-81F8-12382433D58E}">
      <dgm:prSet/>
      <dgm:spPr/>
      <dgm:t>
        <a:bodyPr/>
        <a:lstStyle/>
        <a:p>
          <a:endParaRPr lang="en-US" sz="2400">
            <a:latin typeface="Times New Roman" panose="02020603050405020304" pitchFamily="18" charset="0"/>
            <a:cs typeface="Times New Roman" panose="02020603050405020304" pitchFamily="18" charset="0"/>
          </a:endParaRPr>
        </a:p>
      </dgm:t>
    </dgm:pt>
    <dgm:pt modelId="{843C32B7-69A2-4661-A9BD-77560737075B}" type="pres">
      <dgm:prSet presAssocID="{8E86DF00-A772-4418-9EC6-4E9E92C968C3}" presName="linear" presStyleCnt="0">
        <dgm:presLayoutVars>
          <dgm:dir/>
          <dgm:animLvl val="lvl"/>
          <dgm:resizeHandles val="exact"/>
        </dgm:presLayoutVars>
      </dgm:prSet>
      <dgm:spPr/>
      <dgm:t>
        <a:bodyPr/>
        <a:lstStyle/>
        <a:p>
          <a:endParaRPr lang="en-US"/>
        </a:p>
      </dgm:t>
    </dgm:pt>
    <dgm:pt modelId="{5011D8FD-841F-4C44-90C9-6D30051322EA}" type="pres">
      <dgm:prSet presAssocID="{1D330FDA-2583-41B4-968E-17432E4FF944}" presName="parentLin" presStyleCnt="0"/>
      <dgm:spPr/>
    </dgm:pt>
    <dgm:pt modelId="{E3B474CC-4AF0-4E66-86AF-34217FF7370D}" type="pres">
      <dgm:prSet presAssocID="{1D330FDA-2583-41B4-968E-17432E4FF944}" presName="parentLeftMargin" presStyleLbl="node1" presStyleIdx="0" presStyleCnt="3"/>
      <dgm:spPr/>
      <dgm:t>
        <a:bodyPr/>
        <a:lstStyle/>
        <a:p>
          <a:endParaRPr lang="en-US"/>
        </a:p>
      </dgm:t>
    </dgm:pt>
    <dgm:pt modelId="{981B5445-4DC3-42DE-B542-8BB2DC3177A8}" type="pres">
      <dgm:prSet presAssocID="{1D330FDA-2583-41B4-968E-17432E4FF944}" presName="parentText" presStyleLbl="node1" presStyleIdx="0" presStyleCnt="3" custFlipHor="1" custScaleX="29987">
        <dgm:presLayoutVars>
          <dgm:chMax val="0"/>
          <dgm:bulletEnabled val="1"/>
        </dgm:presLayoutVars>
      </dgm:prSet>
      <dgm:spPr/>
      <dgm:t>
        <a:bodyPr/>
        <a:lstStyle/>
        <a:p>
          <a:endParaRPr lang="en-US"/>
        </a:p>
      </dgm:t>
    </dgm:pt>
    <dgm:pt modelId="{24094ADB-21DF-4E1D-9D60-6559043A6D71}" type="pres">
      <dgm:prSet presAssocID="{1D330FDA-2583-41B4-968E-17432E4FF944}" presName="negativeSpace" presStyleCnt="0"/>
      <dgm:spPr/>
    </dgm:pt>
    <dgm:pt modelId="{EB9D4058-9EFD-4E97-96C1-2D103CC36AB7}" type="pres">
      <dgm:prSet presAssocID="{1D330FDA-2583-41B4-968E-17432E4FF944}" presName="childText" presStyleLbl="conFgAcc1" presStyleIdx="0" presStyleCnt="3" custLinFactNeighborX="-492" custLinFactNeighborY="24660">
        <dgm:presLayoutVars>
          <dgm:bulletEnabled val="1"/>
        </dgm:presLayoutVars>
      </dgm:prSet>
      <dgm:spPr/>
      <dgm:t>
        <a:bodyPr/>
        <a:lstStyle/>
        <a:p>
          <a:endParaRPr lang="en-US"/>
        </a:p>
      </dgm:t>
    </dgm:pt>
    <dgm:pt modelId="{E585FC62-131F-4294-94A6-E98BF5BACD77}" type="pres">
      <dgm:prSet presAssocID="{1F249518-8A5F-45C5-AB2F-7AC6F92D8D6B}" presName="spaceBetweenRectangles" presStyleCnt="0"/>
      <dgm:spPr/>
    </dgm:pt>
    <dgm:pt modelId="{0FB0CF95-A428-40D4-B05D-59E0138970DE}" type="pres">
      <dgm:prSet presAssocID="{4C2D44C6-F4D0-4F67-B706-828100857D6A}" presName="parentLin" presStyleCnt="0"/>
      <dgm:spPr/>
    </dgm:pt>
    <dgm:pt modelId="{763008F9-DCF6-4B97-A6C6-5BEB1786D70B}" type="pres">
      <dgm:prSet presAssocID="{4C2D44C6-F4D0-4F67-B706-828100857D6A}" presName="parentLeftMargin" presStyleLbl="node1" presStyleIdx="0" presStyleCnt="3"/>
      <dgm:spPr/>
      <dgm:t>
        <a:bodyPr/>
        <a:lstStyle/>
        <a:p>
          <a:endParaRPr lang="en-US"/>
        </a:p>
      </dgm:t>
    </dgm:pt>
    <dgm:pt modelId="{9F422930-61A1-46A4-B897-05819F606A65}" type="pres">
      <dgm:prSet presAssocID="{4C2D44C6-F4D0-4F67-B706-828100857D6A}" presName="parentText" presStyleLbl="node1" presStyleIdx="1" presStyleCnt="3" custScaleX="30841">
        <dgm:presLayoutVars>
          <dgm:chMax val="0"/>
          <dgm:bulletEnabled val="1"/>
        </dgm:presLayoutVars>
      </dgm:prSet>
      <dgm:spPr/>
      <dgm:t>
        <a:bodyPr/>
        <a:lstStyle/>
        <a:p>
          <a:endParaRPr lang="en-US"/>
        </a:p>
      </dgm:t>
    </dgm:pt>
    <dgm:pt modelId="{D7D8C152-BB3D-4406-8554-3B23387E00B1}" type="pres">
      <dgm:prSet presAssocID="{4C2D44C6-F4D0-4F67-B706-828100857D6A}" presName="negativeSpace" presStyleCnt="0"/>
      <dgm:spPr/>
    </dgm:pt>
    <dgm:pt modelId="{D7C30AE6-56E8-430F-84EA-1400704FA13D}" type="pres">
      <dgm:prSet presAssocID="{4C2D44C6-F4D0-4F67-B706-828100857D6A}" presName="childText" presStyleLbl="conFgAcc1" presStyleIdx="1" presStyleCnt="3" custLinFactNeighborX="-5" custLinFactNeighborY="23486">
        <dgm:presLayoutVars>
          <dgm:bulletEnabled val="1"/>
        </dgm:presLayoutVars>
      </dgm:prSet>
      <dgm:spPr/>
      <dgm:t>
        <a:bodyPr/>
        <a:lstStyle/>
        <a:p>
          <a:endParaRPr lang="en-US"/>
        </a:p>
      </dgm:t>
    </dgm:pt>
    <dgm:pt modelId="{B466A98C-6173-487D-85BA-31A63944CC5B}" type="pres">
      <dgm:prSet presAssocID="{576D869B-3E17-462A-90E1-835A8D8E2BF9}" presName="spaceBetweenRectangles" presStyleCnt="0"/>
      <dgm:spPr/>
    </dgm:pt>
    <dgm:pt modelId="{9802094F-F1C7-47E3-BF86-BE73FF4AF94D}" type="pres">
      <dgm:prSet presAssocID="{F5391E6E-0CD9-4EF3-AE1A-C7DF29CC8C8A}" presName="parentLin" presStyleCnt="0"/>
      <dgm:spPr/>
    </dgm:pt>
    <dgm:pt modelId="{24531D91-A28B-4509-968D-861CDC9CDE93}" type="pres">
      <dgm:prSet presAssocID="{F5391E6E-0CD9-4EF3-AE1A-C7DF29CC8C8A}" presName="parentLeftMargin" presStyleLbl="node1" presStyleIdx="1" presStyleCnt="3"/>
      <dgm:spPr/>
      <dgm:t>
        <a:bodyPr/>
        <a:lstStyle/>
        <a:p>
          <a:endParaRPr lang="en-US"/>
        </a:p>
      </dgm:t>
    </dgm:pt>
    <dgm:pt modelId="{F04AF647-156D-4B54-9BE6-1FE3FA0EA254}" type="pres">
      <dgm:prSet presAssocID="{F5391E6E-0CD9-4EF3-AE1A-C7DF29CC8C8A}" presName="parentText" presStyleLbl="node1" presStyleIdx="2" presStyleCnt="3" custScaleX="31340">
        <dgm:presLayoutVars>
          <dgm:chMax val="0"/>
          <dgm:bulletEnabled val="1"/>
        </dgm:presLayoutVars>
      </dgm:prSet>
      <dgm:spPr/>
      <dgm:t>
        <a:bodyPr/>
        <a:lstStyle/>
        <a:p>
          <a:endParaRPr lang="en-US"/>
        </a:p>
      </dgm:t>
    </dgm:pt>
    <dgm:pt modelId="{403F6AA6-9375-4591-9340-BC1CACDAA2A8}" type="pres">
      <dgm:prSet presAssocID="{F5391E6E-0CD9-4EF3-AE1A-C7DF29CC8C8A}" presName="negativeSpace" presStyleCnt="0"/>
      <dgm:spPr/>
    </dgm:pt>
    <dgm:pt modelId="{DD763ABD-E287-4F79-9B22-61C1817DADF7}" type="pres">
      <dgm:prSet presAssocID="{F5391E6E-0CD9-4EF3-AE1A-C7DF29CC8C8A}" presName="childText" presStyleLbl="conFgAcc1" presStyleIdx="2" presStyleCnt="3">
        <dgm:presLayoutVars>
          <dgm:bulletEnabled val="1"/>
        </dgm:presLayoutVars>
      </dgm:prSet>
      <dgm:spPr/>
      <dgm:t>
        <a:bodyPr/>
        <a:lstStyle/>
        <a:p>
          <a:endParaRPr lang="en-US"/>
        </a:p>
      </dgm:t>
    </dgm:pt>
  </dgm:ptLst>
  <dgm:cxnLst>
    <dgm:cxn modelId="{30598DB5-D934-46F4-9DF0-CA2A65630165}" type="presOf" srcId="{4C2D44C6-F4D0-4F67-B706-828100857D6A}" destId="{763008F9-DCF6-4B97-A6C6-5BEB1786D70B}" srcOrd="0" destOrd="0" presId="urn:microsoft.com/office/officeart/2005/8/layout/list1"/>
    <dgm:cxn modelId="{BC577F78-2C38-42C8-8FF7-90EE7B9F234F}" type="presOf" srcId="{F5391E6E-0CD9-4EF3-AE1A-C7DF29CC8C8A}" destId="{F04AF647-156D-4B54-9BE6-1FE3FA0EA254}" srcOrd="1" destOrd="0" presId="urn:microsoft.com/office/officeart/2005/8/layout/list1"/>
    <dgm:cxn modelId="{312B36F6-79AB-4370-9577-6DBA0207B618}" type="presOf" srcId="{9882AACE-A81C-4282-A164-756077D53F71}" destId="{DD763ABD-E287-4F79-9B22-61C1817DADF7}" srcOrd="0" destOrd="0" presId="urn:microsoft.com/office/officeart/2005/8/layout/list1"/>
    <dgm:cxn modelId="{A84FF717-52E3-4DD9-8D37-9B1865B8BE16}" type="presOf" srcId="{1D330FDA-2583-41B4-968E-17432E4FF944}" destId="{981B5445-4DC3-42DE-B542-8BB2DC3177A8}" srcOrd="1" destOrd="0" presId="urn:microsoft.com/office/officeart/2005/8/layout/list1"/>
    <dgm:cxn modelId="{DA3C4667-6E58-4987-81F8-12382433D58E}" srcId="{F5391E6E-0CD9-4EF3-AE1A-C7DF29CC8C8A}" destId="{9882AACE-A81C-4282-A164-756077D53F71}" srcOrd="0" destOrd="0" parTransId="{5BF2F578-E8BB-4DB0-B09D-B725F329C51C}" sibTransId="{0968BEAC-490A-4C9B-A70B-887356AD7FFF}"/>
    <dgm:cxn modelId="{D831B465-D36E-4D18-8371-B090ECD4490C}" srcId="{1D330FDA-2583-41B4-968E-17432E4FF944}" destId="{C08A28DB-78F6-4142-8298-994B4890EBE9}" srcOrd="0" destOrd="0" parTransId="{AA50C3A7-856A-4999-B956-972DB53F776F}" sibTransId="{5301358A-49FF-4DE2-B333-646ED3439178}"/>
    <dgm:cxn modelId="{7C7B6B2A-53AC-46D3-BBE3-EB4CFA3335D1}" type="presOf" srcId="{4C2D44C6-F4D0-4F67-B706-828100857D6A}" destId="{9F422930-61A1-46A4-B897-05819F606A65}" srcOrd="1" destOrd="0" presId="urn:microsoft.com/office/officeart/2005/8/layout/list1"/>
    <dgm:cxn modelId="{7B6D6F10-A7B1-496D-A496-B67226C2766D}" srcId="{8E86DF00-A772-4418-9EC6-4E9E92C968C3}" destId="{1D330FDA-2583-41B4-968E-17432E4FF944}" srcOrd="0" destOrd="0" parTransId="{7DE8A7D6-657F-42A8-A5AE-D3EB9FF41625}" sibTransId="{1F249518-8A5F-45C5-AB2F-7AC6F92D8D6B}"/>
    <dgm:cxn modelId="{08A378E7-E7F8-4504-B367-1D2736576AAF}" type="presOf" srcId="{F5391E6E-0CD9-4EF3-AE1A-C7DF29CC8C8A}" destId="{24531D91-A28B-4509-968D-861CDC9CDE93}" srcOrd="0" destOrd="0" presId="urn:microsoft.com/office/officeart/2005/8/layout/list1"/>
    <dgm:cxn modelId="{1F92269A-D115-4DA6-B5C7-8692C8060D24}" type="presOf" srcId="{1D330FDA-2583-41B4-968E-17432E4FF944}" destId="{E3B474CC-4AF0-4E66-86AF-34217FF7370D}" srcOrd="0" destOrd="0" presId="urn:microsoft.com/office/officeart/2005/8/layout/list1"/>
    <dgm:cxn modelId="{F4B12F7A-7ACF-4C2A-8B9C-6299DB007C9F}" srcId="{8E86DF00-A772-4418-9EC6-4E9E92C968C3}" destId="{4C2D44C6-F4D0-4F67-B706-828100857D6A}" srcOrd="1" destOrd="0" parTransId="{C1921AE1-0CA9-4DEE-A499-619E2C280FEE}" sibTransId="{576D869B-3E17-462A-90E1-835A8D8E2BF9}"/>
    <dgm:cxn modelId="{C7591698-71E4-489A-86F7-101F85BF410C}" srcId="{4C2D44C6-F4D0-4F67-B706-828100857D6A}" destId="{74019C88-C6FF-4E12-B606-048F6C25A003}" srcOrd="0" destOrd="0" parTransId="{32931B12-EFBC-4BF9-AB4D-71CCA6FF4E28}" sibTransId="{46E6B7AA-52E3-4673-BFBD-0D9358EC348A}"/>
    <dgm:cxn modelId="{1117177C-AD62-4C66-8F3A-784DF850DCE9}" type="presOf" srcId="{8E86DF00-A772-4418-9EC6-4E9E92C968C3}" destId="{843C32B7-69A2-4661-A9BD-77560737075B}" srcOrd="0" destOrd="0" presId="urn:microsoft.com/office/officeart/2005/8/layout/list1"/>
    <dgm:cxn modelId="{9178D922-48A5-4826-8C3A-191150280DE4}" srcId="{8E86DF00-A772-4418-9EC6-4E9E92C968C3}" destId="{F5391E6E-0CD9-4EF3-AE1A-C7DF29CC8C8A}" srcOrd="2" destOrd="0" parTransId="{E72F4A7A-87D6-4854-8482-72FDE555FA30}" sibTransId="{5A52C4F5-0F5A-423A-B18F-B14CAFD6EA61}"/>
    <dgm:cxn modelId="{9F448E4C-C581-4A77-AFB8-63F6DA523FF2}" type="presOf" srcId="{C08A28DB-78F6-4142-8298-994B4890EBE9}" destId="{EB9D4058-9EFD-4E97-96C1-2D103CC36AB7}" srcOrd="0" destOrd="0" presId="urn:microsoft.com/office/officeart/2005/8/layout/list1"/>
    <dgm:cxn modelId="{BD5A2311-476A-463E-8103-E66C8A58887F}" type="presOf" srcId="{74019C88-C6FF-4E12-B606-048F6C25A003}" destId="{D7C30AE6-56E8-430F-84EA-1400704FA13D}" srcOrd="0" destOrd="0" presId="urn:microsoft.com/office/officeart/2005/8/layout/list1"/>
    <dgm:cxn modelId="{DE40E6BB-9CB7-49EC-B527-F31C0FD1A6D9}" type="presParOf" srcId="{843C32B7-69A2-4661-A9BD-77560737075B}" destId="{5011D8FD-841F-4C44-90C9-6D30051322EA}" srcOrd="0" destOrd="0" presId="urn:microsoft.com/office/officeart/2005/8/layout/list1"/>
    <dgm:cxn modelId="{27754E03-15DE-4CEB-B85D-E6336067F136}" type="presParOf" srcId="{5011D8FD-841F-4C44-90C9-6D30051322EA}" destId="{E3B474CC-4AF0-4E66-86AF-34217FF7370D}" srcOrd="0" destOrd="0" presId="urn:microsoft.com/office/officeart/2005/8/layout/list1"/>
    <dgm:cxn modelId="{55A6BB22-B867-4C05-8B76-654C737DDF64}" type="presParOf" srcId="{5011D8FD-841F-4C44-90C9-6D30051322EA}" destId="{981B5445-4DC3-42DE-B542-8BB2DC3177A8}" srcOrd="1" destOrd="0" presId="urn:microsoft.com/office/officeart/2005/8/layout/list1"/>
    <dgm:cxn modelId="{D8CAFEDC-4425-41C8-8D78-99599FA0479E}" type="presParOf" srcId="{843C32B7-69A2-4661-A9BD-77560737075B}" destId="{24094ADB-21DF-4E1D-9D60-6559043A6D71}" srcOrd="1" destOrd="0" presId="urn:microsoft.com/office/officeart/2005/8/layout/list1"/>
    <dgm:cxn modelId="{180CC732-83C4-40EB-983C-794F5E6B6800}" type="presParOf" srcId="{843C32B7-69A2-4661-A9BD-77560737075B}" destId="{EB9D4058-9EFD-4E97-96C1-2D103CC36AB7}" srcOrd="2" destOrd="0" presId="urn:microsoft.com/office/officeart/2005/8/layout/list1"/>
    <dgm:cxn modelId="{60E54AC7-DA5E-4C0E-A4DB-EC61225050E0}" type="presParOf" srcId="{843C32B7-69A2-4661-A9BD-77560737075B}" destId="{E585FC62-131F-4294-94A6-E98BF5BACD77}" srcOrd="3" destOrd="0" presId="urn:microsoft.com/office/officeart/2005/8/layout/list1"/>
    <dgm:cxn modelId="{F320CF8F-51BC-406B-8E30-D61BAF188DA5}" type="presParOf" srcId="{843C32B7-69A2-4661-A9BD-77560737075B}" destId="{0FB0CF95-A428-40D4-B05D-59E0138970DE}" srcOrd="4" destOrd="0" presId="urn:microsoft.com/office/officeart/2005/8/layout/list1"/>
    <dgm:cxn modelId="{266213B4-D27F-4802-ACBE-F71DC477FA91}" type="presParOf" srcId="{0FB0CF95-A428-40D4-B05D-59E0138970DE}" destId="{763008F9-DCF6-4B97-A6C6-5BEB1786D70B}" srcOrd="0" destOrd="0" presId="urn:microsoft.com/office/officeart/2005/8/layout/list1"/>
    <dgm:cxn modelId="{40CDF777-E91A-4611-B709-D407A9DE9637}" type="presParOf" srcId="{0FB0CF95-A428-40D4-B05D-59E0138970DE}" destId="{9F422930-61A1-46A4-B897-05819F606A65}" srcOrd="1" destOrd="0" presId="urn:microsoft.com/office/officeart/2005/8/layout/list1"/>
    <dgm:cxn modelId="{5AD86819-6A3A-4502-A2B9-61719CE08884}" type="presParOf" srcId="{843C32B7-69A2-4661-A9BD-77560737075B}" destId="{D7D8C152-BB3D-4406-8554-3B23387E00B1}" srcOrd="5" destOrd="0" presId="urn:microsoft.com/office/officeart/2005/8/layout/list1"/>
    <dgm:cxn modelId="{CFA13B4F-698F-40BC-B8BD-14F5DB3B9781}" type="presParOf" srcId="{843C32B7-69A2-4661-A9BD-77560737075B}" destId="{D7C30AE6-56E8-430F-84EA-1400704FA13D}" srcOrd="6" destOrd="0" presId="urn:microsoft.com/office/officeart/2005/8/layout/list1"/>
    <dgm:cxn modelId="{83D73A27-BD86-41EE-891D-4A61BB48D4A7}" type="presParOf" srcId="{843C32B7-69A2-4661-A9BD-77560737075B}" destId="{B466A98C-6173-487D-85BA-31A63944CC5B}" srcOrd="7" destOrd="0" presId="urn:microsoft.com/office/officeart/2005/8/layout/list1"/>
    <dgm:cxn modelId="{5048851F-C8BD-4A9F-9855-9E9DF0E4635F}" type="presParOf" srcId="{843C32B7-69A2-4661-A9BD-77560737075B}" destId="{9802094F-F1C7-47E3-BF86-BE73FF4AF94D}" srcOrd="8" destOrd="0" presId="urn:microsoft.com/office/officeart/2005/8/layout/list1"/>
    <dgm:cxn modelId="{F2C76872-4937-49C8-A997-9A55CB15905A}" type="presParOf" srcId="{9802094F-F1C7-47E3-BF86-BE73FF4AF94D}" destId="{24531D91-A28B-4509-968D-861CDC9CDE93}" srcOrd="0" destOrd="0" presId="urn:microsoft.com/office/officeart/2005/8/layout/list1"/>
    <dgm:cxn modelId="{D47CBD79-DFE1-4D9D-B73F-39E1BAEC8DC6}" type="presParOf" srcId="{9802094F-F1C7-47E3-BF86-BE73FF4AF94D}" destId="{F04AF647-156D-4B54-9BE6-1FE3FA0EA254}" srcOrd="1" destOrd="0" presId="urn:microsoft.com/office/officeart/2005/8/layout/list1"/>
    <dgm:cxn modelId="{0D4C73A7-7696-45A2-9B1F-A984EE53A76D}" type="presParOf" srcId="{843C32B7-69A2-4661-A9BD-77560737075B}" destId="{403F6AA6-9375-4591-9340-BC1CACDAA2A8}" srcOrd="9" destOrd="0" presId="urn:microsoft.com/office/officeart/2005/8/layout/list1"/>
    <dgm:cxn modelId="{EF434BF4-01AC-41AF-8356-EB1021A1607B}" type="presParOf" srcId="{843C32B7-69A2-4661-A9BD-77560737075B}" destId="{DD763ABD-E287-4F79-9B22-61C1817DADF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4BEC1E-1C91-4857-9AA5-7DDFD42D4D27}" type="doc">
      <dgm:prSet loTypeId="urn:microsoft.com/office/officeart/2005/8/layout/hierarchy3" loCatId="relationship" qsTypeId="urn:microsoft.com/office/officeart/2005/8/quickstyle/simple5" qsCatId="simple" csTypeId="urn:microsoft.com/office/officeart/2005/8/colors/colorful2" csCatId="colorful" phldr="1"/>
      <dgm:spPr/>
      <dgm:t>
        <a:bodyPr/>
        <a:lstStyle/>
        <a:p>
          <a:endParaRPr lang="en-US"/>
        </a:p>
      </dgm:t>
    </dgm:pt>
    <dgm:pt modelId="{E8B00C4C-9264-4DA9-A64D-A4D95BE396AA}">
      <dgm:prSet phldrT="[Text]" custT="1"/>
      <dgm:spPr/>
      <dgm:t>
        <a:bodyPr/>
        <a:lstStyle/>
        <a:p>
          <a:pPr algn="just"/>
          <a:r>
            <a:rPr lang="vi-VN" sz="2000" i="1" dirty="0" smtClean="0"/>
            <a:t>- Người kể chuyện trong văn bản là ai?Xác định nhân vật chính của truyện. </a:t>
          </a:r>
          <a:endParaRPr lang="en-US" sz="2000" dirty="0" smtClean="0"/>
        </a:p>
        <a:p>
          <a:pPr algn="just"/>
          <a:r>
            <a:rPr lang="vi-VN" sz="2000" i="1" dirty="0" smtClean="0"/>
            <a:t>- Liệt kê các sự kiện chính theo trật tự của truyện.</a:t>
          </a:r>
          <a:endParaRPr lang="en-US" sz="2000" dirty="0" smtClean="0"/>
        </a:p>
        <a:p>
          <a:pPr algn="just"/>
          <a:r>
            <a:rPr lang="vi-VN" sz="2000" i="1" dirty="0" smtClean="0"/>
            <a:t>- Từ ngữ kể, tả </a:t>
          </a:r>
          <a:r>
            <a:rPr lang="vi-VN" sz="2000" dirty="0" smtClean="0"/>
            <a:t>hình dáng, cử chỉ, hành động, ngôn ngữ, cảm xúc, suy nghĩ</a:t>
          </a:r>
          <a:r>
            <a:rPr lang="vi-VN" sz="2000" i="1" dirty="0" smtClean="0"/>
            <a:t>... của Dế Mèn thường dùng để kể, tả đối tượng nào?</a:t>
          </a:r>
          <a:endPar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47BD975-B086-4D7D-9986-25166E9E8E68}" type="parTrans" cxnId="{8A6050B7-FA12-448F-AF47-BD399AEEB8C2}">
      <dgm:prSet/>
      <dgm:spPr/>
      <dgm:t>
        <a:bodyPr/>
        <a:lstStyle/>
        <a:p>
          <a:endParaRPr lang="en-US"/>
        </a:p>
      </dgm:t>
    </dgm:pt>
    <dgm:pt modelId="{A4FB7D99-6317-4886-BE65-4B733703BBEE}" type="sibTrans" cxnId="{8A6050B7-FA12-448F-AF47-BD399AEEB8C2}">
      <dgm:prSet/>
      <dgm:spPr/>
      <dgm:t>
        <a:bodyPr/>
        <a:lstStyle/>
        <a:p>
          <a:endParaRPr lang="en-US"/>
        </a:p>
      </dgm:t>
    </dgm:pt>
    <dgm:pt modelId="{5B0CCE69-0470-4BCE-9A80-A03B2C03EFAA}">
      <dgm:prSet phldrT="[Text]" custT="1"/>
      <dgm:spPr/>
      <dgm:t>
        <a:bodyPr/>
        <a:lstStyle/>
        <a:p>
          <a:pPr algn="just"/>
          <a:r>
            <a:rPr lang="en-US" sz="2400" b="1" dirty="0" smtClean="0"/>
            <a:t>- </a:t>
          </a:r>
          <a:r>
            <a:rPr lang="en-US" sz="2400" b="1" i="1" dirty="0" err="1" smtClean="0">
              <a:latin typeface="Times New Roman" panose="02020603050405020304" pitchFamily="18" charset="0"/>
              <a:cs typeface="Times New Roman" panose="02020603050405020304" pitchFamily="18" charset="0"/>
            </a:rPr>
            <a:t>Gợi</a:t>
          </a:r>
          <a:r>
            <a:rPr lang="en-US" sz="2400" b="1" i="1" dirty="0" smtClean="0">
              <a:latin typeface="Times New Roman" panose="02020603050405020304" pitchFamily="18" charset="0"/>
              <a:cs typeface="Times New Roman" panose="02020603050405020304" pitchFamily="18" charset="0"/>
            </a:rPr>
            <a:t> </a:t>
          </a:r>
          <a:r>
            <a:rPr lang="vi-VN" sz="2400" b="1" i="1" dirty="0" smtClean="0">
              <a:latin typeface="Times New Roman" panose="02020603050405020304" pitchFamily="18" charset="0"/>
              <a:cs typeface="Times New Roman" panose="02020603050405020304" pitchFamily="18" charset="0"/>
            </a:rPr>
            <a:t>ý.</a:t>
          </a:r>
          <a:endParaRPr lang="en-US" sz="2400" b="1" i="1" dirty="0" smtClean="0">
            <a:latin typeface="Times New Roman" panose="02020603050405020304" pitchFamily="18" charset="0"/>
            <a:cs typeface="Times New Roman" panose="02020603050405020304" pitchFamily="18" charset="0"/>
          </a:endParaRPr>
        </a:p>
        <a:p>
          <a:pPr algn="just"/>
          <a:r>
            <a:rPr lang="vi-VN" sz="2400" dirty="0" smtClean="0">
              <a:latin typeface="+mn-lt"/>
            </a:rPr>
            <a:t> </a:t>
          </a:r>
          <a:r>
            <a:rPr lang="en-US" sz="2400" dirty="0" smtClean="0">
              <a:latin typeface="+mn-lt"/>
            </a:rPr>
            <a:t> + </a:t>
          </a:r>
          <a:r>
            <a:rPr lang="en-US" sz="2400" dirty="0" err="1" smtClean="0">
              <a:latin typeface="Times New Roman" panose="02020603050405020304" pitchFamily="18" charset="0"/>
              <a:cs typeface="Times New Roman" panose="02020603050405020304" pitchFamily="18" charset="0"/>
            </a:rPr>
            <a:t>Xem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mn-lt"/>
            </a:rPr>
            <a:t>về</a:t>
          </a:r>
          <a:r>
            <a:rPr lang="vi-VN" sz="2400" dirty="0" smtClean="0">
              <a:latin typeface="+mn-lt"/>
            </a:rPr>
            <a:t> ngôi kể.</a:t>
          </a:r>
          <a:endParaRPr lang="en-US" sz="2400" dirty="0" smtClean="0">
            <a:latin typeface="+mn-lt"/>
          </a:endParaRPr>
        </a:p>
        <a:p>
          <a:pPr algn="just"/>
          <a:r>
            <a:rPr lang="en-US" sz="2400" dirty="0" smtClean="0">
              <a:latin typeface="+mn-lt"/>
            </a:rPr>
            <a:t>  + </a:t>
          </a:r>
          <a:r>
            <a:rPr lang="vi-VN" sz="2400" dirty="0" smtClean="0">
              <a:latin typeface="+mn-lt"/>
            </a:rPr>
            <a:t>Liệt kê các sự kiện chính trong văn bản.</a:t>
          </a:r>
          <a:endParaRPr lang="en-US" sz="2400" dirty="0" smtClean="0">
            <a:latin typeface="+mn-lt"/>
          </a:endParaRPr>
        </a:p>
        <a:p>
          <a:pPr algn="just"/>
          <a:r>
            <a:rPr lang="en-US" sz="2400" dirty="0" smtClean="0">
              <a:latin typeface="+mn-lt"/>
            </a:rPr>
            <a:t>  +</a:t>
          </a:r>
          <a:r>
            <a:rPr lang="vi-VN" sz="2400" dirty="0" smtClean="0">
              <a:latin typeface="+mn-lt"/>
            </a:rPr>
            <a:t>Từ ngữ Mèn tự kể, tả về hình dáng, cử chỉ, hành động, ngôn ngữ, cảm xúc, suy nghĩ...</a:t>
          </a:r>
          <a:r>
            <a:rPr lang="en-US" sz="2400" dirty="0" smtClean="0">
              <a:latin typeface="+mn-lt"/>
            </a:rPr>
            <a:t> </a:t>
          </a:r>
          <a:r>
            <a:rPr lang="vi-VN" sz="2400" dirty="0" smtClean="0">
              <a:latin typeface="+mn-lt"/>
            </a:rPr>
            <a:t>của mình thường dùng để kể, tả về đối tượng nào? (người hay vật?)</a:t>
          </a:r>
          <a:endParaRPr lang="en-US" sz="2400" dirty="0">
            <a:latin typeface="+mn-lt"/>
            <a:cs typeface="Times New Roman" panose="02020603050405020304" pitchFamily="18" charset="0"/>
          </a:endParaRPr>
        </a:p>
      </dgm:t>
    </dgm:pt>
    <dgm:pt modelId="{D9F5E07A-6D64-4CDB-AC72-F5D159F3BF5C}" type="parTrans" cxnId="{3BE8F1EE-2A13-467D-B014-C14903522F2E}">
      <dgm:prSet/>
      <dgm:spPr/>
      <dgm:t>
        <a:bodyPr/>
        <a:lstStyle/>
        <a:p>
          <a:endParaRPr lang="en-US"/>
        </a:p>
      </dgm:t>
    </dgm:pt>
    <dgm:pt modelId="{D495ADC1-B8CC-449E-9183-723328DE5630}" type="sibTrans" cxnId="{3BE8F1EE-2A13-467D-B014-C14903522F2E}">
      <dgm:prSet/>
      <dgm:spPr/>
      <dgm:t>
        <a:bodyPr/>
        <a:lstStyle/>
        <a:p>
          <a:endParaRPr lang="en-US"/>
        </a:p>
      </dgm:t>
    </dgm:pt>
    <dgm:pt modelId="{FAC9386F-A5E0-4859-B69E-33F84A39CF87}" type="pres">
      <dgm:prSet presAssocID="{FF4BEC1E-1C91-4857-9AA5-7DDFD42D4D27}" presName="diagram" presStyleCnt="0">
        <dgm:presLayoutVars>
          <dgm:chPref val="1"/>
          <dgm:dir/>
          <dgm:animOne val="branch"/>
          <dgm:animLvl val="lvl"/>
          <dgm:resizeHandles/>
        </dgm:presLayoutVars>
      </dgm:prSet>
      <dgm:spPr/>
      <dgm:t>
        <a:bodyPr/>
        <a:lstStyle/>
        <a:p>
          <a:endParaRPr lang="en-US"/>
        </a:p>
      </dgm:t>
    </dgm:pt>
    <dgm:pt modelId="{CB09F8E0-85E8-4C84-A1BE-78638125F014}" type="pres">
      <dgm:prSet presAssocID="{E8B00C4C-9264-4DA9-A64D-A4D95BE396AA}" presName="root" presStyleCnt="0"/>
      <dgm:spPr/>
      <dgm:t>
        <a:bodyPr/>
        <a:lstStyle/>
        <a:p>
          <a:endParaRPr lang="en-US"/>
        </a:p>
      </dgm:t>
    </dgm:pt>
    <dgm:pt modelId="{50B3DE19-3D6C-4B18-A016-8F3188434DA1}" type="pres">
      <dgm:prSet presAssocID="{E8B00C4C-9264-4DA9-A64D-A4D95BE396AA}" presName="rootComposite" presStyleCnt="0"/>
      <dgm:spPr/>
      <dgm:t>
        <a:bodyPr/>
        <a:lstStyle/>
        <a:p>
          <a:endParaRPr lang="en-US"/>
        </a:p>
      </dgm:t>
    </dgm:pt>
    <dgm:pt modelId="{3448108E-EFFC-4D7B-90DF-8AE231B5A8B3}" type="pres">
      <dgm:prSet presAssocID="{E8B00C4C-9264-4DA9-A64D-A4D95BE396AA}" presName="rootText" presStyleLbl="node1" presStyleIdx="0" presStyleCnt="1" custScaleX="119993" custScaleY="68245" custLinFactNeighborX="-14406" custLinFactNeighborY="10285"/>
      <dgm:spPr/>
      <dgm:t>
        <a:bodyPr/>
        <a:lstStyle/>
        <a:p>
          <a:endParaRPr lang="en-US"/>
        </a:p>
      </dgm:t>
    </dgm:pt>
    <dgm:pt modelId="{71A94C6D-33A4-4295-BDE7-D7622BF11ECA}" type="pres">
      <dgm:prSet presAssocID="{E8B00C4C-9264-4DA9-A64D-A4D95BE396AA}" presName="rootConnector" presStyleLbl="node1" presStyleIdx="0" presStyleCnt="1"/>
      <dgm:spPr/>
      <dgm:t>
        <a:bodyPr/>
        <a:lstStyle/>
        <a:p>
          <a:endParaRPr lang="en-US"/>
        </a:p>
      </dgm:t>
    </dgm:pt>
    <dgm:pt modelId="{D397DEB9-38AF-4125-B8AE-FD409100A0E7}" type="pres">
      <dgm:prSet presAssocID="{E8B00C4C-9264-4DA9-A64D-A4D95BE396AA}" presName="childShape" presStyleCnt="0"/>
      <dgm:spPr/>
      <dgm:t>
        <a:bodyPr/>
        <a:lstStyle/>
        <a:p>
          <a:endParaRPr lang="en-US"/>
        </a:p>
      </dgm:t>
    </dgm:pt>
    <dgm:pt modelId="{28696F4F-0432-4124-8351-6005ED8B6CEF}" type="pres">
      <dgm:prSet presAssocID="{D9F5E07A-6D64-4CDB-AC72-F5D159F3BF5C}" presName="Name13" presStyleLbl="parChTrans1D2" presStyleIdx="0" presStyleCnt="1"/>
      <dgm:spPr/>
      <dgm:t>
        <a:bodyPr/>
        <a:lstStyle/>
        <a:p>
          <a:endParaRPr lang="en-US"/>
        </a:p>
      </dgm:t>
    </dgm:pt>
    <dgm:pt modelId="{29CBDFD2-6D6D-4625-A0A4-1CE25DEC1914}" type="pres">
      <dgm:prSet presAssocID="{5B0CCE69-0470-4BCE-9A80-A03B2C03EFAA}" presName="childText" presStyleLbl="bgAcc1" presStyleIdx="0" presStyleCnt="1" custScaleX="194341">
        <dgm:presLayoutVars>
          <dgm:bulletEnabled val="1"/>
        </dgm:presLayoutVars>
      </dgm:prSet>
      <dgm:spPr/>
      <dgm:t>
        <a:bodyPr/>
        <a:lstStyle/>
        <a:p>
          <a:endParaRPr lang="en-US"/>
        </a:p>
      </dgm:t>
    </dgm:pt>
  </dgm:ptLst>
  <dgm:cxnLst>
    <dgm:cxn modelId="{F97B48B9-43C7-4C22-A6B0-06DDB86C76E2}" type="presOf" srcId="{D9F5E07A-6D64-4CDB-AC72-F5D159F3BF5C}" destId="{28696F4F-0432-4124-8351-6005ED8B6CEF}" srcOrd="0" destOrd="0" presId="urn:microsoft.com/office/officeart/2005/8/layout/hierarchy3"/>
    <dgm:cxn modelId="{17EBF72C-FFD4-4B01-B325-8C718B32DF64}" type="presOf" srcId="{E8B00C4C-9264-4DA9-A64D-A4D95BE396AA}" destId="{3448108E-EFFC-4D7B-90DF-8AE231B5A8B3}" srcOrd="0" destOrd="0" presId="urn:microsoft.com/office/officeart/2005/8/layout/hierarchy3"/>
    <dgm:cxn modelId="{749CB447-8FC9-49E9-9CCD-4AD9D2D0C879}" type="presOf" srcId="{FF4BEC1E-1C91-4857-9AA5-7DDFD42D4D27}" destId="{FAC9386F-A5E0-4859-B69E-33F84A39CF87}" srcOrd="0" destOrd="0" presId="urn:microsoft.com/office/officeart/2005/8/layout/hierarchy3"/>
    <dgm:cxn modelId="{BC24CEEE-746C-4DA2-ABD3-5BDF3BDC11A2}" type="presOf" srcId="{5B0CCE69-0470-4BCE-9A80-A03B2C03EFAA}" destId="{29CBDFD2-6D6D-4625-A0A4-1CE25DEC1914}" srcOrd="0" destOrd="0" presId="urn:microsoft.com/office/officeart/2005/8/layout/hierarchy3"/>
    <dgm:cxn modelId="{4947C724-AFF2-4E31-871C-2A669DC00898}" type="presOf" srcId="{E8B00C4C-9264-4DA9-A64D-A4D95BE396AA}" destId="{71A94C6D-33A4-4295-BDE7-D7622BF11ECA}" srcOrd="1" destOrd="0" presId="urn:microsoft.com/office/officeart/2005/8/layout/hierarchy3"/>
    <dgm:cxn modelId="{8A6050B7-FA12-448F-AF47-BD399AEEB8C2}" srcId="{FF4BEC1E-1C91-4857-9AA5-7DDFD42D4D27}" destId="{E8B00C4C-9264-4DA9-A64D-A4D95BE396AA}" srcOrd="0" destOrd="0" parTransId="{547BD975-B086-4D7D-9986-25166E9E8E68}" sibTransId="{A4FB7D99-6317-4886-BE65-4B733703BBEE}"/>
    <dgm:cxn modelId="{3BE8F1EE-2A13-467D-B014-C14903522F2E}" srcId="{E8B00C4C-9264-4DA9-A64D-A4D95BE396AA}" destId="{5B0CCE69-0470-4BCE-9A80-A03B2C03EFAA}" srcOrd="0" destOrd="0" parTransId="{D9F5E07A-6D64-4CDB-AC72-F5D159F3BF5C}" sibTransId="{D495ADC1-B8CC-449E-9183-723328DE5630}"/>
    <dgm:cxn modelId="{90B70D83-0242-47ED-8FBC-1F9E2A04FEEE}" type="presParOf" srcId="{FAC9386F-A5E0-4859-B69E-33F84A39CF87}" destId="{CB09F8E0-85E8-4C84-A1BE-78638125F014}" srcOrd="0" destOrd="0" presId="urn:microsoft.com/office/officeart/2005/8/layout/hierarchy3"/>
    <dgm:cxn modelId="{F5E313FA-7E40-4E64-8367-CEB244AD456C}" type="presParOf" srcId="{CB09F8E0-85E8-4C84-A1BE-78638125F014}" destId="{50B3DE19-3D6C-4B18-A016-8F3188434DA1}" srcOrd="0" destOrd="0" presId="urn:microsoft.com/office/officeart/2005/8/layout/hierarchy3"/>
    <dgm:cxn modelId="{A5B8369F-2B68-4E33-AFC8-A32D237BDBF7}" type="presParOf" srcId="{50B3DE19-3D6C-4B18-A016-8F3188434DA1}" destId="{3448108E-EFFC-4D7B-90DF-8AE231B5A8B3}" srcOrd="0" destOrd="0" presId="urn:microsoft.com/office/officeart/2005/8/layout/hierarchy3"/>
    <dgm:cxn modelId="{83185F29-4CE7-43DA-B661-7562E8820415}" type="presParOf" srcId="{50B3DE19-3D6C-4B18-A016-8F3188434DA1}" destId="{71A94C6D-33A4-4295-BDE7-D7622BF11ECA}" srcOrd="1" destOrd="0" presId="urn:microsoft.com/office/officeart/2005/8/layout/hierarchy3"/>
    <dgm:cxn modelId="{CDAA1FDF-6B1A-4D32-96CA-A96DA0C207E2}" type="presParOf" srcId="{CB09F8E0-85E8-4C84-A1BE-78638125F014}" destId="{D397DEB9-38AF-4125-B8AE-FD409100A0E7}" srcOrd="1" destOrd="0" presId="urn:microsoft.com/office/officeart/2005/8/layout/hierarchy3"/>
    <dgm:cxn modelId="{7053B7A4-FF9F-4096-BE88-990173B102B4}" type="presParOf" srcId="{D397DEB9-38AF-4125-B8AE-FD409100A0E7}" destId="{28696F4F-0432-4124-8351-6005ED8B6CEF}" srcOrd="0" destOrd="0" presId="urn:microsoft.com/office/officeart/2005/8/layout/hierarchy3"/>
    <dgm:cxn modelId="{881AADD1-4489-444D-B67B-0F9A77CC1A0F}" type="presParOf" srcId="{D397DEB9-38AF-4125-B8AE-FD409100A0E7}" destId="{29CBDFD2-6D6D-4625-A0A4-1CE25DEC1914}"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4BEC1E-1C91-4857-9AA5-7DDFD42D4D27}" type="doc">
      <dgm:prSet loTypeId="urn:microsoft.com/office/officeart/2005/8/layout/hierarchy3" loCatId="relationship" qsTypeId="urn:microsoft.com/office/officeart/2005/8/quickstyle/simple5" qsCatId="simple" csTypeId="urn:microsoft.com/office/officeart/2005/8/colors/colorful2" csCatId="colorful" phldr="1"/>
      <dgm:spPr/>
      <dgm:t>
        <a:bodyPr/>
        <a:lstStyle/>
        <a:p>
          <a:endParaRPr lang="en-US"/>
        </a:p>
      </dgm:t>
    </dgm:pt>
    <dgm:pt modelId="{E8B00C4C-9264-4DA9-A64D-A4D95BE396AA}">
      <dgm:prSet phldrT="[Text]" custT="1"/>
      <dgm:spPr/>
      <dgm:t>
        <a:bodyPr/>
        <a:lstStyle/>
        <a:p>
          <a:pPr algn="just"/>
          <a:r>
            <a:rPr lang="en-US" sz="2000" dirty="0" smtClean="0"/>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2,</a:t>
          </a:r>
          <a:r>
            <a:rPr lang="vi-VN" sz="2800" dirty="0" smtClean="0">
              <a:latin typeface="Times New Roman" panose="02020603050405020304" pitchFamily="18" charset="0"/>
              <a:cs typeface="Times New Roman" panose="02020603050405020304" pitchFamily="18" charset="0"/>
            </a:rPr>
            <a:t> và câu hỏi </a:t>
          </a:r>
          <a:r>
            <a:rPr lang="en-US" sz="2800" dirty="0" smtClean="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trang</a:t>
          </a:r>
          <a:r>
            <a:rPr lang="en-US" sz="2800" dirty="0" smtClean="0">
              <a:latin typeface="Times New Roman" panose="02020603050405020304" pitchFamily="18" charset="0"/>
              <a:cs typeface="Times New Roman" panose="02020603050405020304" pitchFamily="18" charset="0"/>
            </a:rPr>
            <a:t> 19.</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47BD975-B086-4D7D-9986-25166E9E8E68}" type="parTrans" cxnId="{8A6050B7-FA12-448F-AF47-BD399AEEB8C2}">
      <dgm:prSet/>
      <dgm:spPr/>
      <dgm:t>
        <a:bodyPr/>
        <a:lstStyle/>
        <a:p>
          <a:endParaRPr lang="en-US"/>
        </a:p>
      </dgm:t>
    </dgm:pt>
    <dgm:pt modelId="{A4FB7D99-6317-4886-BE65-4B733703BBEE}" type="sibTrans" cxnId="{8A6050B7-FA12-448F-AF47-BD399AEEB8C2}">
      <dgm:prSet/>
      <dgm:spPr/>
      <dgm:t>
        <a:bodyPr/>
        <a:lstStyle/>
        <a:p>
          <a:endParaRPr lang="en-US"/>
        </a:p>
      </dgm:t>
    </dgm:pt>
    <dgm:pt modelId="{5B0CCE69-0470-4BCE-9A80-A03B2C03EFAA}">
      <dgm:prSet phldrT="[Text]" custT="1"/>
      <dgm:spPr/>
      <dgm:t>
        <a:bodyPr/>
        <a:lstStyle/>
        <a:p>
          <a:pPr algn="just"/>
          <a:r>
            <a:rPr lang="en-US"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Gợi</a:t>
          </a:r>
          <a:r>
            <a:rPr lang="en-US"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ý.</a:t>
          </a:r>
          <a:endParaRPr lang="en-US"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vi-VN"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Ngoại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tả</a:t>
          </a:r>
          <a:r>
            <a:rPr lang="en-US" sz="2000" dirty="0" smtClean="0">
              <a:latin typeface="Times New Roman" panose="02020603050405020304" pitchFamily="18" charset="0"/>
              <a:cs typeface="Times New Roman" panose="02020603050405020304" pitchFamily="18" charset="0"/>
            </a:rPr>
            <a:t> qua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chi </a:t>
          </a:r>
          <a:r>
            <a:rPr lang="en-US" sz="2000" dirty="0" err="1" smtClean="0">
              <a:latin typeface="Times New Roman" panose="02020603050405020304" pitchFamily="18" charset="0"/>
              <a:cs typeface="Times New Roman" panose="02020603050405020304" pitchFamily="18" charset="0"/>
            </a:rPr>
            <a:t>tiết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nào</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Cử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Suy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nghĩ</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chi </a:t>
          </a:r>
          <a:r>
            <a:rPr lang="en-US" sz="2000" dirty="0" err="1" smtClean="0">
              <a:latin typeface="Times New Roman" panose="02020603050405020304" pitchFamily="18" charset="0"/>
              <a:cs typeface="Times New Roman" panose="02020603050405020304" pitchFamily="18" charset="0"/>
            </a:rPr>
            <a:t>tiết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miêu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hiện</a:t>
          </a:r>
          <a:r>
            <a:rPr lang="en-US" sz="2000" dirty="0" smtClean="0">
              <a:latin typeface="Times New Roman" panose="02020603050405020304" pitchFamily="18" charset="0"/>
              <a:cs typeface="Times New Roman" panose="02020603050405020304" pitchFamily="18" charset="0"/>
            </a:rPr>
            <a:t> ở </a:t>
          </a:r>
          <a:r>
            <a:rPr lang="en-US" sz="2000" dirty="0" err="1" smtClean="0">
              <a:latin typeface="Times New Roman" panose="02020603050405020304" pitchFamily="18" charset="0"/>
              <a:cs typeface="Times New Roman" panose="02020603050405020304" pitchFamily="18" charset="0"/>
            </a:rPr>
            <a:t>đặc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loài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chi </a:t>
          </a:r>
          <a:r>
            <a:rPr lang="en-US" sz="2000" dirty="0" err="1" smtClean="0">
              <a:latin typeface="Times New Roman" panose="02020603050405020304" pitchFamily="18" charset="0"/>
              <a:cs typeface="Times New Roman" panose="02020603050405020304" pitchFamily="18" charset="0"/>
            </a:rPr>
            <a:t>tiết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miêu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ý </a:t>
          </a:r>
          <a:r>
            <a:rPr lang="en-US" sz="2000" dirty="0" err="1" smtClean="0">
              <a:latin typeface="Times New Roman" panose="02020603050405020304" pitchFamily="18" charset="0"/>
              <a:cs typeface="Times New Roman" panose="02020603050405020304" pitchFamily="18" charset="0"/>
            </a:rPr>
            <a:t>nghĩ</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ảnh</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-&gt; </a:t>
          </a:r>
          <a:r>
            <a:rPr lang="en-US" sz="2000" dirty="0" err="1" smtClean="0">
              <a:latin typeface="Times New Roman" panose="02020603050405020304" pitchFamily="18" charset="0"/>
              <a:cs typeface="Times New Roman" panose="02020603050405020304" pitchFamily="18" charset="0"/>
            </a:rPr>
            <a:t>Đặc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truyện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thoại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vật</a:t>
          </a:r>
          <a:r>
            <a:rPr lang="en-US" sz="2000" dirty="0" smtClean="0">
              <a:latin typeface="Times New Roman" panose="02020603050405020304" pitchFamily="18" charset="0"/>
              <a:cs typeface="Times New Roman" panose="02020603050405020304" pitchFamily="18" charset="0"/>
            </a:rPr>
            <a:t>, ta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ý </a:t>
          </a:r>
          <a:r>
            <a:rPr lang="en-US" sz="2000" dirty="0" err="1" smtClean="0">
              <a:latin typeface="Times New Roman" panose="02020603050405020304" pitchFamily="18" charset="0"/>
              <a:cs typeface="Times New Roman" panose="02020603050405020304" pitchFamily="18" charset="0"/>
            </a:rPr>
            <a:t>nghĩ</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thấy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Mèn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vật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xét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giả</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D9F5E07A-6D64-4CDB-AC72-F5D159F3BF5C}" type="parTrans" cxnId="{3BE8F1EE-2A13-467D-B014-C14903522F2E}">
      <dgm:prSet/>
      <dgm:spPr/>
      <dgm:t>
        <a:bodyPr/>
        <a:lstStyle/>
        <a:p>
          <a:endParaRPr lang="en-US"/>
        </a:p>
      </dgm:t>
    </dgm:pt>
    <dgm:pt modelId="{D495ADC1-B8CC-449E-9183-723328DE5630}" type="sibTrans" cxnId="{3BE8F1EE-2A13-467D-B014-C14903522F2E}">
      <dgm:prSet/>
      <dgm:spPr/>
      <dgm:t>
        <a:bodyPr/>
        <a:lstStyle/>
        <a:p>
          <a:endParaRPr lang="en-US"/>
        </a:p>
      </dgm:t>
    </dgm:pt>
    <dgm:pt modelId="{FAC9386F-A5E0-4859-B69E-33F84A39CF87}" type="pres">
      <dgm:prSet presAssocID="{FF4BEC1E-1C91-4857-9AA5-7DDFD42D4D27}" presName="diagram" presStyleCnt="0">
        <dgm:presLayoutVars>
          <dgm:chPref val="1"/>
          <dgm:dir/>
          <dgm:animOne val="branch"/>
          <dgm:animLvl val="lvl"/>
          <dgm:resizeHandles/>
        </dgm:presLayoutVars>
      </dgm:prSet>
      <dgm:spPr/>
      <dgm:t>
        <a:bodyPr/>
        <a:lstStyle/>
        <a:p>
          <a:endParaRPr lang="en-US"/>
        </a:p>
      </dgm:t>
    </dgm:pt>
    <dgm:pt modelId="{CB09F8E0-85E8-4C84-A1BE-78638125F014}" type="pres">
      <dgm:prSet presAssocID="{E8B00C4C-9264-4DA9-A64D-A4D95BE396AA}" presName="root" presStyleCnt="0"/>
      <dgm:spPr/>
      <dgm:t>
        <a:bodyPr/>
        <a:lstStyle/>
        <a:p>
          <a:endParaRPr lang="en-US"/>
        </a:p>
      </dgm:t>
    </dgm:pt>
    <dgm:pt modelId="{50B3DE19-3D6C-4B18-A016-8F3188434DA1}" type="pres">
      <dgm:prSet presAssocID="{E8B00C4C-9264-4DA9-A64D-A4D95BE396AA}" presName="rootComposite" presStyleCnt="0"/>
      <dgm:spPr/>
      <dgm:t>
        <a:bodyPr/>
        <a:lstStyle/>
        <a:p>
          <a:endParaRPr lang="en-US"/>
        </a:p>
      </dgm:t>
    </dgm:pt>
    <dgm:pt modelId="{3448108E-EFFC-4D7B-90DF-8AE231B5A8B3}" type="pres">
      <dgm:prSet presAssocID="{E8B00C4C-9264-4DA9-A64D-A4D95BE396AA}" presName="rootText" presStyleLbl="node1" presStyleIdx="0" presStyleCnt="1" custScaleX="96389" custScaleY="46003" custLinFactNeighborX="-14406" custLinFactNeighborY="10285"/>
      <dgm:spPr/>
      <dgm:t>
        <a:bodyPr/>
        <a:lstStyle/>
        <a:p>
          <a:endParaRPr lang="en-US"/>
        </a:p>
      </dgm:t>
    </dgm:pt>
    <dgm:pt modelId="{71A94C6D-33A4-4295-BDE7-D7622BF11ECA}" type="pres">
      <dgm:prSet presAssocID="{E8B00C4C-9264-4DA9-A64D-A4D95BE396AA}" presName="rootConnector" presStyleLbl="node1" presStyleIdx="0" presStyleCnt="1"/>
      <dgm:spPr/>
      <dgm:t>
        <a:bodyPr/>
        <a:lstStyle/>
        <a:p>
          <a:endParaRPr lang="en-US"/>
        </a:p>
      </dgm:t>
    </dgm:pt>
    <dgm:pt modelId="{D397DEB9-38AF-4125-B8AE-FD409100A0E7}" type="pres">
      <dgm:prSet presAssocID="{E8B00C4C-9264-4DA9-A64D-A4D95BE396AA}" presName="childShape" presStyleCnt="0"/>
      <dgm:spPr/>
      <dgm:t>
        <a:bodyPr/>
        <a:lstStyle/>
        <a:p>
          <a:endParaRPr lang="en-US"/>
        </a:p>
      </dgm:t>
    </dgm:pt>
    <dgm:pt modelId="{28696F4F-0432-4124-8351-6005ED8B6CEF}" type="pres">
      <dgm:prSet presAssocID="{D9F5E07A-6D64-4CDB-AC72-F5D159F3BF5C}" presName="Name13" presStyleLbl="parChTrans1D2" presStyleIdx="0" presStyleCnt="1"/>
      <dgm:spPr/>
      <dgm:t>
        <a:bodyPr/>
        <a:lstStyle/>
        <a:p>
          <a:endParaRPr lang="en-US"/>
        </a:p>
      </dgm:t>
    </dgm:pt>
    <dgm:pt modelId="{29CBDFD2-6D6D-4625-A0A4-1CE25DEC1914}" type="pres">
      <dgm:prSet presAssocID="{5B0CCE69-0470-4BCE-9A80-A03B2C03EFAA}" presName="childText" presStyleLbl="bgAcc1" presStyleIdx="0" presStyleCnt="1" custScaleX="186685">
        <dgm:presLayoutVars>
          <dgm:bulletEnabled val="1"/>
        </dgm:presLayoutVars>
      </dgm:prSet>
      <dgm:spPr/>
      <dgm:t>
        <a:bodyPr/>
        <a:lstStyle/>
        <a:p>
          <a:endParaRPr lang="en-US"/>
        </a:p>
      </dgm:t>
    </dgm:pt>
  </dgm:ptLst>
  <dgm:cxnLst>
    <dgm:cxn modelId="{F97B48B9-43C7-4C22-A6B0-06DDB86C76E2}" type="presOf" srcId="{D9F5E07A-6D64-4CDB-AC72-F5D159F3BF5C}" destId="{28696F4F-0432-4124-8351-6005ED8B6CEF}" srcOrd="0" destOrd="0" presId="urn:microsoft.com/office/officeart/2005/8/layout/hierarchy3"/>
    <dgm:cxn modelId="{17EBF72C-FFD4-4B01-B325-8C718B32DF64}" type="presOf" srcId="{E8B00C4C-9264-4DA9-A64D-A4D95BE396AA}" destId="{3448108E-EFFC-4D7B-90DF-8AE231B5A8B3}" srcOrd="0" destOrd="0" presId="urn:microsoft.com/office/officeart/2005/8/layout/hierarchy3"/>
    <dgm:cxn modelId="{749CB447-8FC9-49E9-9CCD-4AD9D2D0C879}" type="presOf" srcId="{FF4BEC1E-1C91-4857-9AA5-7DDFD42D4D27}" destId="{FAC9386F-A5E0-4859-B69E-33F84A39CF87}" srcOrd="0" destOrd="0" presId="urn:microsoft.com/office/officeart/2005/8/layout/hierarchy3"/>
    <dgm:cxn modelId="{BC24CEEE-746C-4DA2-ABD3-5BDF3BDC11A2}" type="presOf" srcId="{5B0CCE69-0470-4BCE-9A80-A03B2C03EFAA}" destId="{29CBDFD2-6D6D-4625-A0A4-1CE25DEC1914}" srcOrd="0" destOrd="0" presId="urn:microsoft.com/office/officeart/2005/8/layout/hierarchy3"/>
    <dgm:cxn modelId="{4947C724-AFF2-4E31-871C-2A669DC00898}" type="presOf" srcId="{E8B00C4C-9264-4DA9-A64D-A4D95BE396AA}" destId="{71A94C6D-33A4-4295-BDE7-D7622BF11ECA}" srcOrd="1" destOrd="0" presId="urn:microsoft.com/office/officeart/2005/8/layout/hierarchy3"/>
    <dgm:cxn modelId="{8A6050B7-FA12-448F-AF47-BD399AEEB8C2}" srcId="{FF4BEC1E-1C91-4857-9AA5-7DDFD42D4D27}" destId="{E8B00C4C-9264-4DA9-A64D-A4D95BE396AA}" srcOrd="0" destOrd="0" parTransId="{547BD975-B086-4D7D-9986-25166E9E8E68}" sibTransId="{A4FB7D99-6317-4886-BE65-4B733703BBEE}"/>
    <dgm:cxn modelId="{3BE8F1EE-2A13-467D-B014-C14903522F2E}" srcId="{E8B00C4C-9264-4DA9-A64D-A4D95BE396AA}" destId="{5B0CCE69-0470-4BCE-9A80-A03B2C03EFAA}" srcOrd="0" destOrd="0" parTransId="{D9F5E07A-6D64-4CDB-AC72-F5D159F3BF5C}" sibTransId="{D495ADC1-B8CC-449E-9183-723328DE5630}"/>
    <dgm:cxn modelId="{90B70D83-0242-47ED-8FBC-1F9E2A04FEEE}" type="presParOf" srcId="{FAC9386F-A5E0-4859-B69E-33F84A39CF87}" destId="{CB09F8E0-85E8-4C84-A1BE-78638125F014}" srcOrd="0" destOrd="0" presId="urn:microsoft.com/office/officeart/2005/8/layout/hierarchy3"/>
    <dgm:cxn modelId="{F5E313FA-7E40-4E64-8367-CEB244AD456C}" type="presParOf" srcId="{CB09F8E0-85E8-4C84-A1BE-78638125F014}" destId="{50B3DE19-3D6C-4B18-A016-8F3188434DA1}" srcOrd="0" destOrd="0" presId="urn:microsoft.com/office/officeart/2005/8/layout/hierarchy3"/>
    <dgm:cxn modelId="{A5B8369F-2B68-4E33-AFC8-A32D237BDBF7}" type="presParOf" srcId="{50B3DE19-3D6C-4B18-A016-8F3188434DA1}" destId="{3448108E-EFFC-4D7B-90DF-8AE231B5A8B3}" srcOrd="0" destOrd="0" presId="urn:microsoft.com/office/officeart/2005/8/layout/hierarchy3"/>
    <dgm:cxn modelId="{83185F29-4CE7-43DA-B661-7562E8820415}" type="presParOf" srcId="{50B3DE19-3D6C-4B18-A016-8F3188434DA1}" destId="{71A94C6D-33A4-4295-BDE7-D7622BF11ECA}" srcOrd="1" destOrd="0" presId="urn:microsoft.com/office/officeart/2005/8/layout/hierarchy3"/>
    <dgm:cxn modelId="{CDAA1FDF-6B1A-4D32-96CA-A96DA0C207E2}" type="presParOf" srcId="{CB09F8E0-85E8-4C84-A1BE-78638125F014}" destId="{D397DEB9-38AF-4125-B8AE-FD409100A0E7}" srcOrd="1" destOrd="0" presId="urn:microsoft.com/office/officeart/2005/8/layout/hierarchy3"/>
    <dgm:cxn modelId="{7053B7A4-FF9F-4096-BE88-990173B102B4}" type="presParOf" srcId="{D397DEB9-38AF-4125-B8AE-FD409100A0E7}" destId="{28696F4F-0432-4124-8351-6005ED8B6CEF}" srcOrd="0" destOrd="0" presId="urn:microsoft.com/office/officeart/2005/8/layout/hierarchy3"/>
    <dgm:cxn modelId="{881AADD1-4489-444D-B67B-0F9A77CC1A0F}" type="presParOf" srcId="{D397DEB9-38AF-4125-B8AE-FD409100A0E7}" destId="{29CBDFD2-6D6D-4625-A0A4-1CE25DEC1914}"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16739B-F0C1-4813-A183-C1D25B097C74}" type="doc">
      <dgm:prSet loTypeId="urn:microsoft.com/office/officeart/2011/layout/CircleProcess" loCatId="process" qsTypeId="urn:microsoft.com/office/officeart/2005/8/quickstyle/simple1#4" qsCatId="simple" csTypeId="urn:microsoft.com/office/officeart/2005/8/colors/accent1_2#2" csCatId="accent1" phldr="1"/>
      <dgm:spPr/>
      <dgm:t>
        <a:bodyPr/>
        <a:lstStyle/>
        <a:p>
          <a:endParaRPr lang="en-US"/>
        </a:p>
      </dgm:t>
    </dgm:pt>
    <dgm:pt modelId="{3BC9F503-2D7A-4DC6-95A6-26835E71F71F}">
      <dgm:prSet phldrT="[Text]" custT="1"/>
      <dgm:spPr/>
      <dgm:t>
        <a:bodyPr/>
        <a:lstStyle/>
        <a:p>
          <a:r>
            <a:rPr lang="en-US" sz="3200" b="1" i="1" dirty="0" err="1">
              <a:latin typeface="Times New Roman" panose="02020603050405020304" pitchFamily="18" charset="0"/>
              <a:cs typeface="Times New Roman" panose="02020603050405020304" pitchFamily="18" charset="0"/>
            </a:rPr>
            <a:t>Hoạt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động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nhân</a:t>
          </a:r>
          <a:endParaRPr lang="en-US" sz="3200" b="1" i="1" dirty="0">
            <a:latin typeface="Times New Roman" panose="02020603050405020304" pitchFamily="18" charset="0"/>
            <a:cs typeface="Times New Roman" panose="02020603050405020304" pitchFamily="18" charset="0"/>
          </a:endParaRPr>
        </a:p>
      </dgm:t>
    </dgm:pt>
    <dgm:pt modelId="{0D86545C-B875-42AD-B9F7-F87FA3A38285}" type="parTrans" cxnId="{5408DADB-3B42-4B15-BF2A-ACFEC8656244}">
      <dgm:prSet/>
      <dgm:spPr/>
      <dgm:t>
        <a:bodyPr/>
        <a:lstStyle/>
        <a:p>
          <a:endParaRPr lang="en-US"/>
        </a:p>
      </dgm:t>
    </dgm:pt>
    <dgm:pt modelId="{00267EE9-35B0-4F6B-B449-92E9FB1D5BFA}" type="sibTrans" cxnId="{5408DADB-3B42-4B15-BF2A-ACFEC8656244}">
      <dgm:prSet/>
      <dgm:spPr/>
      <dgm:t>
        <a:bodyPr/>
        <a:lstStyle/>
        <a:p>
          <a:endParaRPr lang="en-US"/>
        </a:p>
      </dgm:t>
    </dgm:pt>
    <dgm:pt modelId="{2473AC6D-05BE-46CD-AEE1-F1EFF470A55D}">
      <dgm:prSet phldrT="[Text]" phldr="1"/>
      <dgm:spPr>
        <a:blipFill rotWithShape="0">
          <a:blip xmlns:r="http://schemas.openxmlformats.org/officeDocument/2006/relationships" r:embed="rId1"/>
          <a:srcRect/>
          <a:stretch>
            <a:fillRect l="-18000" r="-18000"/>
          </a:stretch>
        </a:blipFill>
      </dgm:spPr>
      <dgm:t>
        <a:bodyPr/>
        <a:lstStyle/>
        <a:p>
          <a:endParaRPr lang="en-US" dirty="0"/>
        </a:p>
      </dgm:t>
    </dgm:pt>
    <dgm:pt modelId="{187BD490-E2CF-4E43-B8A5-7C065D393AA9}" type="sibTrans" cxnId="{C281A667-5646-4E4E-BDA3-683B19859F79}">
      <dgm:prSet/>
      <dgm:spPr/>
      <dgm:t>
        <a:bodyPr/>
        <a:lstStyle/>
        <a:p>
          <a:endParaRPr lang="en-US"/>
        </a:p>
      </dgm:t>
    </dgm:pt>
    <dgm:pt modelId="{925A65EB-4B47-4138-98E3-5604182B04AA}" type="parTrans" cxnId="{C281A667-5646-4E4E-BDA3-683B19859F79}">
      <dgm:prSet/>
      <dgm:spPr/>
      <dgm:t>
        <a:bodyPr/>
        <a:lstStyle/>
        <a:p>
          <a:endParaRPr lang="en-US"/>
        </a:p>
      </dgm:t>
    </dgm:pt>
    <dgm:pt modelId="{0E337C8A-1CE2-433D-85E9-2720D8068238}">
      <dgm:prSet phldrT="[Text]"/>
      <dgm:spPr>
        <a:ln w="38100">
          <a:solidFill>
            <a:schemeClr val="accent2">
              <a:lumMod val="50000"/>
            </a:schemeClr>
          </a:solidFill>
        </a:ln>
      </dgm:spPr>
      <dgm:t>
        <a:bodyPr/>
        <a:lstStyle/>
        <a:p>
          <a:pPr algn="just"/>
          <a:r>
            <a:rPr lang="en-US" dirty="0" err="1" smtClean="0">
              <a:latin typeface="Times New Roman" panose="02020603050405020304" pitchFamily="18" charset="0"/>
              <a:cs typeface="Times New Roman" panose="02020603050405020304" pitchFamily="18" charset="0"/>
            </a:rPr>
            <a:t>Dế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Mèn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nói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giúp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nói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Mèn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6871A32A-D3AE-4450-8F8F-597F014C86A1}" type="sibTrans" cxnId="{856AD9B5-2C59-4E34-B9AF-C817F3231673}">
      <dgm:prSet/>
      <dgm:spPr/>
      <dgm:t>
        <a:bodyPr/>
        <a:lstStyle/>
        <a:p>
          <a:endParaRPr lang="en-US"/>
        </a:p>
      </dgm:t>
    </dgm:pt>
    <dgm:pt modelId="{DDC846E3-9D28-4A45-A61C-ED98B00F8B15}" type="parTrans" cxnId="{856AD9B5-2C59-4E34-B9AF-C817F3231673}">
      <dgm:prSet/>
      <dgm:spPr/>
      <dgm:t>
        <a:bodyPr/>
        <a:lstStyle/>
        <a:p>
          <a:endParaRPr lang="en-US"/>
        </a:p>
      </dgm:t>
    </dgm:pt>
    <dgm:pt modelId="{275E3C05-5228-452A-8687-F155D2412D7F}" type="pres">
      <dgm:prSet presAssocID="{5F16739B-F0C1-4813-A183-C1D25B097C74}" presName="Name0" presStyleCnt="0">
        <dgm:presLayoutVars>
          <dgm:chMax val="11"/>
          <dgm:chPref val="11"/>
          <dgm:dir/>
          <dgm:resizeHandles/>
        </dgm:presLayoutVars>
      </dgm:prSet>
      <dgm:spPr/>
      <dgm:t>
        <a:bodyPr/>
        <a:lstStyle/>
        <a:p>
          <a:endParaRPr lang="en-US"/>
        </a:p>
      </dgm:t>
    </dgm:pt>
    <dgm:pt modelId="{B1069ACA-5468-4143-83D5-12CBD800CCA0}" type="pres">
      <dgm:prSet presAssocID="{0E337C8A-1CE2-433D-85E9-2720D8068238}" presName="Accent3" presStyleCnt="0"/>
      <dgm:spPr/>
    </dgm:pt>
    <dgm:pt modelId="{5957A5FD-B21F-4245-B099-B7A0452147E9}" type="pres">
      <dgm:prSet presAssocID="{0E337C8A-1CE2-433D-85E9-2720D8068238}" presName="Accent" presStyleLbl="node1" presStyleIdx="0" presStyleCnt="3"/>
      <dgm:spPr/>
    </dgm:pt>
    <dgm:pt modelId="{D76CAB41-D5E0-457A-B571-B5E351E599AD}" type="pres">
      <dgm:prSet presAssocID="{0E337C8A-1CE2-433D-85E9-2720D8068238}" presName="ParentBackground3" presStyleCnt="0"/>
      <dgm:spPr/>
    </dgm:pt>
    <dgm:pt modelId="{75CA8447-CF3F-4AE6-A6C1-7EEBD42FC9BA}" type="pres">
      <dgm:prSet presAssocID="{0E337C8A-1CE2-433D-85E9-2720D8068238}" presName="ParentBackground" presStyleLbl="fgAcc1" presStyleIdx="0" presStyleCnt="3" custScaleX="135739" custScaleY="144136" custLinFactNeighborX="18102"/>
      <dgm:spPr/>
      <dgm:t>
        <a:bodyPr/>
        <a:lstStyle/>
        <a:p>
          <a:endParaRPr lang="en-US"/>
        </a:p>
      </dgm:t>
    </dgm:pt>
    <dgm:pt modelId="{7EE3A3CA-8D4D-4EBC-A8BC-2E19AA1E673B}" type="pres">
      <dgm:prSet presAssocID="{0E337C8A-1CE2-433D-85E9-2720D8068238}" presName="Parent3" presStyleLbl="revTx" presStyleIdx="0" presStyleCnt="0">
        <dgm:presLayoutVars>
          <dgm:chMax val="1"/>
          <dgm:chPref val="1"/>
          <dgm:bulletEnabled val="1"/>
        </dgm:presLayoutVars>
      </dgm:prSet>
      <dgm:spPr/>
      <dgm:t>
        <a:bodyPr/>
        <a:lstStyle/>
        <a:p>
          <a:endParaRPr lang="en-US"/>
        </a:p>
      </dgm:t>
    </dgm:pt>
    <dgm:pt modelId="{3A0A3F87-0B10-4F33-B3C5-DA6319772CD5}" type="pres">
      <dgm:prSet presAssocID="{3BC9F503-2D7A-4DC6-95A6-26835E71F71F}" presName="Accent2" presStyleCnt="0"/>
      <dgm:spPr/>
    </dgm:pt>
    <dgm:pt modelId="{889ABDBE-4D99-4E50-8D5C-D0029BC708E8}" type="pres">
      <dgm:prSet presAssocID="{3BC9F503-2D7A-4DC6-95A6-26835E71F71F}" presName="Accent" presStyleLbl="node1" presStyleIdx="1" presStyleCnt="3"/>
      <dgm:spPr/>
    </dgm:pt>
    <dgm:pt modelId="{B258C3B5-6F76-442E-819A-2E5D1AABEBFE}" type="pres">
      <dgm:prSet presAssocID="{3BC9F503-2D7A-4DC6-95A6-26835E71F71F}" presName="ParentBackground2" presStyleCnt="0"/>
      <dgm:spPr/>
    </dgm:pt>
    <dgm:pt modelId="{3DCE348F-4E67-4C05-A708-244CAA77E39A}" type="pres">
      <dgm:prSet presAssocID="{3BC9F503-2D7A-4DC6-95A6-26835E71F71F}" presName="ParentBackground" presStyleLbl="fgAcc1" presStyleIdx="1" presStyleCnt="3" custLinFactNeighborY="397"/>
      <dgm:spPr/>
      <dgm:t>
        <a:bodyPr/>
        <a:lstStyle/>
        <a:p>
          <a:endParaRPr lang="en-US"/>
        </a:p>
      </dgm:t>
    </dgm:pt>
    <dgm:pt modelId="{42A5D0C6-1F63-4DDD-97D1-D26F1FF9E00B}" type="pres">
      <dgm:prSet presAssocID="{3BC9F503-2D7A-4DC6-95A6-26835E71F71F}" presName="Parent2" presStyleLbl="revTx" presStyleIdx="0" presStyleCnt="0">
        <dgm:presLayoutVars>
          <dgm:chMax val="1"/>
          <dgm:chPref val="1"/>
          <dgm:bulletEnabled val="1"/>
        </dgm:presLayoutVars>
      </dgm:prSet>
      <dgm:spPr/>
      <dgm:t>
        <a:bodyPr/>
        <a:lstStyle/>
        <a:p>
          <a:endParaRPr lang="en-US"/>
        </a:p>
      </dgm:t>
    </dgm:pt>
    <dgm:pt modelId="{16B9D495-42A4-45A8-9651-2AE07A26E168}" type="pres">
      <dgm:prSet presAssocID="{2473AC6D-05BE-46CD-AEE1-F1EFF470A55D}" presName="Accent1" presStyleCnt="0"/>
      <dgm:spPr/>
    </dgm:pt>
    <dgm:pt modelId="{1D9D486B-BD2C-4EC2-9143-850B57558B31}" type="pres">
      <dgm:prSet presAssocID="{2473AC6D-05BE-46CD-AEE1-F1EFF470A55D}" presName="Accent" presStyleLbl="node1" presStyleIdx="2" presStyleCnt="3"/>
      <dgm:spPr/>
    </dgm:pt>
    <dgm:pt modelId="{16048118-7BF1-4510-9BD0-0C687004F4F2}" type="pres">
      <dgm:prSet presAssocID="{2473AC6D-05BE-46CD-AEE1-F1EFF470A55D}" presName="ParentBackground1" presStyleCnt="0"/>
      <dgm:spPr/>
    </dgm:pt>
    <dgm:pt modelId="{DC8B4FC4-5A4A-4906-9F53-A1303C1615D7}" type="pres">
      <dgm:prSet presAssocID="{2473AC6D-05BE-46CD-AEE1-F1EFF470A55D}" presName="ParentBackground" presStyleLbl="fgAcc1" presStyleIdx="2" presStyleCnt="3" custLinFactNeighborY="1055"/>
      <dgm:spPr/>
      <dgm:t>
        <a:bodyPr/>
        <a:lstStyle/>
        <a:p>
          <a:endParaRPr lang="en-US"/>
        </a:p>
      </dgm:t>
    </dgm:pt>
    <dgm:pt modelId="{12E59804-1710-4138-95AB-915311535003}" type="pres">
      <dgm:prSet presAssocID="{2473AC6D-05BE-46CD-AEE1-F1EFF470A55D}" presName="Parent1" presStyleLbl="revTx" presStyleIdx="0" presStyleCnt="0">
        <dgm:presLayoutVars>
          <dgm:chMax val="1"/>
          <dgm:chPref val="1"/>
          <dgm:bulletEnabled val="1"/>
        </dgm:presLayoutVars>
      </dgm:prSet>
      <dgm:spPr/>
      <dgm:t>
        <a:bodyPr/>
        <a:lstStyle/>
        <a:p>
          <a:endParaRPr lang="en-US"/>
        </a:p>
      </dgm:t>
    </dgm:pt>
  </dgm:ptLst>
  <dgm:cxnLst>
    <dgm:cxn modelId="{5408DADB-3B42-4B15-BF2A-ACFEC8656244}" srcId="{5F16739B-F0C1-4813-A183-C1D25B097C74}" destId="{3BC9F503-2D7A-4DC6-95A6-26835E71F71F}" srcOrd="1" destOrd="0" parTransId="{0D86545C-B875-42AD-B9F7-F87FA3A38285}" sibTransId="{00267EE9-35B0-4F6B-B449-92E9FB1D5BFA}"/>
    <dgm:cxn modelId="{93CFA82D-73CB-404E-BEAE-87C1B353656B}" type="presOf" srcId="{2473AC6D-05BE-46CD-AEE1-F1EFF470A55D}" destId="{DC8B4FC4-5A4A-4906-9F53-A1303C1615D7}" srcOrd="0" destOrd="0" presId="urn:microsoft.com/office/officeart/2011/layout/CircleProcess"/>
    <dgm:cxn modelId="{856AD9B5-2C59-4E34-B9AF-C817F3231673}" srcId="{5F16739B-F0C1-4813-A183-C1D25B097C74}" destId="{0E337C8A-1CE2-433D-85E9-2720D8068238}" srcOrd="2" destOrd="0" parTransId="{DDC846E3-9D28-4A45-A61C-ED98B00F8B15}" sibTransId="{6871A32A-D3AE-4450-8F8F-597F014C86A1}"/>
    <dgm:cxn modelId="{A09A8FEE-AC5A-4EEE-B767-9DD22B659BC9}" type="presOf" srcId="{0E337C8A-1CE2-433D-85E9-2720D8068238}" destId="{75CA8447-CF3F-4AE6-A6C1-7EEBD42FC9BA}" srcOrd="0" destOrd="0" presId="urn:microsoft.com/office/officeart/2011/layout/CircleProcess"/>
    <dgm:cxn modelId="{C281A667-5646-4E4E-BDA3-683B19859F79}" srcId="{5F16739B-F0C1-4813-A183-C1D25B097C74}" destId="{2473AC6D-05BE-46CD-AEE1-F1EFF470A55D}" srcOrd="0" destOrd="0" parTransId="{925A65EB-4B47-4138-98E3-5604182B04AA}" sibTransId="{187BD490-E2CF-4E43-B8A5-7C065D393AA9}"/>
    <dgm:cxn modelId="{2656AE26-2F4A-4A9B-B7A1-3A3CDBAA4558}" type="presOf" srcId="{3BC9F503-2D7A-4DC6-95A6-26835E71F71F}" destId="{3DCE348F-4E67-4C05-A708-244CAA77E39A}" srcOrd="0" destOrd="0" presId="urn:microsoft.com/office/officeart/2011/layout/CircleProcess"/>
    <dgm:cxn modelId="{E007393E-5103-459C-BE42-7A6C00FF79EF}" type="presOf" srcId="{5F16739B-F0C1-4813-A183-C1D25B097C74}" destId="{275E3C05-5228-452A-8687-F155D2412D7F}" srcOrd="0" destOrd="0" presId="urn:microsoft.com/office/officeart/2011/layout/CircleProcess"/>
    <dgm:cxn modelId="{D8B9A440-6D62-48FD-AB74-65A0B324091A}" type="presOf" srcId="{3BC9F503-2D7A-4DC6-95A6-26835E71F71F}" destId="{42A5D0C6-1F63-4DDD-97D1-D26F1FF9E00B}" srcOrd="1" destOrd="0" presId="urn:microsoft.com/office/officeart/2011/layout/CircleProcess"/>
    <dgm:cxn modelId="{8E3A70B2-580B-4C8B-BEB5-70325DD1F9E4}" type="presOf" srcId="{2473AC6D-05BE-46CD-AEE1-F1EFF470A55D}" destId="{12E59804-1710-4138-95AB-915311535003}" srcOrd="1" destOrd="0" presId="urn:microsoft.com/office/officeart/2011/layout/CircleProcess"/>
    <dgm:cxn modelId="{501994BC-6049-4FBF-87F8-80CEF5FE9A5C}" type="presOf" srcId="{0E337C8A-1CE2-433D-85E9-2720D8068238}" destId="{7EE3A3CA-8D4D-4EBC-A8BC-2E19AA1E673B}" srcOrd="1" destOrd="0" presId="urn:microsoft.com/office/officeart/2011/layout/CircleProcess"/>
    <dgm:cxn modelId="{34E8F01E-404E-4D5E-B452-98B339943B8C}" type="presParOf" srcId="{275E3C05-5228-452A-8687-F155D2412D7F}" destId="{B1069ACA-5468-4143-83D5-12CBD800CCA0}" srcOrd="0" destOrd="0" presId="urn:microsoft.com/office/officeart/2011/layout/CircleProcess"/>
    <dgm:cxn modelId="{69ED96AE-997F-411D-8AD6-8B249C57CD62}" type="presParOf" srcId="{B1069ACA-5468-4143-83D5-12CBD800CCA0}" destId="{5957A5FD-B21F-4245-B099-B7A0452147E9}" srcOrd="0" destOrd="0" presId="urn:microsoft.com/office/officeart/2011/layout/CircleProcess"/>
    <dgm:cxn modelId="{D301591E-6F90-4787-BC06-566909747B05}" type="presParOf" srcId="{275E3C05-5228-452A-8687-F155D2412D7F}" destId="{D76CAB41-D5E0-457A-B571-B5E351E599AD}" srcOrd="1" destOrd="0" presId="urn:microsoft.com/office/officeart/2011/layout/CircleProcess"/>
    <dgm:cxn modelId="{12756956-6D13-4E4B-895B-264837E0DDB4}" type="presParOf" srcId="{D76CAB41-D5E0-457A-B571-B5E351E599AD}" destId="{75CA8447-CF3F-4AE6-A6C1-7EEBD42FC9BA}" srcOrd="0" destOrd="0" presId="urn:microsoft.com/office/officeart/2011/layout/CircleProcess"/>
    <dgm:cxn modelId="{8CB53EA6-296C-4114-9806-30A25261A9C1}" type="presParOf" srcId="{275E3C05-5228-452A-8687-F155D2412D7F}" destId="{7EE3A3CA-8D4D-4EBC-A8BC-2E19AA1E673B}" srcOrd="2" destOrd="0" presId="urn:microsoft.com/office/officeart/2011/layout/CircleProcess"/>
    <dgm:cxn modelId="{7CE8D8DD-DBD6-41ED-AF81-D2A35F11EC2B}" type="presParOf" srcId="{275E3C05-5228-452A-8687-F155D2412D7F}" destId="{3A0A3F87-0B10-4F33-B3C5-DA6319772CD5}" srcOrd="3" destOrd="0" presId="urn:microsoft.com/office/officeart/2011/layout/CircleProcess"/>
    <dgm:cxn modelId="{F9875901-36BB-4CF3-8329-336DF575EB52}" type="presParOf" srcId="{3A0A3F87-0B10-4F33-B3C5-DA6319772CD5}" destId="{889ABDBE-4D99-4E50-8D5C-D0029BC708E8}" srcOrd="0" destOrd="0" presId="urn:microsoft.com/office/officeart/2011/layout/CircleProcess"/>
    <dgm:cxn modelId="{9428E2E7-F98F-4D25-8C3E-5950BAEF1BF7}" type="presParOf" srcId="{275E3C05-5228-452A-8687-F155D2412D7F}" destId="{B258C3B5-6F76-442E-819A-2E5D1AABEBFE}" srcOrd="4" destOrd="0" presId="urn:microsoft.com/office/officeart/2011/layout/CircleProcess"/>
    <dgm:cxn modelId="{34243531-EF92-4DAE-8E7F-913835A35F6D}" type="presParOf" srcId="{B258C3B5-6F76-442E-819A-2E5D1AABEBFE}" destId="{3DCE348F-4E67-4C05-A708-244CAA77E39A}" srcOrd="0" destOrd="0" presId="urn:microsoft.com/office/officeart/2011/layout/CircleProcess"/>
    <dgm:cxn modelId="{761225DA-D562-444B-948A-6DC920142F0D}" type="presParOf" srcId="{275E3C05-5228-452A-8687-F155D2412D7F}" destId="{42A5D0C6-1F63-4DDD-97D1-D26F1FF9E00B}" srcOrd="5" destOrd="0" presId="urn:microsoft.com/office/officeart/2011/layout/CircleProcess"/>
    <dgm:cxn modelId="{E3200BF7-A283-4A5A-9F91-0ADCC0AE442F}" type="presParOf" srcId="{275E3C05-5228-452A-8687-F155D2412D7F}" destId="{16B9D495-42A4-45A8-9651-2AE07A26E168}" srcOrd="6" destOrd="0" presId="urn:microsoft.com/office/officeart/2011/layout/CircleProcess"/>
    <dgm:cxn modelId="{741899CD-0465-4996-A9A0-D53BBC2D08EE}" type="presParOf" srcId="{16B9D495-42A4-45A8-9651-2AE07A26E168}" destId="{1D9D486B-BD2C-4EC2-9143-850B57558B31}" srcOrd="0" destOrd="0" presId="urn:microsoft.com/office/officeart/2011/layout/CircleProcess"/>
    <dgm:cxn modelId="{A330EDCC-7578-4A7C-96BE-7919C3F52B49}" type="presParOf" srcId="{275E3C05-5228-452A-8687-F155D2412D7F}" destId="{16048118-7BF1-4510-9BD0-0C687004F4F2}" srcOrd="7" destOrd="0" presId="urn:microsoft.com/office/officeart/2011/layout/CircleProcess"/>
    <dgm:cxn modelId="{BA734F4B-28D9-4C86-A3CC-D440EC8150EC}" type="presParOf" srcId="{16048118-7BF1-4510-9BD0-0C687004F4F2}" destId="{DC8B4FC4-5A4A-4906-9F53-A1303C1615D7}" srcOrd="0" destOrd="0" presId="urn:microsoft.com/office/officeart/2011/layout/CircleProcess"/>
    <dgm:cxn modelId="{18441C6B-2935-4F9D-90C9-768AD4F558C8}" type="presParOf" srcId="{275E3C05-5228-452A-8687-F155D2412D7F}" destId="{12E59804-1710-4138-95AB-91531153500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16739B-F0C1-4813-A183-C1D25B097C74}" type="doc">
      <dgm:prSet loTypeId="urn:microsoft.com/office/officeart/2011/layout/CircleProcess" loCatId="process" qsTypeId="urn:microsoft.com/office/officeart/2005/8/quickstyle/simple1#4" qsCatId="simple" csTypeId="urn:microsoft.com/office/officeart/2005/8/colors/accent1_2#2" csCatId="accent1" phldr="1"/>
      <dgm:spPr/>
      <dgm:t>
        <a:bodyPr/>
        <a:lstStyle/>
        <a:p>
          <a:endParaRPr lang="en-US"/>
        </a:p>
      </dgm:t>
    </dgm:pt>
    <dgm:pt modelId="{3BC9F503-2D7A-4DC6-95A6-26835E71F71F}">
      <dgm:prSet phldrT="[Text]" custT="1"/>
      <dgm:spPr>
        <a:xfrm>
          <a:off x="4123446" y="984680"/>
          <a:ext cx="2237537" cy="2237299"/>
        </a:xfrm>
        <a:prstGeom prst="ellipse">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3200" b="1" i="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Hoạt</a:t>
          </a:r>
          <a:r>
            <a:rPr lang="en-US" sz="3200" b="1"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3200" b="1" i="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động</a:t>
          </a:r>
          <a:r>
            <a:rPr lang="en-US" sz="3200" b="1"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3200" b="1" i="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cặp</a:t>
          </a:r>
          <a:r>
            <a:rPr lang="en-US" sz="3200" b="1"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3200" b="1" i="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đôi</a:t>
          </a:r>
          <a:endParaRPr lang="en-US" sz="3200" b="1"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0D86545C-B875-42AD-B9F7-F87FA3A38285}" type="parTrans" cxnId="{5408DADB-3B42-4B15-BF2A-ACFEC8656244}">
      <dgm:prSet/>
      <dgm:spPr/>
      <dgm:t>
        <a:bodyPr/>
        <a:lstStyle/>
        <a:p>
          <a:endParaRPr lang="en-US"/>
        </a:p>
      </dgm:t>
    </dgm:pt>
    <dgm:pt modelId="{00267EE9-35B0-4F6B-B449-92E9FB1D5BFA}" type="sibTrans" cxnId="{5408DADB-3B42-4B15-BF2A-ACFEC8656244}">
      <dgm:prSet/>
      <dgm:spPr/>
      <dgm:t>
        <a:bodyPr/>
        <a:lstStyle/>
        <a:p>
          <a:endParaRPr lang="en-US"/>
        </a:p>
      </dgm:t>
    </dgm:pt>
    <dgm:pt modelId="{2473AC6D-05BE-46CD-AEE1-F1EFF470A55D}">
      <dgm:prSet phldrT="[Text]"/>
      <dgm:spPr>
        <a:xfrm>
          <a:off x="1646395" y="1053198"/>
          <a:ext cx="2237537" cy="2647955"/>
        </a:xfrm>
        <a:prstGeom prst="ellipse">
          <a:avLst/>
        </a:prstGeom>
        <a:blipFill rotWithShape="0">
          <a:blip xmlns:r="http://schemas.openxmlformats.org/officeDocument/2006/relationships" r:embed="rId1"/>
          <a:stretch>
            <a:fillRect/>
          </a:stretch>
        </a:blipFill>
        <a:ln w="12700" cap="flat" cmpd="sng" algn="ctr">
          <a:solidFill>
            <a:srgbClr val="5B9BD5">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187BD490-E2CF-4E43-B8A5-7C065D393AA9}" type="sibTrans" cxnId="{C281A667-5646-4E4E-BDA3-683B19859F79}">
      <dgm:prSet/>
      <dgm:spPr/>
      <dgm:t>
        <a:bodyPr/>
        <a:lstStyle/>
        <a:p>
          <a:endParaRPr lang="en-US"/>
        </a:p>
      </dgm:t>
    </dgm:pt>
    <dgm:pt modelId="{925A65EB-4B47-4138-98E3-5604182B04AA}" type="parTrans" cxnId="{C281A667-5646-4E4E-BDA3-683B19859F79}">
      <dgm:prSet/>
      <dgm:spPr/>
      <dgm:t>
        <a:bodyPr/>
        <a:lstStyle/>
        <a:p>
          <a:endParaRPr lang="en-US"/>
        </a:p>
      </dgm:t>
    </dgm:pt>
    <dgm:pt modelId="{0E337C8A-1CE2-433D-85E9-2720D8068238}">
      <dgm:prSet phldrT="[Text]" custT="1"/>
      <dgm:spPr>
        <a:xfrm>
          <a:off x="6605698" y="490953"/>
          <a:ext cx="3037210" cy="3224753"/>
        </a:xfrm>
        <a:prstGeom prst="ellipse">
          <a:avLst/>
        </a:prstGeom>
        <a:solidFill>
          <a:sysClr val="window" lastClr="FFFFFF">
            <a:alpha val="90000"/>
            <a:hueOff val="0"/>
            <a:satOff val="0"/>
            <a:lumOff val="0"/>
            <a:alphaOff val="0"/>
          </a:sysClr>
        </a:solidFill>
        <a:ln w="38100" cap="flat" cmpd="sng" algn="ctr">
          <a:solidFill>
            <a:srgbClr val="ED7D31">
              <a:lumMod val="50000"/>
            </a:srgbClr>
          </a:solidFill>
          <a:prstDash val="solid"/>
          <a:miter lim="800000"/>
        </a:ln>
        <a:effectLst/>
      </dgm:spPr>
      <dgm:t>
        <a:bodyPr/>
        <a:lstStyle/>
        <a:p>
          <a:pPr algn="just"/>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Chứng</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kiến</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cái</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chết</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của</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Dế</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Choắt</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Dế</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Mèn</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đã</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có</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những</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cảm</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xúc</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suy</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nghĩ</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gì?Những</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cảm</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xúc</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suy</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nghĩ</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đó</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cho</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thấy</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sự</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thay</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đổi</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nào</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ở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Dế</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Mèn</a:t>
          </a:r>
          <a:r>
            <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t>
          </a:r>
        </a:p>
      </dgm:t>
    </dgm:pt>
    <dgm:pt modelId="{6871A32A-D3AE-4450-8F8F-597F014C86A1}" type="sibTrans" cxnId="{856AD9B5-2C59-4E34-B9AF-C817F3231673}">
      <dgm:prSet/>
      <dgm:spPr/>
      <dgm:t>
        <a:bodyPr/>
        <a:lstStyle/>
        <a:p>
          <a:endParaRPr lang="en-US"/>
        </a:p>
      </dgm:t>
    </dgm:pt>
    <dgm:pt modelId="{DDC846E3-9D28-4A45-A61C-ED98B00F8B15}" type="parTrans" cxnId="{856AD9B5-2C59-4E34-B9AF-C817F3231673}">
      <dgm:prSet/>
      <dgm:spPr/>
      <dgm:t>
        <a:bodyPr/>
        <a:lstStyle/>
        <a:p>
          <a:endParaRPr lang="en-US"/>
        </a:p>
      </dgm:t>
    </dgm:pt>
    <dgm:pt modelId="{275E3C05-5228-452A-8687-F155D2412D7F}" type="pres">
      <dgm:prSet presAssocID="{5F16739B-F0C1-4813-A183-C1D25B097C74}" presName="Name0" presStyleCnt="0">
        <dgm:presLayoutVars>
          <dgm:chMax val="11"/>
          <dgm:chPref val="11"/>
          <dgm:dir/>
          <dgm:resizeHandles/>
        </dgm:presLayoutVars>
      </dgm:prSet>
      <dgm:spPr/>
      <dgm:t>
        <a:bodyPr/>
        <a:lstStyle/>
        <a:p>
          <a:endParaRPr lang="en-US"/>
        </a:p>
      </dgm:t>
    </dgm:pt>
    <dgm:pt modelId="{B1069ACA-5468-4143-83D5-12CBD800CCA0}" type="pres">
      <dgm:prSet presAssocID="{0E337C8A-1CE2-433D-85E9-2720D8068238}" presName="Accent3" presStyleCnt="0"/>
      <dgm:spPr/>
    </dgm:pt>
    <dgm:pt modelId="{5957A5FD-B21F-4245-B099-B7A0452147E9}" type="pres">
      <dgm:prSet presAssocID="{0E337C8A-1CE2-433D-85E9-2720D8068238}" presName="Accent" presStyleLbl="node1" presStyleIdx="0" presStyleCnt="3"/>
      <dgm:spPr>
        <a:xfrm>
          <a:off x="6520918" y="904762"/>
          <a:ext cx="2396692" cy="2397136"/>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D76CAB41-D5E0-457A-B571-B5E351E599AD}" type="pres">
      <dgm:prSet presAssocID="{0E337C8A-1CE2-433D-85E9-2720D8068238}" presName="ParentBackground3" presStyleCnt="0"/>
      <dgm:spPr/>
    </dgm:pt>
    <dgm:pt modelId="{75CA8447-CF3F-4AE6-A6C1-7EEBD42FC9BA}" type="pres">
      <dgm:prSet presAssocID="{0E337C8A-1CE2-433D-85E9-2720D8068238}" presName="ParentBackground" presStyleLbl="fgAcc1" presStyleIdx="0" presStyleCnt="3" custScaleX="135739" custScaleY="140887" custLinFactNeighborX="18102"/>
      <dgm:spPr/>
      <dgm:t>
        <a:bodyPr/>
        <a:lstStyle/>
        <a:p>
          <a:endParaRPr lang="en-US"/>
        </a:p>
      </dgm:t>
    </dgm:pt>
    <dgm:pt modelId="{7EE3A3CA-8D4D-4EBC-A8BC-2E19AA1E673B}" type="pres">
      <dgm:prSet presAssocID="{0E337C8A-1CE2-433D-85E9-2720D8068238}" presName="Parent3" presStyleLbl="revTx" presStyleIdx="0" presStyleCnt="0">
        <dgm:presLayoutVars>
          <dgm:chMax val="1"/>
          <dgm:chPref val="1"/>
          <dgm:bulletEnabled val="1"/>
        </dgm:presLayoutVars>
      </dgm:prSet>
      <dgm:spPr/>
      <dgm:t>
        <a:bodyPr/>
        <a:lstStyle/>
        <a:p>
          <a:endParaRPr lang="en-US"/>
        </a:p>
      </dgm:t>
    </dgm:pt>
    <dgm:pt modelId="{3A0A3F87-0B10-4F33-B3C5-DA6319772CD5}" type="pres">
      <dgm:prSet presAssocID="{3BC9F503-2D7A-4DC6-95A6-26835E71F71F}" presName="Accent2" presStyleCnt="0"/>
      <dgm:spPr/>
    </dgm:pt>
    <dgm:pt modelId="{889ABDBE-4D99-4E50-8D5C-D0029BC708E8}" type="pres">
      <dgm:prSet presAssocID="{3BC9F503-2D7A-4DC6-95A6-26835E71F71F}" presName="Accent" presStyleLbl="node1" presStyleIdx="1" presStyleCnt="3"/>
      <dgm:spPr>
        <a:xfrm rot="2700000">
          <a:off x="4046754" y="907659"/>
          <a:ext cx="2390920" cy="2390920"/>
        </a:xfrm>
        <a:prstGeom prst="teardrop">
          <a:avLst>
            <a:gd name="adj" fmla="val 1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258C3B5-6F76-442E-819A-2E5D1AABEBFE}" type="pres">
      <dgm:prSet presAssocID="{3BC9F503-2D7A-4DC6-95A6-26835E71F71F}" presName="ParentBackground2" presStyleCnt="0"/>
      <dgm:spPr/>
    </dgm:pt>
    <dgm:pt modelId="{3DCE348F-4E67-4C05-A708-244CAA77E39A}" type="pres">
      <dgm:prSet presAssocID="{3BC9F503-2D7A-4DC6-95A6-26835E71F71F}" presName="ParentBackground" presStyleLbl="fgAcc1" presStyleIdx="1" presStyleCnt="3"/>
      <dgm:spPr/>
      <dgm:t>
        <a:bodyPr/>
        <a:lstStyle/>
        <a:p>
          <a:endParaRPr lang="en-US"/>
        </a:p>
      </dgm:t>
    </dgm:pt>
    <dgm:pt modelId="{42A5D0C6-1F63-4DDD-97D1-D26F1FF9E00B}" type="pres">
      <dgm:prSet presAssocID="{3BC9F503-2D7A-4DC6-95A6-26835E71F71F}" presName="Parent2" presStyleLbl="revTx" presStyleIdx="0" presStyleCnt="0">
        <dgm:presLayoutVars>
          <dgm:chMax val="1"/>
          <dgm:chPref val="1"/>
          <dgm:bulletEnabled val="1"/>
        </dgm:presLayoutVars>
      </dgm:prSet>
      <dgm:spPr/>
      <dgm:t>
        <a:bodyPr/>
        <a:lstStyle/>
        <a:p>
          <a:endParaRPr lang="en-US"/>
        </a:p>
      </dgm:t>
    </dgm:pt>
    <dgm:pt modelId="{16B9D495-42A4-45A8-9651-2AE07A26E168}" type="pres">
      <dgm:prSet presAssocID="{2473AC6D-05BE-46CD-AEE1-F1EFF470A55D}" presName="Accent1" presStyleCnt="0"/>
      <dgm:spPr/>
    </dgm:pt>
    <dgm:pt modelId="{1D9D486B-BD2C-4EC2-9143-850B57558B31}" type="pres">
      <dgm:prSet presAssocID="{2473AC6D-05BE-46CD-AEE1-F1EFF470A55D}" presName="Accent" presStyleLbl="node1" presStyleIdx="2" presStyleCnt="3"/>
      <dgm:spPr>
        <a:xfrm rot="2700000">
          <a:off x="1569704" y="907659"/>
          <a:ext cx="2390920" cy="2390920"/>
        </a:xfrm>
        <a:prstGeom prst="teardrop">
          <a:avLst>
            <a:gd name="adj" fmla="val 10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6048118-7BF1-4510-9BD0-0C687004F4F2}" type="pres">
      <dgm:prSet presAssocID="{2473AC6D-05BE-46CD-AEE1-F1EFF470A55D}" presName="ParentBackground1" presStyleCnt="0"/>
      <dgm:spPr/>
    </dgm:pt>
    <dgm:pt modelId="{DC8B4FC4-5A4A-4906-9F53-A1303C1615D7}" type="pres">
      <dgm:prSet presAssocID="{2473AC6D-05BE-46CD-AEE1-F1EFF470A55D}" presName="ParentBackground" presStyleLbl="fgAcc1" presStyleIdx="2" presStyleCnt="3" custScaleX="104566" custScaleY="100263" custLinFactNeighborX="815" custLinFactNeighborY="443"/>
      <dgm:spPr/>
      <dgm:t>
        <a:bodyPr/>
        <a:lstStyle/>
        <a:p>
          <a:endParaRPr lang="en-US"/>
        </a:p>
      </dgm:t>
    </dgm:pt>
    <dgm:pt modelId="{12E59804-1710-4138-95AB-915311535003}" type="pres">
      <dgm:prSet presAssocID="{2473AC6D-05BE-46CD-AEE1-F1EFF470A55D}" presName="Parent1" presStyleLbl="revTx" presStyleIdx="0" presStyleCnt="0">
        <dgm:presLayoutVars>
          <dgm:chMax val="1"/>
          <dgm:chPref val="1"/>
          <dgm:bulletEnabled val="1"/>
        </dgm:presLayoutVars>
      </dgm:prSet>
      <dgm:spPr/>
      <dgm:t>
        <a:bodyPr/>
        <a:lstStyle/>
        <a:p>
          <a:endParaRPr lang="en-US"/>
        </a:p>
      </dgm:t>
    </dgm:pt>
  </dgm:ptLst>
  <dgm:cxnLst>
    <dgm:cxn modelId="{5408DADB-3B42-4B15-BF2A-ACFEC8656244}" srcId="{5F16739B-F0C1-4813-A183-C1D25B097C74}" destId="{3BC9F503-2D7A-4DC6-95A6-26835E71F71F}" srcOrd="1" destOrd="0" parTransId="{0D86545C-B875-42AD-B9F7-F87FA3A38285}" sibTransId="{00267EE9-35B0-4F6B-B449-92E9FB1D5BFA}"/>
    <dgm:cxn modelId="{93CFA82D-73CB-404E-BEAE-87C1B353656B}" type="presOf" srcId="{2473AC6D-05BE-46CD-AEE1-F1EFF470A55D}" destId="{DC8B4FC4-5A4A-4906-9F53-A1303C1615D7}" srcOrd="0" destOrd="0" presId="urn:microsoft.com/office/officeart/2011/layout/CircleProcess"/>
    <dgm:cxn modelId="{856AD9B5-2C59-4E34-B9AF-C817F3231673}" srcId="{5F16739B-F0C1-4813-A183-C1D25B097C74}" destId="{0E337C8A-1CE2-433D-85E9-2720D8068238}" srcOrd="2" destOrd="0" parTransId="{DDC846E3-9D28-4A45-A61C-ED98B00F8B15}" sibTransId="{6871A32A-D3AE-4450-8F8F-597F014C86A1}"/>
    <dgm:cxn modelId="{A09A8FEE-AC5A-4EEE-B767-9DD22B659BC9}" type="presOf" srcId="{0E337C8A-1CE2-433D-85E9-2720D8068238}" destId="{75CA8447-CF3F-4AE6-A6C1-7EEBD42FC9BA}" srcOrd="0" destOrd="0" presId="urn:microsoft.com/office/officeart/2011/layout/CircleProcess"/>
    <dgm:cxn modelId="{C281A667-5646-4E4E-BDA3-683B19859F79}" srcId="{5F16739B-F0C1-4813-A183-C1D25B097C74}" destId="{2473AC6D-05BE-46CD-AEE1-F1EFF470A55D}" srcOrd="0" destOrd="0" parTransId="{925A65EB-4B47-4138-98E3-5604182B04AA}" sibTransId="{187BD490-E2CF-4E43-B8A5-7C065D393AA9}"/>
    <dgm:cxn modelId="{2656AE26-2F4A-4A9B-B7A1-3A3CDBAA4558}" type="presOf" srcId="{3BC9F503-2D7A-4DC6-95A6-26835E71F71F}" destId="{3DCE348F-4E67-4C05-A708-244CAA77E39A}" srcOrd="0" destOrd="0" presId="urn:microsoft.com/office/officeart/2011/layout/CircleProcess"/>
    <dgm:cxn modelId="{E007393E-5103-459C-BE42-7A6C00FF79EF}" type="presOf" srcId="{5F16739B-F0C1-4813-A183-C1D25B097C74}" destId="{275E3C05-5228-452A-8687-F155D2412D7F}" srcOrd="0" destOrd="0" presId="urn:microsoft.com/office/officeart/2011/layout/CircleProcess"/>
    <dgm:cxn modelId="{D8B9A440-6D62-48FD-AB74-65A0B324091A}" type="presOf" srcId="{3BC9F503-2D7A-4DC6-95A6-26835E71F71F}" destId="{42A5D0C6-1F63-4DDD-97D1-D26F1FF9E00B}" srcOrd="1" destOrd="0" presId="urn:microsoft.com/office/officeart/2011/layout/CircleProcess"/>
    <dgm:cxn modelId="{8E3A70B2-580B-4C8B-BEB5-70325DD1F9E4}" type="presOf" srcId="{2473AC6D-05BE-46CD-AEE1-F1EFF470A55D}" destId="{12E59804-1710-4138-95AB-915311535003}" srcOrd="1" destOrd="0" presId="urn:microsoft.com/office/officeart/2011/layout/CircleProcess"/>
    <dgm:cxn modelId="{501994BC-6049-4FBF-87F8-80CEF5FE9A5C}" type="presOf" srcId="{0E337C8A-1CE2-433D-85E9-2720D8068238}" destId="{7EE3A3CA-8D4D-4EBC-A8BC-2E19AA1E673B}" srcOrd="1" destOrd="0" presId="urn:microsoft.com/office/officeart/2011/layout/CircleProcess"/>
    <dgm:cxn modelId="{34E8F01E-404E-4D5E-B452-98B339943B8C}" type="presParOf" srcId="{275E3C05-5228-452A-8687-F155D2412D7F}" destId="{B1069ACA-5468-4143-83D5-12CBD800CCA0}" srcOrd="0" destOrd="0" presId="urn:microsoft.com/office/officeart/2011/layout/CircleProcess"/>
    <dgm:cxn modelId="{69ED96AE-997F-411D-8AD6-8B249C57CD62}" type="presParOf" srcId="{B1069ACA-5468-4143-83D5-12CBD800CCA0}" destId="{5957A5FD-B21F-4245-B099-B7A0452147E9}" srcOrd="0" destOrd="0" presId="urn:microsoft.com/office/officeart/2011/layout/CircleProcess"/>
    <dgm:cxn modelId="{D301591E-6F90-4787-BC06-566909747B05}" type="presParOf" srcId="{275E3C05-5228-452A-8687-F155D2412D7F}" destId="{D76CAB41-D5E0-457A-B571-B5E351E599AD}" srcOrd="1" destOrd="0" presId="urn:microsoft.com/office/officeart/2011/layout/CircleProcess"/>
    <dgm:cxn modelId="{12756956-6D13-4E4B-895B-264837E0DDB4}" type="presParOf" srcId="{D76CAB41-D5E0-457A-B571-B5E351E599AD}" destId="{75CA8447-CF3F-4AE6-A6C1-7EEBD42FC9BA}" srcOrd="0" destOrd="0" presId="urn:microsoft.com/office/officeart/2011/layout/CircleProcess"/>
    <dgm:cxn modelId="{8CB53EA6-296C-4114-9806-30A25261A9C1}" type="presParOf" srcId="{275E3C05-5228-452A-8687-F155D2412D7F}" destId="{7EE3A3CA-8D4D-4EBC-A8BC-2E19AA1E673B}" srcOrd="2" destOrd="0" presId="urn:microsoft.com/office/officeart/2011/layout/CircleProcess"/>
    <dgm:cxn modelId="{7CE8D8DD-DBD6-41ED-AF81-D2A35F11EC2B}" type="presParOf" srcId="{275E3C05-5228-452A-8687-F155D2412D7F}" destId="{3A0A3F87-0B10-4F33-B3C5-DA6319772CD5}" srcOrd="3" destOrd="0" presId="urn:microsoft.com/office/officeart/2011/layout/CircleProcess"/>
    <dgm:cxn modelId="{F9875901-36BB-4CF3-8329-336DF575EB52}" type="presParOf" srcId="{3A0A3F87-0B10-4F33-B3C5-DA6319772CD5}" destId="{889ABDBE-4D99-4E50-8D5C-D0029BC708E8}" srcOrd="0" destOrd="0" presId="urn:microsoft.com/office/officeart/2011/layout/CircleProcess"/>
    <dgm:cxn modelId="{9428E2E7-F98F-4D25-8C3E-5950BAEF1BF7}" type="presParOf" srcId="{275E3C05-5228-452A-8687-F155D2412D7F}" destId="{B258C3B5-6F76-442E-819A-2E5D1AABEBFE}" srcOrd="4" destOrd="0" presId="urn:microsoft.com/office/officeart/2011/layout/CircleProcess"/>
    <dgm:cxn modelId="{34243531-EF92-4DAE-8E7F-913835A35F6D}" type="presParOf" srcId="{B258C3B5-6F76-442E-819A-2E5D1AABEBFE}" destId="{3DCE348F-4E67-4C05-A708-244CAA77E39A}" srcOrd="0" destOrd="0" presId="urn:microsoft.com/office/officeart/2011/layout/CircleProcess"/>
    <dgm:cxn modelId="{761225DA-D562-444B-948A-6DC920142F0D}" type="presParOf" srcId="{275E3C05-5228-452A-8687-F155D2412D7F}" destId="{42A5D0C6-1F63-4DDD-97D1-D26F1FF9E00B}" srcOrd="5" destOrd="0" presId="urn:microsoft.com/office/officeart/2011/layout/CircleProcess"/>
    <dgm:cxn modelId="{E3200BF7-A283-4A5A-9F91-0ADCC0AE442F}" type="presParOf" srcId="{275E3C05-5228-452A-8687-F155D2412D7F}" destId="{16B9D495-42A4-45A8-9651-2AE07A26E168}" srcOrd="6" destOrd="0" presId="urn:microsoft.com/office/officeart/2011/layout/CircleProcess"/>
    <dgm:cxn modelId="{741899CD-0465-4996-A9A0-D53BBC2D08EE}" type="presParOf" srcId="{16B9D495-42A4-45A8-9651-2AE07A26E168}" destId="{1D9D486B-BD2C-4EC2-9143-850B57558B31}" srcOrd="0" destOrd="0" presId="urn:microsoft.com/office/officeart/2011/layout/CircleProcess"/>
    <dgm:cxn modelId="{A330EDCC-7578-4A7C-96BE-7919C3F52B49}" type="presParOf" srcId="{275E3C05-5228-452A-8687-F155D2412D7F}" destId="{16048118-7BF1-4510-9BD0-0C687004F4F2}" srcOrd="7" destOrd="0" presId="urn:microsoft.com/office/officeart/2011/layout/CircleProcess"/>
    <dgm:cxn modelId="{BA734F4B-28D9-4C86-A3CC-D440EC8150EC}" type="presParOf" srcId="{16048118-7BF1-4510-9BD0-0C687004F4F2}" destId="{DC8B4FC4-5A4A-4906-9F53-A1303C1615D7}" srcOrd="0" destOrd="0" presId="urn:microsoft.com/office/officeart/2011/layout/CircleProcess"/>
    <dgm:cxn modelId="{18441C6B-2935-4F9D-90C9-768AD4F558C8}" type="presParOf" srcId="{275E3C05-5228-452A-8687-F155D2412D7F}" destId="{12E59804-1710-4138-95AB-91531153500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16739B-F0C1-4813-A183-C1D25B097C74}" type="doc">
      <dgm:prSet loTypeId="urn:microsoft.com/office/officeart/2011/layout/CircleProcess" loCatId="process" qsTypeId="urn:microsoft.com/office/officeart/2005/8/quickstyle/simple4" qsCatId="simple" csTypeId="urn:microsoft.com/office/officeart/2005/8/colors/accent1_2#2" csCatId="accent1" phldr="1"/>
      <dgm:spPr/>
      <dgm:t>
        <a:bodyPr/>
        <a:lstStyle/>
        <a:p>
          <a:endParaRPr lang="en-US"/>
        </a:p>
      </dgm:t>
    </dgm:pt>
    <dgm:pt modelId="{3BC9F503-2D7A-4DC6-95A6-26835E71F71F}">
      <dgm:prSet phldrT="[Text]" custT="1"/>
      <dgm:spPr>
        <a:blipFill rotWithShape="0">
          <a:blip xmlns:r="http://schemas.openxmlformats.org/officeDocument/2006/relationships" r:embed="rId1"/>
          <a:stretch>
            <a:fillRect/>
          </a:stretch>
        </a:blipFill>
      </dgm:spPr>
      <dgm:t>
        <a:bodyPr/>
        <a:lstStyle/>
        <a:p>
          <a:endParaRPr lang="en-US" sz="3200" b="1" i="1" dirty="0">
            <a:latin typeface="Times New Roman" panose="02020603050405020304" pitchFamily="18" charset="0"/>
            <a:cs typeface="Times New Roman" panose="02020603050405020304" pitchFamily="18" charset="0"/>
          </a:endParaRPr>
        </a:p>
      </dgm:t>
    </dgm:pt>
    <dgm:pt modelId="{0D86545C-B875-42AD-B9F7-F87FA3A38285}" type="parTrans" cxnId="{5408DADB-3B42-4B15-BF2A-ACFEC8656244}">
      <dgm:prSet/>
      <dgm:spPr/>
      <dgm:t>
        <a:bodyPr/>
        <a:lstStyle/>
        <a:p>
          <a:endParaRPr lang="en-US"/>
        </a:p>
      </dgm:t>
    </dgm:pt>
    <dgm:pt modelId="{00267EE9-35B0-4F6B-B449-92E9FB1D5BFA}" type="sibTrans" cxnId="{5408DADB-3B42-4B15-BF2A-ACFEC8656244}">
      <dgm:prSet/>
      <dgm:spPr/>
      <dgm:t>
        <a:bodyPr/>
        <a:lstStyle/>
        <a:p>
          <a:endParaRPr lang="en-US"/>
        </a:p>
      </dgm:t>
    </dgm:pt>
    <dgm:pt modelId="{0E337C8A-1CE2-433D-85E9-2720D8068238}">
      <dgm:prSet phldrT="[Text]"/>
      <dgm:spPr/>
      <dgm:t>
        <a:bodyPr/>
        <a:lstStyle/>
        <a:p>
          <a:pPr algn="just"/>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rút</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dgm:t>
    </dgm:pt>
    <dgm:pt modelId="{6871A32A-D3AE-4450-8F8F-597F014C86A1}" type="sibTrans" cxnId="{856AD9B5-2C59-4E34-B9AF-C817F3231673}">
      <dgm:prSet/>
      <dgm:spPr/>
      <dgm:t>
        <a:bodyPr/>
        <a:lstStyle/>
        <a:p>
          <a:endParaRPr lang="en-US"/>
        </a:p>
      </dgm:t>
    </dgm:pt>
    <dgm:pt modelId="{DDC846E3-9D28-4A45-A61C-ED98B00F8B15}" type="parTrans" cxnId="{856AD9B5-2C59-4E34-B9AF-C817F3231673}">
      <dgm:prSet/>
      <dgm:spPr/>
      <dgm:t>
        <a:bodyPr/>
        <a:lstStyle/>
        <a:p>
          <a:endParaRPr lang="en-US"/>
        </a:p>
      </dgm:t>
    </dgm:pt>
    <dgm:pt modelId="{9D021C14-72AC-4C00-96F0-CD86CB17F03F}">
      <dgm:prSet phldrT="[Text]"/>
      <dgm:spPr/>
      <dgm:t>
        <a:bodyPr/>
        <a:lstStyle/>
        <a:p>
          <a:r>
            <a:rPr lang="en-US" b="1" i="1" dirty="0" err="1">
              <a:latin typeface="Times New Roman" panose="02020603050405020304" pitchFamily="18" charset="0"/>
              <a:cs typeface="Times New Roman" panose="02020603050405020304" pitchFamily="18" charset="0"/>
            </a:rPr>
            <a:t>Hoạt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động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cặp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đôi</a:t>
          </a:r>
          <a:endParaRPr lang="en-US" b="1" i="1" dirty="0">
            <a:latin typeface="Times New Roman" panose="02020603050405020304" pitchFamily="18" charset="0"/>
            <a:cs typeface="Times New Roman" panose="02020603050405020304" pitchFamily="18" charset="0"/>
          </a:endParaRPr>
        </a:p>
      </dgm:t>
    </dgm:pt>
    <dgm:pt modelId="{1DC12A2D-F01D-485E-BE27-95B20847B208}" type="parTrans" cxnId="{20856159-F886-4418-B7B0-9317C03E9F00}">
      <dgm:prSet/>
      <dgm:spPr/>
      <dgm:t>
        <a:bodyPr/>
        <a:lstStyle/>
        <a:p>
          <a:endParaRPr lang="en-US"/>
        </a:p>
      </dgm:t>
    </dgm:pt>
    <dgm:pt modelId="{3B0D5445-E64D-4CDA-A171-34D83E14DAF9}" type="sibTrans" cxnId="{20856159-F886-4418-B7B0-9317C03E9F00}">
      <dgm:prSet/>
      <dgm:spPr/>
      <dgm:t>
        <a:bodyPr/>
        <a:lstStyle/>
        <a:p>
          <a:endParaRPr lang="en-US"/>
        </a:p>
      </dgm:t>
    </dgm:pt>
    <dgm:pt modelId="{275E3C05-5228-452A-8687-F155D2412D7F}" type="pres">
      <dgm:prSet presAssocID="{5F16739B-F0C1-4813-A183-C1D25B097C74}" presName="Name0" presStyleCnt="0">
        <dgm:presLayoutVars>
          <dgm:chMax val="11"/>
          <dgm:chPref val="11"/>
          <dgm:dir/>
          <dgm:resizeHandles/>
        </dgm:presLayoutVars>
      </dgm:prSet>
      <dgm:spPr/>
      <dgm:t>
        <a:bodyPr/>
        <a:lstStyle/>
        <a:p>
          <a:endParaRPr lang="en-US"/>
        </a:p>
      </dgm:t>
    </dgm:pt>
    <dgm:pt modelId="{B1069ACA-5468-4143-83D5-12CBD800CCA0}" type="pres">
      <dgm:prSet presAssocID="{0E337C8A-1CE2-433D-85E9-2720D8068238}" presName="Accent3" presStyleCnt="0"/>
      <dgm:spPr/>
    </dgm:pt>
    <dgm:pt modelId="{5957A5FD-B21F-4245-B099-B7A0452147E9}" type="pres">
      <dgm:prSet presAssocID="{0E337C8A-1CE2-433D-85E9-2720D8068238}" presName="Accent" presStyleLbl="node1" presStyleIdx="0" presStyleCnt="3" custScaleX="113980" custLinFactNeighborX="-160" custLinFactNeighborY="116"/>
      <dgm:spPr/>
    </dgm:pt>
    <dgm:pt modelId="{D76CAB41-D5E0-457A-B571-B5E351E599AD}" type="pres">
      <dgm:prSet presAssocID="{0E337C8A-1CE2-433D-85E9-2720D8068238}" presName="ParentBackground3" presStyleCnt="0"/>
      <dgm:spPr/>
    </dgm:pt>
    <dgm:pt modelId="{75CA8447-CF3F-4AE6-A6C1-7EEBD42FC9BA}" type="pres">
      <dgm:prSet presAssocID="{0E337C8A-1CE2-433D-85E9-2720D8068238}" presName="ParentBackground" presStyleLbl="fgAcc1" presStyleIdx="0" presStyleCnt="3" custScaleX="108265" custScaleY="97840" custLinFactNeighborX="-354" custLinFactNeighborY="-694"/>
      <dgm:spPr/>
      <dgm:t>
        <a:bodyPr/>
        <a:lstStyle/>
        <a:p>
          <a:endParaRPr lang="en-US"/>
        </a:p>
      </dgm:t>
    </dgm:pt>
    <dgm:pt modelId="{7EE3A3CA-8D4D-4EBC-A8BC-2E19AA1E673B}" type="pres">
      <dgm:prSet presAssocID="{0E337C8A-1CE2-433D-85E9-2720D8068238}" presName="Parent3" presStyleLbl="revTx" presStyleIdx="0" presStyleCnt="0">
        <dgm:presLayoutVars>
          <dgm:chMax val="1"/>
          <dgm:chPref val="1"/>
          <dgm:bulletEnabled val="1"/>
        </dgm:presLayoutVars>
      </dgm:prSet>
      <dgm:spPr/>
      <dgm:t>
        <a:bodyPr/>
        <a:lstStyle/>
        <a:p>
          <a:endParaRPr lang="en-US"/>
        </a:p>
      </dgm:t>
    </dgm:pt>
    <dgm:pt modelId="{283F3468-CB9D-41C0-8B2A-BB730EAC94E6}" type="pres">
      <dgm:prSet presAssocID="{9D021C14-72AC-4C00-96F0-CD86CB17F03F}" presName="Accent2" presStyleCnt="0"/>
      <dgm:spPr/>
    </dgm:pt>
    <dgm:pt modelId="{26831E1E-217A-473D-BCEB-6721920CB0E1}" type="pres">
      <dgm:prSet presAssocID="{9D021C14-72AC-4C00-96F0-CD86CB17F03F}" presName="Accent" presStyleLbl="node1" presStyleIdx="1" presStyleCnt="3"/>
      <dgm:spPr/>
    </dgm:pt>
    <dgm:pt modelId="{F2590AE5-7DE0-40B9-9BFC-CE08C12EB97E}" type="pres">
      <dgm:prSet presAssocID="{9D021C14-72AC-4C00-96F0-CD86CB17F03F}" presName="ParentBackground2" presStyleCnt="0"/>
      <dgm:spPr/>
    </dgm:pt>
    <dgm:pt modelId="{3AC94774-4A9B-48F2-8694-06A2B352E232}" type="pres">
      <dgm:prSet presAssocID="{9D021C14-72AC-4C00-96F0-CD86CB17F03F}" presName="ParentBackground" presStyleLbl="fgAcc1" presStyleIdx="1" presStyleCnt="3" custLinFactNeighborY="-156"/>
      <dgm:spPr/>
      <dgm:t>
        <a:bodyPr/>
        <a:lstStyle/>
        <a:p>
          <a:endParaRPr lang="en-US"/>
        </a:p>
      </dgm:t>
    </dgm:pt>
    <dgm:pt modelId="{7E0EE462-9490-4891-8320-E39DDFCBA271}" type="pres">
      <dgm:prSet presAssocID="{9D021C14-72AC-4C00-96F0-CD86CB17F03F}" presName="Parent2" presStyleLbl="revTx" presStyleIdx="0" presStyleCnt="0">
        <dgm:presLayoutVars>
          <dgm:chMax val="1"/>
          <dgm:chPref val="1"/>
          <dgm:bulletEnabled val="1"/>
        </dgm:presLayoutVars>
      </dgm:prSet>
      <dgm:spPr/>
      <dgm:t>
        <a:bodyPr/>
        <a:lstStyle/>
        <a:p>
          <a:endParaRPr lang="en-US"/>
        </a:p>
      </dgm:t>
    </dgm:pt>
    <dgm:pt modelId="{E774ADBB-58B3-4E03-ACA0-2815AAAD5E61}" type="pres">
      <dgm:prSet presAssocID="{3BC9F503-2D7A-4DC6-95A6-26835E71F71F}" presName="Accent1" presStyleCnt="0"/>
      <dgm:spPr/>
    </dgm:pt>
    <dgm:pt modelId="{889ABDBE-4D99-4E50-8D5C-D0029BC708E8}" type="pres">
      <dgm:prSet presAssocID="{3BC9F503-2D7A-4DC6-95A6-26835E71F71F}" presName="Accent" presStyleLbl="node1" presStyleIdx="2" presStyleCnt="3"/>
      <dgm:spPr/>
    </dgm:pt>
    <dgm:pt modelId="{6EEE78AB-4BD8-4D84-94A9-DCC46FF081DC}" type="pres">
      <dgm:prSet presAssocID="{3BC9F503-2D7A-4DC6-95A6-26835E71F71F}" presName="ParentBackground1" presStyleCnt="0"/>
      <dgm:spPr/>
    </dgm:pt>
    <dgm:pt modelId="{3DCE348F-4E67-4C05-A708-244CAA77E39A}" type="pres">
      <dgm:prSet presAssocID="{3BC9F503-2D7A-4DC6-95A6-26835E71F71F}" presName="ParentBackground" presStyleLbl="fgAcc1" presStyleIdx="2" presStyleCnt="3" custLinFactNeighborY="-156"/>
      <dgm:spPr/>
      <dgm:t>
        <a:bodyPr/>
        <a:lstStyle/>
        <a:p>
          <a:endParaRPr lang="en-US"/>
        </a:p>
      </dgm:t>
    </dgm:pt>
    <dgm:pt modelId="{116C8032-0F3D-4D94-8D93-6307B3B3D7CF}" type="pres">
      <dgm:prSet presAssocID="{3BC9F503-2D7A-4DC6-95A6-26835E71F71F}" presName="Parent1" presStyleLbl="revTx" presStyleIdx="0" presStyleCnt="0">
        <dgm:presLayoutVars>
          <dgm:chMax val="1"/>
          <dgm:chPref val="1"/>
          <dgm:bulletEnabled val="1"/>
        </dgm:presLayoutVars>
      </dgm:prSet>
      <dgm:spPr/>
      <dgm:t>
        <a:bodyPr/>
        <a:lstStyle/>
        <a:p>
          <a:endParaRPr lang="en-US"/>
        </a:p>
      </dgm:t>
    </dgm:pt>
  </dgm:ptLst>
  <dgm:cxnLst>
    <dgm:cxn modelId="{FA2DDFA0-B395-411E-A359-A8A9134F0B08}" type="presOf" srcId="{3BC9F503-2D7A-4DC6-95A6-26835E71F71F}" destId="{116C8032-0F3D-4D94-8D93-6307B3B3D7CF}" srcOrd="1" destOrd="0" presId="urn:microsoft.com/office/officeart/2011/layout/CircleProcess"/>
    <dgm:cxn modelId="{5408DADB-3B42-4B15-BF2A-ACFEC8656244}" srcId="{5F16739B-F0C1-4813-A183-C1D25B097C74}" destId="{3BC9F503-2D7A-4DC6-95A6-26835E71F71F}" srcOrd="0" destOrd="0" parTransId="{0D86545C-B875-42AD-B9F7-F87FA3A38285}" sibTransId="{00267EE9-35B0-4F6B-B449-92E9FB1D5BFA}"/>
    <dgm:cxn modelId="{982CB8A6-E60B-4231-97D7-FDEC99DDC9C5}" type="presOf" srcId="{9D021C14-72AC-4C00-96F0-CD86CB17F03F}" destId="{3AC94774-4A9B-48F2-8694-06A2B352E232}" srcOrd="0" destOrd="0" presId="urn:microsoft.com/office/officeart/2011/layout/CircleProcess"/>
    <dgm:cxn modelId="{856AD9B5-2C59-4E34-B9AF-C817F3231673}" srcId="{5F16739B-F0C1-4813-A183-C1D25B097C74}" destId="{0E337C8A-1CE2-433D-85E9-2720D8068238}" srcOrd="2" destOrd="0" parTransId="{DDC846E3-9D28-4A45-A61C-ED98B00F8B15}" sibTransId="{6871A32A-D3AE-4450-8F8F-597F014C86A1}"/>
    <dgm:cxn modelId="{B2CEB346-3779-4CF4-A78B-CEF7D028B61D}" type="presOf" srcId="{0E337C8A-1CE2-433D-85E9-2720D8068238}" destId="{75CA8447-CF3F-4AE6-A6C1-7EEBD42FC9BA}" srcOrd="0" destOrd="0" presId="urn:microsoft.com/office/officeart/2011/layout/CircleProcess"/>
    <dgm:cxn modelId="{C1B16198-596D-4B56-9D65-84FF9E3E3F2F}" type="presOf" srcId="{0E337C8A-1CE2-433D-85E9-2720D8068238}" destId="{7EE3A3CA-8D4D-4EBC-A8BC-2E19AA1E673B}" srcOrd="1" destOrd="0" presId="urn:microsoft.com/office/officeart/2011/layout/CircleProcess"/>
    <dgm:cxn modelId="{E007393E-5103-459C-BE42-7A6C00FF79EF}" type="presOf" srcId="{5F16739B-F0C1-4813-A183-C1D25B097C74}" destId="{275E3C05-5228-452A-8687-F155D2412D7F}" srcOrd="0" destOrd="0" presId="urn:microsoft.com/office/officeart/2011/layout/CircleProcess"/>
    <dgm:cxn modelId="{CF6D2D92-4B40-4989-884C-481615C674B0}" type="presOf" srcId="{3BC9F503-2D7A-4DC6-95A6-26835E71F71F}" destId="{3DCE348F-4E67-4C05-A708-244CAA77E39A}" srcOrd="0" destOrd="0" presId="urn:microsoft.com/office/officeart/2011/layout/CircleProcess"/>
    <dgm:cxn modelId="{C0763F1B-BF1D-4999-B027-E3A02A4404E7}" type="presOf" srcId="{9D021C14-72AC-4C00-96F0-CD86CB17F03F}" destId="{7E0EE462-9490-4891-8320-E39DDFCBA271}" srcOrd="1" destOrd="0" presId="urn:microsoft.com/office/officeart/2011/layout/CircleProcess"/>
    <dgm:cxn modelId="{20856159-F886-4418-B7B0-9317C03E9F00}" srcId="{5F16739B-F0C1-4813-A183-C1D25B097C74}" destId="{9D021C14-72AC-4C00-96F0-CD86CB17F03F}" srcOrd="1" destOrd="0" parTransId="{1DC12A2D-F01D-485E-BE27-95B20847B208}" sibTransId="{3B0D5445-E64D-4CDA-A171-34D83E14DAF9}"/>
    <dgm:cxn modelId="{6CF48A2D-0BBD-48D0-8645-F19FCC689B5B}" type="presParOf" srcId="{275E3C05-5228-452A-8687-F155D2412D7F}" destId="{B1069ACA-5468-4143-83D5-12CBD800CCA0}" srcOrd="0" destOrd="0" presId="urn:microsoft.com/office/officeart/2011/layout/CircleProcess"/>
    <dgm:cxn modelId="{38BCC834-BFAB-4F73-89F7-BAE1F8EBFF26}" type="presParOf" srcId="{B1069ACA-5468-4143-83D5-12CBD800CCA0}" destId="{5957A5FD-B21F-4245-B099-B7A0452147E9}" srcOrd="0" destOrd="0" presId="urn:microsoft.com/office/officeart/2011/layout/CircleProcess"/>
    <dgm:cxn modelId="{1792D2E9-3D79-499E-BA75-09ED88198A81}" type="presParOf" srcId="{275E3C05-5228-452A-8687-F155D2412D7F}" destId="{D76CAB41-D5E0-457A-B571-B5E351E599AD}" srcOrd="1" destOrd="0" presId="urn:microsoft.com/office/officeart/2011/layout/CircleProcess"/>
    <dgm:cxn modelId="{0C1F8350-1EB3-40A3-B70D-72C2C4D56F93}" type="presParOf" srcId="{D76CAB41-D5E0-457A-B571-B5E351E599AD}" destId="{75CA8447-CF3F-4AE6-A6C1-7EEBD42FC9BA}" srcOrd="0" destOrd="0" presId="urn:microsoft.com/office/officeart/2011/layout/CircleProcess"/>
    <dgm:cxn modelId="{FB78C55E-4B80-4D61-8FB9-B9768A58AC87}" type="presParOf" srcId="{275E3C05-5228-452A-8687-F155D2412D7F}" destId="{7EE3A3CA-8D4D-4EBC-A8BC-2E19AA1E673B}" srcOrd="2" destOrd="0" presId="urn:microsoft.com/office/officeart/2011/layout/CircleProcess"/>
    <dgm:cxn modelId="{DF9B1F11-0EBC-4A4B-9782-9C9F95E0956F}" type="presParOf" srcId="{275E3C05-5228-452A-8687-F155D2412D7F}" destId="{283F3468-CB9D-41C0-8B2A-BB730EAC94E6}" srcOrd="3" destOrd="0" presId="urn:microsoft.com/office/officeart/2011/layout/CircleProcess"/>
    <dgm:cxn modelId="{C713EED6-1A1A-4C30-B4CF-23441BF6D7B3}" type="presParOf" srcId="{283F3468-CB9D-41C0-8B2A-BB730EAC94E6}" destId="{26831E1E-217A-473D-BCEB-6721920CB0E1}" srcOrd="0" destOrd="0" presId="urn:microsoft.com/office/officeart/2011/layout/CircleProcess"/>
    <dgm:cxn modelId="{455870B7-645C-4D4B-9BE7-BC0D5EBE93E1}" type="presParOf" srcId="{275E3C05-5228-452A-8687-F155D2412D7F}" destId="{F2590AE5-7DE0-40B9-9BFC-CE08C12EB97E}" srcOrd="4" destOrd="0" presId="urn:microsoft.com/office/officeart/2011/layout/CircleProcess"/>
    <dgm:cxn modelId="{1B63181C-5442-4294-863C-3B358BBFFF75}" type="presParOf" srcId="{F2590AE5-7DE0-40B9-9BFC-CE08C12EB97E}" destId="{3AC94774-4A9B-48F2-8694-06A2B352E232}" srcOrd="0" destOrd="0" presId="urn:microsoft.com/office/officeart/2011/layout/CircleProcess"/>
    <dgm:cxn modelId="{ADC0EEEB-8B2F-4175-A44A-63469BFC1CC3}" type="presParOf" srcId="{275E3C05-5228-452A-8687-F155D2412D7F}" destId="{7E0EE462-9490-4891-8320-E39DDFCBA271}" srcOrd="5" destOrd="0" presId="urn:microsoft.com/office/officeart/2011/layout/CircleProcess"/>
    <dgm:cxn modelId="{F1CCDA75-5E55-437D-BEEE-7F75CEFB89ED}" type="presParOf" srcId="{275E3C05-5228-452A-8687-F155D2412D7F}" destId="{E774ADBB-58B3-4E03-ACA0-2815AAAD5E61}" srcOrd="6" destOrd="0" presId="urn:microsoft.com/office/officeart/2011/layout/CircleProcess"/>
    <dgm:cxn modelId="{9907E089-8283-4031-B1D8-4056E24D2B8B}" type="presParOf" srcId="{E774ADBB-58B3-4E03-ACA0-2815AAAD5E61}" destId="{889ABDBE-4D99-4E50-8D5C-D0029BC708E8}" srcOrd="0" destOrd="0" presId="urn:microsoft.com/office/officeart/2011/layout/CircleProcess"/>
    <dgm:cxn modelId="{53A08EE6-9AF2-4E98-A5FE-3EAFF2DB1930}" type="presParOf" srcId="{275E3C05-5228-452A-8687-F155D2412D7F}" destId="{6EEE78AB-4BD8-4D84-94A9-DCC46FF081DC}" srcOrd="7" destOrd="0" presId="urn:microsoft.com/office/officeart/2011/layout/CircleProcess"/>
    <dgm:cxn modelId="{A343BEF3-E195-4252-A108-7BCB8640193C}" type="presParOf" srcId="{6EEE78AB-4BD8-4D84-94A9-DCC46FF081DC}" destId="{3DCE348F-4E67-4C05-A708-244CAA77E39A}" srcOrd="0" destOrd="0" presId="urn:microsoft.com/office/officeart/2011/layout/CircleProcess"/>
    <dgm:cxn modelId="{AE6D5122-39A8-45B9-A2C6-DE5DADFA79C2}" type="presParOf" srcId="{275E3C05-5228-452A-8687-F155D2412D7F}" destId="{116C8032-0F3D-4D94-8D93-6307B3B3D7CF}"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140D0-9198-45FE-8EC0-99C8A324BA16}" type="datetimeFigureOut">
              <a:rPr lang="en-US" smtClean="0"/>
              <a:t>20/11/2022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59882-0779-4238-A06F-FCF7BD91CA50}" type="slidenum">
              <a:rPr lang="en-US" smtClean="0"/>
              <a:t>‹#›</a:t>
            </a:fld>
            <a:endParaRPr lang="en-US"/>
          </a:p>
        </p:txBody>
      </p:sp>
    </p:spTree>
    <p:extLst>
      <p:ext uri="{BB962C8B-B14F-4D97-AF65-F5344CB8AC3E}">
        <p14:creationId xmlns:p14="http://schemas.microsoft.com/office/powerpoint/2010/main" val="2751688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1793DA1-C4A8-461C-AC2F-B24DBE65E81E}" type="slidenum">
              <a:rPr lang="en-US" smtClean="0"/>
              <a:pPr>
                <a:defRPr/>
              </a:pPr>
              <a:t>9</a:t>
            </a:fld>
            <a:endParaRPr lang="en-US"/>
          </a:p>
        </p:txBody>
      </p:sp>
    </p:spTree>
    <p:extLst>
      <p:ext uri="{BB962C8B-B14F-4D97-AF65-F5344CB8AC3E}">
        <p14:creationId xmlns:p14="http://schemas.microsoft.com/office/powerpoint/2010/main" val="197395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A241773-12A1-4EE4-80B2-9569CE0C6142}" type="slidenum">
              <a:rPr lang="en-US" altLang="en-US" sz="1200"/>
              <a:pPr/>
              <a:t>11</a:t>
            </a:fld>
            <a:endParaRPr lang="en-US" altLang="en-US" sz="120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5858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793DA1-C4A8-461C-AC2F-B24DBE65E81E}" type="slidenum">
              <a:rPr lang="en-US" smtClean="0"/>
              <a:pPr>
                <a:defRPr/>
              </a:pPr>
              <a:t>33</a:t>
            </a:fld>
            <a:endParaRPr lang="en-US"/>
          </a:p>
        </p:txBody>
      </p:sp>
    </p:spTree>
    <p:extLst>
      <p:ext uri="{BB962C8B-B14F-4D97-AF65-F5344CB8AC3E}">
        <p14:creationId xmlns:p14="http://schemas.microsoft.com/office/powerpoint/2010/main" val="240725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04F1D-2D96-4F40-B1A9-F2943A743F8C}"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349654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04F1D-2D96-4F40-B1A9-F2943A743F8C}"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67341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04F1D-2D96-4F40-B1A9-F2943A743F8C}"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178625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04F1D-2D96-4F40-B1A9-F2943A743F8C}"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106240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304F1D-2D96-4F40-B1A9-F2943A743F8C}"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2634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304F1D-2D96-4F40-B1A9-F2943A743F8C}"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411801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04F1D-2D96-4F40-B1A9-F2943A743F8C}" type="datetimeFigureOut">
              <a:rPr lang="en-US" smtClean="0"/>
              <a:t>20/11/2022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388013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04F1D-2D96-4F40-B1A9-F2943A743F8C}" type="datetimeFigureOut">
              <a:rPr lang="en-US" smtClean="0"/>
              <a:t>20/11/2022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359871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04F1D-2D96-4F40-B1A9-F2943A743F8C}" type="datetimeFigureOut">
              <a:rPr lang="en-US" smtClean="0"/>
              <a:t>20/11/2022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188988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304F1D-2D96-4F40-B1A9-F2943A743F8C}"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77194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304F1D-2D96-4F40-B1A9-F2943A743F8C}"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D6899-3987-44CA-9F8C-5502F7E89C84}" type="slidenum">
              <a:rPr lang="en-US" smtClean="0"/>
              <a:t>‹#›</a:t>
            </a:fld>
            <a:endParaRPr lang="en-US"/>
          </a:p>
        </p:txBody>
      </p:sp>
    </p:spTree>
    <p:extLst>
      <p:ext uri="{BB962C8B-B14F-4D97-AF65-F5344CB8AC3E}">
        <p14:creationId xmlns:p14="http://schemas.microsoft.com/office/powerpoint/2010/main" val="410201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04F1D-2D96-4F40-B1A9-F2943A743F8C}" type="datetimeFigureOut">
              <a:rPr lang="en-US" smtClean="0"/>
              <a:t>20/11/2022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D6899-3987-44CA-9F8C-5502F7E89C84}" type="slidenum">
              <a:rPr lang="en-US" smtClean="0"/>
              <a:t>‹#›</a:t>
            </a:fld>
            <a:endParaRPr lang="en-US"/>
          </a:p>
        </p:txBody>
      </p:sp>
    </p:spTree>
    <p:extLst>
      <p:ext uri="{BB962C8B-B14F-4D97-AF65-F5344CB8AC3E}">
        <p14:creationId xmlns:p14="http://schemas.microsoft.com/office/powerpoint/2010/main" val="1445399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2.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8" Type="http://schemas.openxmlformats.org/officeDocument/2006/relationships/hyperlink" Target="http://images.google.com.vn/imgres?imgurl=http://i1014.photobucket.com/albums/af266/vanhop0807/IMG_1519-1.jpg&amp;imgrefurl=http://sachxua.net/forum/index.php?topic%3D1887.15&amp;usg=__9duFpRRQi85jgrZtEO8RBxDLNEo=&amp;h=1024&amp;w=768&amp;sz=128&amp;hl=vi&amp;start=5&amp;tbnid=Hr12tTmESi8aoM:&amp;tbnh=150&amp;tbnw=113&amp;prev=/images?q%3Dtrang%2Bb%C3%ACa%2Bc%C3%A1t%2Bb%E1%BB%A5i%2Bch%C3%A2n%2Bai-%2BT%C3%B4%2BHo%C3%A0i%26gbv%3D2%26hl%3Dvi%26sa%3DG" TargetMode="External"/><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images.google.com.vn/imgres?imgurl=http://i226.photobucket.com/albums/dd245/vuhatue/IMG_1944.jpg&amp;imgrefurl=http://sachxua.net/forum/index.php?topic%3D1887.0&amp;usg=___hBG16D-aCN7FHe0vSjCLNANDN4=&amp;h=1024&amp;w=768&amp;sz=107&amp;hl=vi&amp;start=5&amp;tbnid=3di_EXyHbhlxVM:&amp;tbnh=150&amp;tbnw=113&amp;prev=/images?q%3Dtrang%2Bb%C3%ACa%2Bchi%E1%BB%81u%2Bchi%E1%BB%81u%2B%2B-%2BT%C3%B4%2BHo%C3%A0i%26gbv%3D2%26hl%3Dvi%26sa%3DG" TargetMode="External"/><Relationship Id="rId11"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hyperlink" Target="http://images.google.com.vn/imgres?imgurl=http://images.vinabook.com/product/06/p9336/_fill_280_p9336.jpg&amp;imgrefurl=http://www.vinabook.com/tuoi-tre-hoang-van-thu-m11i9336.html&amp;usg=__rgEji7AEoqamV01eUIvsRT-eOXk=&amp;h=280&amp;w=280&amp;sz=18&amp;hl=vi&amp;start=6&amp;tbnid=cJMpvbHAhGhthM:&amp;tbnh=114&amp;tbnw=114&amp;prev=/images?q%3Dtrang%2Bb%C3%ACa%2BTu%E1%BB%95i%2Btr%E1%BA%BB%2BHo%C3%A0ng%2BV%C4%83n%2BTh%E1%BB%A5%2B%2B%2B-%2BT%C3%B4%2BHo%C3%A0i%26gbv%3D2%26hl%3Dvi%26sa%3DG" TargetMode="External"/><Relationship Id="rId4" Type="http://schemas.openxmlformats.org/officeDocument/2006/relationships/image" Target="../media/image24.pn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0.png"/><Relationship Id="rId7" Type="http://schemas.openxmlformats.org/officeDocument/2006/relationships/diagramColors" Target="../diagrams/colors3.xml"/><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1.png"/><Relationship Id="rId7" Type="http://schemas.openxmlformats.org/officeDocument/2006/relationships/diagramColors" Target="../diagrams/colors5.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1.png"/><Relationship Id="rId7" Type="http://schemas.openxmlformats.org/officeDocument/2006/relationships/diagramColors" Target="../diagrams/colors6.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2.jpg"/><Relationship Id="rId7" Type="http://schemas.openxmlformats.org/officeDocument/2006/relationships/diagramColors" Target="../diagrams/colors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D88F7-502C-4BE7-82D2-C3A35555BBE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xmlns="" id="{9C25F9EA-348B-4EDD-BB9A-5B5C24FF261A}"/>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2B69AC3A-A5B0-4760-AA86-862BF323149B}"/>
              </a:ext>
            </a:extLst>
          </p:cNvPr>
          <p:cNvSpPr txBox="1">
            <a:spLocks/>
          </p:cNvSpPr>
          <p:nvPr/>
        </p:nvSpPr>
        <p:spPr>
          <a:xfrm>
            <a:off x="2013099" y="893135"/>
            <a:ext cx="7669619" cy="2282455"/>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err="1">
                <a:solidFill>
                  <a:srgbClr val="FF0000"/>
                </a:solidFill>
                <a:latin typeface="Times New Roman" panose="02020603050405020304" pitchFamily="18" charset="0"/>
                <a:cs typeface="Times New Roman" panose="02020603050405020304" pitchFamily="18" charset="0"/>
              </a:rPr>
              <a:t>Chào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mừng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a:t>
            </a:r>
            <a:r>
              <a:rPr lang="vi-VN" sz="4400" b="1" dirty="0">
                <a:solidFill>
                  <a:srgbClr val="FF0000"/>
                </a:solidFill>
                <a:latin typeface="Times New Roman" panose="02020603050405020304" pitchFamily="18" charset="0"/>
                <a:cs typeface="Times New Roman" panose="02020603050405020304" pitchFamily="18" charset="0"/>
              </a:rPr>
              <a:t>em</a:t>
            </a:r>
            <a:r>
              <a:rPr lang="en-US" sz="4400" b="1" dirty="0">
                <a:solidFill>
                  <a:srgbClr val="FF0000"/>
                </a:solidFill>
                <a:latin typeface="Times New Roman" panose="02020603050405020304" pitchFamily="18" charset="0"/>
                <a:cs typeface="Times New Roman" panose="02020603050405020304" pitchFamily="18" charset="0"/>
              </a:rPr>
              <a:t>!</a:t>
            </a:r>
            <a:br>
              <a:rPr lang="en-US" sz="4400" b="1" dirty="0">
                <a:solidFill>
                  <a:srgbClr val="FF0000"/>
                </a:solidFill>
                <a:latin typeface="Times New Roman" panose="02020603050405020304" pitchFamily="18" charset="0"/>
                <a:cs typeface="Times New Roman" panose="02020603050405020304" pitchFamily="18" charset="0"/>
              </a:rPr>
            </a:b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a:r>
              <a:rPr lang="en-US" sz="4400" b="1" dirty="0" err="1" smtClean="0">
                <a:solidFill>
                  <a:srgbClr val="7030A0"/>
                </a:solidFill>
                <a:latin typeface="Times New Roman" panose="02020603050405020304" pitchFamily="18" charset="0"/>
                <a:cs typeface="Times New Roman" panose="02020603050405020304" pitchFamily="18" charset="0"/>
              </a:rPr>
              <a:t>Đến</a:t>
            </a:r>
            <a:r>
              <a:rPr lang="en-US" sz="4400" b="1" dirty="0" smtClean="0">
                <a:solidFill>
                  <a:srgbClr val="7030A0"/>
                </a:solidFill>
                <a:latin typeface="Times New Roman" panose="02020603050405020304" pitchFamily="18" charset="0"/>
                <a:cs typeface="Times New Roman" panose="02020603050405020304" pitchFamily="18" charset="0"/>
              </a:rPr>
              <a:t> </a:t>
            </a:r>
            <a:r>
              <a:rPr lang="en-US" sz="4400" b="1" dirty="0" err="1" smtClean="0">
                <a:solidFill>
                  <a:srgbClr val="7030A0"/>
                </a:solidFill>
                <a:latin typeface="Times New Roman" panose="02020603050405020304" pitchFamily="18" charset="0"/>
                <a:cs typeface="Times New Roman" panose="02020603050405020304" pitchFamily="18" charset="0"/>
              </a:rPr>
              <a:t>với</a:t>
            </a:r>
            <a:r>
              <a:rPr lang="en-US" sz="4400" b="1" dirty="0" smtClean="0">
                <a:solidFill>
                  <a:srgbClr val="7030A0"/>
                </a:solidFill>
                <a:latin typeface="Times New Roman" panose="02020603050405020304" pitchFamily="18" charset="0"/>
                <a:cs typeface="Times New Roman" panose="02020603050405020304" pitchFamily="18" charset="0"/>
              </a:rPr>
              <a:t> </a:t>
            </a:r>
            <a:r>
              <a:rPr lang="en-US" sz="4400" b="1" dirty="0" err="1" smtClean="0">
                <a:solidFill>
                  <a:srgbClr val="7030A0"/>
                </a:solidFill>
                <a:latin typeface="Times New Roman" panose="02020603050405020304" pitchFamily="18" charset="0"/>
                <a:cs typeface="Times New Roman" panose="02020603050405020304" pitchFamily="18" charset="0"/>
              </a:rPr>
              <a:t>tiết</a:t>
            </a:r>
            <a:r>
              <a:rPr lang="en-US" sz="4400" b="1" dirty="0" smtClean="0">
                <a:solidFill>
                  <a:srgbClr val="7030A0"/>
                </a:solidFill>
                <a:latin typeface="Times New Roman" panose="02020603050405020304" pitchFamily="18" charset="0"/>
                <a:cs typeface="Times New Roman" panose="02020603050405020304" pitchFamily="18" charset="0"/>
              </a:rPr>
              <a:t> </a:t>
            </a:r>
            <a:r>
              <a:rPr lang="en-US" sz="4400" b="1" dirty="0" err="1" smtClean="0">
                <a:solidFill>
                  <a:srgbClr val="7030A0"/>
                </a:solidFill>
                <a:latin typeface="Times New Roman" panose="02020603050405020304" pitchFamily="18" charset="0"/>
                <a:cs typeface="Times New Roman" panose="02020603050405020304" pitchFamily="18" charset="0"/>
              </a:rPr>
              <a:t>học</a:t>
            </a:r>
            <a:r>
              <a:rPr lang="en-US" sz="4400" b="1" dirty="0" smtClean="0">
                <a:solidFill>
                  <a:srgbClr val="7030A0"/>
                </a:solidFill>
                <a:latin typeface="Times New Roman" panose="02020603050405020304" pitchFamily="18" charset="0"/>
                <a:cs typeface="Times New Roman" panose="02020603050405020304" pitchFamily="18" charset="0"/>
              </a:rPr>
              <a:t> </a:t>
            </a:r>
            <a:r>
              <a:rPr lang="en-US" sz="4400" b="1" dirty="0" err="1" smtClean="0">
                <a:solidFill>
                  <a:srgbClr val="7030A0"/>
                </a:solidFill>
                <a:latin typeface="Times New Roman" panose="02020603050405020304" pitchFamily="18" charset="0"/>
                <a:cs typeface="Times New Roman" panose="02020603050405020304" pitchFamily="18" charset="0"/>
              </a:rPr>
              <a:t>Ngữ</a:t>
            </a:r>
            <a:r>
              <a:rPr lang="en-US" sz="4400" b="1" dirty="0" smtClean="0">
                <a:solidFill>
                  <a:srgbClr val="7030A0"/>
                </a:solidFill>
                <a:latin typeface="Times New Roman" panose="02020603050405020304" pitchFamily="18" charset="0"/>
                <a:cs typeface="Times New Roman" panose="02020603050405020304" pitchFamily="18" charset="0"/>
              </a:rPr>
              <a:t> </a:t>
            </a:r>
            <a:r>
              <a:rPr lang="en-US" sz="4400" b="1" dirty="0" err="1" smtClean="0">
                <a:solidFill>
                  <a:srgbClr val="7030A0"/>
                </a:solidFill>
                <a:latin typeface="Times New Roman" panose="02020603050405020304" pitchFamily="18" charset="0"/>
                <a:cs typeface="Times New Roman" panose="02020603050405020304" pitchFamily="18" charset="0"/>
              </a:rPr>
              <a:t>văn</a:t>
            </a:r>
            <a:r>
              <a:rPr lang="en-US" sz="4400" b="1" dirty="0" smtClean="0">
                <a:solidFill>
                  <a:srgbClr val="7030A0"/>
                </a:solidFill>
                <a:latin typeface="Times New Roman" panose="02020603050405020304" pitchFamily="18" charset="0"/>
                <a:cs typeface="Times New Roman" panose="02020603050405020304" pitchFamily="18" charset="0"/>
              </a:rPr>
              <a:t> </a:t>
            </a:r>
            <a:r>
              <a:rPr lang="en-US" sz="4400" b="1" dirty="0" err="1" smtClean="0">
                <a:solidFill>
                  <a:srgbClr val="7030A0"/>
                </a:solidFill>
                <a:latin typeface="Times New Roman" panose="02020603050405020304" pitchFamily="18" charset="0"/>
                <a:cs typeface="Times New Roman" panose="02020603050405020304" pitchFamily="18" charset="0"/>
              </a:rPr>
              <a:t>lớp</a:t>
            </a:r>
            <a:r>
              <a:rPr lang="en-US" sz="4400" b="1" dirty="0" smtClean="0">
                <a:solidFill>
                  <a:srgbClr val="7030A0"/>
                </a:solidFill>
                <a:latin typeface="Times New Roman" panose="02020603050405020304" pitchFamily="18" charset="0"/>
                <a:cs typeface="Times New Roman" panose="02020603050405020304" pitchFamily="18" charset="0"/>
              </a:rPr>
              <a:t> 6</a:t>
            </a:r>
            <a:endParaRPr lang="en-US" sz="4400" b="1" dirty="0">
              <a:solidFill>
                <a:srgbClr val="7030A0"/>
              </a:solidFill>
              <a:latin typeface="Times New Roman" panose="02020603050405020304" pitchFamily="18" charset="0"/>
              <a:cs typeface="Times New Roman" panose="02020603050405020304" pitchFamily="18" charset="0"/>
            </a:endParaRPr>
          </a:p>
        </p:txBody>
      </p:sp>
      <p:sp>
        <p:nvSpPr>
          <p:cNvPr id="5" name="Text Box 12"/>
          <p:cNvSpPr txBox="1">
            <a:spLocks noChangeArrowheads="1"/>
          </p:cNvSpPr>
          <p:nvPr/>
        </p:nvSpPr>
        <p:spPr bwMode="auto">
          <a:xfrm>
            <a:off x="6883546" y="6303962"/>
            <a:ext cx="623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i="1" dirty="0" err="1">
                <a:solidFill>
                  <a:srgbClr val="FF0000"/>
                </a:solidFill>
                <a:latin typeface="Times New Roman" panose="02020603050405020304" pitchFamily="18" charset="0"/>
                <a:cs typeface="Times New Roman" panose="02020603050405020304" pitchFamily="18" charset="0"/>
              </a:rPr>
              <a:t>Giáo</a:t>
            </a:r>
            <a:r>
              <a:rPr lang="en-US" altLang="en-US" sz="3000" b="1" i="1" dirty="0">
                <a:solidFill>
                  <a:srgbClr val="FF0000"/>
                </a:solidFill>
                <a:latin typeface="Times New Roman" panose="02020603050405020304" pitchFamily="18" charset="0"/>
                <a:cs typeface="Times New Roman" panose="02020603050405020304" pitchFamily="18" charset="0"/>
              </a:rPr>
              <a:t> </a:t>
            </a:r>
            <a:r>
              <a:rPr lang="en-US" altLang="en-US" sz="3000" b="1" i="1" dirty="0" err="1">
                <a:solidFill>
                  <a:srgbClr val="FF0000"/>
                </a:solidFill>
                <a:latin typeface="Times New Roman" panose="02020603050405020304" pitchFamily="18" charset="0"/>
                <a:cs typeface="Times New Roman" panose="02020603050405020304" pitchFamily="18" charset="0"/>
              </a:rPr>
              <a:t>viên</a:t>
            </a:r>
            <a:r>
              <a:rPr lang="en-US" altLang="en-US" sz="3000" b="1" i="1" dirty="0">
                <a:solidFill>
                  <a:srgbClr val="FF0000"/>
                </a:solidFill>
                <a:latin typeface="Times New Roman" panose="02020603050405020304" pitchFamily="18" charset="0"/>
                <a:cs typeface="Times New Roman" panose="02020603050405020304" pitchFamily="18" charset="0"/>
              </a:rPr>
              <a:t>: </a:t>
            </a:r>
            <a:r>
              <a:rPr lang="en-US" altLang="en-US" sz="3000" b="1" i="1" dirty="0" err="1" smtClean="0">
                <a:solidFill>
                  <a:srgbClr val="FF0000"/>
                </a:solidFill>
                <a:latin typeface="Times New Roman" panose="02020603050405020304" pitchFamily="18" charset="0"/>
                <a:cs typeface="Times New Roman" panose="02020603050405020304" pitchFamily="18" charset="0"/>
              </a:rPr>
              <a:t>Vũ</a:t>
            </a:r>
            <a:r>
              <a:rPr lang="en-US" altLang="en-US" sz="3000" b="1" i="1" dirty="0" smtClean="0">
                <a:solidFill>
                  <a:srgbClr val="FF0000"/>
                </a:solidFill>
                <a:latin typeface="Times New Roman" panose="02020603050405020304" pitchFamily="18" charset="0"/>
                <a:cs typeface="Times New Roman" panose="02020603050405020304" pitchFamily="18" charset="0"/>
              </a:rPr>
              <a:t> </a:t>
            </a:r>
            <a:r>
              <a:rPr lang="en-US" altLang="en-US" sz="3000" b="1" i="1" dirty="0" err="1" smtClean="0">
                <a:solidFill>
                  <a:srgbClr val="FF0000"/>
                </a:solidFill>
                <a:latin typeface="Times New Roman" panose="02020603050405020304" pitchFamily="18" charset="0"/>
                <a:cs typeface="Times New Roman" panose="02020603050405020304" pitchFamily="18" charset="0"/>
              </a:rPr>
              <a:t>Thị</a:t>
            </a:r>
            <a:r>
              <a:rPr lang="en-US" altLang="en-US" sz="3000" b="1" i="1" dirty="0" smtClean="0">
                <a:solidFill>
                  <a:srgbClr val="FF0000"/>
                </a:solidFill>
                <a:latin typeface="Times New Roman" panose="02020603050405020304" pitchFamily="18" charset="0"/>
                <a:cs typeface="Times New Roman" panose="02020603050405020304" pitchFamily="18" charset="0"/>
              </a:rPr>
              <a:t> </a:t>
            </a:r>
            <a:r>
              <a:rPr lang="en-US" altLang="en-US" sz="3000" b="1" i="1" dirty="0" err="1" smtClean="0">
                <a:solidFill>
                  <a:srgbClr val="FF0000"/>
                </a:solidFill>
                <a:latin typeface="Times New Roman" panose="02020603050405020304" pitchFamily="18" charset="0"/>
                <a:cs typeface="Times New Roman" panose="02020603050405020304" pitchFamily="18" charset="0"/>
              </a:rPr>
              <a:t>Phương</a:t>
            </a:r>
            <a:endParaRPr lang="en-US" altLang="en-US" sz="3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844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549399" y="31750"/>
            <a:ext cx="9093201" cy="6826250"/>
          </a:xfrm>
          <a:prstGeom prst="roundRect">
            <a:avLst/>
          </a:prstGeom>
          <a:solidFill>
            <a:srgbClr val="0070C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p:pic>
        <p:nvPicPr>
          <p:cNvPr id="22529" name="TextBox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152400"/>
            <a:ext cx="7569200" cy="1384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1676401" y="1676401"/>
            <a:ext cx="1554465"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smtClean="0">
                <a:ln>
                  <a:solidFill>
                    <a:srgbClr val="FFFF00"/>
                  </a:solidFill>
                </a:ln>
                <a:solidFill>
                  <a:schemeClr val="bg1"/>
                </a:solidFill>
                <a:latin typeface="Times New Roman" panose="02020603050405020304" pitchFamily="18" charset="0"/>
                <a:cs typeface="Times New Roman" panose="02020603050405020304" pitchFamily="18" charset="0"/>
              </a:rPr>
              <a:t>a</a:t>
            </a:r>
            <a:r>
              <a:rPr lang="x-none" altLang="x-none" sz="2400" b="1" dirty="0" smtClean="0">
                <a:ln>
                  <a:solidFill>
                    <a:srgbClr val="FFFF00"/>
                  </a:solidFill>
                </a:ln>
                <a:solidFill>
                  <a:schemeClr val="bg1"/>
                </a:solidFill>
                <a:latin typeface="Times New Roman" panose="02020603050405020304" pitchFamily="18" charset="0"/>
                <a:cs typeface="Times New Roman" panose="02020603050405020304" pitchFamily="18" charset="0"/>
              </a:rPr>
              <a:t>. </a:t>
            </a:r>
            <a:r>
              <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Tác giả:</a:t>
            </a:r>
          </a:p>
        </p:txBody>
      </p:sp>
      <p:sp>
        <p:nvSpPr>
          <p:cNvPr id="21508" name="TextBox 1"/>
          <p:cNvSpPr txBox="1">
            <a:spLocks noChangeArrowheads="1"/>
          </p:cNvSpPr>
          <p:nvPr/>
        </p:nvSpPr>
        <p:spPr bwMode="auto">
          <a:xfrm>
            <a:off x="3105150" y="1695451"/>
            <a:ext cx="309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err="1">
                <a:solidFill>
                  <a:schemeClr val="bg1"/>
                </a:solidFill>
                <a:latin typeface="Times New Roman" panose="02020603050405020304" pitchFamily="18" charset="0"/>
                <a:cs typeface="Times New Roman" panose="02020603050405020304" pitchFamily="18" charset="0"/>
              </a:rPr>
              <a:t>Tô</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Hoài</a:t>
            </a:r>
            <a:r>
              <a:rPr lang="en-US" altLang="en-US" sz="2400" dirty="0">
                <a:solidFill>
                  <a:schemeClr val="bg1"/>
                </a:solidFill>
                <a:latin typeface="Times New Roman" panose="02020603050405020304" pitchFamily="18" charset="0"/>
                <a:cs typeface="Times New Roman" panose="02020603050405020304" pitchFamily="18" charset="0"/>
              </a:rPr>
              <a:t> (1920 –  2014)</a:t>
            </a:r>
          </a:p>
        </p:txBody>
      </p:sp>
      <p:sp>
        <p:nvSpPr>
          <p:cNvPr id="21509" name="TextBox 7"/>
          <p:cNvSpPr txBox="1">
            <a:spLocks noChangeArrowheads="1"/>
          </p:cNvSpPr>
          <p:nvPr/>
        </p:nvSpPr>
        <p:spPr bwMode="auto">
          <a:xfrm>
            <a:off x="1701800" y="2066926"/>
            <a:ext cx="1936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chemeClr val="bg1"/>
                </a:solidFill>
                <a:latin typeface="Times New Roman" panose="02020603050405020304" pitchFamily="18" charset="0"/>
                <a:cs typeface="Times New Roman" panose="02020603050405020304" pitchFamily="18" charset="0"/>
              </a:rPr>
              <a:t>- Quê: Hà Nội</a:t>
            </a:r>
          </a:p>
        </p:txBody>
      </p:sp>
      <p:sp>
        <p:nvSpPr>
          <p:cNvPr id="21510" name="TextBox 9"/>
          <p:cNvSpPr txBox="1">
            <a:spLocks noChangeArrowheads="1"/>
          </p:cNvSpPr>
          <p:nvPr/>
        </p:nvSpPr>
        <p:spPr bwMode="auto">
          <a:xfrm>
            <a:off x="1701800" y="2441576"/>
            <a:ext cx="491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chemeClr val="bg1"/>
                </a:solidFill>
                <a:latin typeface="Times New Roman" panose="02020603050405020304" pitchFamily="18" charset="0"/>
                <a:cs typeface="Times New Roman" panose="02020603050405020304" pitchFamily="18" charset="0"/>
              </a:rPr>
              <a:t>- Ông viết văn từ trước CMT8 – 1945.</a:t>
            </a:r>
          </a:p>
        </p:txBody>
      </p:sp>
      <p:cxnSp>
        <p:nvCxnSpPr>
          <p:cNvPr id="10" name="Straight Connector 9"/>
          <p:cNvCxnSpPr>
            <a:cxnSpLocks/>
          </p:cNvCxnSpPr>
          <p:nvPr/>
        </p:nvCxnSpPr>
        <p:spPr>
          <a:xfrm>
            <a:off x="6729413" y="1608139"/>
            <a:ext cx="0" cy="4410075"/>
          </a:xfrm>
          <a:prstGeom prst="line">
            <a:avLst/>
          </a:prstGeom>
          <a:ln w="25400">
            <a:solidFill>
              <a:srgbClr val="FF0000"/>
            </a:solidFill>
          </a:ln>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763984" y="3934313"/>
              <a:ext cx="360" cy="360"/>
            </p14:xfrm>
          </p:contentPart>
        </mc:Choice>
        <mc:Fallback xmlns="">
          <p:pic>
            <p:nvPicPr>
              <p:cNvPr id="4" name="Ink 3"/>
              <p:cNvPicPr/>
              <p:nvPr/>
            </p:nvPicPr>
            <p:blipFill>
              <a:blip r:embed="rId5"/>
              <a:stretch>
                <a:fillRect/>
              </a:stretch>
            </p:blipFill>
            <p:spPr>
              <a:xfrm>
                <a:off x="3751744" y="3922073"/>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4256824" y="4515353"/>
              <a:ext cx="360" cy="360"/>
            </p14:xfrm>
          </p:contentPart>
        </mc:Choice>
        <mc:Fallback xmlns="">
          <p:pic>
            <p:nvPicPr>
              <p:cNvPr id="5" name="Ink 4"/>
              <p:cNvPicPr/>
              <p:nvPr/>
            </p:nvPicPr>
            <p:blipFill>
              <a:blip r:embed="rId5"/>
              <a:stretch>
                <a:fillRect/>
              </a:stretch>
            </p:blipFill>
            <p:spPr>
              <a:xfrm>
                <a:off x="4244584" y="4503113"/>
                <a:ext cx="24840" cy="24840"/>
              </a:xfrm>
              <a:prstGeom prst="rect">
                <a:avLst/>
              </a:prstGeom>
            </p:spPr>
          </p:pic>
        </mc:Fallback>
      </mc:AlternateContent>
      <p:grpSp>
        <p:nvGrpSpPr>
          <p:cNvPr id="14" name="Group 40"/>
          <p:cNvGrpSpPr>
            <a:grpSpLocks/>
          </p:cNvGrpSpPr>
          <p:nvPr/>
        </p:nvGrpSpPr>
        <p:grpSpPr bwMode="auto">
          <a:xfrm>
            <a:off x="6865938" y="1587501"/>
            <a:ext cx="3751262" cy="4975225"/>
            <a:chOff x="3152" y="1248"/>
            <a:chExt cx="2287" cy="2352"/>
          </a:xfrm>
        </p:grpSpPr>
        <p:pic>
          <p:nvPicPr>
            <p:cNvPr id="26639" name="Picture 7" descr="16_16_56_6_6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 y="1248"/>
              <a:ext cx="2287" cy="209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 Box 34"/>
            <p:cNvSpPr txBox="1">
              <a:spLocks noChangeArrowheads="1"/>
            </p:cNvSpPr>
            <p:nvPr/>
          </p:nvSpPr>
          <p:spPr bwMode="auto">
            <a:xfrm>
              <a:off x="3565" y="3353"/>
              <a:ext cx="1292" cy="24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800" b="1" dirty="0" err="1">
                  <a:ln>
                    <a:solidFill>
                      <a:schemeClr val="accent1">
                        <a:lumMod val="50000"/>
                      </a:schemeClr>
                    </a:solidFill>
                  </a:ln>
                  <a:solidFill>
                    <a:srgbClr val="FFFF00"/>
                  </a:solidFill>
                  <a:latin typeface="Times New Roman" panose="02020603050405020304" pitchFamily="18" charset="0"/>
                </a:rPr>
                <a:t>Tô</a:t>
              </a:r>
              <a:r>
                <a:rPr lang="en-US" altLang="en-US" sz="2800" b="1" dirty="0">
                  <a:ln>
                    <a:solidFill>
                      <a:schemeClr val="accent1">
                        <a:lumMod val="50000"/>
                      </a:schemeClr>
                    </a:solidFill>
                  </a:ln>
                  <a:solidFill>
                    <a:srgbClr val="FFFF00"/>
                  </a:solidFill>
                  <a:latin typeface="Times New Roman" panose="02020603050405020304" pitchFamily="18" charset="0"/>
                </a:rPr>
                <a:t> </a:t>
              </a:r>
              <a:r>
                <a:rPr lang="en-US" altLang="en-US" sz="2800" b="1" dirty="0" err="1">
                  <a:ln>
                    <a:solidFill>
                      <a:schemeClr val="accent1">
                        <a:lumMod val="50000"/>
                      </a:schemeClr>
                    </a:solidFill>
                  </a:ln>
                  <a:solidFill>
                    <a:srgbClr val="FFFF00"/>
                  </a:solidFill>
                  <a:latin typeface="Times New Roman" panose="02020603050405020304" pitchFamily="18" charset="0"/>
                </a:rPr>
                <a:t>Hoài</a:t>
              </a:r>
              <a:endParaRPr lang="en-US" altLang="en-US" sz="2800" b="1" dirty="0">
                <a:ln>
                  <a:solidFill>
                    <a:schemeClr val="accent1">
                      <a:lumMod val="50000"/>
                    </a:schemeClr>
                  </a:solidFill>
                </a:ln>
                <a:solidFill>
                  <a:srgbClr val="FFFF00"/>
                </a:solidFill>
                <a:latin typeface="Times New Roman" panose="02020603050405020304" pitchFamily="18" charset="0"/>
              </a:endParaRPr>
            </a:p>
          </p:txBody>
        </p:sp>
      </p:grpSp>
      <p:sp>
        <p:nvSpPr>
          <p:cNvPr id="21515" name="TextBox 9"/>
          <p:cNvSpPr txBox="1">
            <a:spLocks noChangeArrowheads="1"/>
          </p:cNvSpPr>
          <p:nvPr/>
        </p:nvSpPr>
        <p:spPr bwMode="auto">
          <a:xfrm>
            <a:off x="1701800" y="2832101"/>
            <a:ext cx="5024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Ông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nhiều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phẩm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viết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cho</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thiếu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nhi</a:t>
            </a:r>
            <a:r>
              <a:rPr lang="en-US" altLang="en-US" sz="2400" dirty="0">
                <a:solidFill>
                  <a:schemeClr val="bg1"/>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532141" y="892299"/>
            <a:ext cx="4580878" cy="830997"/>
          </a:xfrm>
          <a:prstGeom prst="rect">
            <a:avLst/>
          </a:prstGeom>
          <a:noFill/>
        </p:spPr>
        <p:txBody>
          <a:bodyPr wrap="square" rtlCol="0">
            <a:spAutoFit/>
          </a:bodyPr>
          <a:lstStyle/>
          <a:p>
            <a:r>
              <a:rPr lang="en-US" sz="2400" b="1" i="1" dirty="0" smtClean="0">
                <a:solidFill>
                  <a:srgbClr val="FFFF00"/>
                </a:solidFill>
                <a:latin typeface="Times New Roman" panose="02020603050405020304" pitchFamily="18" charset="0"/>
                <a:cs typeface="Times New Roman" panose="02020603050405020304" pitchFamily="18" charset="0"/>
              </a:rPr>
              <a:t>.</a:t>
            </a:r>
          </a:p>
          <a:p>
            <a:r>
              <a:rPr lang="en-US" sz="2400" b="1" i="1" dirty="0" smtClean="0">
                <a:solidFill>
                  <a:srgbClr val="FFFF00"/>
                </a:solidFill>
                <a:latin typeface="Times New Roman" panose="02020603050405020304" pitchFamily="18" charset="0"/>
                <a:cs typeface="Times New Roman" panose="02020603050405020304" pitchFamily="18" charset="0"/>
              </a:rPr>
              <a:t>              2. </a:t>
            </a:r>
            <a:r>
              <a:rPr lang="en-US" sz="2400" b="1" i="1" dirty="0" err="1" smtClean="0">
                <a:solidFill>
                  <a:srgbClr val="FFFF00"/>
                </a:solidFill>
                <a:latin typeface="Times New Roman" panose="02020603050405020304" pitchFamily="18" charset="0"/>
                <a:cs typeface="Times New Roman" panose="02020603050405020304" pitchFamily="18" charset="0"/>
              </a:rPr>
              <a:t>Tác</a:t>
            </a:r>
            <a:r>
              <a:rPr lang="en-US" sz="2400" b="1" i="1" dirty="0" smtClean="0">
                <a:solidFill>
                  <a:srgbClr val="FFFF00"/>
                </a:solidFill>
                <a:latin typeface="Times New Roman" panose="02020603050405020304" pitchFamily="18" charset="0"/>
                <a:cs typeface="Times New Roman" panose="02020603050405020304" pitchFamily="18" charset="0"/>
              </a:rPr>
              <a:t> </a:t>
            </a:r>
            <a:r>
              <a:rPr lang="en-US" sz="2400" b="1" i="1" dirty="0" err="1" smtClean="0">
                <a:solidFill>
                  <a:srgbClr val="FFFF00"/>
                </a:solidFill>
                <a:latin typeface="Times New Roman" panose="02020603050405020304" pitchFamily="18" charset="0"/>
                <a:cs typeface="Times New Roman" panose="02020603050405020304" pitchFamily="18" charset="0"/>
              </a:rPr>
              <a:t>giả</a:t>
            </a:r>
            <a:r>
              <a:rPr lang="en-US" sz="2400" b="1" i="1" dirty="0" smtClean="0">
                <a:solidFill>
                  <a:srgbClr val="FFFF00"/>
                </a:solidFill>
                <a:latin typeface="Times New Roman" panose="02020603050405020304" pitchFamily="18" charset="0"/>
                <a:cs typeface="Times New Roman" panose="02020603050405020304" pitchFamily="18" charset="0"/>
              </a:rPr>
              <a:t>, </a:t>
            </a:r>
            <a:r>
              <a:rPr lang="en-US" sz="2400" b="1" i="1" dirty="0" err="1" smtClean="0">
                <a:solidFill>
                  <a:srgbClr val="FFFF00"/>
                </a:solidFill>
                <a:latin typeface="Times New Roman" panose="02020603050405020304" pitchFamily="18" charset="0"/>
                <a:cs typeface="Times New Roman" panose="02020603050405020304" pitchFamily="18" charset="0"/>
              </a:rPr>
              <a:t>tác</a:t>
            </a:r>
            <a:r>
              <a:rPr lang="en-US" sz="2400" b="1" i="1" dirty="0" smtClean="0">
                <a:solidFill>
                  <a:srgbClr val="FFFF00"/>
                </a:solidFill>
                <a:latin typeface="Times New Roman" panose="02020603050405020304" pitchFamily="18" charset="0"/>
                <a:cs typeface="Times New Roman" panose="02020603050405020304" pitchFamily="18" charset="0"/>
              </a:rPr>
              <a:t> </a:t>
            </a:r>
            <a:r>
              <a:rPr lang="en-US" sz="2400" b="1" i="1" dirty="0" err="1" smtClean="0">
                <a:solidFill>
                  <a:srgbClr val="FFFF00"/>
                </a:solidFill>
                <a:latin typeface="Times New Roman" panose="02020603050405020304" pitchFamily="18" charset="0"/>
                <a:cs typeface="Times New Roman" panose="02020603050405020304" pitchFamily="18" charset="0"/>
              </a:rPr>
              <a:t>phẩm</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824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24"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to="" calcmode="lin" valueType="num">
                                      <p:cBhvr>
                                        <p:cTn id="16" dur="1" fill="hold"/>
                                        <p:tgtEl>
                                          <p:spTgt spid="14"/>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1508"/>
                                        </p:tgtEl>
                                        <p:attrNameLst>
                                          <p:attrName>style.visibility</p:attrName>
                                        </p:attrNameLst>
                                      </p:cBhvr>
                                      <p:to>
                                        <p:strVal val="visible"/>
                                      </p:to>
                                    </p:set>
                                    <p:animEffect transition="in" filter="strips(downLeft)">
                                      <p:cBhvr>
                                        <p:cTn id="21" dur="500"/>
                                        <p:tgtEl>
                                          <p:spTgt spid="215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1509"/>
                                        </p:tgtEl>
                                        <p:attrNameLst>
                                          <p:attrName>style.visibility</p:attrName>
                                        </p:attrNameLst>
                                      </p:cBhvr>
                                      <p:to>
                                        <p:strVal val="visible"/>
                                      </p:to>
                                    </p:set>
                                    <p:animEffect transition="in" filter="strips(downLeft)">
                                      <p:cBhvr>
                                        <p:cTn id="26" dur="500"/>
                                        <p:tgtEl>
                                          <p:spTgt spid="215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1510"/>
                                        </p:tgtEl>
                                        <p:attrNameLst>
                                          <p:attrName>style.visibility</p:attrName>
                                        </p:attrNameLst>
                                      </p:cBhvr>
                                      <p:to>
                                        <p:strVal val="visible"/>
                                      </p:to>
                                    </p:set>
                                    <p:animEffect transition="in" filter="strips(downLeft)">
                                      <p:cBhvr>
                                        <p:cTn id="31" dur="500"/>
                                        <p:tgtEl>
                                          <p:spTgt spid="215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21515">
                                            <p:txEl>
                                              <p:pRg st="0" end="0"/>
                                            </p:txEl>
                                          </p:spTgt>
                                        </p:tgtEl>
                                        <p:attrNameLst>
                                          <p:attrName>style.visibility</p:attrName>
                                        </p:attrNameLst>
                                      </p:cBhvr>
                                      <p:to>
                                        <p:strVal val="visible"/>
                                      </p:to>
                                    </p:set>
                                    <p:animEffect transition="in" filter="strips(downLeft)">
                                      <p:cBhvr>
                                        <p:cTn id="36" dur="500"/>
                                        <p:tgtEl>
                                          <p:spTgt spid="215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1" end="1"/>
                                            </p:txEl>
                                          </p:spTgt>
                                        </p:tgtEl>
                                        <p:attrNameLst>
                                          <p:attrName>style.visibility</p:attrName>
                                        </p:attrNameLst>
                                      </p:cBhvr>
                                      <p:to>
                                        <p:strVal val="visible"/>
                                      </p:to>
                                    </p:set>
                                    <p:animEffect transition="in" filter="fade">
                                      <p:cBhvr>
                                        <p:cTn id="41"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P spid="215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0"/>
            <a:ext cx="9144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524000" y="31750"/>
            <a:ext cx="9093200" cy="6826250"/>
          </a:xfrm>
          <a:prstGeom prst="roundRect">
            <a:avLst/>
          </a:prstGeom>
          <a:solidFill>
            <a:srgbClr val="0070C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p:pic>
        <p:nvPicPr>
          <p:cNvPr id="2" name="Picture 4"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l="49945" r="27274"/>
          <a:stretch>
            <a:fillRect/>
          </a:stretch>
        </p:blipFill>
        <p:spPr bwMode="auto">
          <a:xfrm>
            <a:off x="7729538" y="914400"/>
            <a:ext cx="2895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l="23767" r="51698"/>
          <a:stretch>
            <a:fillRect/>
          </a:stretch>
        </p:blipFill>
        <p:spPr bwMode="auto">
          <a:xfrm>
            <a:off x="1524000" y="838200"/>
            <a:ext cx="3276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463" y="2438400"/>
            <a:ext cx="2863850" cy="4114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 Box 18"/>
          <p:cNvSpPr txBox="1">
            <a:spLocks noChangeArrowheads="1"/>
          </p:cNvSpPr>
          <p:nvPr/>
        </p:nvSpPr>
        <p:spPr bwMode="auto">
          <a:xfrm>
            <a:off x="1681163" y="91292"/>
            <a:ext cx="6324600" cy="519113"/>
          </a:xfrm>
          <a:prstGeom prst="rect">
            <a:avLst/>
          </a:prstGeom>
          <a:noFill/>
          <a:ln>
            <a:noFill/>
          </a:ln>
          <a:effectLst>
            <a:outerShdw dist="35921" dir="2700000" sy="50000" kx="2115830" algn="bl" rotWithShape="0">
              <a:srgbClr val="C0C0C0">
                <a:alpha val="79999"/>
              </a:srgbClr>
            </a:outerShdw>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2800" b="1" dirty="0" err="1">
                <a:ln>
                  <a:solidFill>
                    <a:srgbClr val="FFC000"/>
                  </a:solidFill>
                </a:ln>
                <a:solidFill>
                  <a:srgbClr val="FFFF00"/>
                </a:solidFill>
                <a:latin typeface="Times New Roman" panose="02020603050405020304" pitchFamily="18" charset="0"/>
              </a:rPr>
              <a:t>Những</a:t>
            </a:r>
            <a:r>
              <a:rPr lang="en-US" altLang="en-US" sz="2800" b="1" dirty="0">
                <a:ln>
                  <a:solidFill>
                    <a:srgbClr val="FFC000"/>
                  </a:solidFill>
                </a:ln>
                <a:solidFill>
                  <a:srgbClr val="FFFF00"/>
                </a:solidFill>
                <a:latin typeface="Times New Roman" panose="02020603050405020304" pitchFamily="18" charset="0"/>
              </a:rPr>
              <a:t> </a:t>
            </a:r>
            <a:r>
              <a:rPr lang="en-US" altLang="en-US" sz="2800" b="1" dirty="0" err="1">
                <a:ln>
                  <a:solidFill>
                    <a:srgbClr val="FFC000"/>
                  </a:solidFill>
                </a:ln>
                <a:solidFill>
                  <a:srgbClr val="FFFF00"/>
                </a:solidFill>
                <a:latin typeface="Times New Roman" panose="02020603050405020304" pitchFamily="18" charset="0"/>
              </a:rPr>
              <a:t>tác</a:t>
            </a:r>
            <a:r>
              <a:rPr lang="en-US" altLang="en-US" sz="2800" b="1" dirty="0">
                <a:ln>
                  <a:solidFill>
                    <a:srgbClr val="FFC000"/>
                  </a:solidFill>
                </a:ln>
                <a:solidFill>
                  <a:srgbClr val="FFFF00"/>
                </a:solidFill>
                <a:latin typeface="Times New Roman" panose="02020603050405020304" pitchFamily="18" charset="0"/>
              </a:rPr>
              <a:t> </a:t>
            </a:r>
            <a:r>
              <a:rPr lang="en-US" altLang="en-US" sz="2800" b="1" dirty="0" err="1">
                <a:ln>
                  <a:solidFill>
                    <a:srgbClr val="FFC000"/>
                  </a:solidFill>
                </a:ln>
                <a:solidFill>
                  <a:srgbClr val="FFFF00"/>
                </a:solidFill>
                <a:latin typeface="Times New Roman" panose="02020603050405020304" pitchFamily="18" charset="0"/>
              </a:rPr>
              <a:t>phẩm</a:t>
            </a:r>
            <a:r>
              <a:rPr lang="en-US" altLang="en-US" sz="2800" b="1" dirty="0">
                <a:ln>
                  <a:solidFill>
                    <a:srgbClr val="FFC000"/>
                  </a:solidFill>
                </a:ln>
                <a:solidFill>
                  <a:srgbClr val="FFFF00"/>
                </a:solidFill>
                <a:latin typeface="Times New Roman" panose="02020603050405020304" pitchFamily="18" charset="0"/>
              </a:rPr>
              <a:t> </a:t>
            </a:r>
            <a:r>
              <a:rPr lang="en-US" altLang="en-US" sz="2800" b="1" dirty="0" err="1">
                <a:ln>
                  <a:solidFill>
                    <a:srgbClr val="FFC000"/>
                  </a:solidFill>
                </a:ln>
                <a:solidFill>
                  <a:srgbClr val="FFFF00"/>
                </a:solidFill>
                <a:latin typeface="Times New Roman" panose="02020603050405020304" pitchFamily="18" charset="0"/>
              </a:rPr>
              <a:t>viết</a:t>
            </a:r>
            <a:r>
              <a:rPr lang="en-US" altLang="en-US" sz="2800" b="1" dirty="0">
                <a:ln>
                  <a:solidFill>
                    <a:srgbClr val="FFC000"/>
                  </a:solidFill>
                </a:ln>
                <a:solidFill>
                  <a:srgbClr val="FFFF00"/>
                </a:solidFill>
                <a:latin typeface="Times New Roman" panose="02020603050405020304" pitchFamily="18" charset="0"/>
              </a:rPr>
              <a:t> </a:t>
            </a:r>
            <a:r>
              <a:rPr lang="en-US" altLang="en-US" sz="2800" b="1" dirty="0" err="1">
                <a:ln>
                  <a:solidFill>
                    <a:srgbClr val="FFC000"/>
                  </a:solidFill>
                </a:ln>
                <a:solidFill>
                  <a:srgbClr val="FFFF00"/>
                </a:solidFill>
                <a:latin typeface="Times New Roman" panose="02020603050405020304" pitchFamily="18" charset="0"/>
              </a:rPr>
              <a:t>cho</a:t>
            </a:r>
            <a:r>
              <a:rPr lang="en-US" altLang="en-US" sz="2800" b="1" dirty="0">
                <a:ln>
                  <a:solidFill>
                    <a:srgbClr val="FFC000"/>
                  </a:solidFill>
                </a:ln>
                <a:solidFill>
                  <a:srgbClr val="FFFF00"/>
                </a:solidFill>
                <a:latin typeface="Times New Roman" panose="02020603050405020304" pitchFamily="18" charset="0"/>
              </a:rPr>
              <a:t> </a:t>
            </a:r>
            <a:r>
              <a:rPr lang="en-US" altLang="en-US" sz="2800" b="1" dirty="0" err="1">
                <a:ln>
                  <a:solidFill>
                    <a:srgbClr val="FFC000"/>
                  </a:solidFill>
                </a:ln>
                <a:solidFill>
                  <a:srgbClr val="FFFF00"/>
                </a:solidFill>
                <a:latin typeface="Times New Roman" panose="02020603050405020304" pitchFamily="18" charset="0"/>
              </a:rPr>
              <a:t>thiếu</a:t>
            </a:r>
            <a:r>
              <a:rPr lang="en-US" altLang="en-US" sz="2800" b="1" dirty="0">
                <a:ln>
                  <a:solidFill>
                    <a:srgbClr val="FFC000"/>
                  </a:solidFill>
                </a:ln>
                <a:solidFill>
                  <a:srgbClr val="FFFF00"/>
                </a:solidFill>
                <a:latin typeface="Times New Roman" panose="02020603050405020304" pitchFamily="18" charset="0"/>
              </a:rPr>
              <a:t> </a:t>
            </a:r>
            <a:r>
              <a:rPr lang="en-US" altLang="en-US" sz="2800" b="1" dirty="0" err="1">
                <a:ln>
                  <a:solidFill>
                    <a:srgbClr val="FFC000"/>
                  </a:solidFill>
                </a:ln>
                <a:solidFill>
                  <a:srgbClr val="FFFF00"/>
                </a:solidFill>
                <a:latin typeface="Times New Roman" panose="02020603050405020304" pitchFamily="18" charset="0"/>
              </a:rPr>
              <a:t>nhi</a:t>
            </a:r>
            <a:endParaRPr lang="en-US" altLang="en-US" sz="2800" b="1" dirty="0">
              <a:ln>
                <a:solidFill>
                  <a:srgbClr val="FFC000"/>
                </a:solidFill>
              </a:ln>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3315169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ircle(in)">
                                      <p:cBhvr>
                                        <p:cTn id="7" dur="2000"/>
                                        <p:tgtEl>
                                          <p:spTgt spid="22530"/>
                                        </p:tgtEl>
                                      </p:cBhvr>
                                    </p:animEffect>
                                  </p:childTnLst>
                                </p:cTn>
                              </p:par>
                              <p:par>
                                <p:cTn id="8" presetID="6" presetClass="entr" presetSubtype="16" fill="hold" nodeType="withEffect">
                                  <p:stCondLst>
                                    <p:cond delay="0"/>
                                  </p:stCondLst>
                                  <p:childTnLst>
                                    <p:set>
                                      <p:cBhvr>
                                        <p:cTn id="9" dur="1" fill="hold">
                                          <p:stCondLst>
                                            <p:cond delay="0"/>
                                          </p:stCondLst>
                                        </p:cTn>
                                        <p:tgtEl>
                                          <p:spTgt spid="22531"/>
                                        </p:tgtEl>
                                        <p:attrNameLst>
                                          <p:attrName>style.visibility</p:attrName>
                                        </p:attrNameLst>
                                      </p:cBhvr>
                                      <p:to>
                                        <p:strVal val="visible"/>
                                      </p:to>
                                    </p:set>
                                    <p:animEffect transition="in" filter="circle(in)">
                                      <p:cBhvr>
                                        <p:cTn id="10" dur="2000"/>
                                        <p:tgtEl>
                                          <p:spTgt spid="22531"/>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750"/>
            <a:ext cx="9144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1503363" y="31750"/>
            <a:ext cx="9093201" cy="6826250"/>
          </a:xfrm>
          <a:prstGeom prst="roundRect">
            <a:avLst/>
          </a:prstGeom>
          <a:solidFill>
            <a:srgbClr val="0070C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p:pic>
        <p:nvPicPr>
          <p:cNvPr id="2" name="Picture 3" descr="dme1240818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1001"/>
            <a:ext cx="22860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7"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1001"/>
            <a:ext cx="24384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8" descr="hoi%20ky%20to%20hoai763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2538" y="381000"/>
            <a:ext cx="23796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IMG_194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1" y="3657600"/>
            <a:ext cx="22336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IMG_1519-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657600"/>
            <a:ext cx="2514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_fill_280_p9336">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3657600"/>
            <a:ext cx="335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070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4578"/>
                                        </p:tgtEl>
                                        <p:attrNameLst>
                                          <p:attrName>style.visibility</p:attrName>
                                        </p:attrNameLst>
                                      </p:cBhvr>
                                      <p:to>
                                        <p:strVal val="visible"/>
                                      </p:to>
                                    </p:set>
                                    <p:anim calcmode="lin" valueType="num">
                                      <p:cBhvr>
                                        <p:cTn id="12" dur="1000" fill="hold"/>
                                        <p:tgtEl>
                                          <p:spTgt spid="24578"/>
                                        </p:tgtEl>
                                        <p:attrNameLst>
                                          <p:attrName>ppt_w</p:attrName>
                                        </p:attrNameLst>
                                      </p:cBhvr>
                                      <p:tavLst>
                                        <p:tav tm="0">
                                          <p:val>
                                            <p:strVal val="#ppt_w*0.70"/>
                                          </p:val>
                                        </p:tav>
                                        <p:tav tm="100000">
                                          <p:val>
                                            <p:strVal val="#ppt_w"/>
                                          </p:val>
                                        </p:tav>
                                      </p:tavLst>
                                    </p:anim>
                                    <p:anim calcmode="lin" valueType="num">
                                      <p:cBhvr>
                                        <p:cTn id="13" dur="1000" fill="hold"/>
                                        <p:tgtEl>
                                          <p:spTgt spid="24578"/>
                                        </p:tgtEl>
                                        <p:attrNameLst>
                                          <p:attrName>ppt_h</p:attrName>
                                        </p:attrNameLst>
                                      </p:cBhvr>
                                      <p:tavLst>
                                        <p:tav tm="0">
                                          <p:val>
                                            <p:strVal val="#ppt_h"/>
                                          </p:val>
                                        </p:tav>
                                        <p:tav tm="100000">
                                          <p:val>
                                            <p:strVal val="#ppt_h"/>
                                          </p:val>
                                        </p:tav>
                                      </p:tavLst>
                                    </p:anim>
                                    <p:animEffect transition="in" filter="fade">
                                      <p:cBhvr>
                                        <p:cTn id="14" dur="1000"/>
                                        <p:tgtEl>
                                          <p:spTgt spid="24578"/>
                                        </p:tgtEl>
                                      </p:cBhvr>
                                    </p:animEffect>
                                  </p:childTnLst>
                                </p:cTn>
                              </p:par>
                              <p:par>
                                <p:cTn id="15" presetID="55" presetClass="entr" presetSubtype="0" fill="hold" nodeType="withEffect">
                                  <p:stCondLst>
                                    <p:cond delay="0"/>
                                  </p:stCondLst>
                                  <p:childTnLst>
                                    <p:set>
                                      <p:cBhvr>
                                        <p:cTn id="16" dur="1" fill="hold">
                                          <p:stCondLst>
                                            <p:cond delay="0"/>
                                          </p:stCondLst>
                                        </p:cTn>
                                        <p:tgtEl>
                                          <p:spTgt spid="24579"/>
                                        </p:tgtEl>
                                        <p:attrNameLst>
                                          <p:attrName>style.visibility</p:attrName>
                                        </p:attrNameLst>
                                      </p:cBhvr>
                                      <p:to>
                                        <p:strVal val="visible"/>
                                      </p:to>
                                    </p:set>
                                    <p:anim calcmode="lin" valueType="num">
                                      <p:cBhvr>
                                        <p:cTn id="17" dur="1000" fill="hold"/>
                                        <p:tgtEl>
                                          <p:spTgt spid="24579"/>
                                        </p:tgtEl>
                                        <p:attrNameLst>
                                          <p:attrName>ppt_w</p:attrName>
                                        </p:attrNameLst>
                                      </p:cBhvr>
                                      <p:tavLst>
                                        <p:tav tm="0">
                                          <p:val>
                                            <p:strVal val="#ppt_w*0.70"/>
                                          </p:val>
                                        </p:tav>
                                        <p:tav tm="100000">
                                          <p:val>
                                            <p:strVal val="#ppt_w"/>
                                          </p:val>
                                        </p:tav>
                                      </p:tavLst>
                                    </p:anim>
                                    <p:anim calcmode="lin" valueType="num">
                                      <p:cBhvr>
                                        <p:cTn id="18" dur="1000" fill="hold"/>
                                        <p:tgtEl>
                                          <p:spTgt spid="24579"/>
                                        </p:tgtEl>
                                        <p:attrNameLst>
                                          <p:attrName>ppt_h</p:attrName>
                                        </p:attrNameLst>
                                      </p:cBhvr>
                                      <p:tavLst>
                                        <p:tav tm="0">
                                          <p:val>
                                            <p:strVal val="#ppt_h"/>
                                          </p:val>
                                        </p:tav>
                                        <p:tav tm="100000">
                                          <p:val>
                                            <p:strVal val="#ppt_h"/>
                                          </p:val>
                                        </p:tav>
                                      </p:tavLst>
                                    </p:anim>
                                    <p:animEffect transition="in" filter="fade">
                                      <p:cBhvr>
                                        <p:cTn id="19" dur="1000"/>
                                        <p:tgtEl>
                                          <p:spTgt spid="24579"/>
                                        </p:tgtEl>
                                      </p:cBhvr>
                                    </p:animEffect>
                                  </p:childTnLst>
                                </p:cTn>
                              </p:par>
                              <p:par>
                                <p:cTn id="20" presetID="55" presetClass="entr" presetSubtype="0" fill="hold" nodeType="withEffect">
                                  <p:stCondLst>
                                    <p:cond delay="0"/>
                                  </p:stCondLst>
                                  <p:childTnLst>
                                    <p:set>
                                      <p:cBhvr>
                                        <p:cTn id="21" dur="1" fill="hold">
                                          <p:stCondLst>
                                            <p:cond delay="0"/>
                                          </p:stCondLst>
                                        </p:cTn>
                                        <p:tgtEl>
                                          <p:spTgt spid="24580"/>
                                        </p:tgtEl>
                                        <p:attrNameLst>
                                          <p:attrName>style.visibility</p:attrName>
                                        </p:attrNameLst>
                                      </p:cBhvr>
                                      <p:to>
                                        <p:strVal val="visible"/>
                                      </p:to>
                                    </p:set>
                                    <p:anim calcmode="lin" valueType="num">
                                      <p:cBhvr>
                                        <p:cTn id="22" dur="1000" fill="hold"/>
                                        <p:tgtEl>
                                          <p:spTgt spid="24580"/>
                                        </p:tgtEl>
                                        <p:attrNameLst>
                                          <p:attrName>ppt_w</p:attrName>
                                        </p:attrNameLst>
                                      </p:cBhvr>
                                      <p:tavLst>
                                        <p:tav tm="0">
                                          <p:val>
                                            <p:strVal val="#ppt_w*0.70"/>
                                          </p:val>
                                        </p:tav>
                                        <p:tav tm="100000">
                                          <p:val>
                                            <p:strVal val="#ppt_w"/>
                                          </p:val>
                                        </p:tav>
                                      </p:tavLst>
                                    </p:anim>
                                    <p:anim calcmode="lin" valueType="num">
                                      <p:cBhvr>
                                        <p:cTn id="23" dur="1000" fill="hold"/>
                                        <p:tgtEl>
                                          <p:spTgt spid="24580"/>
                                        </p:tgtEl>
                                        <p:attrNameLst>
                                          <p:attrName>ppt_h</p:attrName>
                                        </p:attrNameLst>
                                      </p:cBhvr>
                                      <p:tavLst>
                                        <p:tav tm="0">
                                          <p:val>
                                            <p:strVal val="#ppt_h"/>
                                          </p:val>
                                        </p:tav>
                                        <p:tav tm="100000">
                                          <p:val>
                                            <p:strVal val="#ppt_h"/>
                                          </p:val>
                                        </p:tav>
                                      </p:tavLst>
                                    </p:anim>
                                    <p:animEffect transition="in" filter="fade">
                                      <p:cBhvr>
                                        <p:cTn id="24" dur="1000"/>
                                        <p:tgtEl>
                                          <p:spTgt spid="24580"/>
                                        </p:tgtEl>
                                      </p:cBhvr>
                                    </p:animEffect>
                                  </p:childTnLst>
                                </p:cTn>
                              </p:par>
                              <p:par>
                                <p:cTn id="25" presetID="55" presetClass="entr" presetSubtype="0" fill="hold" nodeType="withEffect">
                                  <p:stCondLst>
                                    <p:cond delay="0"/>
                                  </p:stCondLst>
                                  <p:childTnLst>
                                    <p:set>
                                      <p:cBhvr>
                                        <p:cTn id="26" dur="1" fill="hold">
                                          <p:stCondLst>
                                            <p:cond delay="0"/>
                                          </p:stCondLst>
                                        </p:cTn>
                                        <p:tgtEl>
                                          <p:spTgt spid="24581"/>
                                        </p:tgtEl>
                                        <p:attrNameLst>
                                          <p:attrName>style.visibility</p:attrName>
                                        </p:attrNameLst>
                                      </p:cBhvr>
                                      <p:to>
                                        <p:strVal val="visible"/>
                                      </p:to>
                                    </p:set>
                                    <p:anim calcmode="lin" valueType="num">
                                      <p:cBhvr>
                                        <p:cTn id="27" dur="1000" fill="hold"/>
                                        <p:tgtEl>
                                          <p:spTgt spid="24581"/>
                                        </p:tgtEl>
                                        <p:attrNameLst>
                                          <p:attrName>ppt_w</p:attrName>
                                        </p:attrNameLst>
                                      </p:cBhvr>
                                      <p:tavLst>
                                        <p:tav tm="0">
                                          <p:val>
                                            <p:strVal val="#ppt_w*0.70"/>
                                          </p:val>
                                        </p:tav>
                                        <p:tav tm="100000">
                                          <p:val>
                                            <p:strVal val="#ppt_w"/>
                                          </p:val>
                                        </p:tav>
                                      </p:tavLst>
                                    </p:anim>
                                    <p:anim calcmode="lin" valueType="num">
                                      <p:cBhvr>
                                        <p:cTn id="28" dur="1000" fill="hold"/>
                                        <p:tgtEl>
                                          <p:spTgt spid="24581"/>
                                        </p:tgtEl>
                                        <p:attrNameLst>
                                          <p:attrName>ppt_h</p:attrName>
                                        </p:attrNameLst>
                                      </p:cBhvr>
                                      <p:tavLst>
                                        <p:tav tm="0">
                                          <p:val>
                                            <p:strVal val="#ppt_h"/>
                                          </p:val>
                                        </p:tav>
                                        <p:tav tm="100000">
                                          <p:val>
                                            <p:strVal val="#ppt_h"/>
                                          </p:val>
                                        </p:tav>
                                      </p:tavLst>
                                    </p:anim>
                                    <p:animEffect transition="in" filter="fade">
                                      <p:cBhvr>
                                        <p:cTn id="29" dur="1000"/>
                                        <p:tgtEl>
                                          <p:spTgt spid="24581"/>
                                        </p:tgtEl>
                                      </p:cBhvr>
                                    </p:animEffect>
                                  </p:childTnLst>
                                </p:cTn>
                              </p:par>
                              <p:par>
                                <p:cTn id="30" presetID="55" presetClass="entr" presetSubtype="0" fill="hold" nodeType="withEffect">
                                  <p:stCondLst>
                                    <p:cond delay="0"/>
                                  </p:stCondLst>
                                  <p:childTnLst>
                                    <p:set>
                                      <p:cBhvr>
                                        <p:cTn id="31" dur="1" fill="hold">
                                          <p:stCondLst>
                                            <p:cond delay="0"/>
                                          </p:stCondLst>
                                        </p:cTn>
                                        <p:tgtEl>
                                          <p:spTgt spid="24582"/>
                                        </p:tgtEl>
                                        <p:attrNameLst>
                                          <p:attrName>style.visibility</p:attrName>
                                        </p:attrNameLst>
                                      </p:cBhvr>
                                      <p:to>
                                        <p:strVal val="visible"/>
                                      </p:to>
                                    </p:set>
                                    <p:anim calcmode="lin" valueType="num">
                                      <p:cBhvr>
                                        <p:cTn id="32" dur="1000" fill="hold"/>
                                        <p:tgtEl>
                                          <p:spTgt spid="24582"/>
                                        </p:tgtEl>
                                        <p:attrNameLst>
                                          <p:attrName>ppt_w</p:attrName>
                                        </p:attrNameLst>
                                      </p:cBhvr>
                                      <p:tavLst>
                                        <p:tav tm="0">
                                          <p:val>
                                            <p:strVal val="#ppt_w*0.70"/>
                                          </p:val>
                                        </p:tav>
                                        <p:tav tm="100000">
                                          <p:val>
                                            <p:strVal val="#ppt_w"/>
                                          </p:val>
                                        </p:tav>
                                      </p:tavLst>
                                    </p:anim>
                                    <p:anim calcmode="lin" valueType="num">
                                      <p:cBhvr>
                                        <p:cTn id="33" dur="1000" fill="hold"/>
                                        <p:tgtEl>
                                          <p:spTgt spid="24582"/>
                                        </p:tgtEl>
                                        <p:attrNameLst>
                                          <p:attrName>ppt_h</p:attrName>
                                        </p:attrNameLst>
                                      </p:cBhvr>
                                      <p:tavLst>
                                        <p:tav tm="0">
                                          <p:val>
                                            <p:strVal val="#ppt_h"/>
                                          </p:val>
                                        </p:tav>
                                        <p:tav tm="100000">
                                          <p:val>
                                            <p:strVal val="#ppt_h"/>
                                          </p:val>
                                        </p:tav>
                                      </p:tavLst>
                                    </p:anim>
                                    <p:animEffect transition="in" filter="fade">
                                      <p:cBhvr>
                                        <p:cTn id="34" dur="1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5" y="17752"/>
            <a:ext cx="12192000" cy="6858000"/>
          </a:xfrm>
          <a:prstGeom prst="rect">
            <a:avLst/>
          </a:prstGeom>
        </p:spPr>
      </p:pic>
      <p:sp>
        <p:nvSpPr>
          <p:cNvPr id="4" name="TextBox 3">
            <a:extLst>
              <a:ext uri="{FF2B5EF4-FFF2-40B4-BE49-F238E27FC236}">
                <a16:creationId xmlns:a16="http://schemas.microsoft.com/office/drawing/2014/main" xmlns="" id="{F93883CA-A7E5-4234-AEAA-73580262409C}"/>
              </a:ext>
            </a:extLst>
          </p:cNvPr>
          <p:cNvSpPr txBox="1"/>
          <p:nvPr/>
        </p:nvSpPr>
        <p:spPr>
          <a:xfrm>
            <a:off x="995835" y="2390821"/>
            <a:ext cx="2689474"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rgbClr val="FF0000"/>
                </a:solidFill>
                <a:latin typeface="Times New Roman" panose="02020603050405020304" pitchFamily="18" charset="0"/>
                <a:cs typeface="Times New Roman" panose="02020603050405020304" pitchFamily="18" charset="0"/>
              </a:rPr>
              <a:t>b. </a:t>
            </a:r>
            <a:r>
              <a:rPr lang="en-US" sz="3200" b="1" dirty="0" err="1" smtClean="0">
                <a:ln/>
                <a:solidFill>
                  <a:srgbClr val="FF0000"/>
                </a:solidFill>
                <a:latin typeface="Times New Roman" panose="02020603050405020304" pitchFamily="18" charset="0"/>
                <a:cs typeface="Times New Roman" panose="02020603050405020304" pitchFamily="18" charset="0"/>
              </a:rPr>
              <a:t>Tác</a:t>
            </a:r>
            <a:r>
              <a:rPr lang="en-US" sz="3200" b="1" dirty="0" smtClean="0">
                <a:ln/>
                <a:solidFill>
                  <a:srgbClr val="FF0000"/>
                </a:solidFill>
                <a:latin typeface="Times New Roman" panose="02020603050405020304" pitchFamily="18" charset="0"/>
                <a:cs typeface="Times New Roman" panose="02020603050405020304" pitchFamily="18" charset="0"/>
              </a:rPr>
              <a:t> </a:t>
            </a:r>
            <a:r>
              <a:rPr lang="en-US" sz="3200" b="1" dirty="0" err="1">
                <a:ln/>
                <a:solidFill>
                  <a:srgbClr val="FF0000"/>
                </a:solidFill>
                <a:latin typeface="Times New Roman" panose="02020603050405020304" pitchFamily="18" charset="0"/>
                <a:cs typeface="Times New Roman" panose="02020603050405020304" pitchFamily="18" charset="0"/>
              </a:rPr>
              <a:t>phẩm</a:t>
            </a:r>
            <a:r>
              <a:rPr lang="en-US" sz="3200" b="1" dirty="0">
                <a:ln/>
                <a:solidFill>
                  <a:srgbClr val="FF00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5726097" y="3303118"/>
            <a:ext cx="1597981" cy="2149873"/>
          </a:xfrm>
          <a:prstGeom prst="rect">
            <a:avLst/>
          </a:prstGeom>
        </p:spPr>
      </p:pic>
      <p:sp>
        <p:nvSpPr>
          <p:cNvPr id="11" name="TextBox 10">
            <a:extLst>
              <a:ext uri="{FF2B5EF4-FFF2-40B4-BE49-F238E27FC236}">
                <a16:creationId xmlns:a16="http://schemas.microsoft.com/office/drawing/2014/main" xmlns="" id="{7F99AF24-3E52-4B15-BF37-BDC80D7E1C42}"/>
              </a:ext>
            </a:extLst>
          </p:cNvPr>
          <p:cNvSpPr txBox="1"/>
          <p:nvPr/>
        </p:nvSpPr>
        <p:spPr>
          <a:xfrm>
            <a:off x="2978539" y="751893"/>
            <a:ext cx="769158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a:spcBef>
                <a:spcPts val="0"/>
              </a:spcBef>
              <a:spcAft>
                <a:spcPts val="0"/>
              </a:spcAft>
            </a:pPr>
            <a:r>
              <a:rPr lang="en-US" sz="3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Hoạt</a:t>
            </a:r>
            <a:r>
              <a:rPr 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 </a:t>
            </a: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động</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 KHÁM PHÁ KIẾN THỨC</a:t>
            </a: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endParaRPr>
          </a:p>
        </p:txBody>
      </p:sp>
      <p:graphicFrame>
        <p:nvGraphicFramePr>
          <p:cNvPr id="3" name="Diagram 2"/>
          <p:cNvGraphicFramePr/>
          <p:nvPr>
            <p:extLst/>
          </p:nvPr>
        </p:nvGraphicFramePr>
        <p:xfrm>
          <a:off x="2600171" y="2177755"/>
          <a:ext cx="8128000" cy="4400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0684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C14C8F3-70D8-4B85-9B7B-464DD219E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426"/>
            <a:ext cx="12192000" cy="7014790"/>
          </a:xfrm>
          <a:prstGeom prst="rect">
            <a:avLst/>
          </a:prstGeom>
        </p:spPr>
      </p:pic>
      <p:sp>
        <p:nvSpPr>
          <p:cNvPr id="5" name="Title 4">
            <a:extLst>
              <a:ext uri="{FF2B5EF4-FFF2-40B4-BE49-F238E27FC236}">
                <a16:creationId xmlns:a16="http://schemas.microsoft.com/office/drawing/2014/main" xmlns="" id="{6E25E37E-8A9C-4B64-8BCC-AE13E067DA3D}"/>
              </a:ext>
            </a:extLst>
          </p:cNvPr>
          <p:cNvSpPr txBox="1">
            <a:spLocks noGrp="1"/>
          </p:cNvSpPr>
          <p:nvPr>
            <p:ph type="title"/>
          </p:nvPr>
        </p:nvSpPr>
        <p:spPr>
          <a:xfrm>
            <a:off x="1269507" y="138272"/>
            <a:ext cx="9525740" cy="5909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algn="ctr">
              <a:spcBef>
                <a:spcPts val="0"/>
              </a:spcBef>
              <a:spcAft>
                <a:spcPts val="0"/>
              </a:spcAft>
            </a:pPr>
            <a:r>
              <a:rPr lang="en-US" b="1" cap="none" dirty="0" err="1">
                <a:ln/>
                <a:solidFill>
                  <a:schemeClr val="accent3"/>
                </a:solidFill>
                <a:latin typeface="Times New Roman" panose="02020603050405020304" pitchFamily="18" charset="0"/>
                <a:ea typeface="Calibri" panose="020F0502020204030204" pitchFamily="34" charset="0"/>
              </a:rPr>
              <a:t>Hoạt</a:t>
            </a:r>
            <a:r>
              <a:rPr lang="en-US" b="1" cap="none" dirty="0">
                <a:ln/>
                <a:solidFill>
                  <a:schemeClr val="accent3"/>
                </a:solidFill>
                <a:latin typeface="Times New Roman" panose="02020603050405020304" pitchFamily="18" charset="0"/>
                <a:ea typeface="Calibri" panose="020F0502020204030204" pitchFamily="34" charset="0"/>
              </a:rPr>
              <a:t> </a:t>
            </a:r>
            <a:r>
              <a:rPr lang="en-US" b="1" cap="none" dirty="0" err="1">
                <a:ln/>
                <a:solidFill>
                  <a:schemeClr val="accent3"/>
                </a:solidFill>
                <a:latin typeface="Times New Roman" panose="02020603050405020304" pitchFamily="18" charset="0"/>
                <a:ea typeface="Calibri" panose="020F0502020204030204" pitchFamily="34" charset="0"/>
              </a:rPr>
              <a:t>động</a:t>
            </a:r>
            <a:r>
              <a:rPr lang="en-US" b="1" cap="none" dirty="0">
                <a:ln/>
                <a:solidFill>
                  <a:schemeClr val="accent3"/>
                </a:solidFill>
                <a:latin typeface="Times New Roman" panose="02020603050405020304" pitchFamily="18" charset="0"/>
                <a:ea typeface="Calibri" panose="020F0502020204030204" pitchFamily="34" charset="0"/>
              </a:rPr>
              <a:t> KHÁM PHÁ KIẾN THỨC</a:t>
            </a:r>
            <a:endParaRPr lang="en-US" sz="4000" b="1" cap="none" dirty="0">
              <a:ln/>
              <a:solidFill>
                <a:schemeClr val="accent3"/>
              </a:solidFill>
              <a:latin typeface="Times New Roman" panose="02020603050405020304" pitchFamily="18" charset="0"/>
              <a:ea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xmlns="" id="{E1D407B2-FA7E-43C5-9F5E-44C3B5184B6C}"/>
              </a:ext>
            </a:extLst>
          </p:cNvPr>
          <p:cNvGraphicFramePr>
            <a:graphicFrameLocks noGrp="1"/>
          </p:cNvGraphicFramePr>
          <p:nvPr>
            <p:ph idx="1"/>
            <p:extLst/>
          </p:nvPr>
        </p:nvGraphicFramePr>
        <p:xfrm>
          <a:off x="2760956" y="1038691"/>
          <a:ext cx="9022365" cy="5051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xmlns="" id="{69F2E18D-29EE-4B32-B53D-4DFB976B848D}"/>
              </a:ext>
            </a:extLst>
          </p:cNvPr>
          <p:cNvSpPr/>
          <p:nvPr/>
        </p:nvSpPr>
        <p:spPr>
          <a:xfrm>
            <a:off x="346536" y="3393477"/>
            <a:ext cx="154801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BỐ CỤC</a:t>
            </a:r>
          </a:p>
        </p:txBody>
      </p:sp>
      <p:cxnSp>
        <p:nvCxnSpPr>
          <p:cNvPr id="10" name="Straight Arrow Connector 9">
            <a:extLst>
              <a:ext uri="{FF2B5EF4-FFF2-40B4-BE49-F238E27FC236}">
                <a16:creationId xmlns:a16="http://schemas.microsoft.com/office/drawing/2014/main" xmlns="" id="{075BC1F3-EBEB-4F48-9A97-5498DD367931}"/>
              </a:ext>
            </a:extLst>
          </p:cNvPr>
          <p:cNvCxnSpPr>
            <a:cxnSpLocks/>
          </p:cNvCxnSpPr>
          <p:nvPr/>
        </p:nvCxnSpPr>
        <p:spPr>
          <a:xfrm>
            <a:off x="1921187" y="3807401"/>
            <a:ext cx="688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xmlns="" id="{3BF5F62E-01D4-4735-B87E-3A01FC36FB2E}"/>
              </a:ext>
            </a:extLst>
          </p:cNvPr>
          <p:cNvCxnSpPr>
            <a:cxnSpLocks/>
          </p:cNvCxnSpPr>
          <p:nvPr/>
        </p:nvCxnSpPr>
        <p:spPr>
          <a:xfrm rot="5400000" flipH="1" flipV="1">
            <a:off x="1202797" y="1799807"/>
            <a:ext cx="1404887" cy="15693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xmlns="" id="{7FF723DD-247C-49CD-B7DB-02163FB45FE1}"/>
              </a:ext>
            </a:extLst>
          </p:cNvPr>
          <p:cNvCxnSpPr/>
          <p:nvPr/>
        </p:nvCxnSpPr>
        <p:spPr>
          <a:xfrm>
            <a:off x="1120544" y="4212452"/>
            <a:ext cx="1569390" cy="1282826"/>
          </a:xfrm>
          <a:prstGeom prst="bentConnector3">
            <a:avLst>
              <a:gd name="adj1" fmla="val 135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333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5" y="0"/>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6" y="1837674"/>
            <a:ext cx="4456591" cy="221599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A. . ĐỌC – HIỂU VĂN BẢN.</a:t>
            </a:r>
          </a:p>
          <a:p>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I</a:t>
            </a:r>
            <a:r>
              <a:rPr lang="en-US" sz="2000" b="1" i="1"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Đọc</a:t>
            </a:r>
            <a:r>
              <a:rPr lang="vi-VN" sz="2000" b="1" i="1" dirty="0">
                <a:latin typeface="Times New Roman" panose="02020603050405020304" pitchFamily="18" charset="0"/>
                <a:cs typeface="Times New Roman" panose="02020603050405020304" pitchFamily="18" charset="0"/>
              </a:rPr>
              <a:t> tiếp xúc văn bản</a:t>
            </a:r>
            <a:r>
              <a:rPr lang="en-US" sz="2000" b="1" i="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p>
          <a:p>
            <a:r>
              <a:rPr lang="en-US" sz="2000" b="1" i="1" dirty="0" smtClean="0">
                <a:latin typeface="Times New Roman" panose="02020603050405020304" pitchFamily="18" charset="0"/>
                <a:cs typeface="Times New Roman" panose="02020603050405020304" pitchFamily="18" charset="0"/>
              </a:rPr>
              <a:t>              1.</a:t>
            </a:r>
            <a:r>
              <a:rPr lang="vi-VN" sz="2000" b="1" i="1" dirty="0" smtClean="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Đọc văn bản, tìm hiểu từ </a:t>
            </a:r>
            <a:r>
              <a:rPr lang="vi-VN" sz="2000" b="1" i="1" dirty="0" smtClean="0">
                <a:latin typeface="Times New Roman" panose="02020603050405020304" pitchFamily="18" charset="0"/>
                <a:cs typeface="Times New Roman" panose="02020603050405020304" pitchFamily="18" charset="0"/>
              </a:rPr>
              <a:t>khó</a:t>
            </a:r>
            <a:endParaRPr lang="en-US" sz="2000" b="1" i="1"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              2. </a:t>
            </a:r>
            <a:r>
              <a:rPr lang="en-US" sz="2000" b="1" i="1" dirty="0" err="1">
                <a:latin typeface="Times New Roman" panose="02020603050405020304" pitchFamily="18" charset="0"/>
                <a:cs typeface="Times New Roman" panose="02020603050405020304" pitchFamily="18" charset="0"/>
              </a:rPr>
              <a:t>Tác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giả</a:t>
            </a:r>
            <a:r>
              <a:rPr lang="en-US" sz="2000" b="1" i="1" dirty="0">
                <a:latin typeface="Times New Roman" panose="02020603050405020304" pitchFamily="18" charset="0"/>
                <a:cs typeface="Times New Roman" panose="02020603050405020304" pitchFamily="18" charset="0"/>
              </a:rPr>
              <a:t> - </a:t>
            </a:r>
            <a:r>
              <a:rPr lang="en-US" sz="2000" b="1" i="1" dirty="0" err="1">
                <a:latin typeface="Times New Roman" panose="02020603050405020304" pitchFamily="18" charset="0"/>
                <a:cs typeface="Times New Roman" panose="02020603050405020304" pitchFamily="18" charset="0"/>
              </a:rPr>
              <a:t>tác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phẩm</a:t>
            </a:r>
            <a:r>
              <a:rPr lang="en-US" sz="2000" b="1" i="1" dirty="0">
                <a:latin typeface="Times New Roman" panose="02020603050405020304" pitchFamily="18" charset="0"/>
                <a:cs typeface="Times New Roman" panose="02020603050405020304" pitchFamily="18" charset="0"/>
              </a:rPr>
              <a:t>.</a:t>
            </a:r>
          </a:p>
          <a:p>
            <a:pPr lvl="1"/>
            <a:r>
              <a:rPr lang="en-US" sz="2000" b="1" i="1" dirty="0" smtClean="0">
                <a:latin typeface="Times New Roman" panose="02020603050405020304" pitchFamily="18" charset="0"/>
                <a:cs typeface="Times New Roman" panose="02020603050405020304" pitchFamily="18" charset="0"/>
              </a:rPr>
              <a:t>II. </a:t>
            </a:r>
            <a:r>
              <a:rPr lang="vi-VN" sz="2000" b="1" i="1" dirty="0">
                <a:latin typeface="Times New Roman" panose="02020603050405020304" pitchFamily="18" charset="0"/>
                <a:cs typeface="Times New Roman" panose="02020603050405020304" pitchFamily="18" charset="0"/>
              </a:rPr>
              <a:t>Đọc chi tiết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văn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bản</a:t>
            </a:r>
            <a:r>
              <a:rPr lang="en-US" sz="2000" b="1" i="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Phân tích</a:t>
            </a:r>
            <a:r>
              <a:rPr lang="en-US" sz="2000" dirty="0">
                <a:latin typeface="Times New Roman" panose="02020603050405020304" pitchFamily="18" charset="0"/>
                <a:cs typeface="Times New Roman" panose="02020603050405020304" pitchFamily="18" charset="0"/>
              </a:rPr>
              <a:t>)</a:t>
            </a:r>
          </a:p>
          <a:p>
            <a:pPr lvl="1"/>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1</a:t>
            </a:r>
            <a:r>
              <a:rPr lang="vi-VN" sz="2000" b="1" i="1" dirty="0" smtClean="0">
                <a:latin typeface="Times New Roman" panose="02020603050405020304" pitchFamily="18" charset="0"/>
                <a:cs typeface="Times New Roman" panose="02020603050405020304" pitchFamily="18" charset="0"/>
              </a:rPr>
              <a:t>.</a:t>
            </a:r>
            <a:r>
              <a:rPr lang="en-US" sz="2000" b="1" i="1" dirty="0" smtClean="0">
                <a:latin typeface="Times New Roman" panose="02020603050405020304" pitchFamily="18" charset="0"/>
                <a:cs typeface="Times New Roman" panose="02020603050405020304" pitchFamily="18" charset="0"/>
              </a:rPr>
              <a:t> </a:t>
            </a:r>
            <a:r>
              <a:rPr lang="vi-VN" sz="2000" b="1" i="1" dirty="0" smtClean="0">
                <a:latin typeface="Times New Roman" panose="02020603050405020304" pitchFamily="18" charset="0"/>
                <a:cs typeface="Times New Roman" panose="02020603050405020304" pitchFamily="18" charset="0"/>
              </a:rPr>
              <a:t>Đọc </a:t>
            </a:r>
            <a:r>
              <a:rPr lang="vi-VN" sz="2000" b="1" i="1" dirty="0">
                <a:latin typeface="Times New Roman" panose="02020603050405020304" pitchFamily="18" charset="0"/>
                <a:cs typeface="Times New Roman" panose="02020603050405020304" pitchFamily="18" charset="0"/>
              </a:rPr>
              <a:t>hiểu hình thức:</a:t>
            </a:r>
            <a:endParaRPr lang="en-US" sz="2000" b="1" i="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101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1976AE4-8AE9-4119-B32B-02375F649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7CDD3AAA-4761-4E28-968E-65B58FAF218B}"/>
              </a:ext>
            </a:extLst>
          </p:cNvPr>
          <p:cNvSpPr txBox="1"/>
          <p:nvPr/>
        </p:nvSpPr>
        <p:spPr>
          <a:xfrm>
            <a:off x="1414022" y="115672"/>
            <a:ext cx="95304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KHÁM PHÁ KIẾN THỨC</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xmlns="" id="{286D10B4-F836-4E50-8246-3937D9137F2A}"/>
              </a:ext>
            </a:extLst>
          </p:cNvPr>
          <p:cNvGrpSpPr/>
          <p:nvPr/>
        </p:nvGrpSpPr>
        <p:grpSpPr>
          <a:xfrm>
            <a:off x="216224" y="4018026"/>
            <a:ext cx="2395596" cy="2237299"/>
            <a:chOff x="1548324" y="954969"/>
            <a:chExt cx="2395596" cy="2237299"/>
          </a:xfrm>
        </p:grpSpPr>
        <p:sp>
          <p:nvSpPr>
            <p:cNvPr id="12" name="Oval 11">
              <a:extLst>
                <a:ext uri="{FF2B5EF4-FFF2-40B4-BE49-F238E27FC236}">
                  <a16:creationId xmlns:a16="http://schemas.microsoft.com/office/drawing/2014/main" xmlns="" id="{4119A5FA-FB6B-478E-BF99-DE7CC8771FAF}"/>
                </a:ext>
              </a:extLst>
            </p:cNvPr>
            <p:cNvSpPr/>
            <p:nvPr/>
          </p:nvSpPr>
          <p:spPr>
            <a:xfrm>
              <a:off x="1548324" y="954969"/>
              <a:ext cx="2395596" cy="2237299"/>
            </a:xfrm>
            <a:prstGeom prst="ellipse">
              <a:avLst/>
            </a:prstGeom>
            <a:blipFill rotWithShape="0">
              <a:blip r:embed="rId3"/>
              <a:srcRec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Oval 4">
              <a:extLst>
                <a:ext uri="{FF2B5EF4-FFF2-40B4-BE49-F238E27FC236}">
                  <a16:creationId xmlns:a16="http://schemas.microsoft.com/office/drawing/2014/main" xmlns="" id="{7FAAAABC-E917-4ADE-A8E2-4979A1C5817B}"/>
                </a:ext>
              </a:extLst>
            </p:cNvPr>
            <p:cNvSpPr txBox="1"/>
            <p:nvPr/>
          </p:nvSpPr>
          <p:spPr>
            <a:xfrm>
              <a:off x="1890791" y="1274643"/>
              <a:ext cx="1710663" cy="15979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p:txBody>
        </p:sp>
      </p:grpSp>
      <p:sp>
        <p:nvSpPr>
          <p:cNvPr id="14" name="TextBox 13">
            <a:extLst>
              <a:ext uri="{FF2B5EF4-FFF2-40B4-BE49-F238E27FC236}">
                <a16:creationId xmlns:a16="http://schemas.microsoft.com/office/drawing/2014/main" xmlns="" id="{BC61C86E-2FC7-45C9-87FF-F792C067FAAB}"/>
              </a:ext>
            </a:extLst>
          </p:cNvPr>
          <p:cNvSpPr txBox="1"/>
          <p:nvPr/>
        </p:nvSpPr>
        <p:spPr>
          <a:xfrm>
            <a:off x="25275" y="6325830"/>
            <a:ext cx="286702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CHIA SẺ CẶP ĐÔI</a:t>
            </a:r>
          </a:p>
        </p:txBody>
      </p:sp>
      <p:graphicFrame>
        <p:nvGraphicFramePr>
          <p:cNvPr id="4" name="Diagram 3"/>
          <p:cNvGraphicFramePr/>
          <p:nvPr>
            <p:extLst/>
          </p:nvPr>
        </p:nvGraphicFramePr>
        <p:xfrm>
          <a:off x="2191794" y="719666"/>
          <a:ext cx="9686525" cy="5728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6368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5" y="0"/>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5" y="1837674"/>
            <a:ext cx="9987380" cy="467820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a:t>
            </a:r>
            <a:r>
              <a:rPr lang="en-US" b="1" dirty="0" smtClean="0">
                <a:latin typeface="Times New Roman" panose="02020603050405020304" pitchFamily="18" charset="0"/>
                <a:cs typeface="Times New Roman" panose="02020603050405020304" pitchFamily="18" charset="0"/>
              </a:rPr>
              <a:t> . ĐỌC – HIỂU VĂN BẢN.</a:t>
            </a:r>
          </a:p>
          <a:p>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I</a:t>
            </a:r>
            <a:r>
              <a:rPr lang="en-US" sz="2000" b="1" i="1"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Đọc</a:t>
            </a:r>
            <a:r>
              <a:rPr lang="vi-VN" sz="2000" b="1" i="1" dirty="0">
                <a:latin typeface="Times New Roman" panose="02020603050405020304" pitchFamily="18" charset="0"/>
                <a:cs typeface="Times New Roman" panose="02020603050405020304" pitchFamily="18" charset="0"/>
              </a:rPr>
              <a:t> tiếp xúc văn bản</a:t>
            </a:r>
            <a:r>
              <a:rPr lang="en-US" sz="2000" b="1" i="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p>
          <a:p>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1</a:t>
            </a:r>
            <a:r>
              <a:rPr lang="vi-VN" sz="2000" b="1" i="1" dirty="0" smtClean="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Đọc văn bản, tìm hiểu từ </a:t>
            </a:r>
            <a:r>
              <a:rPr lang="vi-VN" sz="2000" b="1" i="1" dirty="0" smtClean="0">
                <a:latin typeface="Times New Roman" panose="02020603050405020304" pitchFamily="18" charset="0"/>
                <a:cs typeface="Times New Roman" panose="02020603050405020304" pitchFamily="18" charset="0"/>
              </a:rPr>
              <a:t>khó</a:t>
            </a:r>
            <a:endParaRPr lang="en-US" sz="2000" b="1" i="1"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              2. </a:t>
            </a:r>
            <a:r>
              <a:rPr lang="en-US" sz="2000" b="1" i="1" dirty="0" err="1">
                <a:latin typeface="Times New Roman" panose="02020603050405020304" pitchFamily="18" charset="0"/>
                <a:cs typeface="Times New Roman" panose="02020603050405020304" pitchFamily="18" charset="0"/>
              </a:rPr>
              <a:t>Tác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giả</a:t>
            </a:r>
            <a:r>
              <a:rPr lang="en-US" sz="2000" b="1" i="1" dirty="0">
                <a:latin typeface="Times New Roman" panose="02020603050405020304" pitchFamily="18" charset="0"/>
                <a:cs typeface="Times New Roman" panose="02020603050405020304" pitchFamily="18" charset="0"/>
              </a:rPr>
              <a:t> - </a:t>
            </a:r>
            <a:r>
              <a:rPr lang="en-US" sz="2000" b="1" i="1" dirty="0" err="1">
                <a:latin typeface="Times New Roman" panose="02020603050405020304" pitchFamily="18" charset="0"/>
                <a:cs typeface="Times New Roman" panose="02020603050405020304" pitchFamily="18" charset="0"/>
              </a:rPr>
              <a:t>tác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phẩm</a:t>
            </a:r>
            <a:r>
              <a:rPr lang="en-US" sz="2000" b="1" i="1" dirty="0">
                <a:latin typeface="Times New Roman" panose="02020603050405020304" pitchFamily="18" charset="0"/>
                <a:cs typeface="Times New Roman" panose="02020603050405020304" pitchFamily="18" charset="0"/>
              </a:rPr>
              <a:t>.</a:t>
            </a:r>
          </a:p>
          <a:p>
            <a:pPr lvl="1"/>
            <a:r>
              <a:rPr lang="en-US" sz="2000" b="1" i="1" dirty="0" smtClean="0">
                <a:latin typeface="Times New Roman" panose="02020603050405020304" pitchFamily="18" charset="0"/>
                <a:cs typeface="Times New Roman" panose="02020603050405020304" pitchFamily="18" charset="0"/>
              </a:rPr>
              <a:t>II. </a:t>
            </a:r>
            <a:r>
              <a:rPr lang="vi-VN" sz="2000" b="1" i="1" dirty="0">
                <a:latin typeface="Times New Roman" panose="02020603050405020304" pitchFamily="18" charset="0"/>
                <a:cs typeface="Times New Roman" panose="02020603050405020304" pitchFamily="18" charset="0"/>
              </a:rPr>
              <a:t>Đọc chi tiết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văn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bản</a:t>
            </a:r>
            <a:r>
              <a:rPr lang="en-US" sz="2000" b="1" i="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Phân tích</a:t>
            </a:r>
            <a:r>
              <a:rPr lang="en-US" sz="2000" dirty="0">
                <a:latin typeface="Times New Roman" panose="02020603050405020304" pitchFamily="18" charset="0"/>
                <a:cs typeface="Times New Roman" panose="02020603050405020304" pitchFamily="18" charset="0"/>
              </a:rPr>
              <a:t>)</a:t>
            </a:r>
          </a:p>
          <a:p>
            <a:pPr lvl="1"/>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1</a:t>
            </a:r>
            <a:r>
              <a:rPr lang="vi-VN" sz="2000" b="1" i="1" dirty="0" smtClean="0">
                <a:latin typeface="Times New Roman" panose="02020603050405020304" pitchFamily="18" charset="0"/>
                <a:cs typeface="Times New Roman" panose="02020603050405020304" pitchFamily="18" charset="0"/>
              </a:rPr>
              <a:t>.</a:t>
            </a:r>
            <a:r>
              <a:rPr lang="en-US" sz="2000" b="1" i="1" dirty="0" smtClean="0">
                <a:latin typeface="Times New Roman" panose="02020603050405020304" pitchFamily="18" charset="0"/>
                <a:cs typeface="Times New Roman" panose="02020603050405020304" pitchFamily="18" charset="0"/>
              </a:rPr>
              <a:t> </a:t>
            </a:r>
            <a:r>
              <a:rPr lang="vi-VN" sz="2000" b="1" i="1" dirty="0" smtClean="0">
                <a:latin typeface="Times New Roman" panose="02020603050405020304" pitchFamily="18" charset="0"/>
                <a:cs typeface="Times New Roman" panose="02020603050405020304" pitchFamily="18" charset="0"/>
              </a:rPr>
              <a:t>Đọc </a:t>
            </a:r>
            <a:r>
              <a:rPr lang="vi-VN" sz="2000" b="1" i="1" dirty="0">
                <a:latin typeface="Times New Roman" panose="02020603050405020304" pitchFamily="18" charset="0"/>
                <a:cs typeface="Times New Roman" panose="02020603050405020304" pitchFamily="18" charset="0"/>
              </a:rPr>
              <a:t>hiểu hình thức</a:t>
            </a:r>
            <a:r>
              <a:rPr lang="vi-VN" sz="2000" b="1" i="1" dirty="0" smtClean="0">
                <a:latin typeface="Times New Roman" panose="02020603050405020304" pitchFamily="18" charset="0"/>
                <a:cs typeface="Times New Roman" panose="02020603050405020304" pitchFamily="18" charset="0"/>
              </a:rPr>
              <a:t>:</a:t>
            </a:r>
            <a:endParaRPr lang="en-US" sz="2000" b="1" i="1" dirty="0" smtClean="0">
              <a:latin typeface="Times New Roman" panose="02020603050405020304" pitchFamily="18" charset="0"/>
              <a:cs typeface="Times New Roman" panose="02020603050405020304" pitchFamily="18" charset="0"/>
            </a:endParaRPr>
          </a:p>
          <a:p>
            <a:r>
              <a:rPr lang="vi-VN" sz="2000" b="1" i="1" dirty="0">
                <a:latin typeface="+mn-lt"/>
              </a:rPr>
              <a:t>+</a:t>
            </a:r>
            <a:r>
              <a:rPr lang="vi-VN" sz="2000" dirty="0">
                <a:latin typeface="+mn-lt"/>
              </a:rPr>
              <a:t> Người kể chuyện: Dế Mèn – xưng tôi, trực tiếp tham gia câu chuyện (ngôi 1)</a:t>
            </a:r>
            <a:endParaRPr lang="en-US" sz="2000" dirty="0">
              <a:latin typeface="+mn-lt"/>
            </a:endParaRPr>
          </a:p>
          <a:p>
            <a:r>
              <a:rPr lang="vi-VN" sz="2000" dirty="0">
                <a:latin typeface="+mn-lt"/>
              </a:rPr>
              <a:t>+ Nhân vật là con vật.</a:t>
            </a:r>
            <a:endParaRPr lang="en-US" sz="2000" dirty="0">
              <a:latin typeface="+mn-lt"/>
            </a:endParaRPr>
          </a:p>
          <a:p>
            <a:r>
              <a:rPr lang="vi-VN" sz="2000" dirty="0">
                <a:latin typeface="+mn-lt"/>
              </a:rPr>
              <a:t>+ Các sự kiện chính được sắp xếp: Mèn tự giới thiệu về bản thân – Câu chuyện ân hận Mèn ghi nhớ suốt đời (Mở đầu– diễn biến – kết thúc) </a:t>
            </a:r>
            <a:endParaRPr lang="en-US" sz="2000" dirty="0">
              <a:latin typeface="+mn-lt"/>
            </a:endParaRPr>
          </a:p>
          <a:p>
            <a:pPr marL="342900" indent="-342900">
              <a:buFont typeface="Symbol" panose="05050102010706020507" pitchFamily="18" charset="2"/>
              <a:buChar char="Þ"/>
            </a:pPr>
            <a:r>
              <a:rPr lang="vi-VN" sz="2000" b="1" i="1" dirty="0" smtClean="0">
                <a:latin typeface="+mn-lt"/>
              </a:rPr>
              <a:t>Các </a:t>
            </a:r>
            <a:r>
              <a:rPr lang="vi-VN" sz="2000" b="1" i="1" dirty="0">
                <a:latin typeface="+mn-lt"/>
              </a:rPr>
              <a:t>nhân vật trong câu chuyện là con vật nhưng mang đặc điểm của con </a:t>
            </a:r>
            <a:r>
              <a:rPr lang="vi-VN" sz="2000" b="1" i="1" dirty="0" smtClean="0">
                <a:latin typeface="+mn-lt"/>
              </a:rPr>
              <a:t>người</a:t>
            </a:r>
            <a:r>
              <a:rPr lang="en-US" sz="2000" b="1" i="1" dirty="0" smtClean="0">
                <a:latin typeface="+mn-lt"/>
              </a:rPr>
              <a:t>.</a:t>
            </a:r>
            <a:r>
              <a:rPr lang="vi-VN" sz="2000" b="1" i="1" dirty="0" smtClean="0">
                <a:latin typeface="+mn-lt"/>
              </a:rPr>
              <a:t> </a:t>
            </a:r>
            <a:endParaRPr lang="en-US" sz="2000" b="1" i="1" dirty="0" smtClean="0">
              <a:latin typeface="+mn-lt"/>
            </a:endParaRPr>
          </a:p>
          <a:p>
            <a:r>
              <a:rPr lang="vi-VN" sz="2000" b="1" i="1" dirty="0" smtClean="0">
                <a:latin typeface="+mn-lt"/>
              </a:rPr>
              <a:t> </a:t>
            </a:r>
            <a:r>
              <a:rPr lang="en-US" sz="2000" b="1" i="1" dirty="0" smtClean="0">
                <a:latin typeface="+mn-lt"/>
              </a:rPr>
              <a:t>       </a:t>
            </a:r>
            <a:r>
              <a:rPr lang="vi-VN" sz="2000" b="1" i="1" dirty="0" smtClean="0">
                <a:latin typeface="+mn-lt"/>
              </a:rPr>
              <a:t>Đặc </a:t>
            </a:r>
            <a:r>
              <a:rPr lang="vi-VN" sz="2000" b="1" i="1" dirty="0">
                <a:latin typeface="+mn-lt"/>
              </a:rPr>
              <a:t>trưng của truyện đồng thoại.</a:t>
            </a:r>
            <a:endParaRPr lang="en-US" sz="2000" b="1" i="1" dirty="0">
              <a:latin typeface="+mn-lt"/>
            </a:endParaRPr>
          </a:p>
          <a:p>
            <a:pPr lvl="1"/>
            <a:endParaRPr lang="en-US" sz="2000" b="1" i="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V="1">
            <a:off x="1447061" y="5379876"/>
            <a:ext cx="284086" cy="8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6209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500"/>
                                        <p:tgtEl>
                                          <p:spTgt spid="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500"/>
                                        <p:tgtEl>
                                          <p:spTgt spid="5">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5" y="0"/>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5" y="1837674"/>
            <a:ext cx="9987380" cy="283154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 . ĐỌC – HIỂU VĂN BẢN.</a:t>
            </a:r>
          </a:p>
          <a:p>
            <a:r>
              <a:rPr lang="en-US"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I. </a:t>
            </a:r>
            <a:r>
              <a:rPr lang="en-US" sz="2000" b="1" i="1" dirty="0" err="1">
                <a:latin typeface="Times New Roman" panose="02020603050405020304" pitchFamily="18" charset="0"/>
                <a:cs typeface="Times New Roman" panose="02020603050405020304" pitchFamily="18" charset="0"/>
              </a:rPr>
              <a:t>Đọc</a:t>
            </a:r>
            <a:r>
              <a:rPr lang="vi-VN" sz="2000" b="1" i="1" dirty="0">
                <a:latin typeface="Times New Roman" panose="02020603050405020304" pitchFamily="18" charset="0"/>
                <a:cs typeface="Times New Roman" panose="02020603050405020304" pitchFamily="18" charset="0"/>
              </a:rPr>
              <a:t> tiếp xúc văn bản</a:t>
            </a:r>
            <a:r>
              <a:rPr lang="en-US" sz="2000" b="1" i="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p>
          <a:p>
            <a:r>
              <a:rPr lang="en-US" sz="2000" b="1" i="1" dirty="0">
                <a:latin typeface="Times New Roman" panose="02020603050405020304" pitchFamily="18" charset="0"/>
                <a:cs typeface="Times New Roman" panose="02020603050405020304" pitchFamily="18" charset="0"/>
              </a:rPr>
              <a:t>              1.</a:t>
            </a:r>
            <a:r>
              <a:rPr lang="vi-VN" sz="2000" b="1" i="1" dirty="0">
                <a:latin typeface="Times New Roman" panose="02020603050405020304" pitchFamily="18" charset="0"/>
                <a:cs typeface="Times New Roman" panose="02020603050405020304" pitchFamily="18" charset="0"/>
              </a:rPr>
              <a:t>. Đọc văn bản, tìm hiểu từ khó</a:t>
            </a:r>
            <a:endParaRPr lang="en-US" sz="2000" b="1"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              2. </a:t>
            </a:r>
            <a:r>
              <a:rPr lang="en-US" sz="2000" b="1" i="1" dirty="0" err="1">
                <a:latin typeface="Times New Roman" panose="02020603050405020304" pitchFamily="18" charset="0"/>
                <a:cs typeface="Times New Roman" panose="02020603050405020304" pitchFamily="18" charset="0"/>
              </a:rPr>
              <a:t>Tác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giả</a:t>
            </a:r>
            <a:r>
              <a:rPr lang="en-US" sz="2000" b="1" i="1" dirty="0">
                <a:latin typeface="Times New Roman" panose="02020603050405020304" pitchFamily="18" charset="0"/>
                <a:cs typeface="Times New Roman" panose="02020603050405020304" pitchFamily="18" charset="0"/>
              </a:rPr>
              <a:t> - </a:t>
            </a:r>
            <a:r>
              <a:rPr lang="en-US" sz="2000" b="1" i="1" dirty="0" err="1">
                <a:latin typeface="Times New Roman" panose="02020603050405020304" pitchFamily="18" charset="0"/>
                <a:cs typeface="Times New Roman" panose="02020603050405020304" pitchFamily="18" charset="0"/>
              </a:rPr>
              <a:t>tác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phẩm</a:t>
            </a:r>
            <a:r>
              <a:rPr lang="en-US" sz="2000" b="1" i="1" dirty="0">
                <a:latin typeface="Times New Roman" panose="02020603050405020304" pitchFamily="18" charset="0"/>
                <a:cs typeface="Times New Roman" panose="02020603050405020304" pitchFamily="18" charset="0"/>
              </a:rPr>
              <a:t>.</a:t>
            </a:r>
          </a:p>
          <a:p>
            <a:pPr lvl="1"/>
            <a:r>
              <a:rPr lang="en-US" sz="2000" b="1" i="1" dirty="0">
                <a:latin typeface="Times New Roman" panose="02020603050405020304" pitchFamily="18" charset="0"/>
                <a:cs typeface="Times New Roman" panose="02020603050405020304" pitchFamily="18" charset="0"/>
              </a:rPr>
              <a:t>II. </a:t>
            </a:r>
            <a:r>
              <a:rPr lang="vi-VN" sz="2000" b="1" i="1" dirty="0">
                <a:latin typeface="Times New Roman" panose="02020603050405020304" pitchFamily="18" charset="0"/>
                <a:cs typeface="Times New Roman" panose="02020603050405020304" pitchFamily="18" charset="0"/>
              </a:rPr>
              <a:t>Đọc chi tiết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văn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bản</a:t>
            </a:r>
            <a:r>
              <a:rPr lang="en-US" sz="2000" b="1" i="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Phân tích</a:t>
            </a:r>
            <a:r>
              <a:rPr lang="en-US" sz="2000" dirty="0">
                <a:latin typeface="Times New Roman" panose="02020603050405020304" pitchFamily="18" charset="0"/>
                <a:cs typeface="Times New Roman" panose="02020603050405020304" pitchFamily="18" charset="0"/>
              </a:rPr>
              <a:t>)</a:t>
            </a:r>
          </a:p>
          <a:p>
            <a:pPr lvl="1"/>
            <a:r>
              <a:rPr lang="en-US" sz="2000" b="1" i="1" dirty="0">
                <a:latin typeface="Times New Roman" panose="02020603050405020304" pitchFamily="18" charset="0"/>
                <a:cs typeface="Times New Roman" panose="02020603050405020304" pitchFamily="18" charset="0"/>
              </a:rPr>
              <a:t>      1</a:t>
            </a:r>
            <a:r>
              <a:rPr lang="vi-VN" sz="2000" b="1"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Đọc hiểu hình thức</a:t>
            </a:r>
            <a:r>
              <a:rPr lang="vi-VN" sz="2000" b="1" i="1" dirty="0" smtClean="0">
                <a:latin typeface="Times New Roman" panose="02020603050405020304" pitchFamily="18" charset="0"/>
                <a:cs typeface="Times New Roman" panose="02020603050405020304" pitchFamily="18" charset="0"/>
              </a:rPr>
              <a:t>:</a:t>
            </a:r>
            <a:endParaRPr lang="en-US" sz="2000" b="1" i="1" dirty="0" smtClean="0">
              <a:latin typeface="Times New Roman" panose="02020603050405020304" pitchFamily="18" charset="0"/>
              <a:cs typeface="Times New Roman" panose="02020603050405020304" pitchFamily="18" charset="0"/>
            </a:endParaRPr>
          </a:p>
          <a:p>
            <a:pPr lvl="1"/>
            <a:r>
              <a:rPr lang="en-US" sz="2000" b="1" i="1" dirty="0" smtClean="0">
                <a:latin typeface="Times New Roman" panose="02020603050405020304" pitchFamily="18" charset="0"/>
                <a:cs typeface="Times New Roman" panose="02020603050405020304" pitchFamily="18" charset="0"/>
              </a:rPr>
              <a:t>      2. </a:t>
            </a:r>
            <a:r>
              <a:rPr lang="en-US" sz="2000" b="1" i="1" dirty="0" err="1" smtClean="0">
                <a:latin typeface="Times New Roman" panose="02020603050405020304" pitchFamily="18" charset="0"/>
                <a:cs typeface="Times New Roman" panose="02020603050405020304" pitchFamily="18" charset="0"/>
              </a:rPr>
              <a:t>Đọc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hiểu</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nội</a:t>
            </a:r>
            <a:r>
              <a:rPr lang="en-US" sz="2000" b="1" i="1" dirty="0" smtClean="0">
                <a:latin typeface="Times New Roman" panose="02020603050405020304" pitchFamily="18" charset="0"/>
                <a:cs typeface="Times New Roman" panose="02020603050405020304" pitchFamily="18" charset="0"/>
              </a:rPr>
              <a:t> dung</a:t>
            </a:r>
          </a:p>
          <a:p>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a. </a:t>
            </a:r>
            <a:r>
              <a:rPr lang="en-US" sz="2000" b="1" i="1" dirty="0" err="1" smtClean="0">
                <a:latin typeface="Times New Roman" panose="02020603050405020304" pitchFamily="18" charset="0"/>
                <a:cs typeface="Times New Roman" panose="02020603050405020304" pitchFamily="18" charset="0"/>
              </a:rPr>
              <a:t>Dế</a:t>
            </a:r>
            <a:r>
              <a:rPr lang="en-US" sz="2000" b="1" i="1"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Mèn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tự</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miêu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tả</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đánh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về</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bản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thân</a:t>
            </a:r>
            <a:endParaRPr lang="en-US" sz="2000" b="1" i="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941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barn(inVertical)">
                                      <p:cBhvr>
                                        <p:cTn id="7" dur="500"/>
                                        <p:tgtEl>
                                          <p:spTgt spid="5">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barn(inVertical)">
                                      <p:cBhvr>
                                        <p:cTn id="1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1976AE4-8AE9-4119-B32B-02375F649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7CDD3AAA-4761-4E28-968E-65B58FAF218B}"/>
              </a:ext>
            </a:extLst>
          </p:cNvPr>
          <p:cNvSpPr txBox="1"/>
          <p:nvPr/>
        </p:nvSpPr>
        <p:spPr>
          <a:xfrm>
            <a:off x="1414022" y="115672"/>
            <a:ext cx="95304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KHÁM PHÁ KIẾN THỨC</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xmlns="" id="{286D10B4-F836-4E50-8246-3937D9137F2A}"/>
              </a:ext>
            </a:extLst>
          </p:cNvPr>
          <p:cNvGrpSpPr/>
          <p:nvPr/>
        </p:nvGrpSpPr>
        <p:grpSpPr>
          <a:xfrm>
            <a:off x="216224" y="4163627"/>
            <a:ext cx="2395596" cy="2091698"/>
            <a:chOff x="1548324" y="954969"/>
            <a:chExt cx="2395596" cy="2237299"/>
          </a:xfrm>
        </p:grpSpPr>
        <p:sp>
          <p:nvSpPr>
            <p:cNvPr id="12" name="Oval 11">
              <a:extLst>
                <a:ext uri="{FF2B5EF4-FFF2-40B4-BE49-F238E27FC236}">
                  <a16:creationId xmlns:a16="http://schemas.microsoft.com/office/drawing/2014/main" xmlns="" id="{4119A5FA-FB6B-478E-BF99-DE7CC8771FAF}"/>
                </a:ext>
              </a:extLst>
            </p:cNvPr>
            <p:cNvSpPr/>
            <p:nvPr/>
          </p:nvSpPr>
          <p:spPr>
            <a:xfrm>
              <a:off x="1548324" y="954969"/>
              <a:ext cx="2395596" cy="2237299"/>
            </a:xfrm>
            <a:prstGeom prst="ellipse">
              <a:avLst/>
            </a:prstGeom>
            <a:blipFill rotWithShape="0">
              <a:blip r:embed="rId3"/>
              <a:srcRec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Oval 4">
              <a:extLst>
                <a:ext uri="{FF2B5EF4-FFF2-40B4-BE49-F238E27FC236}">
                  <a16:creationId xmlns:a16="http://schemas.microsoft.com/office/drawing/2014/main" xmlns="" id="{7FAAAABC-E917-4ADE-A8E2-4979A1C5817B}"/>
                </a:ext>
              </a:extLst>
            </p:cNvPr>
            <p:cNvSpPr txBox="1"/>
            <p:nvPr/>
          </p:nvSpPr>
          <p:spPr>
            <a:xfrm>
              <a:off x="1890791" y="1274643"/>
              <a:ext cx="1710663" cy="15979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p:txBody>
        </p:sp>
      </p:grpSp>
      <p:sp>
        <p:nvSpPr>
          <p:cNvPr id="14" name="TextBox 13">
            <a:extLst>
              <a:ext uri="{FF2B5EF4-FFF2-40B4-BE49-F238E27FC236}">
                <a16:creationId xmlns:a16="http://schemas.microsoft.com/office/drawing/2014/main" xmlns="" id="{BC61C86E-2FC7-45C9-87FF-F792C067FAAB}"/>
              </a:ext>
            </a:extLst>
          </p:cNvPr>
          <p:cNvSpPr txBox="1"/>
          <p:nvPr/>
        </p:nvSpPr>
        <p:spPr>
          <a:xfrm>
            <a:off x="25275" y="6325830"/>
            <a:ext cx="286702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CHIA SẺ CẶP ĐÔI</a:t>
            </a:r>
          </a:p>
        </p:txBody>
      </p:sp>
      <p:graphicFrame>
        <p:nvGraphicFramePr>
          <p:cNvPr id="4" name="Diagram 3"/>
          <p:cNvGraphicFramePr/>
          <p:nvPr>
            <p:extLst/>
          </p:nvPr>
        </p:nvGraphicFramePr>
        <p:xfrm>
          <a:off x="2067510" y="639197"/>
          <a:ext cx="9180498" cy="5285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5998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362"/>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2111829" y="239486"/>
            <a:ext cx="8142514"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BÀI 1: TÔI VÀ CÁC BẠN</a:t>
            </a:r>
          </a:p>
        </p:txBody>
      </p:sp>
      <p:sp>
        <p:nvSpPr>
          <p:cNvPr id="8" name="TextBox 7">
            <a:extLst>
              <a:ext uri="{FF2B5EF4-FFF2-40B4-BE49-F238E27FC236}">
                <a16:creationId xmlns:a16="http://schemas.microsoft.com/office/drawing/2014/main" xmlns="" id="{3B16E968-CC60-4A72-A0AA-963AE9931639}"/>
              </a:ext>
            </a:extLst>
          </p:cNvPr>
          <p:cNvSpPr txBox="1"/>
          <p:nvPr/>
        </p:nvSpPr>
        <p:spPr>
          <a:xfrm>
            <a:off x="7724774" y="1990929"/>
            <a:ext cx="3677115" cy="1938992"/>
          </a:xfrm>
          <a:prstGeom prst="rect">
            <a:avLst/>
          </a:prstGeom>
          <a:noFill/>
        </p:spPr>
        <p:txBody>
          <a:bodyPr wrap="square">
            <a:spAutoFit/>
          </a:bodyPr>
          <a:lstStyle/>
          <a:p>
            <a:pPr marL="0" marR="0" algn="ctr">
              <a:spcBef>
                <a:spcPts val="0"/>
              </a:spcBef>
              <a:spcAft>
                <a:spcPts val="0"/>
              </a:spcAft>
            </a:pP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Brush Script MT" panose="03060802040406070304" pitchFamily="66" charset="0"/>
              </a:rPr>
              <a:t> </a:t>
            </a:r>
            <a:r>
              <a:rPr lang="vi-VN" sz="24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Brush Script MT" panose="03060802040406070304" pitchFamily="66" charset="0"/>
              </a:rPr>
              <a:t>- Hạnh phúc đi đâu đấy?                                                      </a:t>
            </a:r>
            <a:endPar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Brush Script MT" panose="03060802040406070304" pitchFamily="66" charset="0"/>
              </a:rPr>
              <a:t>                                                                                                                                  </a:t>
            </a:r>
            <a:r>
              <a:rPr lang="vi-VN" sz="24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Brush Script MT" panose="03060802040406070304" pitchFamily="66" charset="0"/>
              </a:rPr>
              <a:t>- Đến chỗ có tình bạn!                                                                                                     </a:t>
            </a:r>
            <a:endPar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vi-VN"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Brush Script MT" panose="03060802040406070304" pitchFamily="66" charset="0"/>
              </a:rPr>
              <a:t>                      </a:t>
            </a: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Brush Script MT" panose="03060802040406070304" pitchFamily="66" charset="0"/>
              </a:rPr>
              <a:t>                                                                                                               </a:t>
            </a:r>
            <a:r>
              <a:rPr lang="vi-VN"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Brush Script MT" panose="03060802040406070304" pitchFamily="66" charset="0"/>
              </a:rPr>
              <a:t>(Ngạn ngữ phương Tây)</a:t>
            </a:r>
            <a:endParaRPr lang="en-US" sz="2400" dirty="0">
              <a:ln w="0"/>
              <a:solidFill>
                <a:schemeClr val="accent1"/>
              </a:solidFill>
              <a:effectLst>
                <a:outerShdw blurRad="38100" dist="25400" dir="5400000" algn="ctr" rotWithShape="0">
                  <a:srgbClr val="6E747A">
                    <a:alpha val="43000"/>
                  </a:srgbClr>
                </a:outerShdw>
              </a:effectLst>
            </a:endParaRPr>
          </a:p>
        </p:txBody>
      </p:sp>
      <p:pic>
        <p:nvPicPr>
          <p:cNvPr id="9" name="Picture 8">
            <a:extLst>
              <a:ext uri="{FF2B5EF4-FFF2-40B4-BE49-F238E27FC236}">
                <a16:creationId xmlns:a16="http://schemas.microsoft.com/office/drawing/2014/main" xmlns="" id="{D3D0B797-0EBC-4153-8A42-C5E4CA6693EF}"/>
              </a:ext>
            </a:extLst>
          </p:cNvPr>
          <p:cNvPicPr>
            <a:picLocks noChangeAspect="1"/>
          </p:cNvPicPr>
          <p:nvPr/>
        </p:nvPicPr>
        <p:blipFill>
          <a:blip r:embed="rId3"/>
          <a:stretch>
            <a:fillRect/>
          </a:stretch>
        </p:blipFill>
        <p:spPr>
          <a:xfrm>
            <a:off x="1471961" y="2041602"/>
            <a:ext cx="6354338" cy="3790486"/>
          </a:xfrm>
          <a:prstGeom prst="rect">
            <a:avLst/>
          </a:prstGeom>
        </p:spPr>
      </p:pic>
    </p:spTree>
    <p:extLst>
      <p:ext uri="{BB962C8B-B14F-4D97-AF65-F5344CB8AC3E}">
        <p14:creationId xmlns:p14="http://schemas.microsoft.com/office/powerpoint/2010/main" val="436702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5" y="0"/>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5" y="1837674"/>
            <a:ext cx="9987380" cy="3539430"/>
          </a:xfrm>
          <a:prstGeom prst="rect">
            <a:avLst/>
          </a:prstGeom>
          <a:noFill/>
        </p:spPr>
        <p:txBody>
          <a:bodyPr wrap="square" rtlCol="0">
            <a:spAutoFit/>
          </a:bodyPr>
          <a:lstStyle/>
          <a:p>
            <a:endParaRPr lang="en-US" sz="2000" b="1" i="1"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             2. </a:t>
            </a:r>
            <a:r>
              <a:rPr lang="vi-VN" sz="2000" b="1" i="1" dirty="0" smtClean="0">
                <a:latin typeface="Times New Roman" panose="02020603050405020304" pitchFamily="18" charset="0"/>
                <a:cs typeface="Times New Roman" panose="02020603050405020304" pitchFamily="18" charset="0"/>
              </a:rPr>
              <a:t>Đọc </a:t>
            </a:r>
            <a:r>
              <a:rPr lang="vi-VN" sz="2000" b="1" i="1" dirty="0">
                <a:latin typeface="Times New Roman" panose="02020603050405020304" pitchFamily="18" charset="0"/>
                <a:cs typeface="Times New Roman" panose="02020603050405020304" pitchFamily="18" charset="0"/>
              </a:rPr>
              <a:t>hiểu nội dung:</a:t>
            </a:r>
            <a:endParaRPr lang="en-US" sz="2000" dirty="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a.Dế</a:t>
            </a:r>
            <a:r>
              <a:rPr lang="en-US" sz="2000" b="1" i="1"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Mèn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tự</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miêu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tả</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đánh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về</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bản</a:t>
            </a:r>
            <a:r>
              <a:rPr lang="en-US" sz="2000" b="1" i="1" dirty="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thân</a:t>
            </a:r>
            <a:r>
              <a:rPr lang="en-US" sz="2000" b="1" i="1" dirty="0" smtClean="0">
                <a:latin typeface="Times New Roman" panose="02020603050405020304" pitchFamily="18" charset="0"/>
                <a:cs typeface="Times New Roman" panose="02020603050405020304" pitchFamily="18" charset="0"/>
              </a:rPr>
              <a:t>.</a:t>
            </a:r>
          </a:p>
          <a:p>
            <a:r>
              <a:rPr lang="en-US" sz="2000" b="1" i="1" dirty="0">
                <a:latin typeface="Times New Roman" panose="02020603050405020304" pitchFamily="18" charset="0"/>
                <a:cs typeface="Times New Roman" panose="02020603050405020304" pitchFamily="18" charset="0"/>
              </a:rPr>
              <a:t>-</a:t>
            </a:r>
            <a:r>
              <a:rPr lang="vi-VN" sz="2000" b="1" i="1" dirty="0">
                <a:latin typeface="Times New Roman" panose="02020603050405020304" pitchFamily="18" charset="0"/>
                <a:cs typeface="Times New Roman" panose="02020603050405020304" pitchFamily="18" charset="0"/>
              </a:rPr>
              <a:t> Ngoại hình:</a:t>
            </a:r>
            <a:r>
              <a:rPr lang="vi-VN" sz="2000" dirty="0">
                <a:latin typeface="Times New Roman" panose="02020603050405020304" pitchFamily="18" charset="0"/>
                <a:cs typeface="Times New Roman" panose="02020603050405020304" pitchFamily="18" charset="0"/>
              </a:rPr>
              <a:t> được miêu tả qua: càng</a:t>
            </a:r>
            <a:r>
              <a:rPr lang="en-US" sz="2000" dirty="0">
                <a:latin typeface="Times New Roman" panose="02020603050405020304" pitchFamily="18" charset="0"/>
                <a:cs typeface="Times New Roman" panose="02020603050405020304" pitchFamily="18" charset="0"/>
              </a:rPr>
              <a:t>, n</a:t>
            </a:r>
            <a:r>
              <a:rPr lang="vi-VN" sz="2000" dirty="0">
                <a:latin typeface="Times New Roman" panose="02020603050405020304" pitchFamily="18" charset="0"/>
                <a:cs typeface="Times New Roman" panose="02020603050405020304" pitchFamily="18" charset="0"/>
              </a:rPr>
              <a:t>hững cái vuốt,</a:t>
            </a:r>
            <a:r>
              <a:rPr lang="en-US" sz="2000" dirty="0">
                <a:latin typeface="Times New Roman" panose="02020603050405020304" pitchFamily="18" charset="0"/>
                <a:cs typeface="Times New Roman" panose="02020603050405020304" pitchFamily="18" charset="0"/>
              </a:rPr>
              <a:t> c</a:t>
            </a:r>
            <a:r>
              <a:rPr lang="vi-VN" sz="2000" dirty="0">
                <a:latin typeface="Times New Roman" panose="02020603050405020304" pitchFamily="18" charset="0"/>
                <a:cs typeface="Times New Roman" panose="02020603050405020304" pitchFamily="18" charset="0"/>
              </a:rPr>
              <a:t>ánh, </a:t>
            </a:r>
            <a:r>
              <a:rPr lang="en-US" sz="2000" dirty="0">
                <a:latin typeface="Times New Roman" panose="02020603050405020304" pitchFamily="18" charset="0"/>
                <a:cs typeface="Times New Roman" panose="02020603050405020304" pitchFamily="18" charset="0"/>
              </a:rPr>
              <a:t>đ</a:t>
            </a:r>
            <a:r>
              <a:rPr lang="vi-VN" sz="2000" dirty="0">
                <a:latin typeface="Times New Roman" panose="02020603050405020304" pitchFamily="18" charset="0"/>
                <a:cs typeface="Times New Roman" panose="02020603050405020304" pitchFamily="18" charset="0"/>
              </a:rPr>
              <a:t>ầu, răng, </a:t>
            </a:r>
            <a:r>
              <a:rPr lang="en-US" sz="2000" dirty="0">
                <a:latin typeface="Times New Roman" panose="02020603050405020304" pitchFamily="18" charset="0"/>
                <a:cs typeface="Times New Roman" panose="02020603050405020304" pitchFamily="18" charset="0"/>
              </a:rPr>
              <a:t>r</a:t>
            </a:r>
            <a:r>
              <a:rPr lang="vi-VN" sz="2000" dirty="0">
                <a:latin typeface="Times New Roman" panose="02020603050405020304" pitchFamily="18" charset="0"/>
                <a:cs typeface="Times New Roman" panose="02020603050405020304" pitchFamily="18" charset="0"/>
              </a:rPr>
              <a:t>âu...</a:t>
            </a:r>
            <a:endParaRPr lang="en-US" sz="2000"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a:t>
            </a:r>
            <a:r>
              <a:rPr lang="vi-VN" sz="2000" b="1" i="1" dirty="0">
                <a:latin typeface="Times New Roman" panose="02020603050405020304" pitchFamily="18" charset="0"/>
                <a:cs typeface="Times New Roman" panose="02020603050405020304" pitchFamily="18" charset="0"/>
              </a:rPr>
              <a:t> Hành 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đạp,vũ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râu</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đi đứng, dún dẩy, cà khịa, quát, đá ghẹo...</a:t>
            </a:r>
            <a:endParaRPr lang="en-US" sz="2000" dirty="0">
              <a:latin typeface="Times New Roman" panose="02020603050405020304" pitchFamily="18" charset="0"/>
              <a:cs typeface="Times New Roman" panose="02020603050405020304" pitchFamily="18" charset="0"/>
            </a:endParaRPr>
          </a:p>
          <a:p>
            <a:r>
              <a:rPr lang="vi-VN" sz="2000" b="1" i="1" dirty="0">
                <a:latin typeface="Times New Roman" panose="02020603050405020304" pitchFamily="18" charset="0"/>
                <a:cs typeface="Times New Roman" panose="02020603050405020304" pitchFamily="18" charset="0"/>
              </a:rPr>
              <a:t>- Ý nghĩ:</a:t>
            </a:r>
            <a:r>
              <a:rPr lang="vi-VN" sz="2000" dirty="0">
                <a:latin typeface="Times New Roman" panose="02020603050405020304" pitchFamily="18" charset="0"/>
                <a:cs typeface="Times New Roman" panose="02020603050405020304" pitchFamily="18" charset="0"/>
              </a:rPr>
              <a:t>  tưởng là tay ghê gớm, đứng đầu thiên hạ.</a:t>
            </a:r>
            <a:endParaRPr lang="en-US" sz="2000" dirty="0">
              <a:latin typeface="Times New Roman" panose="02020603050405020304" pitchFamily="18" charset="0"/>
              <a:cs typeface="Times New Roman" panose="02020603050405020304" pitchFamily="18" charset="0"/>
            </a:endParaRPr>
          </a:p>
          <a:p>
            <a:r>
              <a:rPr lang="vi-VN" sz="2000" b="1" i="1" dirty="0">
                <a:latin typeface="Times New Roman" panose="02020603050405020304" pitchFamily="18" charset="0"/>
                <a:cs typeface="Times New Roman" panose="02020603050405020304" pitchFamily="18" charset="0"/>
              </a:rPr>
              <a:t>=&gt;Tính từ, động từ, từ láy, phép so ánh, nhân hóa, làm nổi bật vẻ đẹp khoẻ mạnh, cường tráng, yêu đời, tự tin nhưng kiêu ngạo, hiếu thắng… của Dế Mèn.</a:t>
            </a:r>
            <a:endParaRPr lang="en-US" sz="2000" b="1" i="1" dirty="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a:p>
            <a:endParaRPr lang="en-US" sz="2000" b="1" i="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306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 y="3518"/>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5" y="1837674"/>
            <a:ext cx="9987380" cy="2616101"/>
          </a:xfrm>
          <a:prstGeom prst="rect">
            <a:avLst/>
          </a:prstGeom>
          <a:noFill/>
        </p:spPr>
        <p:txBody>
          <a:bodyPr wrap="square" rtlCol="0">
            <a:spAutoFit/>
          </a:bodyPr>
          <a:lstStyle/>
          <a:p>
            <a:endParaRPr lang="en-US" sz="2000" b="1" i="1"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             2. </a:t>
            </a:r>
            <a:r>
              <a:rPr lang="vi-VN" sz="2000" b="1" i="1" dirty="0" smtClean="0">
                <a:latin typeface="Times New Roman" panose="02020603050405020304" pitchFamily="18" charset="0"/>
                <a:cs typeface="Times New Roman" panose="02020603050405020304" pitchFamily="18" charset="0"/>
              </a:rPr>
              <a:t>Đọc </a:t>
            </a:r>
            <a:r>
              <a:rPr lang="vi-VN" sz="2000" b="1" i="1" dirty="0">
                <a:latin typeface="Times New Roman" panose="02020603050405020304" pitchFamily="18" charset="0"/>
                <a:cs typeface="Times New Roman" panose="02020603050405020304" pitchFamily="18" charset="0"/>
              </a:rPr>
              <a:t>hiểu nội dung:</a:t>
            </a:r>
            <a:endParaRPr lang="en-US" sz="2000" dirty="0">
              <a:latin typeface="Times New Roman" panose="02020603050405020304" pitchFamily="18" charset="0"/>
              <a:cs typeface="Times New Roman" panose="02020603050405020304" pitchFamily="18" charset="0"/>
            </a:endParaRPr>
          </a:p>
          <a:p>
            <a:r>
              <a:rPr lang="vi-VN"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a:t>
            </a:r>
            <a:r>
              <a:rPr lang="en-US" sz="2000" i="1" dirty="0" err="1" smtClean="0">
                <a:latin typeface="Times New Roman" panose="02020603050405020304" pitchFamily="18" charset="0"/>
                <a:cs typeface="Times New Roman" panose="02020603050405020304" pitchFamily="18" charset="0"/>
              </a:rPr>
              <a:t>.Dế</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bản</a:t>
            </a:r>
            <a:r>
              <a:rPr lang="en-US" sz="2000"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thân</a:t>
            </a:r>
            <a:r>
              <a:rPr lang="en-US" sz="2000" i="1" dirty="0" smtClean="0">
                <a:latin typeface="Times New Roman" panose="02020603050405020304" pitchFamily="18" charset="0"/>
                <a:cs typeface="Times New Roman" panose="02020603050405020304" pitchFamily="18" charset="0"/>
              </a:rPr>
              <a:t>.</a:t>
            </a:r>
          </a:p>
          <a:p>
            <a:r>
              <a:rPr lang="en-US" b="1" i="1"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b. </a:t>
            </a:r>
            <a:r>
              <a:rPr lang="vi-VN" sz="2000" i="1" dirty="0" smtClean="0">
                <a:latin typeface="Times New Roman" panose="02020603050405020304" pitchFamily="18" charset="0"/>
                <a:cs typeface="Times New Roman" panose="02020603050405020304" pitchFamily="18" charset="0"/>
              </a:rPr>
              <a:t>Bài </a:t>
            </a:r>
            <a:r>
              <a:rPr lang="vi-VN" sz="2000" i="1" dirty="0">
                <a:latin typeface="Times New Roman" panose="02020603050405020304" pitchFamily="18" charset="0"/>
                <a:cs typeface="Times New Roman" panose="02020603050405020304" pitchFamily="18" charset="0"/>
              </a:rPr>
              <a:t>học đường đời đầu tiên của Dế Mèn</a:t>
            </a:r>
            <a:r>
              <a:rPr lang="vi-VN" sz="2000" i="1"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 </a:t>
            </a:r>
            <a:r>
              <a:rPr lang="vi-VN" sz="2000" i="1" dirty="0" smtClean="0">
                <a:latin typeface="Times New Roman" panose="02020603050405020304" pitchFamily="18" charset="0"/>
                <a:cs typeface="Times New Roman" panose="02020603050405020304" pitchFamily="18" charset="0"/>
              </a:rPr>
              <a:t>Lời </a:t>
            </a:r>
            <a:r>
              <a:rPr lang="vi-VN" sz="2000" i="1" dirty="0">
                <a:latin typeface="Times New Roman" panose="02020603050405020304" pitchFamily="18" charset="0"/>
                <a:cs typeface="Times New Roman" panose="02020603050405020304" pitchFamily="18" charset="0"/>
              </a:rPr>
              <a:t>nói, hành động của Dế Mèn với Dế Choắt</a:t>
            </a:r>
            <a:r>
              <a:rPr lang="vi-VN" sz="2000" i="1" dirty="0" smtClean="0">
                <a:latin typeface="Times New Roman" panose="02020603050405020304" pitchFamily="18" charset="0"/>
                <a:cs typeface="Times New Roman" panose="02020603050405020304" pitchFamily="18" charset="0"/>
              </a:rPr>
              <a:t>.</a:t>
            </a:r>
            <a:endParaRPr lang="en-US" sz="2000" i="1" dirty="0" smtClean="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a:p>
            <a:endParaRPr lang="en-US" sz="2000" b="1" i="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218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2"/>
            <a:ext cx="12192000" cy="6858000"/>
          </a:xfrm>
          <a:prstGeom prst="rect">
            <a:avLst/>
          </a:prstGeom>
        </p:spPr>
      </p:pic>
      <p:graphicFrame>
        <p:nvGraphicFramePr>
          <p:cNvPr id="10" name="Diagram 9"/>
          <p:cNvGraphicFramePr/>
          <p:nvPr>
            <p:extLst/>
          </p:nvPr>
        </p:nvGraphicFramePr>
        <p:xfrm>
          <a:off x="-1243512" y="1390845"/>
          <a:ext cx="10312399"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Display 10"/>
          <p:cNvSpPr/>
          <p:nvPr/>
        </p:nvSpPr>
        <p:spPr>
          <a:xfrm>
            <a:off x="8238268" y="1917576"/>
            <a:ext cx="3176058" cy="3045041"/>
          </a:xfrm>
          <a:prstGeom prst="flowChartDisplay">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tabLst>
                <a:tab pos="1385888" algn="l"/>
              </a:tabLst>
              <a:defRPr/>
            </a:pPr>
            <a:r>
              <a:rPr lang="en-US" sz="3200" b="1" i="1" dirty="0" err="1">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Gợi</a:t>
            </a:r>
            <a:r>
              <a:rPr lang="en-US" sz="3200" b="1" i="1" dirty="0">
                <a:ln w="0"/>
                <a:solidFill>
                  <a:srgbClr val="C00000"/>
                </a:solidFill>
                <a:effectLst>
                  <a:outerShdw blurRad="38100" dist="25400" dir="5400000" algn="ctr" rotWithShape="0">
                    <a:srgbClr val="6E747A">
                      <a:alpha val="43000"/>
                    </a:srgbClr>
                  </a:outerShdw>
                </a:effectLst>
                <a:latin typeface="Times New Roman" pitchFamily="18" charset="0"/>
                <a:cs typeface="Times New Roman" pitchFamily="18" charset="0"/>
              </a:rPr>
              <a:t> ý:</a:t>
            </a:r>
          </a:p>
          <a:p>
            <a:pPr algn="just">
              <a:tabLst>
                <a:tab pos="1385888" algn="l"/>
              </a:tabLst>
              <a:defRPr/>
            </a:pPr>
            <a:r>
              <a:rPr lang="en-US" sz="240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Liệt</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kê</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chi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tiết</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thể</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hành</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động</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thái</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Cách</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xưng</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hô</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Cách</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gọi</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Lời</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chối</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phũ</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phàng</a:t>
            </a:r>
            <a:r>
              <a:rPr lang="en-US" sz="2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3200" dirty="0">
              <a:ln w="0"/>
              <a:solidFill>
                <a:srgbClr val="0070C0"/>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14" name="Rectangle: Rounded Corners 7">
            <a:extLst>
              <a:ext uri="{FF2B5EF4-FFF2-40B4-BE49-F238E27FC236}">
                <a16:creationId xmlns:a16="http://schemas.microsoft.com/office/drawing/2014/main" xmlns="" id="{686CB31E-F8A0-47F9-B201-89F9790B5F97}"/>
              </a:ext>
            </a:extLst>
          </p:cNvPr>
          <p:cNvSpPr/>
          <p:nvPr/>
        </p:nvSpPr>
        <p:spPr>
          <a:xfrm>
            <a:off x="2329543" y="201835"/>
            <a:ext cx="8066314" cy="9797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Hoạt động KHÁM </a:t>
            </a:r>
            <a:r>
              <a:rPr lang="de-DE"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PHÁTRI </a:t>
            </a:r>
            <a:r>
              <a:rPr lang="de-DE"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THỨC</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4045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 y="3518"/>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5" y="1837674"/>
            <a:ext cx="9987380" cy="3847207"/>
          </a:xfrm>
          <a:prstGeom prst="rect">
            <a:avLst/>
          </a:prstGeom>
          <a:noFill/>
        </p:spPr>
        <p:txBody>
          <a:bodyPr wrap="square" rtlCol="0">
            <a:spAutoFit/>
          </a:bodyPr>
          <a:lstStyle/>
          <a:p>
            <a:r>
              <a:rPr lang="en-US" sz="2000" b="1" i="1" dirty="0">
                <a:latin typeface="Times New Roman" panose="02020603050405020304" pitchFamily="18" charset="0"/>
                <a:cs typeface="Times New Roman" panose="02020603050405020304" pitchFamily="18" charset="0"/>
              </a:rPr>
              <a:t> 2. </a:t>
            </a:r>
            <a:r>
              <a:rPr lang="vi-VN" sz="2000" b="1" i="1" dirty="0">
                <a:latin typeface="Times New Roman" panose="02020603050405020304" pitchFamily="18" charset="0"/>
                <a:cs typeface="Times New Roman" panose="02020603050405020304" pitchFamily="18" charset="0"/>
              </a:rPr>
              <a:t>Đọc hiểu nội dung:</a:t>
            </a:r>
            <a:endParaRPr lang="en-US" sz="2000" dirty="0">
              <a:latin typeface="Times New Roman" panose="02020603050405020304" pitchFamily="18" charset="0"/>
              <a:cs typeface="Times New Roman" panose="02020603050405020304" pitchFamily="18" charset="0"/>
            </a:endParaRPr>
          </a:p>
          <a:p>
            <a:r>
              <a:rPr lang="vi-VN"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a.Dế</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thân</a:t>
            </a:r>
            <a:r>
              <a:rPr lang="en-US" sz="2000" i="1" dirty="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b</a:t>
            </a:r>
            <a:r>
              <a:rPr lang="en-US" sz="2000"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Bài học đường đời đầu tiên của Dế Mèn.</a:t>
            </a:r>
            <a:endParaRPr lang="en-US" sz="2000" i="1"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Lời nói, hành động của Dế Mèn với Dế Choắt</a:t>
            </a:r>
            <a:endParaRPr lang="en-US" sz="2000" dirty="0" smtClean="0">
              <a:latin typeface="Times New Roman" panose="02020603050405020304" pitchFamily="18" charset="0"/>
              <a:cs typeface="Times New Roman" panose="02020603050405020304" pitchFamily="18" charset="0"/>
            </a:endParaRPr>
          </a:p>
          <a:p>
            <a:pPr lvl="2"/>
            <a:r>
              <a:rPr lang="en-US" sz="2000"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Hành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động</a:t>
            </a:r>
            <a:r>
              <a:rPr lang="en-US" sz="2000" b="1"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hếch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a:t>
            </a:r>
          </a:p>
          <a:p>
            <a:pPr lvl="2"/>
            <a:r>
              <a:rPr lang="en-US"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Lời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nói</a:t>
            </a:r>
            <a:r>
              <a:rPr lang="en-US" sz="2000" b="1"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hô</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mày</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xưng</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“ta”</a:t>
            </a:r>
            <a:endParaRPr lang="en-US" sz="2000" dirty="0">
              <a:latin typeface="Times New Roman" panose="02020603050405020304" pitchFamily="18" charset="0"/>
              <a:cs typeface="Times New Roman" panose="02020603050405020304" pitchFamily="18" charset="0"/>
            </a:endParaRPr>
          </a:p>
          <a:p>
            <a:pPr lvl="2"/>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chết</a:t>
            </a:r>
            <a:r>
              <a:rPr lang="en-US" sz="2000" dirty="0">
                <a:latin typeface="Times New Roman" panose="02020603050405020304" pitchFamily="18" charset="0"/>
                <a:cs typeface="Times New Roman" panose="02020603050405020304" pitchFamily="18" charset="0"/>
              </a:rPr>
              <a:t>!</a:t>
            </a:r>
          </a:p>
          <a:p>
            <a:pPr lvl="2"/>
            <a:r>
              <a:rPr lang="en-US" sz="2000" b="1" i="1" dirty="0">
                <a:latin typeface="Times New Roman" panose="02020603050405020304" pitchFamily="18" charset="0"/>
                <a:cs typeface="Times New Roman" panose="02020603050405020304" pitchFamily="18" charset="0"/>
              </a:rPr>
              <a:t>=&gt; </a:t>
            </a:r>
            <a:r>
              <a:rPr lang="en-US" sz="2000" b="1" i="1" dirty="0" err="1">
                <a:latin typeface="Times New Roman" panose="02020603050405020304" pitchFamily="18" charset="0"/>
                <a:cs typeface="Times New Roman" panose="02020603050405020304" pitchFamily="18" charset="0"/>
              </a:rPr>
              <a:t>Thái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độ</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hiện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sự</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ngạo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mạn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coi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người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khác</a:t>
            </a:r>
            <a:r>
              <a:rPr lang="en-US" sz="2000" b="1" i="1" dirty="0">
                <a:latin typeface="Times New Roman" panose="02020603050405020304" pitchFamily="18" charset="0"/>
                <a:cs typeface="Times New Roman" panose="02020603050405020304" pitchFamily="18" charset="0"/>
              </a:rPr>
              <a:t>.</a:t>
            </a:r>
          </a:p>
          <a:p>
            <a:endParaRPr lang="en-US" sz="2000" i="1" dirty="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a:p>
            <a:endParaRPr lang="en-US" sz="2000" b="1" i="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829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 y="3518"/>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5" y="1837674"/>
            <a:ext cx="9987380" cy="2923877"/>
          </a:xfrm>
          <a:prstGeom prst="rect">
            <a:avLst/>
          </a:prstGeom>
          <a:noFill/>
        </p:spPr>
        <p:txBody>
          <a:bodyPr wrap="square" rtlCol="0">
            <a:spAutoFit/>
          </a:bodyPr>
          <a:lstStyle/>
          <a:p>
            <a:r>
              <a:rPr lang="en-US" sz="2000" b="1" i="1" dirty="0">
                <a:latin typeface="Times New Roman" panose="02020603050405020304" pitchFamily="18" charset="0"/>
                <a:cs typeface="Times New Roman" panose="02020603050405020304" pitchFamily="18" charset="0"/>
              </a:rPr>
              <a:t> 2. </a:t>
            </a:r>
            <a:r>
              <a:rPr lang="vi-VN" sz="2000" b="1" i="1" dirty="0">
                <a:latin typeface="Times New Roman" panose="02020603050405020304" pitchFamily="18" charset="0"/>
                <a:cs typeface="Times New Roman" panose="02020603050405020304" pitchFamily="18" charset="0"/>
              </a:rPr>
              <a:t>Đọc hiểu nội dung:</a:t>
            </a:r>
            <a:endParaRPr lang="en-US" sz="2000" dirty="0">
              <a:latin typeface="Times New Roman" panose="02020603050405020304" pitchFamily="18" charset="0"/>
              <a:cs typeface="Times New Roman" panose="02020603050405020304" pitchFamily="18" charset="0"/>
            </a:endParaRPr>
          </a:p>
          <a:p>
            <a:r>
              <a:rPr lang="vi-VN"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a.Dế</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thân</a:t>
            </a:r>
            <a:r>
              <a:rPr lang="en-US" sz="2000" i="1" dirty="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b</a:t>
            </a:r>
            <a:r>
              <a:rPr lang="en-US" sz="2000"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Bài học đường đời đầu tiên của Dế Mèn.</a:t>
            </a:r>
            <a:endParaRPr lang="en-US" sz="2000" i="1"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Lời nói, hành động của Dế Mèn với Dế </a:t>
            </a:r>
            <a:r>
              <a:rPr lang="vi-VN" sz="2000" i="1" dirty="0" smtClean="0">
                <a:latin typeface="Times New Roman" panose="02020603050405020304" pitchFamily="18" charset="0"/>
                <a:cs typeface="Times New Roman" panose="02020603050405020304" pitchFamily="18" charset="0"/>
              </a:rPr>
              <a:t>Cho</a:t>
            </a:r>
            <a:r>
              <a:rPr lang="en-US" sz="2000" i="1" dirty="0" err="1" smtClean="0">
                <a:latin typeface="Times New Roman" panose="02020603050405020304" pitchFamily="18" charset="0"/>
                <a:cs typeface="Times New Roman" panose="02020603050405020304" pitchFamily="18" charset="0"/>
              </a:rPr>
              <a:t>ắt</a:t>
            </a:r>
            <a:r>
              <a:rPr lang="en-US" sz="2000" b="1" i="1" dirty="0" smtClean="0">
                <a:latin typeface="Times New Roman" panose="02020603050405020304" pitchFamily="18" charset="0"/>
                <a:cs typeface="Times New Roman" panose="02020603050405020304" pitchFamily="18" charset="0"/>
              </a:rPr>
              <a:t>.</a:t>
            </a:r>
          </a:p>
          <a:p>
            <a:r>
              <a:rPr lang="en-US" sz="2000" i="1" dirty="0" smtClean="0">
                <a:latin typeface="Times New Roman" panose="02020603050405020304" pitchFamily="18" charset="0"/>
                <a:cs typeface="Times New Roman" panose="02020603050405020304" pitchFamily="18" charset="0"/>
              </a:rPr>
              <a:t>        * </a:t>
            </a:r>
            <a:r>
              <a:rPr lang="en-US" sz="2000" i="1" dirty="0" err="1" smtClean="0">
                <a:latin typeface="Times New Roman" panose="02020603050405020304" pitchFamily="18" charset="0"/>
                <a:cs typeface="Times New Roman" panose="02020603050405020304" pitchFamily="18" charset="0"/>
              </a:rPr>
              <a:t>Những</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Choắt</a:t>
            </a:r>
            <a:endParaRPr lang="en-US" sz="2000" b="1" i="1" dirty="0">
              <a:latin typeface="Times New Roman" panose="02020603050405020304" pitchFamily="18" charset="0"/>
              <a:cs typeface="Times New Roman" panose="02020603050405020304" pitchFamily="18" charset="0"/>
            </a:endParaRPr>
          </a:p>
          <a:p>
            <a:endParaRPr lang="en-US" sz="2000" i="1" dirty="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a:p>
            <a:endParaRPr lang="en-US" sz="2000" b="1" i="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460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CC840B-0344-4D6D-9734-C23DCF32E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18"/>
            <a:ext cx="12192000" cy="6788170"/>
          </a:xfrm>
          <a:prstGeom prst="rect">
            <a:avLst/>
          </a:prstGeom>
        </p:spPr>
      </p:pic>
      <p:graphicFrame>
        <p:nvGraphicFramePr>
          <p:cNvPr id="10" name="Diagram 9"/>
          <p:cNvGraphicFramePr/>
          <p:nvPr>
            <p:extLst/>
          </p:nvPr>
        </p:nvGraphicFramePr>
        <p:xfrm>
          <a:off x="-1243512" y="1302068"/>
          <a:ext cx="10312399"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Display 10"/>
          <p:cNvSpPr/>
          <p:nvPr/>
        </p:nvSpPr>
        <p:spPr>
          <a:xfrm>
            <a:off x="7836187" y="1604536"/>
            <a:ext cx="3595847" cy="3558479"/>
          </a:xfrm>
          <a:prstGeom prst="flowChartDisplay">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i="1" dirty="0" err="1">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Gợi</a:t>
            </a:r>
            <a:r>
              <a:rPr lang="en-US" sz="2400" b="1" i="1" dirty="0">
                <a:ln w="0"/>
                <a:solidFill>
                  <a:srgbClr val="C00000"/>
                </a:solidFill>
                <a:effectLst>
                  <a:outerShdw blurRad="38100" dist="25400" dir="5400000" algn="ctr" rotWithShape="0">
                    <a:srgbClr val="6E747A">
                      <a:alpha val="43000"/>
                    </a:srgbClr>
                  </a:outerShdw>
                </a:effectLst>
                <a:latin typeface="Times New Roman" pitchFamily="18" charset="0"/>
                <a:cs typeface="Times New Roman" pitchFamily="18" charset="0"/>
              </a:rPr>
              <a:t> ý</a:t>
            </a:r>
            <a:r>
              <a:rPr lang="en-US" sz="3200" i="1" dirty="0">
                <a:ln w="0"/>
                <a:solidFill>
                  <a:schemeClr val="accent1">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Nguyên</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dẫn</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cái</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chết</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Dế</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Choắt</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Lời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kể</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của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Dế</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Mèn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lời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đối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thoại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của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Mèn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với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Choắt</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sự</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thay</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đổi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trong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lời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nói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hành</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thể</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thái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độ</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gì</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của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Dế</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Mèn</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Vì</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sao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Mèn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lại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rút</a:t>
            </a:r>
            <a:r>
              <a:rPr lang="en-US" dirty="0">
                <a:solidFill>
                  <a:schemeClr val="accent1">
                    <a:lumMod val="75000"/>
                  </a:schemeClr>
                </a:solidFill>
                <a:latin typeface="Times New Roman" panose="02020603050405020304" pitchFamily="18" charset="0"/>
                <a:cs typeface="Times New Roman" panose="02020603050405020304" pitchFamily="18" charset="0"/>
              </a:rPr>
              <a:t> ra </a:t>
            </a:r>
            <a:r>
              <a:rPr lang="en-US"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bài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học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đường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đời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đầu</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tiên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cho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mình</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pPr algn="just">
              <a:tabLst>
                <a:tab pos="1385888" algn="l"/>
              </a:tabLst>
              <a:defRPr/>
            </a:pPr>
            <a:endParaRPr lang="en-US" sz="3200" i="1" dirty="0">
              <a:ln w="0"/>
              <a:solidFill>
                <a:schemeClr val="accent1">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9" name="Rectangle: Rounded Corners 7">
            <a:extLst>
              <a:ext uri="{FF2B5EF4-FFF2-40B4-BE49-F238E27FC236}">
                <a16:creationId xmlns:a16="http://schemas.microsoft.com/office/drawing/2014/main" xmlns="" id="{686CB31E-F8A0-47F9-B201-89F9790B5F97}"/>
              </a:ext>
            </a:extLst>
          </p:cNvPr>
          <p:cNvSpPr/>
          <p:nvPr/>
        </p:nvSpPr>
        <p:spPr>
          <a:xfrm>
            <a:off x="2329543" y="29822"/>
            <a:ext cx="8066314" cy="9797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Hoạt động KHÁM </a:t>
            </a:r>
            <a:r>
              <a:rPr lang="de-DE"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PHÁTRI </a:t>
            </a:r>
            <a:r>
              <a:rPr lang="de-DE"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THỨC</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74607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 y="3518"/>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5" y="1837674"/>
            <a:ext cx="9987380" cy="4770537"/>
          </a:xfrm>
          <a:prstGeom prst="rect">
            <a:avLst/>
          </a:prstGeom>
          <a:noFill/>
        </p:spPr>
        <p:txBody>
          <a:bodyPr wrap="square" rtlCol="0">
            <a:spAutoFit/>
          </a:bodyPr>
          <a:lstStyle/>
          <a:p>
            <a:r>
              <a:rPr lang="en-US" sz="2000" b="1" i="1" dirty="0">
                <a:latin typeface="Times New Roman" panose="02020603050405020304" pitchFamily="18" charset="0"/>
                <a:cs typeface="Times New Roman" panose="02020603050405020304" pitchFamily="18" charset="0"/>
              </a:rPr>
              <a:t> 2. </a:t>
            </a:r>
            <a:r>
              <a:rPr lang="vi-VN" sz="2000" b="1" i="1" dirty="0">
                <a:latin typeface="Times New Roman" panose="02020603050405020304" pitchFamily="18" charset="0"/>
                <a:cs typeface="Times New Roman" panose="02020603050405020304" pitchFamily="18" charset="0"/>
              </a:rPr>
              <a:t>Đọc hiểu nội dung:</a:t>
            </a:r>
            <a:endParaRPr lang="en-US" sz="2000" dirty="0">
              <a:latin typeface="Times New Roman" panose="02020603050405020304" pitchFamily="18" charset="0"/>
              <a:cs typeface="Times New Roman" panose="02020603050405020304" pitchFamily="18" charset="0"/>
            </a:endParaRPr>
          </a:p>
          <a:p>
            <a:r>
              <a:rPr lang="vi-VN"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a.Dế</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thân</a:t>
            </a:r>
            <a:r>
              <a:rPr lang="en-US" sz="2000" i="1" dirty="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b</a:t>
            </a:r>
            <a:r>
              <a:rPr lang="en-US" sz="2000"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Bài học đường đời đầu tiên của Dế Mèn.</a:t>
            </a:r>
            <a:endParaRPr lang="en-US" sz="2000" i="1"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Lời nói, hành động của Dế Mèn với Dế </a:t>
            </a:r>
            <a:r>
              <a:rPr lang="vi-VN" sz="2000" i="1" dirty="0" smtClean="0">
                <a:latin typeface="Times New Roman" panose="02020603050405020304" pitchFamily="18" charset="0"/>
                <a:cs typeface="Times New Roman" panose="02020603050405020304" pitchFamily="18" charset="0"/>
              </a:rPr>
              <a:t>Cho</a:t>
            </a:r>
            <a:r>
              <a:rPr lang="en-US" sz="2000" i="1" dirty="0" err="1" smtClean="0">
                <a:latin typeface="Times New Roman" panose="02020603050405020304" pitchFamily="18" charset="0"/>
                <a:cs typeface="Times New Roman" panose="02020603050405020304" pitchFamily="18" charset="0"/>
              </a:rPr>
              <a:t>ắt</a:t>
            </a:r>
            <a:r>
              <a:rPr lang="en-US" sz="2000" b="1" i="1" dirty="0" smtClean="0">
                <a:latin typeface="Times New Roman" panose="02020603050405020304" pitchFamily="18" charset="0"/>
                <a:cs typeface="Times New Roman" panose="02020603050405020304" pitchFamily="18" charset="0"/>
              </a:rPr>
              <a:t>.</a:t>
            </a:r>
          </a:p>
          <a:p>
            <a:r>
              <a:rPr lang="en-US" sz="2000" i="1" dirty="0" smtClean="0">
                <a:latin typeface="Times New Roman" panose="02020603050405020304" pitchFamily="18" charset="0"/>
                <a:cs typeface="Times New Roman" panose="02020603050405020304" pitchFamily="18" charset="0"/>
              </a:rPr>
              <a:t>        * </a:t>
            </a:r>
            <a:r>
              <a:rPr lang="en-US" sz="2000" i="1" dirty="0" err="1" smtClean="0">
                <a:latin typeface="Times New Roman" panose="02020603050405020304" pitchFamily="18" charset="0"/>
                <a:cs typeface="Times New Roman" panose="02020603050405020304" pitchFamily="18" charset="0"/>
              </a:rPr>
              <a:t>Những</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Dế</a:t>
            </a:r>
            <a:r>
              <a:rPr lang="en-US" sz="2000"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Choắt</a:t>
            </a:r>
            <a:endParaRPr lang="en-US" sz="2000" i="1" dirty="0" smtClean="0">
              <a:latin typeface="Times New Roman" panose="02020603050405020304" pitchFamily="18" charset="0"/>
              <a:cs typeface="Times New Roman" panose="02020603050405020304" pitchFamily="18" charset="0"/>
            </a:endParaRPr>
          </a:p>
          <a:p>
            <a:pPr lvl="1"/>
            <a:r>
              <a:rPr lang="vi-VN" sz="2000" b="1" i="1" dirty="0">
                <a:latin typeface="Times New Roman" panose="02020603050405020304" pitchFamily="18" charset="0"/>
                <a:cs typeface="Times New Roman" panose="02020603050405020304" pitchFamily="18" charset="0"/>
              </a:rPr>
              <a:t>+ Nguyên nhân</a:t>
            </a:r>
            <a:r>
              <a:rPr lang="vi-VN" sz="2000" b="1" dirty="0">
                <a:latin typeface="Times New Roman" panose="02020603050405020304" pitchFamily="18" charset="0"/>
                <a:cs typeface="Times New Roman" panose="02020603050405020304" pitchFamily="18" charset="0"/>
              </a:rPr>
              <a:t>:</a:t>
            </a:r>
            <a:r>
              <a:rPr lang="vi-VN" sz="2000" b="1"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Mèn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Cốc</a:t>
            </a:r>
            <a:r>
              <a:rPr lang="en-US" sz="2000" dirty="0">
                <a:latin typeface="Times New Roman" panose="02020603050405020304" pitchFamily="18" charset="0"/>
                <a:cs typeface="Times New Roman" panose="02020603050405020304" pitchFamily="18" charset="0"/>
              </a:rPr>
              <a:t> </a:t>
            </a:r>
          </a:p>
          <a:p>
            <a:pPr lvl="1"/>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Hành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động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lời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than, </a:t>
            </a:r>
            <a:r>
              <a:rPr lang="en-US" sz="2000" dirty="0" err="1">
                <a:latin typeface="Times New Roman" panose="02020603050405020304" pitchFamily="18" charset="0"/>
                <a:cs typeface="Times New Roman" panose="02020603050405020304" pitchFamily="18" charset="0"/>
              </a:rPr>
              <a:t>đem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lặng</a:t>
            </a:r>
            <a:r>
              <a:rPr lang="vi-V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pPr lvl="1"/>
            <a:r>
              <a:rPr lang="en-US" sz="2000" b="1" i="1" dirty="0">
                <a:latin typeface="Times New Roman" panose="02020603050405020304" pitchFamily="18" charset="0"/>
                <a:cs typeface="Times New Roman" panose="02020603050405020304" pitchFamily="18" charset="0"/>
              </a:rPr>
              <a:t>+ Ý </a:t>
            </a:r>
            <a:r>
              <a:rPr lang="en-US" sz="2000" b="1" i="1" dirty="0" err="1">
                <a:latin typeface="Times New Roman" panose="02020603050405020304" pitchFamily="18" charset="0"/>
                <a:cs typeface="Times New Roman" panose="02020603050405020304" pitchFamily="18" charset="0"/>
              </a:rPr>
              <a:t>nghĩ</a:t>
            </a:r>
            <a:r>
              <a:rPr lang="en-US" sz="2000" b="1"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a:t>
            </a:r>
          </a:p>
          <a:p>
            <a:pPr lvl="1"/>
            <a:r>
              <a:rPr lang="en-US" sz="2000" b="1" i="1" dirty="0">
                <a:latin typeface="Times New Roman" panose="02020603050405020304" pitchFamily="18" charset="0"/>
                <a:cs typeface="Times New Roman" panose="02020603050405020304" pitchFamily="18" charset="0"/>
              </a:rPr>
              <a:t>=&gt;</a:t>
            </a:r>
            <a:r>
              <a:rPr lang="en-US" sz="2000" b="1" i="1" dirty="0" err="1">
                <a:latin typeface="Times New Roman" panose="02020603050405020304" pitchFamily="18" charset="0"/>
                <a:cs typeface="Times New Roman" panose="02020603050405020304" pitchFamily="18" charset="0"/>
              </a:rPr>
              <a:t>Nhân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vật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được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miêu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tả</a:t>
            </a:r>
            <a:r>
              <a:rPr lang="en-US" sz="2000" b="1" i="1" dirty="0">
                <a:latin typeface="Times New Roman" panose="02020603050405020304" pitchFamily="18" charset="0"/>
                <a:cs typeface="Times New Roman" panose="02020603050405020304" pitchFamily="18" charset="0"/>
              </a:rPr>
              <a:t> qua </a:t>
            </a:r>
            <a:r>
              <a:rPr lang="en-US" sz="2000" b="1" i="1" dirty="0" err="1">
                <a:latin typeface="Times New Roman" panose="02020603050405020304" pitchFamily="18" charset="0"/>
                <a:cs typeface="Times New Roman" panose="02020603050405020304" pitchFamily="18" charset="0"/>
              </a:rPr>
              <a:t>cử</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chỉ</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lời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cảm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xúc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suy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nghĩ</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lời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lời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đối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thoại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thành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hiện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sự</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thay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đổi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trong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tính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của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Dế</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Mèn</a:t>
            </a:r>
            <a:r>
              <a:rPr lang="en-US" sz="2000" b="1" i="1" dirty="0">
                <a:latin typeface="Times New Roman" panose="02020603050405020304" pitchFamily="18" charset="0"/>
                <a:cs typeface="Times New Roman" panose="02020603050405020304" pitchFamily="18" charset="0"/>
              </a:rPr>
              <a:t>.</a:t>
            </a:r>
          </a:p>
          <a:p>
            <a:endParaRPr lang="en-US" sz="2000" b="1" i="1" dirty="0">
              <a:latin typeface="Times New Roman" panose="02020603050405020304" pitchFamily="18" charset="0"/>
              <a:cs typeface="Times New Roman" panose="02020603050405020304" pitchFamily="18" charset="0"/>
            </a:endParaRPr>
          </a:p>
          <a:p>
            <a:endParaRPr lang="en-US" sz="2000" i="1" dirty="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a:p>
            <a:endParaRPr lang="en-US" sz="2000" b="1" i="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469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 y="3518"/>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5" y="1837674"/>
            <a:ext cx="9987380" cy="3539430"/>
          </a:xfrm>
          <a:prstGeom prst="rect">
            <a:avLst/>
          </a:prstGeom>
          <a:noFill/>
        </p:spPr>
        <p:txBody>
          <a:bodyPr wrap="square" rtlCol="0">
            <a:spAutoFit/>
          </a:bodyPr>
          <a:lstStyle/>
          <a:p>
            <a:r>
              <a:rPr lang="en-US" sz="2000" b="1" i="1" dirty="0">
                <a:latin typeface="Times New Roman" panose="02020603050405020304" pitchFamily="18" charset="0"/>
                <a:cs typeface="Times New Roman" panose="02020603050405020304" pitchFamily="18" charset="0"/>
              </a:rPr>
              <a:t> 2. </a:t>
            </a:r>
            <a:r>
              <a:rPr lang="vi-VN" sz="2000" b="1" i="1" dirty="0">
                <a:latin typeface="Times New Roman" panose="02020603050405020304" pitchFamily="18" charset="0"/>
                <a:cs typeface="Times New Roman" panose="02020603050405020304" pitchFamily="18" charset="0"/>
              </a:rPr>
              <a:t>Đọc hiểu nội dung:</a:t>
            </a:r>
            <a:endParaRPr lang="en-US" sz="2000" dirty="0">
              <a:latin typeface="Times New Roman" panose="02020603050405020304" pitchFamily="18" charset="0"/>
              <a:cs typeface="Times New Roman" panose="02020603050405020304" pitchFamily="18" charset="0"/>
            </a:endParaRPr>
          </a:p>
          <a:p>
            <a:r>
              <a:rPr lang="vi-VN"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a.Dế</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thân</a:t>
            </a:r>
            <a:r>
              <a:rPr lang="en-US" sz="2000" i="1" dirty="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b</a:t>
            </a:r>
            <a:r>
              <a:rPr lang="en-US" sz="2000"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Bài học đường đời đầu tiên của Dế Mèn.</a:t>
            </a:r>
            <a:endParaRPr lang="en-US" sz="2000" i="1"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Lời nói, hành động của Dế Mèn với Dế </a:t>
            </a:r>
            <a:r>
              <a:rPr lang="vi-VN" sz="2000" i="1" dirty="0" smtClean="0">
                <a:latin typeface="Times New Roman" panose="02020603050405020304" pitchFamily="18" charset="0"/>
                <a:cs typeface="Times New Roman" panose="02020603050405020304" pitchFamily="18" charset="0"/>
              </a:rPr>
              <a:t>Cho</a:t>
            </a:r>
            <a:r>
              <a:rPr lang="en-US" sz="2000" i="1" dirty="0" err="1" smtClean="0">
                <a:latin typeface="Times New Roman" panose="02020603050405020304" pitchFamily="18" charset="0"/>
                <a:cs typeface="Times New Roman" panose="02020603050405020304" pitchFamily="18" charset="0"/>
              </a:rPr>
              <a:t>ắt</a:t>
            </a:r>
            <a:r>
              <a:rPr lang="en-US" sz="2000" b="1" i="1" dirty="0" smtClean="0">
                <a:latin typeface="Times New Roman" panose="02020603050405020304" pitchFamily="18" charset="0"/>
                <a:cs typeface="Times New Roman" panose="02020603050405020304" pitchFamily="18" charset="0"/>
              </a:rPr>
              <a:t>.</a:t>
            </a:r>
          </a:p>
          <a:p>
            <a:r>
              <a:rPr lang="en-US" sz="2000" i="1" dirty="0" smtClean="0">
                <a:latin typeface="Times New Roman" panose="02020603050405020304" pitchFamily="18" charset="0"/>
                <a:cs typeface="Times New Roman" panose="02020603050405020304" pitchFamily="18" charset="0"/>
              </a:rPr>
              <a:t>       * </a:t>
            </a:r>
            <a:r>
              <a:rPr lang="en-US" sz="2000" i="1" dirty="0" err="1" smtClean="0">
                <a:latin typeface="Times New Roman" panose="02020603050405020304" pitchFamily="18" charset="0"/>
                <a:cs typeface="Times New Roman" panose="02020603050405020304" pitchFamily="18" charset="0"/>
              </a:rPr>
              <a:t>Những</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Dế</a:t>
            </a:r>
            <a:r>
              <a:rPr lang="en-US" sz="2000"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Choắt</a:t>
            </a:r>
            <a:endParaRPr lang="en-US" sz="2000" i="1" dirty="0" smtClean="0">
              <a:latin typeface="Times New Roman" panose="02020603050405020304" pitchFamily="18" charset="0"/>
              <a:cs typeface="Times New Roman" panose="02020603050405020304" pitchFamily="18" charset="0"/>
            </a:endParaRPr>
          </a:p>
          <a:p>
            <a:pPr marL="0" lvl="2"/>
            <a:r>
              <a:rPr lang="en-US" sz="2000" i="1" dirty="0" smtClean="0">
                <a:latin typeface="Times New Roman" panose="02020603050405020304" pitchFamily="18" charset="0"/>
                <a:cs typeface="Times New Roman" panose="02020603050405020304" pitchFamily="18" charset="0"/>
              </a:rPr>
              <a:t>        * </a:t>
            </a:r>
            <a:r>
              <a:rPr lang="en-US" sz="2000" i="1" dirty="0" err="1" smtClean="0">
                <a:latin typeface="Times New Roman" panose="02020603050405020304" pitchFamily="18" charset="0"/>
                <a:cs typeface="Times New Roman" panose="02020603050405020304" pitchFamily="18" charset="0"/>
              </a:rPr>
              <a:t>Bài</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a:t>
            </a:r>
          </a:p>
          <a:p>
            <a:endParaRPr lang="en-US" sz="2000" b="1" i="1" dirty="0">
              <a:latin typeface="Times New Roman" panose="02020603050405020304" pitchFamily="18" charset="0"/>
              <a:cs typeface="Times New Roman" panose="02020603050405020304" pitchFamily="18" charset="0"/>
            </a:endParaRPr>
          </a:p>
          <a:p>
            <a:endParaRPr lang="en-US" sz="2000" i="1" dirty="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a:p>
            <a:endParaRPr lang="en-US" sz="2000" b="1" i="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066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CC840B-0344-4D6D-9734-C23DCF32E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18"/>
            <a:ext cx="12192000" cy="6788170"/>
          </a:xfrm>
          <a:prstGeom prst="rect">
            <a:avLst/>
          </a:prstGeom>
        </p:spPr>
      </p:pic>
      <p:graphicFrame>
        <p:nvGraphicFramePr>
          <p:cNvPr id="10" name="Diagram 9"/>
          <p:cNvGraphicFramePr/>
          <p:nvPr>
            <p:extLst/>
          </p:nvPr>
        </p:nvGraphicFramePr>
        <p:xfrm>
          <a:off x="-1243512" y="1302068"/>
          <a:ext cx="10312399"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Display 10"/>
          <p:cNvSpPr/>
          <p:nvPr/>
        </p:nvSpPr>
        <p:spPr>
          <a:xfrm>
            <a:off x="7510509" y="1498834"/>
            <a:ext cx="4500978" cy="3738991"/>
          </a:xfrm>
          <a:prstGeom prst="flowChartDisplay">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400" b="1" i="1" dirty="0">
              <a:ln w="0"/>
              <a:solidFill>
                <a:srgbClr val="C00000"/>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2" name="TextBox 1"/>
          <p:cNvSpPr txBox="1"/>
          <p:nvPr/>
        </p:nvSpPr>
        <p:spPr>
          <a:xfrm>
            <a:off x="8238474" y="1526953"/>
            <a:ext cx="3400147" cy="3970318"/>
          </a:xfrm>
          <a:prstGeom prst="rect">
            <a:avLst/>
          </a:prstGeom>
          <a:noFill/>
        </p:spPr>
        <p:txBody>
          <a:bodyPr wrap="square" rtlCol="0">
            <a:spAutoFit/>
          </a:bodyPr>
          <a:lstStyle/>
          <a:p>
            <a:pPr algn="just"/>
            <a:r>
              <a:rPr lang="en-US" sz="2100" b="1" i="1" dirty="0" err="1">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Gợi</a:t>
            </a:r>
            <a:r>
              <a:rPr lang="en-US" sz="2100" b="1" i="1"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 ý</a:t>
            </a:r>
            <a:r>
              <a:rPr lang="en-US" sz="2100" b="1" i="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a:t>
            </a:r>
            <a:r>
              <a:rPr lang="vi-VN" sz="21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a:solidFill>
                  <a:schemeClr val="accent1">
                    <a:lumMod val="75000"/>
                  </a:schemeClr>
                </a:solidFill>
                <a:latin typeface="Times New Roman" panose="02020603050405020304" pitchFamily="18" charset="0"/>
                <a:cs typeface="Times New Roman" panose="02020603050405020304" pitchFamily="18" charset="0"/>
              </a:rPr>
              <a:t>- Theo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em</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vì</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sao</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Mèn</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lại</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có</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thay</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đổi</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tính</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cách</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mình</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như</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vậy</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gì</a:t>
            </a:r>
            <a:r>
              <a:rPr lang="en-US" sz="2100" i="1" dirty="0">
                <a:solidFill>
                  <a:schemeClr val="accent1">
                    <a:lumMod val="75000"/>
                  </a:schemeClr>
                </a:solidFill>
                <a:latin typeface="Times New Roman" panose="02020603050405020304" pitchFamily="18" charset="0"/>
                <a:cs typeface="Times New Roman" panose="02020603050405020304" pitchFamily="18" charset="0"/>
              </a:rPr>
              <a:t> ở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Choắt</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khiến</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Mèn</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tỉnh</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ngộ</a:t>
            </a:r>
            <a:r>
              <a:rPr lang="en-US" sz="2100" i="1" dirty="0">
                <a:solidFill>
                  <a:schemeClr val="accent1">
                    <a:lumMod val="75000"/>
                  </a:schemeClr>
                </a:solidFill>
                <a:latin typeface="Times New Roman" panose="02020603050405020304" pitchFamily="18" charset="0"/>
                <a:cs typeface="Times New Roman" panose="02020603050405020304" pitchFamily="18" charset="0"/>
              </a:rPr>
              <a:t>?)</a:t>
            </a:r>
            <a:endParaRPr lang="en-US" sz="2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Tính</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cách</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100" i="1" dirty="0">
                <a:solidFill>
                  <a:schemeClr val="accent1">
                    <a:lumMod val="75000"/>
                  </a:schemeClr>
                </a:solidFill>
                <a:latin typeface="Times New Roman" panose="02020603050405020304" pitchFamily="18" charset="0"/>
                <a:cs typeface="Times New Roman" panose="02020603050405020304" pitchFamily="18" charset="0"/>
              </a:rPr>
              <a:t> con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có</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thể</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thay</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đổi</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gì</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giúp</a:t>
            </a:r>
            <a:r>
              <a:rPr lang="en-US" sz="2100" i="1" dirty="0">
                <a:solidFill>
                  <a:schemeClr val="accent1">
                    <a:lumMod val="75000"/>
                  </a:schemeClr>
                </a:solidFill>
                <a:latin typeface="Times New Roman" panose="02020603050405020304" pitchFamily="18" charset="0"/>
                <a:cs typeface="Times New Roman" panose="02020603050405020304" pitchFamily="18" charset="0"/>
              </a:rPr>
              <a:t> con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có</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thể</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thay</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đổi</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tính</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cách</a:t>
            </a:r>
            <a:r>
              <a:rPr lang="en-US" sz="2100" i="1" dirty="0">
                <a:solidFill>
                  <a:schemeClr val="accent1">
                    <a:lumMod val="75000"/>
                  </a:schemeClr>
                </a:solidFill>
                <a:latin typeface="Times New Roman" panose="02020603050405020304" pitchFamily="18" charset="0"/>
                <a:cs typeface="Times New Roman" panose="02020603050405020304" pitchFamily="18" charset="0"/>
              </a:rPr>
              <a:t>?</a:t>
            </a:r>
            <a:endParaRPr lang="en-US" sz="2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100" i="1" dirty="0">
                <a:solidFill>
                  <a:schemeClr val="accent1">
                    <a:lumMod val="75000"/>
                  </a:schemeClr>
                </a:solidFill>
                <a:latin typeface="Times New Roman" panose="02020603050405020304" pitchFamily="18" charset="0"/>
                <a:cs typeface="Times New Roman" panose="02020603050405020304" pitchFamily="18" charset="0"/>
              </a:rPr>
              <a:t>- Theo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em</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bài</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học</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đường</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đời</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đầu</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tiên</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Mèn</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là</a:t>
            </a:r>
            <a:r>
              <a:rPr lang="en-US" sz="2100" i="1" dirty="0">
                <a:solidFill>
                  <a:schemeClr val="accent1">
                    <a:lumMod val="75000"/>
                  </a:schemeClr>
                </a:solidFill>
                <a:latin typeface="Times New Roman" panose="02020603050405020304" pitchFamily="18" charset="0"/>
                <a:cs typeface="Times New Roman" panose="02020603050405020304" pitchFamily="18" charset="0"/>
              </a:rPr>
              <a:t> </a:t>
            </a:r>
            <a:r>
              <a:rPr lang="en-US" sz="2100" i="1" dirty="0" err="1">
                <a:solidFill>
                  <a:schemeClr val="accent1">
                    <a:lumMod val="75000"/>
                  </a:schemeClr>
                </a:solidFill>
                <a:latin typeface="Times New Roman" panose="02020603050405020304" pitchFamily="18" charset="0"/>
                <a:cs typeface="Times New Roman" panose="02020603050405020304" pitchFamily="18" charset="0"/>
              </a:rPr>
              <a:t>gì</a:t>
            </a:r>
            <a:r>
              <a:rPr lang="en-US" sz="2100" i="1" dirty="0">
                <a:solidFill>
                  <a:schemeClr val="accent1">
                    <a:lumMod val="75000"/>
                  </a:schemeClr>
                </a:solidFill>
                <a:latin typeface="Times New Roman" panose="02020603050405020304" pitchFamily="18" charset="0"/>
                <a:cs typeface="Times New Roman" panose="02020603050405020304" pitchFamily="18" charset="0"/>
              </a:rPr>
              <a:t>?</a:t>
            </a:r>
            <a:endParaRPr lang="en-US" sz="2100" b="1" i="1" dirty="0">
              <a:ln w="0"/>
              <a:solidFill>
                <a:srgbClr val="C00000"/>
              </a:solidFill>
              <a:effectLst>
                <a:outerShdw blurRad="38100" dist="25400" dir="5400000" algn="ctr" rotWithShape="0">
                  <a:srgbClr val="6E747A">
                    <a:alpha val="43000"/>
                  </a:srgbClr>
                </a:outerShdw>
              </a:effectLst>
              <a:latin typeface="Times New Roman" pitchFamily="18" charset="0"/>
              <a:cs typeface="Times New Roman" pitchFamily="18" charset="0"/>
            </a:endParaRPr>
          </a:p>
          <a:p>
            <a:pPr algn="just"/>
            <a:endParaRPr lang="en-US" sz="2100" dirty="0"/>
          </a:p>
        </p:txBody>
      </p:sp>
      <p:sp>
        <p:nvSpPr>
          <p:cNvPr id="6" name="Rectangle: Rounded Corners 7">
            <a:extLst>
              <a:ext uri="{FF2B5EF4-FFF2-40B4-BE49-F238E27FC236}">
                <a16:creationId xmlns:a16="http://schemas.microsoft.com/office/drawing/2014/main" xmlns="" id="{686CB31E-F8A0-47F9-B201-89F9790B5F97}"/>
              </a:ext>
            </a:extLst>
          </p:cNvPr>
          <p:cNvSpPr/>
          <p:nvPr/>
        </p:nvSpPr>
        <p:spPr>
          <a:xfrm>
            <a:off x="2329543" y="199176"/>
            <a:ext cx="8066314" cy="8103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Hoạt động KHÁM </a:t>
            </a:r>
            <a:r>
              <a:rPr lang="de-DE"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PHÁTRI </a:t>
            </a:r>
            <a:r>
              <a:rPr lang="de-DE"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THỨC</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70503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CC840B-0344-4D6D-9734-C23DCF32E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18"/>
            <a:ext cx="12192000" cy="6788170"/>
          </a:xfrm>
          <a:prstGeom prst="rect">
            <a:avLst/>
          </a:prstGeom>
        </p:spPr>
      </p:pic>
      <p:graphicFrame>
        <p:nvGraphicFramePr>
          <p:cNvPr id="10" name="Diagram 9"/>
          <p:cNvGraphicFramePr/>
          <p:nvPr>
            <p:extLst/>
          </p:nvPr>
        </p:nvGraphicFramePr>
        <p:xfrm>
          <a:off x="-1243512" y="1302068"/>
          <a:ext cx="10312399"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Display 10"/>
          <p:cNvSpPr/>
          <p:nvPr/>
        </p:nvSpPr>
        <p:spPr>
          <a:xfrm>
            <a:off x="7836187" y="1604536"/>
            <a:ext cx="3595847" cy="3558479"/>
          </a:xfrm>
          <a:prstGeom prst="flowChartDisplay">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i="1" dirty="0" err="1">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Gợi</a:t>
            </a:r>
            <a:r>
              <a:rPr lang="en-US" sz="2400" b="1" i="1" dirty="0">
                <a:ln w="0"/>
                <a:solidFill>
                  <a:srgbClr val="C00000"/>
                </a:solidFill>
                <a:effectLst>
                  <a:outerShdw blurRad="38100" dist="25400" dir="5400000" algn="ctr" rotWithShape="0">
                    <a:srgbClr val="6E747A">
                      <a:alpha val="43000"/>
                    </a:srgbClr>
                  </a:outerShdw>
                </a:effectLst>
                <a:latin typeface="Times New Roman" pitchFamily="18" charset="0"/>
                <a:cs typeface="Times New Roman" pitchFamily="18" charset="0"/>
              </a:rPr>
              <a:t> ý</a:t>
            </a:r>
            <a:r>
              <a:rPr lang="en-US" sz="3200" i="1" dirty="0">
                <a:ln w="0"/>
                <a:solidFill>
                  <a:schemeClr val="accent1">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Nguyên</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dẫn</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cái</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chết</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Dế</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Choắt</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Lời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kể</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của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Dế</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Mèn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lời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đối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thoại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của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Mèn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với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Choắt</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sự</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thay</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đổi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trong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lời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nói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hành</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thể</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thái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độ</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gì</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của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Dế</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Mèn</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Vì</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sao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Mèn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lại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rút</a:t>
            </a:r>
            <a:r>
              <a:rPr lang="en-US" dirty="0">
                <a:solidFill>
                  <a:schemeClr val="accent1">
                    <a:lumMod val="75000"/>
                  </a:schemeClr>
                </a:solidFill>
                <a:latin typeface="Times New Roman" panose="02020603050405020304" pitchFamily="18" charset="0"/>
                <a:cs typeface="Times New Roman" panose="02020603050405020304" pitchFamily="18" charset="0"/>
              </a:rPr>
              <a:t> ra </a:t>
            </a:r>
            <a:r>
              <a:rPr lang="en-US"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bài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học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đường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đời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đầu</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tiên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cho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mình</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pPr algn="just">
              <a:tabLst>
                <a:tab pos="1385888" algn="l"/>
              </a:tabLst>
              <a:defRPr/>
            </a:pPr>
            <a:endParaRPr lang="en-US" sz="3200" i="1" dirty="0">
              <a:ln w="0"/>
              <a:solidFill>
                <a:schemeClr val="accent1">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9" name="Rectangle: Rounded Corners 7">
            <a:extLst>
              <a:ext uri="{FF2B5EF4-FFF2-40B4-BE49-F238E27FC236}">
                <a16:creationId xmlns:a16="http://schemas.microsoft.com/office/drawing/2014/main" xmlns="" id="{686CB31E-F8A0-47F9-B201-89F9790B5F97}"/>
              </a:ext>
            </a:extLst>
          </p:cNvPr>
          <p:cNvSpPr/>
          <p:nvPr/>
        </p:nvSpPr>
        <p:spPr>
          <a:xfrm>
            <a:off x="2329543" y="199176"/>
            <a:ext cx="8066314" cy="8103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Hoạt động KHÁM </a:t>
            </a:r>
            <a:r>
              <a:rPr lang="de-DE"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PHÁTRI </a:t>
            </a:r>
            <a:r>
              <a:rPr lang="de-DE"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THỨC</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9327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9F91D-2A20-42A9-8351-B49F838F412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2BE7972-63D3-4C28-83D8-5BC8ECE285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28" y="0"/>
            <a:ext cx="12256656" cy="7172832"/>
          </a:xfrm>
        </p:spPr>
      </p:pic>
      <p:sp>
        <p:nvSpPr>
          <p:cNvPr id="7" name="TextBox 6">
            <a:extLst>
              <a:ext uri="{FF2B5EF4-FFF2-40B4-BE49-F238E27FC236}">
                <a16:creationId xmlns:a16="http://schemas.microsoft.com/office/drawing/2014/main" xmlns="" id="{7F99AF24-3E52-4B15-BF37-BDC80D7E1C42}"/>
              </a:ext>
            </a:extLst>
          </p:cNvPr>
          <p:cNvSpPr txBox="1"/>
          <p:nvPr/>
        </p:nvSpPr>
        <p:spPr>
          <a:xfrm>
            <a:off x="1097281" y="158996"/>
            <a:ext cx="10419536"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spcBef>
                <a:spcPts val="0"/>
              </a:spcBef>
              <a:spcAft>
                <a:spcPts val="0"/>
              </a:spcAft>
            </a:pP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Calibri" panose="020F0502020204030204" pitchFamily="34" charset="0"/>
              </a:rPr>
              <a:t> </a:t>
            </a: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Calibri" panose="020F0502020204030204" pitchFamily="34" charset="0"/>
              </a:rPr>
              <a:t>ĐỌC HIỂU VĂN BẢN VÀ THỰC HÀNH TIẾNG VIỆT </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Times New Roman" panose="02020603050405020304" pitchFamily="18" charset="0"/>
            </a:endParaRPr>
          </a:p>
        </p:txBody>
      </p:sp>
      <p:pic>
        <p:nvPicPr>
          <p:cNvPr id="15" name="Picture 2" descr="Thị trường XKLD Việt Nam qua những câu hỏi thường gặp">
            <a:extLst>
              <a:ext uri="{FF2B5EF4-FFF2-40B4-BE49-F238E27FC236}">
                <a16:creationId xmlns:a16="http://schemas.microsoft.com/office/drawing/2014/main" xmlns="" id="{2E1CAA67-A83B-4EC4-AA0B-3B869D203145}"/>
              </a:ext>
            </a:extLst>
          </p:cNvPr>
          <p:cNvPicPr>
            <a:picLocks noChangeAspect="1" noChangeArrowheads="1"/>
          </p:cNvPicPr>
          <p:nvPr/>
        </p:nvPicPr>
        <p:blipFill>
          <a:blip r:embed="rId3"/>
          <a:srcRect/>
          <a:stretch>
            <a:fillRect/>
          </a:stretch>
        </p:blipFill>
        <p:spPr bwMode="auto">
          <a:xfrm>
            <a:off x="859904" y="4670552"/>
            <a:ext cx="2763838" cy="2055812"/>
          </a:xfrm>
          <a:prstGeom prst="rect">
            <a:avLst/>
          </a:prstGeom>
          <a:noFill/>
          <a:ln w="9525">
            <a:noFill/>
            <a:miter lim="800000"/>
            <a:headEnd/>
            <a:tailEnd/>
          </a:ln>
        </p:spPr>
      </p:pic>
      <p:sp>
        <p:nvSpPr>
          <p:cNvPr id="6" name="Callout: Bent Line with Border and Accent Bar 5">
            <a:extLst>
              <a:ext uri="{FF2B5EF4-FFF2-40B4-BE49-F238E27FC236}">
                <a16:creationId xmlns:a16="http://schemas.microsoft.com/office/drawing/2014/main" xmlns="" id="{27F5B879-380F-460D-B826-8FF84CF48CAC}"/>
              </a:ext>
            </a:extLst>
          </p:cNvPr>
          <p:cNvSpPr/>
          <p:nvPr/>
        </p:nvSpPr>
        <p:spPr>
          <a:xfrm>
            <a:off x="3868591" y="1940541"/>
            <a:ext cx="6058356" cy="2355219"/>
          </a:xfrm>
          <a:prstGeom prst="accentBorderCallout2">
            <a:avLst>
              <a:gd name="adj1" fmla="val 18750"/>
              <a:gd name="adj2" fmla="val -8333"/>
              <a:gd name="adj3" fmla="val 18750"/>
              <a:gd name="adj4" fmla="val -16667"/>
              <a:gd name="adj5" fmla="val 132197"/>
              <a:gd name="adj6" fmla="val -3299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i="1" dirty="0" err="1">
                <a:latin typeface="Times New Roman" panose="02020603050405020304" pitchFamily="18" charset="0"/>
                <a:ea typeface="Calibri" panose="020F0502020204030204" pitchFamily="34" charset="0"/>
              </a:rPr>
              <a:t>Hãy</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kể</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ngắn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gọn</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về</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cách</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ứng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xử</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của</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em</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với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một</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người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hàng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xóm</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Em</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rút</a:t>
            </a:r>
            <a:r>
              <a:rPr lang="en-US" sz="3200" i="1" dirty="0">
                <a:latin typeface="Times New Roman" panose="02020603050405020304" pitchFamily="18" charset="0"/>
                <a:ea typeface="Calibri" panose="020F0502020204030204" pitchFamily="34" charset="0"/>
              </a:rPr>
              <a:t> ra </a:t>
            </a:r>
            <a:r>
              <a:rPr lang="en-US" sz="3200" i="1" dirty="0" err="1">
                <a:latin typeface="Times New Roman" panose="02020603050405020304" pitchFamily="18" charset="0"/>
                <a:ea typeface="Calibri" panose="020F0502020204030204" pitchFamily="34" charset="0"/>
              </a:rPr>
              <a:t>được</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bài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học</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gì</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cho</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mình</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về</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cách</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ứng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xử</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đó</a:t>
            </a:r>
            <a:r>
              <a:rPr lang="en-US" sz="3200" i="1" dirty="0">
                <a:latin typeface="Times New Roman" panose="02020603050405020304" pitchFamily="18" charset="0"/>
                <a:ea typeface="Calibri" panose="020F0502020204030204" pitchFamily="34" charset="0"/>
              </a:rPr>
              <a:t>? </a:t>
            </a:r>
            <a:endParaRPr lang="en-US" sz="3200" i="1" dirty="0"/>
          </a:p>
        </p:txBody>
      </p:sp>
    </p:spTree>
    <p:extLst>
      <p:ext uri="{BB962C8B-B14F-4D97-AF65-F5344CB8AC3E}">
        <p14:creationId xmlns:p14="http://schemas.microsoft.com/office/powerpoint/2010/main" val="926360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 y="3518"/>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5" y="1837674"/>
            <a:ext cx="9987380" cy="4154984"/>
          </a:xfrm>
          <a:prstGeom prst="rect">
            <a:avLst/>
          </a:prstGeom>
          <a:noFill/>
        </p:spPr>
        <p:txBody>
          <a:bodyPr wrap="square" rtlCol="0">
            <a:spAutoFit/>
          </a:bodyPr>
          <a:lstStyle/>
          <a:p>
            <a:r>
              <a:rPr lang="en-US" sz="2000" b="1" i="1" dirty="0">
                <a:latin typeface="Times New Roman" panose="02020603050405020304" pitchFamily="18" charset="0"/>
                <a:cs typeface="Times New Roman" panose="02020603050405020304" pitchFamily="18" charset="0"/>
              </a:rPr>
              <a:t> 2. </a:t>
            </a:r>
            <a:r>
              <a:rPr lang="vi-VN" sz="2000" b="1" i="1" dirty="0">
                <a:latin typeface="Times New Roman" panose="02020603050405020304" pitchFamily="18" charset="0"/>
                <a:cs typeface="Times New Roman" panose="02020603050405020304" pitchFamily="18" charset="0"/>
              </a:rPr>
              <a:t>Đọc hiểu nội dung:</a:t>
            </a:r>
            <a:endParaRPr lang="en-US" sz="2000" dirty="0">
              <a:latin typeface="Times New Roman" panose="02020603050405020304" pitchFamily="18" charset="0"/>
              <a:cs typeface="Times New Roman" panose="02020603050405020304" pitchFamily="18" charset="0"/>
            </a:endParaRPr>
          </a:p>
          <a:p>
            <a:r>
              <a:rPr lang="vi-VN"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a.Dế</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thân</a:t>
            </a:r>
            <a:r>
              <a:rPr lang="en-US" sz="2000" i="1" dirty="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b</a:t>
            </a:r>
            <a:r>
              <a:rPr lang="en-US" sz="2000"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Bài học đường đời đầu tiên của Dế Mèn.</a:t>
            </a:r>
            <a:endParaRPr lang="en-US" sz="2000" i="1"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Lời nói, hành động của Dế Mèn với Dế </a:t>
            </a:r>
            <a:r>
              <a:rPr lang="vi-VN" sz="2000" i="1" dirty="0" smtClean="0">
                <a:latin typeface="Times New Roman" panose="02020603050405020304" pitchFamily="18" charset="0"/>
                <a:cs typeface="Times New Roman" panose="02020603050405020304" pitchFamily="18" charset="0"/>
              </a:rPr>
              <a:t>Cho</a:t>
            </a:r>
            <a:r>
              <a:rPr lang="en-US" sz="2000" i="1" dirty="0" err="1" smtClean="0">
                <a:latin typeface="Times New Roman" panose="02020603050405020304" pitchFamily="18" charset="0"/>
                <a:cs typeface="Times New Roman" panose="02020603050405020304" pitchFamily="18" charset="0"/>
              </a:rPr>
              <a:t>ắt</a:t>
            </a:r>
            <a:r>
              <a:rPr lang="en-US" sz="2000" b="1" i="1" dirty="0" smtClean="0">
                <a:latin typeface="Times New Roman" panose="02020603050405020304" pitchFamily="18" charset="0"/>
                <a:cs typeface="Times New Roman" panose="02020603050405020304" pitchFamily="18" charset="0"/>
              </a:rPr>
              <a:t>.</a:t>
            </a:r>
          </a:p>
          <a:p>
            <a:r>
              <a:rPr lang="en-US" sz="2000" i="1" dirty="0" smtClean="0">
                <a:latin typeface="Times New Roman" panose="02020603050405020304" pitchFamily="18" charset="0"/>
                <a:cs typeface="Times New Roman" panose="02020603050405020304" pitchFamily="18" charset="0"/>
              </a:rPr>
              <a:t>       * </a:t>
            </a:r>
            <a:r>
              <a:rPr lang="en-US" sz="2000" i="1" dirty="0" err="1" smtClean="0">
                <a:latin typeface="Times New Roman" panose="02020603050405020304" pitchFamily="18" charset="0"/>
                <a:cs typeface="Times New Roman" panose="02020603050405020304" pitchFamily="18" charset="0"/>
              </a:rPr>
              <a:t>Những</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Dế</a:t>
            </a:r>
            <a:r>
              <a:rPr lang="en-US" sz="2000"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Choắt</a:t>
            </a:r>
            <a:endParaRPr lang="en-US" sz="2000" i="1" dirty="0" smtClean="0">
              <a:latin typeface="Times New Roman" panose="02020603050405020304" pitchFamily="18" charset="0"/>
              <a:cs typeface="Times New Roman" panose="02020603050405020304" pitchFamily="18" charset="0"/>
            </a:endParaRPr>
          </a:p>
          <a:p>
            <a:pPr marL="0" lvl="2"/>
            <a:r>
              <a:rPr lang="en-US" sz="2000" i="1" dirty="0" smtClean="0">
                <a:latin typeface="Times New Roman" panose="02020603050405020304" pitchFamily="18" charset="0"/>
                <a:cs typeface="Times New Roman" panose="02020603050405020304" pitchFamily="18" charset="0"/>
              </a:rPr>
              <a:t>       * </a:t>
            </a:r>
            <a:r>
              <a:rPr lang="en-US" sz="2000" i="1" dirty="0" err="1" smtClean="0">
                <a:latin typeface="Times New Roman" panose="02020603050405020304" pitchFamily="18" charset="0"/>
                <a:cs typeface="Times New Roman" panose="02020603050405020304" pitchFamily="18" charset="0"/>
              </a:rPr>
              <a:t>Bài</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Mèn</a:t>
            </a:r>
            <a:r>
              <a:rPr lang="en-US" sz="2000" i="1" dirty="0">
                <a:latin typeface="Times New Roman" panose="02020603050405020304" pitchFamily="18" charset="0"/>
                <a:cs typeface="Times New Roman" panose="02020603050405020304" pitchFamily="18" charset="0"/>
              </a:rPr>
              <a:t>.</a:t>
            </a:r>
          </a:p>
          <a:p>
            <a:r>
              <a:rPr lang="en-US" sz="2000" dirty="0"/>
              <a:t> </a:t>
            </a:r>
            <a:r>
              <a:rPr lang="en-US" sz="2000" dirty="0">
                <a:latin typeface="Times New Roman" panose="02020603050405020304" pitchFamily="18" charset="0"/>
                <a:cs typeface="Times New Roman" panose="02020603050405020304" pitchFamily="18" charset="0"/>
              </a:rPr>
              <a:t>- K</a:t>
            </a:r>
            <a:r>
              <a:rPr lang="vi-VN" sz="2000" dirty="0">
                <a:latin typeface="Times New Roman" panose="02020603050405020304" pitchFamily="18" charset="0"/>
                <a:cs typeface="Times New Roman" panose="02020603050405020304" pitchFamily="18" charset="0"/>
              </a:rPr>
              <a:t>hông nên </a:t>
            </a:r>
            <a:r>
              <a:rPr lang="en-US" sz="2000" i="1" dirty="0">
                <a:latin typeface="Times New Roman" panose="02020603050405020304" pitchFamily="18" charset="0"/>
                <a:cs typeface="Times New Roman" panose="02020603050405020304" pitchFamily="18" charset="0"/>
              </a:rPr>
              <a:t>hung </a:t>
            </a:r>
            <a:r>
              <a:rPr lang="en-US" sz="2000" i="1" dirty="0" err="1">
                <a:latin typeface="Times New Roman" panose="02020603050405020304" pitchFamily="18" charset="0"/>
                <a:cs typeface="Times New Roman" panose="02020603050405020304" pitchFamily="18" charset="0"/>
              </a:rPr>
              <a:t>hăng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hách</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vi-VN" sz="2000" b="1" i="1" dirty="0">
                <a:latin typeface="Times New Roman" panose="02020603050405020304" pitchFamily="18" charset="0"/>
                <a:cs typeface="Times New Roman" panose="02020603050405020304" pitchFamily="18" charset="0"/>
              </a:rPr>
              <a:t>=&gt; </a:t>
            </a:r>
            <a:r>
              <a:rPr lang="en-US" sz="2000" b="1" i="1" dirty="0" err="1">
                <a:latin typeface="Times New Roman" panose="02020603050405020304" pitchFamily="18" charset="0"/>
                <a:cs typeface="Times New Roman" panose="02020603050405020304" pitchFamily="18" charset="0"/>
              </a:rPr>
              <a:t>Bài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đời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đầu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tiên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Dế</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Mèn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rút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ra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chính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sự</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trả</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những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hành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động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cuồng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thiếu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suy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nghĩ</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Bài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ấy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hiện</a:t>
            </a:r>
            <a:r>
              <a:rPr lang="en-US" sz="2000" b="1" i="1" dirty="0">
                <a:latin typeface="Times New Roman" panose="02020603050405020304" pitchFamily="18" charset="0"/>
                <a:cs typeface="Times New Roman" panose="02020603050405020304" pitchFamily="18" charset="0"/>
              </a:rPr>
              <a:t> qua </a:t>
            </a:r>
            <a:r>
              <a:rPr lang="en-US" sz="2000" b="1" i="1" dirty="0" err="1">
                <a:latin typeface="Times New Roman" panose="02020603050405020304" pitchFamily="18" charset="0"/>
                <a:cs typeface="Times New Roman" panose="02020603050405020304" pitchFamily="18" charset="0"/>
              </a:rPr>
              <a:t>lời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khuyên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tình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của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Dế</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Choắt</a:t>
            </a:r>
            <a:r>
              <a:rPr lang="vi-VN" sz="2000" b="1" i="1" dirty="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p>
            <a:endParaRPr lang="en-US" sz="2000" i="1" dirty="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a:p>
            <a:endParaRPr lang="en-US" sz="2000" b="1" i="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367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ADCBAD5-A21E-41EE-8848-1BB6B8D6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97913" cy="6858000"/>
          </a:xfrm>
          <a:prstGeom prst="rect">
            <a:avLst/>
          </a:prstGeom>
        </p:spPr>
      </p:pic>
      <p:graphicFrame>
        <p:nvGraphicFramePr>
          <p:cNvPr id="5" name="Diagram 4"/>
          <p:cNvGraphicFramePr/>
          <p:nvPr>
            <p:extLst/>
          </p:nvPr>
        </p:nvGraphicFramePr>
        <p:xfrm>
          <a:off x="-522515" y="1516377"/>
          <a:ext cx="9278097" cy="469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xmlns="" id="{4476BFD0-8AB9-4AB9-9CC4-833A1309C7F8}"/>
              </a:ext>
            </a:extLst>
          </p:cNvPr>
          <p:cNvSpPr txBox="1"/>
          <p:nvPr/>
        </p:nvSpPr>
        <p:spPr>
          <a:xfrm>
            <a:off x="2381252" y="369422"/>
            <a:ext cx="6467473"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a:spcBef>
                <a:spcPts val="0"/>
              </a:spcBef>
              <a:spcAft>
                <a:spcPts val="0"/>
              </a:spcAft>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       </a:t>
            </a: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Hoạt</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 </a:t>
            </a: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động</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 TỔNG KẾT</a:t>
            </a: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endParaRPr>
          </a:p>
        </p:txBody>
      </p:sp>
      <p:sp>
        <p:nvSpPr>
          <p:cNvPr id="6" name="Flowchart: Display 5"/>
          <p:cNvSpPr/>
          <p:nvPr/>
        </p:nvSpPr>
        <p:spPr>
          <a:xfrm>
            <a:off x="8137525" y="1384300"/>
            <a:ext cx="3644900" cy="4598988"/>
          </a:xfrm>
          <a:prstGeom prst="flowChartDisplay">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nội</a:t>
            </a:r>
            <a:r>
              <a:rPr lang="en-US" sz="2400" dirty="0" smtClean="0">
                <a:solidFill>
                  <a:schemeClr val="tx1"/>
                </a:solidFill>
                <a:latin typeface="Times New Roman" panose="02020603050405020304" pitchFamily="18" charset="0"/>
                <a:cs typeface="Times New Roman" panose="02020603050405020304" pitchFamily="18" charset="0"/>
              </a:rPr>
              <a:t> dung, </a:t>
            </a:r>
            <a:r>
              <a:rPr lang="en-US" sz="2400" dirty="0" err="1" smtClean="0">
                <a:solidFill>
                  <a:schemeClr val="tx1"/>
                </a:solidFill>
                <a:latin typeface="Times New Roman" panose="02020603050405020304" pitchFamily="18" charset="0"/>
                <a:cs typeface="Times New Roman" panose="02020603050405020304" pitchFamily="18" charset="0"/>
              </a:rPr>
              <a:t>nghệ</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Nêu</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a:t>
            </a:r>
          </a:p>
          <a:p>
            <a:pPr algn="just" fontAlgn="auto">
              <a:spcBef>
                <a:spcPts val="0"/>
              </a:spcBef>
              <a:spcAft>
                <a:spcPts val="0"/>
              </a:spcAft>
              <a:tabLst>
                <a:tab pos="1386840" algn="l"/>
              </a:tabLst>
              <a:defRPr/>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Em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học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tập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được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gì</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từ</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nghệ</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thuật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miêu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tả</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và</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chuyện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của</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Tô</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Hoài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trong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văn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bản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này</a:t>
            </a:r>
            <a:r>
              <a:rPr lang="en-US" sz="2400" dirty="0">
                <a:solidFill>
                  <a:srgbClr val="0D0D0D"/>
                </a:solidFill>
                <a:latin typeface="Times New Roman" panose="02020603050405020304" pitchFamily="18" charset="0"/>
                <a:ea typeface="MS Mincho"/>
              </a:rPr>
              <a:t>?</a:t>
            </a:r>
            <a:endParaRPr lang="en-US" sz="24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13439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477306C-BCD4-4802-8734-05467EE71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144"/>
            <a:ext cx="12192000" cy="6834372"/>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xmlns="" id="{7F99AF24-3E52-4B15-BF37-BDC80D7E1C42}"/>
              </a:ext>
            </a:extLst>
          </p:cNvPr>
          <p:cNvSpPr txBox="1"/>
          <p:nvPr/>
        </p:nvSpPr>
        <p:spPr>
          <a:xfrm>
            <a:off x="3714750" y="260649"/>
            <a:ext cx="508635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a:spcBef>
                <a:spcPts val="0"/>
              </a:spcBef>
              <a:spcAft>
                <a:spcPts val="0"/>
              </a:spcAft>
            </a:pP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Hoạt</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 </a:t>
            </a: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động</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 TỔNG KẾT</a:t>
            </a: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endParaRPr>
          </a:p>
        </p:txBody>
      </p:sp>
      <p:graphicFrame>
        <p:nvGraphicFramePr>
          <p:cNvPr id="14" name="Diagram 13">
            <a:extLst>
              <a:ext uri="{FF2B5EF4-FFF2-40B4-BE49-F238E27FC236}">
                <a16:creationId xmlns:a16="http://schemas.microsoft.com/office/drawing/2014/main" xmlns="" id="{83254E62-C32F-4049-8E5D-98E110175DEA}"/>
              </a:ext>
            </a:extLst>
          </p:cNvPr>
          <p:cNvGraphicFramePr/>
          <p:nvPr>
            <p:extLst/>
          </p:nvPr>
        </p:nvGraphicFramePr>
        <p:xfrm>
          <a:off x="2165350" y="1119716"/>
          <a:ext cx="9721850" cy="5442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4145854828"/>
              </p:ext>
            </p:extLst>
          </p:nvPr>
        </p:nvGraphicFramePr>
        <p:xfrm>
          <a:off x="541538" y="719666"/>
          <a:ext cx="11230252" cy="59563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94275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E496104-213D-4194-A4AC-99318EB17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xmlns="" id="{686CB31E-F8A0-47F9-B201-89F9790B5F97}"/>
              </a:ext>
            </a:extLst>
          </p:cNvPr>
          <p:cNvSpPr/>
          <p:nvPr/>
        </p:nvSpPr>
        <p:spPr>
          <a:xfrm>
            <a:off x="3905250" y="201835"/>
            <a:ext cx="6081032" cy="9797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VIẾT KẾT NỐI VỚI ĐỌC</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18" name="Diagram 17">
            <a:extLst>
              <a:ext uri="{FF2B5EF4-FFF2-40B4-BE49-F238E27FC236}">
                <a16:creationId xmlns:a16="http://schemas.microsoft.com/office/drawing/2014/main" xmlns="" id="{A9504968-DFFB-4584-BBFF-6B45AF88A182}"/>
              </a:ext>
            </a:extLst>
          </p:cNvPr>
          <p:cNvGraphicFramePr/>
          <p:nvPr>
            <p:extLst>
              <p:ext uri="{D42A27DB-BD31-4B8C-83A1-F6EECF244321}">
                <p14:modId xmlns:p14="http://schemas.microsoft.com/office/powerpoint/2010/main" val="2092412440"/>
              </p:ext>
            </p:extLst>
          </p:nvPr>
        </p:nvGraphicFramePr>
        <p:xfrm>
          <a:off x="1327917" y="1329867"/>
          <a:ext cx="11132146" cy="54264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xmlns="" id="{06EA7755-672B-45EF-8553-F3615022DA07}"/>
              </a:ext>
            </a:extLst>
          </p:cNvPr>
          <p:cNvSpPr txBox="1"/>
          <p:nvPr/>
        </p:nvSpPr>
        <p:spPr>
          <a:xfrm>
            <a:off x="137820" y="5594950"/>
            <a:ext cx="305796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CÁ NHÂN</a:t>
            </a:r>
          </a:p>
        </p:txBody>
      </p:sp>
      <p:grpSp>
        <p:nvGrpSpPr>
          <p:cNvPr id="10" name="Group 9">
            <a:extLst>
              <a:ext uri="{FF2B5EF4-FFF2-40B4-BE49-F238E27FC236}">
                <a16:creationId xmlns:a16="http://schemas.microsoft.com/office/drawing/2014/main" xmlns="" id="{28EC72BB-458C-457B-B38E-ED2ACBCE8319}"/>
              </a:ext>
            </a:extLst>
          </p:cNvPr>
          <p:cNvGrpSpPr/>
          <p:nvPr/>
        </p:nvGrpSpPr>
        <p:grpSpPr>
          <a:xfrm>
            <a:off x="303242" y="3804314"/>
            <a:ext cx="2393776" cy="1688987"/>
            <a:chOff x="1866579" y="994939"/>
            <a:chExt cx="2225740" cy="2225503"/>
          </a:xfrm>
        </p:grpSpPr>
        <p:sp>
          <p:nvSpPr>
            <p:cNvPr id="11" name="Oval 10">
              <a:extLst>
                <a:ext uri="{FF2B5EF4-FFF2-40B4-BE49-F238E27FC236}">
                  <a16:creationId xmlns:a16="http://schemas.microsoft.com/office/drawing/2014/main" xmlns="" id="{0E229F76-993C-4CC5-AFDC-106F1A21793E}"/>
                </a:ext>
              </a:extLst>
            </p:cNvPr>
            <p:cNvSpPr/>
            <p:nvPr/>
          </p:nvSpPr>
          <p:spPr>
            <a:xfrm>
              <a:off x="1866579" y="994939"/>
              <a:ext cx="2225740" cy="2225503"/>
            </a:xfrm>
            <a:prstGeom prst="ellipse">
              <a:avLst/>
            </a:prstGeom>
            <a:blipFill rotWithShape="0">
              <a:blip r:embed="rId9"/>
              <a:srcRect/>
              <a:stretch>
                <a:fillRect l="-18000" r="-18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Oval 4">
              <a:extLst>
                <a:ext uri="{FF2B5EF4-FFF2-40B4-BE49-F238E27FC236}">
                  <a16:creationId xmlns:a16="http://schemas.microsoft.com/office/drawing/2014/main" xmlns="" id="{5948462C-294B-4CBB-8388-5CAE9A2E22FF}"/>
                </a:ext>
              </a:extLst>
            </p:cNvPr>
            <p:cNvSpPr txBox="1"/>
            <p:nvPr/>
          </p:nvSpPr>
          <p:spPr>
            <a:xfrm>
              <a:off x="2184764" y="1312928"/>
              <a:ext cx="1589371" cy="1589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endParaRPr lang="en-US" sz="4700" kern="1200" dirty="0"/>
            </a:p>
          </p:txBody>
        </p:sp>
      </p:grpSp>
    </p:spTree>
    <p:extLst>
      <p:ext uri="{BB962C8B-B14F-4D97-AF65-F5344CB8AC3E}">
        <p14:creationId xmlns:p14="http://schemas.microsoft.com/office/powerpoint/2010/main" val="1855006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5" y="0"/>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988598" y="1909808"/>
            <a:ext cx="7910003" cy="3989173"/>
          </a:xfrm>
          <a:prstGeom prst="rect">
            <a:avLst/>
          </a:prstGeom>
        </p:spPr>
      </p:pic>
    </p:spTree>
    <p:extLst>
      <p:ext uri="{BB962C8B-B14F-4D97-AF65-F5344CB8AC3E}">
        <p14:creationId xmlns:p14="http://schemas.microsoft.com/office/powerpoint/2010/main" val="1511567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6" y="1837674"/>
            <a:ext cx="4456591" cy="984885"/>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A . ĐỌC – HIỂU VĂN BẢN.</a:t>
            </a:r>
          </a:p>
          <a:p>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I</a:t>
            </a:r>
            <a:r>
              <a:rPr lang="en-US" sz="2000" b="1" i="1"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Đọc</a:t>
            </a:r>
            <a:r>
              <a:rPr lang="vi-VN" sz="2000" b="1" i="1" dirty="0">
                <a:latin typeface="Times New Roman" panose="02020603050405020304" pitchFamily="18" charset="0"/>
                <a:cs typeface="Times New Roman" panose="02020603050405020304" pitchFamily="18" charset="0"/>
              </a:rPr>
              <a:t> tiếp xúc văn bản</a:t>
            </a:r>
            <a:r>
              <a:rPr lang="en-US" sz="2000" b="1" i="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p>
          <a:p>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1</a:t>
            </a:r>
            <a:r>
              <a:rPr lang="vi-VN" sz="2000" b="1" i="1" dirty="0" smtClean="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Đọc văn bản, tìm hiểu từ khó</a:t>
            </a:r>
            <a:endParaRPr lang="en-US"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nvPr>
        </p:nvGraphicFramePr>
        <p:xfrm>
          <a:off x="478761" y="2911876"/>
          <a:ext cx="10644959" cy="3697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3"/>
          <p:cNvPicPr>
            <a:picLocks noChangeAspect="1"/>
          </p:cNvPicPr>
          <p:nvPr/>
        </p:nvPicPr>
        <p:blipFill>
          <a:blip r:embed="rId8"/>
          <a:srcRect/>
          <a:stretch>
            <a:fillRect/>
          </a:stretch>
        </p:blipFill>
        <p:spPr bwMode="auto">
          <a:xfrm>
            <a:off x="600517" y="3978467"/>
            <a:ext cx="2080540" cy="14747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310716" y="5530783"/>
            <a:ext cx="2459114" cy="338554"/>
          </a:xfrm>
          <a:prstGeom prst="rect">
            <a:avLst/>
          </a:prstGeom>
          <a:noFill/>
        </p:spPr>
        <p:txBody>
          <a:bodyPr wrap="square" rtlCol="0">
            <a:spAutoFit/>
          </a:bodyPr>
          <a:lstStyle/>
          <a:p>
            <a:r>
              <a:rPr lang="en-US" sz="1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CÁ NHÂN</a:t>
            </a:r>
            <a:endParaRPr lang="en-US" sz="1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9" name="Line Callout 2 (Border and Accent Bar) 8"/>
          <p:cNvSpPr/>
          <p:nvPr/>
        </p:nvSpPr>
        <p:spPr>
          <a:xfrm>
            <a:off x="4438836" y="3001394"/>
            <a:ext cx="5877017" cy="2175029"/>
          </a:xfrm>
          <a:prstGeom prst="accentBorderCallout2">
            <a:avLst>
              <a:gd name="adj1" fmla="val 18750"/>
              <a:gd name="adj2" fmla="val -8333"/>
              <a:gd name="adj3" fmla="val 18750"/>
              <a:gd name="adj4" fmla="val -16667"/>
              <a:gd name="adj5" fmla="val 66786"/>
              <a:gd name="adj6" fmla="val -31108"/>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phần</a:t>
            </a:r>
            <a:r>
              <a:rPr lang="en-US" sz="2400" i="1" dirty="0">
                <a:latin typeface="Times New Roman" panose="02020603050405020304" pitchFamily="18" charset="0"/>
                <a:cs typeface="Times New Roman" panose="02020603050405020304" pitchFamily="18" charset="0"/>
              </a:rPr>
              <a:t> HD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dõi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dẫn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sgk</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chữ</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dưới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mỗi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khó</a:t>
            </a:r>
            <a:r>
              <a:rPr lang="en-US" sz="2400" i="1" dirty="0">
                <a:latin typeface="Times New Roman" panose="02020603050405020304" pitchFamily="18" charset="0"/>
                <a:cs typeface="Times New Roman" panose="02020603050405020304" pitchFamily="18" charset="0"/>
              </a:rPr>
              <a:t>.</a:t>
            </a:r>
          </a:p>
          <a:p>
            <a:pPr lvl="0"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endParaRPr lang="en-US" sz="2400" i="1" dirty="0"/>
          </a:p>
        </p:txBody>
      </p:sp>
    </p:spTree>
    <p:extLst>
      <p:ext uri="{BB962C8B-B14F-4D97-AF65-F5344CB8AC3E}">
        <p14:creationId xmlns:p14="http://schemas.microsoft.com/office/powerpoint/2010/main" val="994244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5" y="0"/>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6" y="1837674"/>
            <a:ext cx="4456591" cy="98488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a:t>
            </a:r>
            <a:r>
              <a:rPr lang="en-US" b="1" dirty="0" smtClean="0">
                <a:latin typeface="Times New Roman" panose="02020603050405020304" pitchFamily="18" charset="0"/>
                <a:cs typeface="Times New Roman" panose="02020603050405020304" pitchFamily="18" charset="0"/>
              </a:rPr>
              <a:t> . ĐỌC – HIỂU VĂN BẢN.</a:t>
            </a:r>
          </a:p>
          <a:p>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I</a:t>
            </a:r>
            <a:r>
              <a:rPr lang="en-US" sz="2000" b="1" i="1"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Đọc</a:t>
            </a:r>
            <a:r>
              <a:rPr lang="vi-VN" sz="2000" b="1" i="1" dirty="0">
                <a:latin typeface="Times New Roman" panose="02020603050405020304" pitchFamily="18" charset="0"/>
                <a:cs typeface="Times New Roman" panose="02020603050405020304" pitchFamily="18" charset="0"/>
              </a:rPr>
              <a:t> tiếp xúc văn bản</a:t>
            </a:r>
            <a:r>
              <a:rPr lang="en-US" sz="2000" b="1" i="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p>
          <a:p>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1</a:t>
            </a:r>
            <a:r>
              <a:rPr lang="vi-VN" sz="2000" b="1" i="1" dirty="0" smtClean="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Đọc văn bản, tìm hiểu từ khó</a:t>
            </a:r>
            <a:endParaRPr lang="en-US"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nvPr>
        </p:nvGraphicFramePr>
        <p:xfrm>
          <a:off x="478761" y="2911876"/>
          <a:ext cx="10644959" cy="3697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ine Callout 2 (Border and Accent Bar) 8"/>
          <p:cNvSpPr/>
          <p:nvPr/>
        </p:nvSpPr>
        <p:spPr>
          <a:xfrm>
            <a:off x="4030463" y="3161198"/>
            <a:ext cx="5877017" cy="2175029"/>
          </a:xfrm>
          <a:prstGeom prst="accentBorderCallout2">
            <a:avLst>
              <a:gd name="adj1" fmla="val 18750"/>
              <a:gd name="adj2" fmla="val -8333"/>
              <a:gd name="adj3" fmla="val 18750"/>
              <a:gd name="adj4" fmla="val -16667"/>
              <a:gd name="adj5" fmla="val 112092"/>
              <a:gd name="adj6" fmla="val -4077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Tx/>
              <a:buChar char="-"/>
            </a:pPr>
            <a:r>
              <a:rPr lang="en-US" sz="2400" i="1" dirty="0" err="1" smtClean="0">
                <a:latin typeface="Times New Roman" panose="02020603050405020304" pitchFamily="18" charset="0"/>
                <a:cs typeface="Times New Roman" panose="02020603050405020304" pitchFamily="18" charset="0"/>
              </a:rPr>
              <a:t>Đọc</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vi-VN" sz="2400" i="1" dirty="0">
                <a:latin typeface="Times New Roman" panose="02020603050405020304" pitchFamily="18" charset="0"/>
                <a:cs typeface="Times New Roman" panose="02020603050405020304" pitchFamily="18" charset="0"/>
              </a:rPr>
              <a:t> cần chú ý lời kể chậm rãi, lời nhân vật Dế Mèn đoạn đầu kiêu căng, tự đắc, đoạn cuối văn bản, giọng run run thể hiện thái độ ăn năn, hối hận. </a:t>
            </a:r>
            <a:endParaRPr lang="en-US" sz="2400" i="1" dirty="0" smtClean="0">
              <a:latin typeface="Times New Roman" panose="02020603050405020304" pitchFamily="18" charset="0"/>
              <a:cs typeface="Times New Roman" panose="02020603050405020304" pitchFamily="18" charset="0"/>
            </a:endParaRPr>
          </a:p>
          <a:p>
            <a:pPr marL="342900" indent="-342900">
              <a:buFontTx/>
              <a:buChar char="-"/>
            </a:pPr>
            <a:r>
              <a:rPr lang="vi-VN" sz="2400" i="1" dirty="0" smtClean="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Lưu ý các chú thích: (3)/T12, (1), (2)../</a:t>
            </a:r>
            <a:r>
              <a:rPr lang="vi-VN" sz="2400" i="1" dirty="0" smtClean="0">
                <a:latin typeface="Times New Roman" panose="02020603050405020304" pitchFamily="18" charset="0"/>
                <a:cs typeface="Times New Roman" panose="02020603050405020304" pitchFamily="18" charset="0"/>
              </a:rPr>
              <a:t>T13</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919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155613" y="108182"/>
            <a:ext cx="2978150" cy="1328737"/>
          </a:xfrm>
          <a:prstGeom prst="cloudCallout">
            <a:avLst>
              <a:gd name="adj1" fmla="val -70316"/>
              <a:gd name="adj2" fmla="val 544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1386840" algn="l"/>
              </a:tabLst>
              <a:defRPr/>
            </a:pPr>
            <a:r>
              <a:rPr lang="en-US" sz="2400" b="1" i="1" dirty="0" err="1">
                <a:solidFill>
                  <a:srgbClr val="FF3300"/>
                </a:solidFill>
                <a:latin typeface="Times New Roman" panose="02020603050405020304" pitchFamily="18" charset="0"/>
                <a:ea typeface="MS Mincho"/>
              </a:rPr>
              <a:t>Đọc</a:t>
            </a:r>
            <a:r>
              <a:rPr lang="en-US" sz="2400" b="1" i="1" dirty="0">
                <a:solidFill>
                  <a:srgbClr val="FF3300"/>
                </a:solidFill>
                <a:latin typeface="Times New Roman" panose="02020603050405020304" pitchFamily="18" charset="0"/>
                <a:ea typeface="MS Mincho"/>
              </a:rPr>
              <a:t> </a:t>
            </a:r>
            <a:r>
              <a:rPr lang="en-US" sz="2400" b="1" i="1" dirty="0" err="1">
                <a:solidFill>
                  <a:srgbClr val="FF3300"/>
                </a:solidFill>
                <a:latin typeface="Times New Roman" panose="02020603050405020304" pitchFamily="18" charset="0"/>
                <a:ea typeface="MS Mincho"/>
              </a:rPr>
              <a:t>lời</a:t>
            </a:r>
            <a:r>
              <a:rPr lang="en-US" sz="2400" b="1" i="1" dirty="0">
                <a:solidFill>
                  <a:srgbClr val="FF3300"/>
                </a:solidFill>
                <a:latin typeface="Times New Roman" panose="02020603050405020304" pitchFamily="18" charset="0"/>
                <a:ea typeface="MS Mincho"/>
              </a:rPr>
              <a:t> </a:t>
            </a:r>
            <a:r>
              <a:rPr lang="en-US" sz="2400" b="1" i="1" dirty="0" err="1">
                <a:solidFill>
                  <a:srgbClr val="FF3300"/>
                </a:solidFill>
                <a:latin typeface="Times New Roman" panose="02020603050405020304" pitchFamily="18" charset="0"/>
                <a:ea typeface="MS Mincho"/>
              </a:rPr>
              <a:t>của</a:t>
            </a:r>
            <a:r>
              <a:rPr lang="en-US" sz="2400" b="1" i="1" dirty="0">
                <a:solidFill>
                  <a:srgbClr val="FF3300"/>
                </a:solidFill>
                <a:latin typeface="Times New Roman" panose="02020603050405020304" pitchFamily="18" charset="0"/>
                <a:ea typeface="MS Mincho"/>
              </a:rPr>
              <a:t> </a:t>
            </a:r>
            <a:r>
              <a:rPr lang="en-US" sz="2400" b="1" i="1" dirty="0" err="1">
                <a:solidFill>
                  <a:srgbClr val="FF3300"/>
                </a:solidFill>
                <a:latin typeface="Times New Roman" panose="02020603050405020304" pitchFamily="18" charset="0"/>
                <a:ea typeface="MS Mincho"/>
              </a:rPr>
              <a:t>Dế</a:t>
            </a:r>
            <a:r>
              <a:rPr lang="en-US" sz="2400" b="1" i="1" dirty="0">
                <a:solidFill>
                  <a:srgbClr val="FF3300"/>
                </a:solidFill>
                <a:latin typeface="Times New Roman" panose="02020603050405020304" pitchFamily="18" charset="0"/>
                <a:ea typeface="MS Mincho"/>
              </a:rPr>
              <a:t> </a:t>
            </a:r>
            <a:r>
              <a:rPr lang="en-US" sz="2400" b="1" i="1" dirty="0" err="1">
                <a:solidFill>
                  <a:srgbClr val="FF3300"/>
                </a:solidFill>
                <a:latin typeface="Times New Roman" panose="02020603050405020304" pitchFamily="18" charset="0"/>
                <a:ea typeface="MS Mincho"/>
              </a:rPr>
              <a:t>Mèn</a:t>
            </a:r>
            <a:endParaRPr lang="en-US" sz="2400" b="1" i="1" dirty="0">
              <a:solidFill>
                <a:srgbClr val="FF3300"/>
              </a:solidFill>
              <a:latin typeface="Times New Roman" panose="02020603050405020304" pitchFamily="18" charset="0"/>
              <a:ea typeface="Times New Roman" panose="02020603050405020304" pitchFamily="18" charset="0"/>
            </a:endParaRPr>
          </a:p>
        </p:txBody>
      </p:sp>
      <p:sp>
        <p:nvSpPr>
          <p:cNvPr id="13" name="Cloud Callout 12"/>
          <p:cNvSpPr/>
          <p:nvPr/>
        </p:nvSpPr>
        <p:spPr>
          <a:xfrm>
            <a:off x="9079951" y="2203318"/>
            <a:ext cx="2978150" cy="1328738"/>
          </a:xfrm>
          <a:prstGeom prst="cloudCallout">
            <a:avLst>
              <a:gd name="adj1" fmla="val 15832"/>
              <a:gd name="adj2" fmla="val 1379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1386840" algn="l"/>
              </a:tabLst>
              <a:defRPr/>
            </a:pPr>
            <a:r>
              <a:rPr lang="en-US" sz="2400" b="1" i="1" dirty="0" err="1">
                <a:solidFill>
                  <a:schemeClr val="accent1">
                    <a:lumMod val="75000"/>
                  </a:schemeClr>
                </a:solidFill>
                <a:latin typeface="Times New Roman" panose="02020603050405020304" pitchFamily="18" charset="0"/>
                <a:ea typeface="MS Mincho"/>
              </a:rPr>
              <a:t>Đọc</a:t>
            </a:r>
            <a:r>
              <a:rPr lang="en-US" sz="2400" b="1" i="1" dirty="0">
                <a:solidFill>
                  <a:schemeClr val="accent1">
                    <a:lumMod val="75000"/>
                  </a:schemeClr>
                </a:solidFill>
                <a:latin typeface="Times New Roman" panose="02020603050405020304" pitchFamily="18" charset="0"/>
                <a:ea typeface="MS Mincho"/>
              </a:rPr>
              <a:t> </a:t>
            </a:r>
            <a:r>
              <a:rPr lang="en-US" sz="2400" b="1" i="1" dirty="0" err="1">
                <a:solidFill>
                  <a:schemeClr val="accent1">
                    <a:lumMod val="75000"/>
                  </a:schemeClr>
                </a:solidFill>
                <a:latin typeface="Times New Roman" panose="02020603050405020304" pitchFamily="18" charset="0"/>
                <a:ea typeface="MS Mincho"/>
              </a:rPr>
              <a:t>lời</a:t>
            </a:r>
            <a:r>
              <a:rPr lang="en-US" sz="2400" b="1" i="1" dirty="0">
                <a:solidFill>
                  <a:schemeClr val="accent1">
                    <a:lumMod val="75000"/>
                  </a:schemeClr>
                </a:solidFill>
                <a:latin typeface="Times New Roman" panose="02020603050405020304" pitchFamily="18" charset="0"/>
                <a:ea typeface="MS Mincho"/>
              </a:rPr>
              <a:t> </a:t>
            </a:r>
            <a:r>
              <a:rPr lang="en-US" sz="2400" b="1" i="1" dirty="0" err="1">
                <a:solidFill>
                  <a:schemeClr val="accent1">
                    <a:lumMod val="75000"/>
                  </a:schemeClr>
                </a:solidFill>
                <a:latin typeface="Times New Roman" panose="02020603050405020304" pitchFamily="18" charset="0"/>
                <a:ea typeface="MS Mincho"/>
              </a:rPr>
              <a:t>của</a:t>
            </a:r>
            <a:r>
              <a:rPr lang="en-US" sz="2400" b="1" i="1" dirty="0">
                <a:solidFill>
                  <a:schemeClr val="accent1">
                    <a:lumMod val="75000"/>
                  </a:schemeClr>
                </a:solidFill>
                <a:latin typeface="Times New Roman" panose="02020603050405020304" pitchFamily="18" charset="0"/>
                <a:ea typeface="MS Mincho"/>
              </a:rPr>
              <a:t> </a:t>
            </a:r>
            <a:r>
              <a:rPr lang="en-US" sz="2400" b="1" i="1" dirty="0" err="1">
                <a:solidFill>
                  <a:schemeClr val="accent1">
                    <a:lumMod val="75000"/>
                  </a:schemeClr>
                </a:solidFill>
                <a:latin typeface="Times New Roman" panose="02020603050405020304" pitchFamily="18" charset="0"/>
                <a:ea typeface="MS Mincho"/>
              </a:rPr>
              <a:t>Dế</a:t>
            </a:r>
            <a:r>
              <a:rPr lang="en-US" sz="2400" b="1" i="1" dirty="0">
                <a:solidFill>
                  <a:schemeClr val="accent1">
                    <a:lumMod val="75000"/>
                  </a:schemeClr>
                </a:solidFill>
                <a:latin typeface="Times New Roman" panose="02020603050405020304" pitchFamily="18" charset="0"/>
                <a:ea typeface="MS Mincho"/>
              </a:rPr>
              <a:t> </a:t>
            </a:r>
            <a:r>
              <a:rPr lang="en-US" sz="2400" b="1" i="1" dirty="0" err="1">
                <a:solidFill>
                  <a:schemeClr val="accent1">
                    <a:lumMod val="75000"/>
                  </a:schemeClr>
                </a:solidFill>
                <a:latin typeface="Times New Roman" panose="02020603050405020304" pitchFamily="18" charset="0"/>
                <a:ea typeface="MS Mincho"/>
              </a:rPr>
              <a:t>Choắt</a:t>
            </a:r>
            <a:endParaRPr lang="en-US" sz="2400" b="1" i="1" dirty="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14" name="Cloud Callout 13"/>
          <p:cNvSpPr/>
          <p:nvPr/>
        </p:nvSpPr>
        <p:spPr>
          <a:xfrm>
            <a:off x="7188972" y="3499569"/>
            <a:ext cx="2773056" cy="1102930"/>
          </a:xfrm>
          <a:prstGeom prst="cloudCallout">
            <a:avLst>
              <a:gd name="adj1" fmla="val -63439"/>
              <a:gd name="adj2" fmla="val 48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1386840" algn="l"/>
              </a:tabLst>
              <a:defRPr/>
            </a:pPr>
            <a:r>
              <a:rPr lang="en-US" sz="2400" b="1" i="1" dirty="0" err="1">
                <a:solidFill>
                  <a:schemeClr val="accent6">
                    <a:lumMod val="75000"/>
                  </a:schemeClr>
                </a:solidFill>
                <a:latin typeface="Times New Roman" panose="02020603050405020304" pitchFamily="18" charset="0"/>
                <a:ea typeface="MS Mincho"/>
              </a:rPr>
              <a:t>Đọc</a:t>
            </a:r>
            <a:r>
              <a:rPr lang="en-US" sz="2400" b="1" i="1" dirty="0">
                <a:solidFill>
                  <a:schemeClr val="accent6">
                    <a:lumMod val="75000"/>
                  </a:schemeClr>
                </a:solidFill>
                <a:latin typeface="Times New Roman" panose="02020603050405020304" pitchFamily="18" charset="0"/>
                <a:ea typeface="MS Mincho"/>
              </a:rPr>
              <a:t> </a:t>
            </a:r>
            <a:r>
              <a:rPr lang="en-US" sz="2400" b="1" i="1" dirty="0" err="1">
                <a:solidFill>
                  <a:schemeClr val="accent6">
                    <a:lumMod val="75000"/>
                  </a:schemeClr>
                </a:solidFill>
                <a:latin typeface="Times New Roman" panose="02020603050405020304" pitchFamily="18" charset="0"/>
                <a:ea typeface="MS Mincho"/>
              </a:rPr>
              <a:t>lời</a:t>
            </a:r>
            <a:r>
              <a:rPr lang="en-US" sz="2400" b="1" i="1" dirty="0">
                <a:solidFill>
                  <a:schemeClr val="accent6">
                    <a:lumMod val="75000"/>
                  </a:schemeClr>
                </a:solidFill>
                <a:latin typeface="Times New Roman" panose="02020603050405020304" pitchFamily="18" charset="0"/>
                <a:ea typeface="MS Mincho"/>
              </a:rPr>
              <a:t> </a:t>
            </a:r>
            <a:r>
              <a:rPr lang="en-US" sz="2400" b="1" i="1" dirty="0" err="1">
                <a:solidFill>
                  <a:schemeClr val="accent6">
                    <a:lumMod val="75000"/>
                  </a:schemeClr>
                </a:solidFill>
                <a:latin typeface="Times New Roman" panose="02020603050405020304" pitchFamily="18" charset="0"/>
                <a:ea typeface="MS Mincho"/>
              </a:rPr>
              <a:t>của</a:t>
            </a:r>
            <a:r>
              <a:rPr lang="en-US" sz="2400" b="1" i="1" dirty="0">
                <a:solidFill>
                  <a:schemeClr val="accent6">
                    <a:lumMod val="75000"/>
                  </a:schemeClr>
                </a:solidFill>
                <a:latin typeface="Times New Roman" panose="02020603050405020304" pitchFamily="18" charset="0"/>
                <a:ea typeface="MS Mincho"/>
              </a:rPr>
              <a:t> </a:t>
            </a:r>
            <a:r>
              <a:rPr lang="en-US" sz="2400" b="1" i="1" dirty="0" err="1">
                <a:solidFill>
                  <a:schemeClr val="accent6">
                    <a:lumMod val="75000"/>
                  </a:schemeClr>
                </a:solidFill>
                <a:latin typeface="Times New Roman" panose="02020603050405020304" pitchFamily="18" charset="0"/>
                <a:ea typeface="MS Mincho"/>
              </a:rPr>
              <a:t>chị</a:t>
            </a:r>
            <a:r>
              <a:rPr lang="en-US" sz="2400" b="1" i="1" dirty="0">
                <a:solidFill>
                  <a:schemeClr val="accent6">
                    <a:lumMod val="75000"/>
                  </a:schemeClr>
                </a:solidFill>
                <a:latin typeface="Times New Roman" panose="02020603050405020304" pitchFamily="18" charset="0"/>
                <a:ea typeface="MS Mincho"/>
              </a:rPr>
              <a:t> </a:t>
            </a:r>
            <a:r>
              <a:rPr lang="en-US" sz="2400" b="1" i="1" dirty="0" err="1">
                <a:solidFill>
                  <a:schemeClr val="accent6">
                    <a:lumMod val="75000"/>
                  </a:schemeClr>
                </a:solidFill>
                <a:latin typeface="Times New Roman" panose="02020603050405020304" pitchFamily="18" charset="0"/>
                <a:ea typeface="MS Mincho"/>
              </a:rPr>
              <a:t>Cốc</a:t>
            </a:r>
            <a:endParaRPr lang="en-US" sz="2400" b="1" i="1" dirty="0">
              <a:solidFill>
                <a:schemeClr val="accent6">
                  <a:lumMod val="75000"/>
                </a:schemeClr>
              </a:solidFill>
              <a:latin typeface="Times New Roman" panose="02020603050405020304" pitchFamily="18" charset="0"/>
              <a:ea typeface="Times New Roman" panose="02020603050405020304" pitchFamily="18" charset="0"/>
            </a:endParaRPr>
          </a:p>
        </p:txBody>
      </p:sp>
      <p:pic>
        <p:nvPicPr>
          <p:cNvPr id="23" name="Picture 22"/>
          <p:cNvPicPr>
            <a:picLocks noChangeAspect="1"/>
          </p:cNvPicPr>
          <p:nvPr/>
        </p:nvPicPr>
        <p:blipFill rotWithShape="1">
          <a:blip r:embed="rId2"/>
          <a:srcRect r="12804" b="31700"/>
          <a:stretch/>
        </p:blipFill>
        <p:spPr>
          <a:xfrm>
            <a:off x="4763174" y="3808753"/>
            <a:ext cx="1925422" cy="3049247"/>
          </a:xfrm>
          <a:prstGeom prst="rect">
            <a:avLst/>
          </a:prstGeom>
        </p:spPr>
      </p:pic>
      <p:pic>
        <p:nvPicPr>
          <p:cNvPr id="24" name="Picture 23"/>
          <p:cNvPicPr>
            <a:picLocks noChangeAspect="1"/>
          </p:cNvPicPr>
          <p:nvPr/>
        </p:nvPicPr>
        <p:blipFill>
          <a:blip r:embed="rId3"/>
          <a:stretch>
            <a:fillRect/>
          </a:stretch>
        </p:blipFill>
        <p:spPr>
          <a:xfrm>
            <a:off x="10124278" y="-1270077"/>
            <a:ext cx="2036391" cy="8128077"/>
          </a:xfrm>
          <a:prstGeom prst="rect">
            <a:avLst/>
          </a:prstGeom>
        </p:spPr>
      </p:pic>
      <p:pic>
        <p:nvPicPr>
          <p:cNvPr id="25" name="Picture 24"/>
          <p:cNvPicPr>
            <a:picLocks noChangeAspect="1"/>
          </p:cNvPicPr>
          <p:nvPr/>
        </p:nvPicPr>
        <p:blipFill rotWithShape="1">
          <a:blip r:embed="rId4"/>
          <a:srcRect l="35169" t="31045" r="29289" b="33340"/>
          <a:stretch/>
        </p:blipFill>
        <p:spPr>
          <a:xfrm>
            <a:off x="4589693" y="257453"/>
            <a:ext cx="2539014" cy="2923525"/>
          </a:xfrm>
          <a:prstGeom prst="rect">
            <a:avLst/>
          </a:prstGeom>
        </p:spPr>
      </p:pic>
      <p:pic>
        <p:nvPicPr>
          <p:cNvPr id="26" name="Picture 25"/>
          <p:cNvPicPr>
            <a:picLocks noChangeAspect="1"/>
          </p:cNvPicPr>
          <p:nvPr/>
        </p:nvPicPr>
        <p:blipFill>
          <a:blip r:embed="rId5"/>
          <a:stretch>
            <a:fillRect/>
          </a:stretch>
        </p:blipFill>
        <p:spPr>
          <a:xfrm>
            <a:off x="595616" y="1585037"/>
            <a:ext cx="3990975" cy="4876800"/>
          </a:xfrm>
          <a:prstGeom prst="rect">
            <a:avLst/>
          </a:prstGeom>
        </p:spPr>
      </p:pic>
      <p:sp>
        <p:nvSpPr>
          <p:cNvPr id="27" name="TextBox 26"/>
          <p:cNvSpPr txBox="1"/>
          <p:nvPr/>
        </p:nvSpPr>
        <p:spPr>
          <a:xfrm>
            <a:off x="985421" y="603682"/>
            <a:ext cx="2725445" cy="461665"/>
          </a:xfrm>
          <a:prstGeom prst="rect">
            <a:avLst/>
          </a:prstGeom>
          <a:noFill/>
        </p:spPr>
        <p:txBody>
          <a:bodyPr wrap="square" rtlCol="0">
            <a:spAutoFit/>
          </a:bodyPr>
          <a:lstStyle/>
          <a:p>
            <a:pPr algn="ctr"/>
            <a:r>
              <a:rPr lang="en-US" sz="2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ĐỌC PHÂN VAI</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86089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B5F013-22E2-47DE-B6D4-81BD3542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5" y="0"/>
            <a:ext cx="12192000" cy="6858000"/>
          </a:xfrm>
          <a:prstGeom prst="rect">
            <a:avLst/>
          </a:prstGeom>
        </p:spPr>
      </p:pic>
      <p:sp>
        <p:nvSpPr>
          <p:cNvPr id="4" name="Rectangle: Rounded Corners 3">
            <a:extLst>
              <a:ext uri="{FF2B5EF4-FFF2-40B4-BE49-F238E27FC236}">
                <a16:creationId xmlns:a16="http://schemas.microsoft.com/office/drawing/2014/main" xmlns="" id="{FA9EDABF-2FD7-42EC-80B7-9F596E6CF611}"/>
              </a:ext>
            </a:extLst>
          </p:cNvPr>
          <p:cNvSpPr/>
          <p:nvPr/>
        </p:nvSpPr>
        <p:spPr>
          <a:xfrm>
            <a:off x="751438" y="283751"/>
            <a:ext cx="10728355" cy="112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bản</a:t>
            </a:r>
            <a:r>
              <a:rPr lang="en-US" sz="3600" b="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1. BÀI HỌC ĐƯỜNG ĐỜI ĐẦU TIÊN</a:t>
            </a:r>
          </a:p>
          <a:p>
            <a:pPr algn="ct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Dế</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Mèn</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phiêu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_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a:t>
            </a:r>
            <a:r>
              <a:rPr lang="en-US" sz="3200" b="1" i="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Hoài</a:t>
            </a:r>
            <a:r>
              <a:rPr lang="en-US" sz="3200" b="1" i="1" dirty="0" smtClean="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_</a:t>
            </a:r>
            <a:endParaRPr lang="en-US" sz="3200" b="1" i="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69506" y="1837674"/>
            <a:ext cx="4580878" cy="129266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a:t>
            </a:r>
            <a:r>
              <a:rPr lang="en-US" b="1" dirty="0" smtClean="0">
                <a:latin typeface="Times New Roman" panose="02020603050405020304" pitchFamily="18" charset="0"/>
                <a:cs typeface="Times New Roman" panose="02020603050405020304" pitchFamily="18" charset="0"/>
              </a:rPr>
              <a:t> . ĐỌC – HIỂU VĂN BẢN.</a:t>
            </a:r>
          </a:p>
          <a:p>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I</a:t>
            </a:r>
            <a:r>
              <a:rPr lang="en-US" sz="2000" b="1" i="1"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Đọc</a:t>
            </a:r>
            <a:r>
              <a:rPr lang="vi-VN" sz="2000" b="1" i="1" dirty="0">
                <a:latin typeface="Times New Roman" panose="02020603050405020304" pitchFamily="18" charset="0"/>
                <a:cs typeface="Times New Roman" panose="02020603050405020304" pitchFamily="18" charset="0"/>
              </a:rPr>
              <a:t> tiếp xúc văn bản</a:t>
            </a:r>
            <a:r>
              <a:rPr lang="en-US" sz="2000" b="1" i="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p>
          <a:p>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1</a:t>
            </a:r>
            <a:r>
              <a:rPr lang="vi-VN" sz="2000" b="1" i="1" dirty="0" smtClean="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Đọc văn bản, tìm hiểu từ </a:t>
            </a:r>
            <a:r>
              <a:rPr lang="vi-VN" sz="2000" b="1" i="1" dirty="0" smtClean="0">
                <a:latin typeface="Times New Roman" panose="02020603050405020304" pitchFamily="18" charset="0"/>
                <a:cs typeface="Times New Roman" panose="02020603050405020304" pitchFamily="18" charset="0"/>
              </a:rPr>
              <a:t>khó</a:t>
            </a:r>
            <a:r>
              <a:rPr lang="en-US" sz="2000" b="1" i="1" dirty="0" smtClean="0">
                <a:latin typeface="Times New Roman" panose="02020603050405020304" pitchFamily="18" charset="0"/>
                <a:cs typeface="Times New Roman" panose="02020603050405020304" pitchFamily="18" charset="0"/>
              </a:rPr>
              <a:t>.</a:t>
            </a:r>
          </a:p>
          <a:p>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2. </a:t>
            </a:r>
            <a:r>
              <a:rPr lang="en-US" sz="2000" b="1" i="1" dirty="0" err="1" smtClean="0">
                <a:latin typeface="Times New Roman" panose="02020603050405020304" pitchFamily="18" charset="0"/>
                <a:cs typeface="Times New Roman" panose="02020603050405020304" pitchFamily="18" charset="0"/>
              </a:rPr>
              <a:t>Tác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giả</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tác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phẩm</a:t>
            </a:r>
            <a:endParaRPr lang="en-US" sz="2000" b="1" dirty="0">
              <a:latin typeface="Times New Roman" panose="02020603050405020304" pitchFamily="18" charset="0"/>
              <a:cs typeface="Times New Roman" panose="02020603050405020304" pitchFamily="18" charset="0"/>
            </a:endParaRPr>
          </a:p>
        </p:txBody>
      </p:sp>
      <p:sp>
        <p:nvSpPr>
          <p:cNvPr id="2" name="Line Callout 2 (Border and Accent Bar) 1"/>
          <p:cNvSpPr/>
          <p:nvPr/>
        </p:nvSpPr>
        <p:spPr>
          <a:xfrm>
            <a:off x="4696288" y="3429000"/>
            <a:ext cx="4634143" cy="1770138"/>
          </a:xfrm>
          <a:prstGeom prst="accentBorderCallout2">
            <a:avLst>
              <a:gd name="adj1" fmla="val 18750"/>
              <a:gd name="adj2" fmla="val -8333"/>
              <a:gd name="adj3" fmla="val 18750"/>
              <a:gd name="adj4" fmla="val -16667"/>
              <a:gd name="adj5" fmla="val 74384"/>
              <a:gd name="adj6" fmla="val -33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p:txBody>
      </p:sp>
      <p:pic>
        <p:nvPicPr>
          <p:cNvPr id="10" name="Picture 3"/>
          <p:cNvPicPr>
            <a:picLocks noChangeAspect="1"/>
          </p:cNvPicPr>
          <p:nvPr/>
        </p:nvPicPr>
        <p:blipFill>
          <a:blip r:embed="rId3"/>
          <a:srcRect/>
          <a:stretch>
            <a:fillRect/>
          </a:stretch>
        </p:blipFill>
        <p:spPr bwMode="auto">
          <a:xfrm>
            <a:off x="1245730" y="3969589"/>
            <a:ext cx="2080540" cy="14747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870012" y="5530783"/>
            <a:ext cx="2831976" cy="369332"/>
          </a:xfrm>
          <a:prstGeom prst="rect">
            <a:avLst/>
          </a:prstGeom>
          <a:noFill/>
        </p:spPr>
        <p:txBody>
          <a:bodyPr wrap="square" rtlCol="0">
            <a:spAutoFit/>
          </a:bodyPr>
          <a:lstStyle/>
          <a:p>
            <a:r>
              <a:rPr lang="en-U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CÁ NHÂN</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617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 y="-79899"/>
            <a:ext cx="12192000" cy="6858000"/>
          </a:xfrm>
          <a:prstGeom prst="rect">
            <a:avLst/>
          </a:prstGeom>
        </p:spPr>
      </p:pic>
      <p:sp>
        <p:nvSpPr>
          <p:cNvPr id="11" name="TextBox 10"/>
          <p:cNvSpPr txBox="1"/>
          <p:nvPr/>
        </p:nvSpPr>
        <p:spPr>
          <a:xfrm>
            <a:off x="4895681" y="1020913"/>
            <a:ext cx="7017816" cy="446276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b="1" dirty="0" smtClean="0">
                <a:ln/>
                <a:solidFill>
                  <a:schemeClr val="accent4"/>
                </a:solidFill>
                <a:latin typeface="Times New Roman" panose="02020603050405020304" pitchFamily="18" charset="0"/>
                <a:cs typeface="Times New Roman" panose="02020603050405020304" pitchFamily="18" charset="0"/>
              </a:rPr>
              <a:t>	</a:t>
            </a:r>
            <a:r>
              <a:rPr lang="en-US" sz="2400" b="1" dirty="0" smtClean="0">
                <a:ln/>
                <a:solidFill>
                  <a:schemeClr val="accent4"/>
                </a:solidFill>
                <a:latin typeface="Times New Roman" panose="02020603050405020304" pitchFamily="18" charset="0"/>
                <a:cs typeface="Times New Roman" panose="02020603050405020304" pitchFamily="18" charset="0"/>
              </a:rPr>
              <a:t>NHÀ VĂN TÔ HOÀI</a:t>
            </a:r>
          </a:p>
          <a:p>
            <a:pPr algn="ctr"/>
            <a:r>
              <a:rPr lang="en-US" sz="2400" b="1" dirty="0" smtClean="0">
                <a:ln/>
                <a:solidFill>
                  <a:schemeClr val="accent4"/>
                </a:solidFill>
                <a:latin typeface="Times New Roman" panose="02020603050405020304" pitchFamily="18" charset="0"/>
                <a:cs typeface="Times New Roman" panose="02020603050405020304" pitchFamily="18" charset="0"/>
              </a:rPr>
              <a:t>           </a:t>
            </a:r>
            <a:r>
              <a:rPr lang="en-US" sz="2400" b="1" dirty="0" err="1" smtClean="0">
                <a:ln/>
                <a:solidFill>
                  <a:schemeClr val="accent4"/>
                </a:solidFill>
                <a:latin typeface="Times New Roman" panose="02020603050405020304" pitchFamily="18" charset="0"/>
                <a:cs typeface="Times New Roman" panose="02020603050405020304" pitchFamily="18" charset="0"/>
              </a:rPr>
              <a:t>Cây</a:t>
            </a:r>
            <a:r>
              <a:rPr lang="en-US" sz="2400" b="1" dirty="0" smtClean="0">
                <a:ln/>
                <a:solidFill>
                  <a:schemeClr val="accent4"/>
                </a:solidFill>
                <a:latin typeface="Times New Roman" panose="02020603050405020304" pitchFamily="18" charset="0"/>
                <a:cs typeface="Times New Roman" panose="02020603050405020304" pitchFamily="18" charset="0"/>
              </a:rPr>
              <a:t> </a:t>
            </a:r>
            <a:r>
              <a:rPr lang="en-US" sz="2400" b="1" dirty="0" err="1" smtClean="0">
                <a:ln/>
                <a:solidFill>
                  <a:schemeClr val="accent4"/>
                </a:solidFill>
                <a:latin typeface="Times New Roman" panose="02020603050405020304" pitchFamily="18" charset="0"/>
                <a:cs typeface="Times New Roman" panose="02020603050405020304" pitchFamily="18" charset="0"/>
              </a:rPr>
              <a:t>đại</a:t>
            </a:r>
            <a:r>
              <a:rPr lang="en-US" sz="2400" b="1" dirty="0" smtClean="0">
                <a:ln/>
                <a:solidFill>
                  <a:schemeClr val="accent4"/>
                </a:solidFill>
                <a:latin typeface="Times New Roman" panose="02020603050405020304" pitchFamily="18" charset="0"/>
                <a:cs typeface="Times New Roman" panose="02020603050405020304" pitchFamily="18" charset="0"/>
              </a:rPr>
              <a:t> </a:t>
            </a:r>
            <a:r>
              <a:rPr lang="en-US" sz="2400" b="1" dirty="0" err="1" smtClean="0">
                <a:ln/>
                <a:solidFill>
                  <a:schemeClr val="accent4"/>
                </a:solidFill>
                <a:latin typeface="Times New Roman" panose="02020603050405020304" pitchFamily="18" charset="0"/>
                <a:cs typeface="Times New Roman" panose="02020603050405020304" pitchFamily="18" charset="0"/>
              </a:rPr>
              <a:t>thụ</a:t>
            </a:r>
            <a:r>
              <a:rPr lang="en-US" sz="2400" b="1" dirty="0" smtClean="0">
                <a:ln/>
                <a:solidFill>
                  <a:schemeClr val="accent4"/>
                </a:solidFill>
                <a:latin typeface="Times New Roman" panose="02020603050405020304" pitchFamily="18" charset="0"/>
                <a:cs typeface="Times New Roman" panose="02020603050405020304" pitchFamily="18" charset="0"/>
              </a:rPr>
              <a:t> </a:t>
            </a:r>
            <a:r>
              <a:rPr lang="en-US" sz="2400" b="1" dirty="0" err="1" smtClean="0">
                <a:ln/>
                <a:solidFill>
                  <a:schemeClr val="accent4"/>
                </a:solidFill>
                <a:latin typeface="Times New Roman" panose="02020603050405020304" pitchFamily="18" charset="0"/>
                <a:cs typeface="Times New Roman" panose="02020603050405020304" pitchFamily="18" charset="0"/>
              </a:rPr>
              <a:t>văn</a:t>
            </a:r>
            <a:r>
              <a:rPr lang="en-US" sz="2400" b="1" dirty="0" smtClean="0">
                <a:ln/>
                <a:solidFill>
                  <a:schemeClr val="accent4"/>
                </a:solidFill>
                <a:latin typeface="Times New Roman" panose="02020603050405020304" pitchFamily="18" charset="0"/>
                <a:cs typeface="Times New Roman" panose="02020603050405020304" pitchFamily="18" charset="0"/>
              </a:rPr>
              <a:t> </a:t>
            </a:r>
            <a:r>
              <a:rPr lang="en-US" sz="2400" b="1" dirty="0" err="1" smtClean="0">
                <a:ln/>
                <a:solidFill>
                  <a:schemeClr val="accent4"/>
                </a:solidFill>
                <a:latin typeface="Times New Roman" panose="02020603050405020304" pitchFamily="18" charset="0"/>
                <a:cs typeface="Times New Roman" panose="02020603050405020304" pitchFamily="18" charset="0"/>
              </a:rPr>
              <a:t>chương</a:t>
            </a:r>
            <a:endParaRPr lang="en-US" sz="2400" b="1" dirty="0" smtClean="0">
              <a:ln/>
              <a:solidFill>
                <a:schemeClr val="accent4"/>
              </a:solidFill>
              <a:latin typeface="Times New Roman" panose="02020603050405020304" pitchFamily="18" charset="0"/>
              <a:cs typeface="Times New Roman" panose="02020603050405020304" pitchFamily="18" charset="0"/>
            </a:endParaRPr>
          </a:p>
          <a:p>
            <a:pPr algn="ctr"/>
            <a:endParaRPr lang="en-US" sz="1050" b="1" dirty="0" smtClean="0">
              <a:ln/>
              <a:solidFill>
                <a:schemeClr val="accent4"/>
              </a:solidFill>
              <a:latin typeface="Times New Roman" panose="02020603050405020304" pitchFamily="18" charset="0"/>
              <a:cs typeface="Times New Roman" panose="02020603050405020304" pitchFamily="18" charset="0"/>
            </a:endParaRPr>
          </a:p>
          <a:p>
            <a:pPr marL="342900" indent="-342900" algn="just">
              <a:buFontTx/>
              <a:buChar char="-"/>
            </a:pPr>
            <a:r>
              <a:rPr lang="en-US" sz="2400" dirty="0" err="1" smtClean="0">
                <a:ln/>
                <a:solidFill>
                  <a:srgbClr val="0070C0"/>
                </a:solidFill>
                <a:latin typeface="Times New Roman" panose="02020603050405020304" pitchFamily="18" charset="0"/>
                <a:cs typeface="Times New Roman" panose="02020603050405020304" pitchFamily="18" charset="0"/>
              </a:rPr>
              <a:t>Là</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một</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trong</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những</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cây</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bút</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tiêu</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biểu</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cho</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nền</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văn</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xuôi</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Việt</a:t>
            </a:r>
            <a:r>
              <a:rPr lang="en-US" sz="2400" dirty="0" smtClean="0">
                <a:ln/>
                <a:solidFill>
                  <a:srgbClr val="0070C0"/>
                </a:solidFill>
                <a:latin typeface="Times New Roman" panose="02020603050405020304" pitchFamily="18" charset="0"/>
                <a:cs typeface="Times New Roman" panose="02020603050405020304" pitchFamily="18" charset="0"/>
              </a:rPr>
              <a:t> Nam </a:t>
            </a:r>
            <a:r>
              <a:rPr lang="en-US" sz="2400" dirty="0" err="1" smtClean="0">
                <a:ln/>
                <a:solidFill>
                  <a:srgbClr val="0070C0"/>
                </a:solidFill>
                <a:latin typeface="Times New Roman" panose="02020603050405020304" pitchFamily="18" charset="0"/>
                <a:cs typeface="Times New Roman" panose="02020603050405020304" pitchFamily="18" charset="0"/>
              </a:rPr>
              <a:t>hiện</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đại</a:t>
            </a:r>
            <a:r>
              <a:rPr lang="en-US" sz="2400" dirty="0" smtClean="0">
                <a:ln/>
                <a:solidFill>
                  <a:srgbClr val="0070C0"/>
                </a:solidFill>
                <a:latin typeface="Times New Roman" panose="02020603050405020304" pitchFamily="18" charset="0"/>
                <a:cs typeface="Times New Roman" panose="02020603050405020304" pitchFamily="18" charset="0"/>
              </a:rPr>
              <a:t>. </a:t>
            </a:r>
            <a:r>
              <a:rPr lang="vi-VN" sz="2400" dirty="0" smtClean="0">
                <a:ln/>
                <a:solidFill>
                  <a:srgbClr val="0070C0"/>
                </a:solidFill>
                <a:latin typeface="Times New Roman" panose="02020603050405020304" pitchFamily="18" charset="0"/>
                <a:cs typeface="Times New Roman" panose="02020603050405020304" pitchFamily="18" charset="0"/>
              </a:rPr>
              <a:t>Với </a:t>
            </a:r>
            <a:r>
              <a:rPr lang="vi-VN" sz="2400" dirty="0">
                <a:ln/>
                <a:solidFill>
                  <a:srgbClr val="0070C0"/>
                </a:solidFill>
                <a:latin typeface="Times New Roman" panose="02020603050405020304" pitchFamily="18" charset="0"/>
                <a:cs typeface="Times New Roman" panose="02020603050405020304" pitchFamily="18" charset="0"/>
              </a:rPr>
              <a:t>94 năm tuổi đời và hơn 70 năm tuổi nghề cùng số lượng tác phẩm đồ sộ, gần 200 đầu sách trải rộng trên nhiều mảng đề </a:t>
            </a:r>
            <a:r>
              <a:rPr lang="vi-VN" sz="2400" dirty="0" smtClean="0">
                <a:ln/>
                <a:solidFill>
                  <a:srgbClr val="0070C0"/>
                </a:solidFill>
                <a:latin typeface="Times New Roman" panose="02020603050405020304" pitchFamily="18" charset="0"/>
                <a:cs typeface="Times New Roman" panose="02020603050405020304" pitchFamily="18" charset="0"/>
              </a:rPr>
              <a:t>tài</a:t>
            </a:r>
            <a:r>
              <a:rPr lang="en-US" sz="2400" dirty="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và</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có</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nhiều</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tác</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phẩm</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dành</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cho</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thiếu</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nhi</a:t>
            </a:r>
            <a:r>
              <a:rPr lang="en-US" sz="2400" dirty="0" smtClean="0">
                <a:ln/>
                <a:solidFill>
                  <a:srgbClr val="0070C0"/>
                </a:solidFill>
                <a:latin typeface="Times New Roman" panose="02020603050405020304" pitchFamily="18" charset="0"/>
                <a:cs typeface="Times New Roman" panose="02020603050405020304" pitchFamily="18" charset="0"/>
              </a:rPr>
              <a:t>.</a:t>
            </a:r>
          </a:p>
          <a:p>
            <a:pPr marL="342900" indent="-342900" algn="just">
              <a:buFontTx/>
              <a:buChar char="-"/>
            </a:pPr>
            <a:r>
              <a:rPr lang="en-US" sz="2400" dirty="0" err="1" smtClean="0">
                <a:ln/>
                <a:solidFill>
                  <a:srgbClr val="0070C0"/>
                </a:solidFill>
                <a:latin typeface="Times New Roman" panose="02020603050405020304" pitchFamily="18" charset="0"/>
                <a:cs typeface="Times New Roman" panose="02020603050405020304" pitchFamily="18" charset="0"/>
              </a:rPr>
              <a:t>Các</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tác</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phẩm</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tiêu</a:t>
            </a:r>
            <a:r>
              <a:rPr lang="en-US" sz="2400" dirty="0" smtClean="0">
                <a:ln/>
                <a:solidFill>
                  <a:srgbClr val="0070C0"/>
                </a:solidFill>
                <a:latin typeface="Times New Roman" panose="02020603050405020304" pitchFamily="18" charset="0"/>
                <a:cs typeface="Times New Roman" panose="02020603050405020304" pitchFamily="18" charset="0"/>
              </a:rPr>
              <a:t> </a:t>
            </a:r>
            <a:r>
              <a:rPr lang="en-US" sz="2400" dirty="0" err="1" smtClean="0">
                <a:ln/>
                <a:solidFill>
                  <a:srgbClr val="0070C0"/>
                </a:solidFill>
                <a:latin typeface="Times New Roman" panose="02020603050405020304" pitchFamily="18" charset="0"/>
                <a:cs typeface="Times New Roman" panose="02020603050405020304" pitchFamily="18" charset="0"/>
              </a:rPr>
              <a:t>biểu</a:t>
            </a:r>
            <a:r>
              <a:rPr lang="en-US" sz="2400" dirty="0" smtClean="0">
                <a:ln/>
                <a:solidFill>
                  <a:srgbClr val="0070C0"/>
                </a:solidFill>
                <a:latin typeface="Times New Roman" panose="02020603050405020304" pitchFamily="18" charset="0"/>
                <a:cs typeface="Times New Roman" panose="02020603050405020304" pitchFamily="18" charset="0"/>
              </a:rPr>
              <a:t>:</a:t>
            </a:r>
          </a:p>
          <a:p>
            <a:pPr algn="just"/>
            <a:endParaRPr lang="en-US" sz="2400" dirty="0">
              <a:ln/>
              <a:solidFill>
                <a:srgbClr val="0070C0"/>
              </a:solidFill>
              <a:latin typeface="Times New Roman" panose="02020603050405020304" pitchFamily="18" charset="0"/>
              <a:cs typeface="Times New Roman" panose="02020603050405020304" pitchFamily="18" charset="0"/>
            </a:endParaRPr>
          </a:p>
          <a:p>
            <a:pPr algn="ctr"/>
            <a:endParaRPr lang="en-US" sz="2400" b="1" dirty="0" smtClean="0">
              <a:ln/>
              <a:solidFill>
                <a:schemeClr val="accent4"/>
              </a:solidFill>
              <a:latin typeface="Times New Roman" panose="02020603050405020304" pitchFamily="18" charset="0"/>
              <a:cs typeface="Times New Roman" panose="02020603050405020304" pitchFamily="18" charset="0"/>
            </a:endParaRPr>
          </a:p>
          <a:p>
            <a:pPr algn="ctr"/>
            <a:endParaRPr lang="en-US" sz="2400" b="1" dirty="0">
              <a:ln/>
              <a:solidFill>
                <a:schemeClr val="accent4"/>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4"/>
          <a:srcRect l="25903" t="1087" r="25817" b="-3943"/>
          <a:stretch/>
        </p:blipFill>
        <p:spPr>
          <a:xfrm>
            <a:off x="810097" y="1109709"/>
            <a:ext cx="3102747" cy="3773014"/>
          </a:xfrm>
          <a:prstGeom prst="rect">
            <a:avLst/>
          </a:prstGeom>
        </p:spPr>
      </p:pic>
      <p:sp>
        <p:nvSpPr>
          <p:cNvPr id="14" name="TextBox 13"/>
          <p:cNvSpPr txBox="1"/>
          <p:nvPr/>
        </p:nvSpPr>
        <p:spPr>
          <a:xfrm>
            <a:off x="612565" y="4882723"/>
            <a:ext cx="3249221" cy="1569660"/>
          </a:xfrm>
          <a:prstGeom prst="rect">
            <a:avLst/>
          </a:prstGeom>
          <a:noFill/>
        </p:spPr>
        <p:txBody>
          <a:bodyPr wrap="square" rtlCol="0">
            <a:spAutoFit/>
          </a:bodyPr>
          <a:lstStyle/>
          <a:p>
            <a:pPr algn="just"/>
            <a:r>
              <a:rPr lang="en-US" sz="2400" b="1" dirty="0">
                <a:ln/>
                <a:solidFill>
                  <a:schemeClr val="accent4"/>
                </a:solidFill>
                <a:latin typeface="Times New Roman" panose="02020603050405020304" pitchFamily="18" charset="0"/>
                <a:cs typeface="Times New Roman" panose="02020603050405020304" pitchFamily="18" charset="0"/>
              </a:rPr>
              <a:t>- </a:t>
            </a:r>
            <a:r>
              <a:rPr lang="vi-VN" sz="2400" b="1" dirty="0">
                <a:ln/>
                <a:solidFill>
                  <a:schemeClr val="accent4"/>
                </a:solidFill>
                <a:latin typeface="Times New Roman" panose="02020603050405020304" pitchFamily="18" charset="0"/>
                <a:cs typeface="Times New Roman" panose="02020603050405020304" pitchFamily="18" charset="0"/>
              </a:rPr>
              <a:t>Nhà văn Tô Hoài tên thật là Nguyễn Sen, sinh ngày 27/9/1920 tại </a:t>
            </a:r>
            <a:r>
              <a:rPr lang="vi-VN" sz="2400" b="1" dirty="0" smtClean="0">
                <a:ln/>
                <a:solidFill>
                  <a:schemeClr val="accent4"/>
                </a:solidFill>
                <a:latin typeface="Times New Roman" panose="02020603050405020304" pitchFamily="18" charset="0"/>
                <a:cs typeface="Times New Roman" panose="02020603050405020304" pitchFamily="18" charset="0"/>
              </a:rPr>
              <a:t>Hà Nội</a:t>
            </a:r>
            <a:r>
              <a:rPr lang="en-US" sz="2400" b="1" dirty="0" smtClean="0">
                <a:ln/>
                <a:solidFill>
                  <a:schemeClr val="accent4"/>
                </a:solidFill>
                <a:latin typeface="Times New Roman" panose="02020603050405020304" pitchFamily="18" charset="0"/>
                <a:cs typeface="Times New Roman" panose="02020603050405020304" pitchFamily="18" charset="0"/>
              </a:rPr>
              <a:t>. </a:t>
            </a:r>
            <a:endParaRPr lang="en-US" sz="2400" dirty="0"/>
          </a:p>
        </p:txBody>
      </p:sp>
      <p:pic>
        <p:nvPicPr>
          <p:cNvPr id="15" name="Picture 14"/>
          <p:cNvPicPr>
            <a:picLocks noChangeAspect="1"/>
          </p:cNvPicPr>
          <p:nvPr/>
        </p:nvPicPr>
        <p:blipFill>
          <a:blip r:embed="rId5"/>
          <a:stretch>
            <a:fillRect/>
          </a:stretch>
        </p:blipFill>
        <p:spPr>
          <a:xfrm>
            <a:off x="5023706" y="4376913"/>
            <a:ext cx="1771650" cy="2221093"/>
          </a:xfrm>
          <a:prstGeom prst="rect">
            <a:avLst/>
          </a:prstGeom>
        </p:spPr>
      </p:pic>
      <p:pic>
        <p:nvPicPr>
          <p:cNvPr id="16" name="Picture 15"/>
          <p:cNvPicPr>
            <a:picLocks noChangeAspect="1"/>
          </p:cNvPicPr>
          <p:nvPr/>
        </p:nvPicPr>
        <p:blipFill>
          <a:blip r:embed="rId6"/>
          <a:stretch>
            <a:fillRect/>
          </a:stretch>
        </p:blipFill>
        <p:spPr>
          <a:xfrm>
            <a:off x="6859934" y="4376913"/>
            <a:ext cx="1572047" cy="2201027"/>
          </a:xfrm>
          <a:prstGeom prst="rect">
            <a:avLst/>
          </a:prstGeom>
        </p:spPr>
      </p:pic>
      <p:pic>
        <p:nvPicPr>
          <p:cNvPr id="17" name="Picture 16"/>
          <p:cNvPicPr>
            <a:picLocks noChangeAspect="1"/>
          </p:cNvPicPr>
          <p:nvPr/>
        </p:nvPicPr>
        <p:blipFill rotWithShape="1">
          <a:blip r:embed="rId7"/>
          <a:srcRect l="7084" r="10402"/>
          <a:stretch/>
        </p:blipFill>
        <p:spPr>
          <a:xfrm>
            <a:off x="8561138" y="4379640"/>
            <a:ext cx="1695635" cy="2208065"/>
          </a:xfrm>
          <a:prstGeom prst="rect">
            <a:avLst/>
          </a:prstGeom>
        </p:spPr>
      </p:pic>
      <p:pic>
        <p:nvPicPr>
          <p:cNvPr id="18" name="Picture 17"/>
          <p:cNvPicPr>
            <a:picLocks noChangeAspect="1"/>
          </p:cNvPicPr>
          <p:nvPr/>
        </p:nvPicPr>
        <p:blipFill>
          <a:blip r:embed="rId8"/>
          <a:stretch>
            <a:fillRect/>
          </a:stretch>
        </p:blipFill>
        <p:spPr>
          <a:xfrm>
            <a:off x="10385930" y="4376912"/>
            <a:ext cx="1527567" cy="2221093"/>
          </a:xfrm>
          <a:prstGeom prst="rect">
            <a:avLst/>
          </a:prstGeom>
        </p:spPr>
      </p:pic>
      <p:sp>
        <p:nvSpPr>
          <p:cNvPr id="12" name="TextBox 11">
            <a:extLst>
              <a:ext uri="{FF2B5EF4-FFF2-40B4-BE49-F238E27FC236}">
                <a16:creationId xmlns:a16="http://schemas.microsoft.com/office/drawing/2014/main" xmlns="" id="{7F99AF24-3E52-4B15-BF37-BDC80D7E1C42}"/>
              </a:ext>
            </a:extLst>
          </p:cNvPr>
          <p:cNvSpPr txBox="1"/>
          <p:nvPr/>
        </p:nvSpPr>
        <p:spPr>
          <a:xfrm>
            <a:off x="2259446" y="103814"/>
            <a:ext cx="769158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a:spcBef>
                <a:spcPts val="0"/>
              </a:spcBef>
              <a:spcAft>
                <a:spcPts val="0"/>
              </a:spcAft>
            </a:pPr>
            <a:r>
              <a:rPr lang="en-US" sz="3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Hoạt</a:t>
            </a:r>
            <a:r>
              <a:rPr 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 </a:t>
            </a: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động</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 KHÁM PHÁ KIẾN THỨC</a:t>
            </a: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3648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2806</Words>
  <Application>Microsoft Office PowerPoint</Application>
  <PresentationFormat>Widescreen</PresentationFormat>
  <Paragraphs>241</Paragraphs>
  <Slides>33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MS Mincho</vt:lpstr>
      <vt:lpstr>Arial</vt:lpstr>
      <vt:lpstr>Brush Script MT</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KHÁM PHÁ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30</cp:revision>
  <dcterms:created xsi:type="dcterms:W3CDTF">2021-09-11T02:32:54Z</dcterms:created>
  <dcterms:modified xsi:type="dcterms:W3CDTF">2022-11-20T15:14:13Z</dcterms:modified>
</cp:coreProperties>
</file>