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6"/>
  </p:notesMasterIdLst>
  <p:sldIdLst>
    <p:sldId id="270" r:id="rId2"/>
    <p:sldId id="257" r:id="rId3"/>
    <p:sldId id="256" r:id="rId4"/>
    <p:sldId id="263" r:id="rId5"/>
    <p:sldId id="258" r:id="rId6"/>
    <p:sldId id="259" r:id="rId7"/>
    <p:sldId id="264" r:id="rId8"/>
    <p:sldId id="271" r:id="rId9"/>
    <p:sldId id="260" r:id="rId10"/>
    <p:sldId id="262" r:id="rId11"/>
    <p:sldId id="265" r:id="rId12"/>
    <p:sldId id="261" r:id="rId13"/>
    <p:sldId id="267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ến Hải" initials="YH" lastIdx="2" clrIdx="0">
    <p:extLst>
      <p:ext uri="{19B8F6BF-5375-455C-9EA6-DF929625EA0E}">
        <p15:presenceInfo xmlns:p15="http://schemas.microsoft.com/office/powerpoint/2012/main" userId="cbe3fbc0b50a1d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FD4B1-83CC-594A-886D-A6E8C46F33EF}" type="datetimeFigureOut">
              <a:rPr lang="vi-VN" smtClean="0"/>
              <a:t>09/01/2023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574C5-AD4B-9945-8DF4-3DB5D8FBBBF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188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74C5-AD4B-9945-8DF4-3DB5D8FBBBF8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77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574C5-AD4B-9945-8DF4-3DB5D8FBBBF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49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9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435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7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3594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6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7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52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3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8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5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8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9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3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9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41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D91D008-1DA0-3B49-0A9D-5AE65AA43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lv_7159601111568026881_20230109131839.mp4">
            <a:hlinkClick r:id="" action="ppaction://media"/>
            <a:extLst>
              <a:ext uri="{FF2B5EF4-FFF2-40B4-BE49-F238E27FC236}">
                <a16:creationId xmlns:a16="http://schemas.microsoft.com/office/drawing/2014/main" xmlns="" id="{0D1A1FB6-2B29-773A-810F-BC7E1B44B9B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199987"/>
          </a:xfrm>
        </p:spPr>
      </p:pic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080B79C-E353-153B-5FCA-74F0F2A2BD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14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C163240-D1BA-0790-6BB4-128763F1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4" y="827420"/>
            <a:ext cx="8596668" cy="601620"/>
          </a:xfrm>
        </p:spPr>
        <p:txBody>
          <a:bodyPr>
            <a:normAutofit fontScale="90000"/>
          </a:bodyPr>
          <a:lstStyle/>
          <a:p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vài</a:t>
            </a:r>
            <a:r>
              <a:rPr lang="vi-VN" dirty="0"/>
              <a:t> </a:t>
            </a:r>
            <a:r>
              <a:rPr lang="vi-VN" dirty="0" err="1"/>
              <a:t>địa</a:t>
            </a:r>
            <a:r>
              <a:rPr lang="vi-VN" dirty="0"/>
              <a:t> danh </a:t>
            </a:r>
            <a:r>
              <a:rPr lang="vi-VN" dirty="0" err="1"/>
              <a:t>nổi</a:t>
            </a:r>
            <a:r>
              <a:rPr lang="vi-VN" dirty="0"/>
              <a:t> </a:t>
            </a:r>
            <a:r>
              <a:rPr lang="vi-VN" dirty="0" err="1"/>
              <a:t>tiếng</a:t>
            </a:r>
            <a:endParaRPr lang="vi-VN" dirty="0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1BCE4595-B07C-6091-D75F-55854714F2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6603" y="2989041"/>
            <a:ext cx="3609564" cy="2575533"/>
          </a:xfr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3ED8194-483C-15B5-7ADD-F505F996D872}"/>
              </a:ext>
            </a:extLst>
          </p:cNvPr>
          <p:cNvSpPr txBox="1"/>
          <p:nvPr/>
        </p:nvSpPr>
        <p:spPr>
          <a:xfrm rot="10800000" flipV="1">
            <a:off x="639503" y="2401040"/>
            <a:ext cx="459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 err="1"/>
              <a:t>Biển</a:t>
            </a:r>
            <a:r>
              <a:rPr lang="vi-VN" dirty="0"/>
              <a:t> </a:t>
            </a:r>
            <a:r>
              <a:rPr lang="vi-VN" dirty="0" err="1"/>
              <a:t>DiễnThành</a:t>
            </a:r>
            <a:endParaRPr lang="vi-VN" dirty="0"/>
          </a:p>
        </p:txBody>
      </p:sp>
      <p:pic>
        <p:nvPicPr>
          <p:cNvPr id="6" name="Hình ảnh 6">
            <a:extLst>
              <a:ext uri="{FF2B5EF4-FFF2-40B4-BE49-F238E27FC236}">
                <a16:creationId xmlns:a16="http://schemas.microsoft.com/office/drawing/2014/main" xmlns="" id="{8C452B07-63A1-8EBC-846F-D565FABB7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272" y="3023193"/>
            <a:ext cx="3495252" cy="257553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C271329-A938-648A-E000-E2869474B99A}"/>
              </a:ext>
            </a:extLst>
          </p:cNvPr>
          <p:cNvSpPr txBox="1"/>
          <p:nvPr/>
        </p:nvSpPr>
        <p:spPr>
          <a:xfrm>
            <a:off x="4597987" y="2451427"/>
            <a:ext cx="316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 err="1"/>
              <a:t>Đồi</a:t>
            </a:r>
            <a:r>
              <a:rPr lang="vi-VN" dirty="0"/>
              <a:t> </a:t>
            </a:r>
            <a:r>
              <a:rPr lang="vi-VN" dirty="0" err="1"/>
              <a:t>chèThanh</a:t>
            </a:r>
            <a:r>
              <a:rPr lang="vi-VN" dirty="0"/>
              <a:t> Chương</a:t>
            </a:r>
          </a:p>
        </p:txBody>
      </p:sp>
      <p:pic>
        <p:nvPicPr>
          <p:cNvPr id="8" name="Hình ảnh 8">
            <a:extLst>
              <a:ext uri="{FF2B5EF4-FFF2-40B4-BE49-F238E27FC236}">
                <a16:creationId xmlns:a16="http://schemas.microsoft.com/office/drawing/2014/main" xmlns="" id="{B8AC2ABC-F716-AC75-19DE-342597E2A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8321599" y="2989040"/>
            <a:ext cx="3331930" cy="257553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DC79670-4F89-C950-0353-291F69B88EEC}"/>
              </a:ext>
            </a:extLst>
          </p:cNvPr>
          <p:cNvSpPr txBox="1"/>
          <p:nvPr/>
        </p:nvSpPr>
        <p:spPr>
          <a:xfrm>
            <a:off x="9529957" y="244577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 err="1"/>
              <a:t>Bãi</a:t>
            </a:r>
            <a:r>
              <a:rPr lang="vi-VN" dirty="0"/>
              <a:t> </a:t>
            </a:r>
            <a:r>
              <a:rPr lang="vi-VN" dirty="0" err="1"/>
              <a:t>Lữ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2650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6A8CF90-B7DA-D21E-BD49-FD3CF5626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85" y="238414"/>
            <a:ext cx="8596668" cy="1320800"/>
          </a:xfrm>
        </p:spPr>
        <p:txBody>
          <a:bodyPr/>
          <a:lstStyle/>
          <a:p>
            <a:r>
              <a:rPr lang="vi-VN" dirty="0" err="1"/>
              <a:t>Tài</a:t>
            </a:r>
            <a:r>
              <a:rPr lang="vi-VN" dirty="0"/>
              <a:t> nguyên du </a:t>
            </a:r>
            <a:r>
              <a:rPr lang="vi-VN" dirty="0" err="1"/>
              <a:t>lịch</a:t>
            </a:r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8E07110-B95A-C4FF-98AB-03125F7C8A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44617"/>
            <a:ext cx="10363826" cy="5813383"/>
          </a:xfrm>
        </p:spPr>
        <p:txBody>
          <a:bodyPr>
            <a:normAutofit/>
          </a:bodyPr>
          <a:lstStyle/>
          <a:p>
            <a:r>
              <a:rPr lang="vi-VN" dirty="0"/>
              <a:t>2 .</a:t>
            </a:r>
            <a:r>
              <a:rPr lang="vi-VN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vi-VN" u="sng" dirty="0" err="1">
                <a:solidFill>
                  <a:schemeClr val="accent2">
                    <a:lumMod val="50000"/>
                  </a:schemeClr>
                </a:solidFill>
              </a:rPr>
              <a:t>Ẩm</a:t>
            </a:r>
            <a:r>
              <a:rPr lang="vi-VN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vi-VN" u="sng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vi-VN" u="sng" dirty="0">
                <a:solidFill>
                  <a:schemeClr val="accent2">
                    <a:lumMod val="50000"/>
                  </a:schemeClr>
                </a:solidFill>
              </a:rPr>
              <a:t>  ở nghệ An</a:t>
            </a:r>
          </a:p>
          <a:p>
            <a:r>
              <a:rPr lang="vi-VN" dirty="0"/>
              <a:t>Văn </a:t>
            </a:r>
            <a:r>
              <a:rPr lang="vi-VN" dirty="0" err="1"/>
              <a:t>hoá</a:t>
            </a:r>
            <a:r>
              <a:rPr lang="vi-VN" dirty="0"/>
              <a:t> </a:t>
            </a:r>
            <a:r>
              <a:rPr lang="vi-VN" dirty="0" err="1"/>
              <a:t>ẩm</a:t>
            </a:r>
            <a:r>
              <a:rPr lang="vi-VN" dirty="0"/>
              <a:t> </a:t>
            </a:r>
            <a:r>
              <a:rPr lang="vi-VN" dirty="0" err="1"/>
              <a:t>thực</a:t>
            </a:r>
            <a:r>
              <a:rPr lang="vi-VN" dirty="0"/>
              <a:t> </a:t>
            </a:r>
            <a:r>
              <a:rPr lang="vi-VN" dirty="0" err="1"/>
              <a:t>cũng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những</a:t>
            </a:r>
            <a:r>
              <a:rPr lang="vi-VN" dirty="0"/>
              <a:t> </a:t>
            </a:r>
            <a:r>
              <a:rPr lang="vi-VN" dirty="0" err="1"/>
              <a:t>đặc</a:t>
            </a:r>
            <a:r>
              <a:rPr lang="vi-VN" dirty="0"/>
              <a:t> trưng mang </a:t>
            </a:r>
            <a:r>
              <a:rPr lang="vi-VN" dirty="0" err="1"/>
              <a:t>đậm</a:t>
            </a:r>
            <a:r>
              <a:rPr lang="vi-VN" dirty="0"/>
              <a:t> phong </a:t>
            </a:r>
            <a:r>
              <a:rPr lang="vi-VN" dirty="0" err="1"/>
              <a:t>cách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con </a:t>
            </a:r>
            <a:r>
              <a:rPr lang="vi-VN" dirty="0" err="1"/>
              <a:t>người</a:t>
            </a:r>
            <a:r>
              <a:rPr lang="vi-VN" dirty="0"/>
              <a:t> </a:t>
            </a:r>
            <a:r>
              <a:rPr lang="vi-VN" dirty="0" err="1"/>
              <a:t>xứ</a:t>
            </a:r>
            <a:r>
              <a:rPr lang="vi-VN" dirty="0"/>
              <a:t> Nghệ </a:t>
            </a:r>
            <a:r>
              <a:rPr lang="vi-VN" dirty="0" err="1"/>
              <a:t>sống</a:t>
            </a:r>
            <a:r>
              <a:rPr lang="vi-VN" dirty="0"/>
              <a:t> </a:t>
            </a:r>
            <a:r>
              <a:rPr lang="vi-VN" dirty="0" err="1"/>
              <a:t>chất</a:t>
            </a:r>
            <a:r>
              <a:rPr lang="vi-VN" dirty="0"/>
              <a:t> </a:t>
            </a:r>
            <a:r>
              <a:rPr lang="vi-VN" dirty="0" err="1"/>
              <a:t>phác</a:t>
            </a:r>
            <a:r>
              <a:rPr lang="vi-VN" dirty="0"/>
              <a:t>, </a:t>
            </a:r>
            <a:r>
              <a:rPr lang="vi-VN" dirty="0" err="1"/>
              <a:t>cần</a:t>
            </a:r>
            <a:r>
              <a:rPr lang="vi-VN" dirty="0"/>
              <a:t> </a:t>
            </a:r>
            <a:r>
              <a:rPr lang="vi-VN" dirty="0" err="1"/>
              <a:t>cù</a:t>
            </a:r>
            <a:r>
              <a:rPr lang="vi-VN" dirty="0"/>
              <a:t>, </a:t>
            </a:r>
            <a:r>
              <a:rPr lang="vi-VN" dirty="0" err="1"/>
              <a:t>chịu</a:t>
            </a:r>
            <a:r>
              <a:rPr lang="vi-VN" dirty="0"/>
              <a:t> thương </a:t>
            </a:r>
            <a:r>
              <a:rPr lang="vi-VN" dirty="0" err="1"/>
              <a:t>chịu</a:t>
            </a:r>
            <a:r>
              <a:rPr lang="vi-VN" dirty="0"/>
              <a:t> </a:t>
            </a:r>
            <a:r>
              <a:rPr lang="vi-VN" dirty="0" err="1"/>
              <a:t>khó</a:t>
            </a:r>
            <a:endParaRPr lang="vi-VN" dirty="0"/>
          </a:p>
          <a:p>
            <a:r>
              <a:rPr lang="vi-VN" dirty="0" err="1"/>
              <a:t>Mà</a:t>
            </a:r>
            <a:r>
              <a:rPr lang="vi-VN" dirty="0"/>
              <a:t> </a:t>
            </a:r>
            <a:r>
              <a:rPr lang="vi-VN" dirty="0" err="1"/>
              <a:t>bởi</a:t>
            </a:r>
            <a:r>
              <a:rPr lang="vi-VN" dirty="0"/>
              <a:t> </a:t>
            </a:r>
            <a:r>
              <a:rPr lang="vi-VN" dirty="0" err="1"/>
              <a:t>chính</a:t>
            </a:r>
            <a:r>
              <a:rPr lang="vi-VN" dirty="0"/>
              <a:t> </a:t>
            </a:r>
            <a:r>
              <a:rPr lang="vi-VN" dirty="0" err="1"/>
              <a:t>những</a:t>
            </a:r>
            <a:r>
              <a:rPr lang="vi-VN" dirty="0"/>
              <a:t> </a:t>
            </a:r>
            <a:r>
              <a:rPr lang="vi-VN" dirty="0" err="1"/>
              <a:t>món</a:t>
            </a:r>
            <a:r>
              <a:rPr lang="vi-VN" dirty="0"/>
              <a:t> ăn dân </a:t>
            </a:r>
            <a:r>
              <a:rPr lang="vi-VN" dirty="0" err="1"/>
              <a:t>dã</a:t>
            </a:r>
            <a:r>
              <a:rPr lang="vi-VN" dirty="0"/>
              <a:t> </a:t>
            </a:r>
            <a:r>
              <a:rPr lang="vi-VN" dirty="0" err="1"/>
              <a:t>hàng</a:t>
            </a:r>
            <a:r>
              <a:rPr lang="vi-VN" dirty="0"/>
              <a:t> </a:t>
            </a:r>
            <a:r>
              <a:rPr lang="vi-VN" dirty="0" err="1"/>
              <a:t>ngày</a:t>
            </a:r>
            <a:r>
              <a:rPr lang="vi-VN" dirty="0"/>
              <a:t> như </a:t>
            </a:r>
            <a:r>
              <a:rPr lang="vi-VN" dirty="0" err="1"/>
              <a:t>đĩa</a:t>
            </a:r>
            <a:r>
              <a:rPr lang="vi-VN" dirty="0"/>
              <a:t> </a:t>
            </a:r>
            <a:r>
              <a:rPr lang="vi-VN" dirty="0" err="1"/>
              <a:t>mắm</a:t>
            </a:r>
            <a:r>
              <a:rPr lang="vi-VN" dirty="0"/>
              <a:t>, </a:t>
            </a:r>
            <a:r>
              <a:rPr lang="vi-VN" dirty="0" err="1"/>
              <a:t>chén</a:t>
            </a:r>
            <a:r>
              <a:rPr lang="vi-VN" dirty="0"/>
              <a:t> </a:t>
            </a:r>
            <a:r>
              <a:rPr lang="vi-VN" dirty="0" err="1"/>
              <a:t>cà</a:t>
            </a:r>
            <a:r>
              <a:rPr lang="vi-VN" dirty="0"/>
              <a:t>, rau </a:t>
            </a:r>
            <a:r>
              <a:rPr lang="vi-VN" dirty="0" err="1"/>
              <a:t>vác</a:t>
            </a:r>
            <a:r>
              <a:rPr lang="vi-VN" dirty="0"/>
              <a:t>; như Măng chua </a:t>
            </a:r>
            <a:r>
              <a:rPr lang="vi-VN" dirty="0" err="1"/>
              <a:t>nước</a:t>
            </a:r>
            <a:r>
              <a:rPr lang="vi-VN" dirty="0"/>
              <a:t> </a:t>
            </a:r>
            <a:r>
              <a:rPr lang="vi-VN" dirty="0" err="1"/>
              <a:t>chát</a:t>
            </a:r>
            <a:r>
              <a:rPr lang="vi-VN" dirty="0"/>
              <a:t>, Khoai lang </a:t>
            </a:r>
            <a:r>
              <a:rPr lang="vi-VN" dirty="0" err="1"/>
              <a:t>chạc</a:t>
            </a:r>
            <a:r>
              <a:rPr lang="vi-VN" dirty="0"/>
              <a:t>, </a:t>
            </a:r>
            <a:r>
              <a:rPr lang="vi-VN" dirty="0" err="1"/>
              <a:t>nước</a:t>
            </a:r>
            <a:r>
              <a:rPr lang="vi-VN" dirty="0"/>
              <a:t> </a:t>
            </a:r>
            <a:r>
              <a:rPr lang="vi-VN" dirty="0" err="1"/>
              <a:t>chè</a:t>
            </a:r>
            <a:r>
              <a:rPr lang="vi-VN" dirty="0"/>
              <a:t> trâm, </a:t>
            </a:r>
            <a:r>
              <a:rPr lang="vi-VN" dirty="0" err="1"/>
              <a:t>cá</a:t>
            </a:r>
            <a:r>
              <a:rPr lang="vi-VN" dirty="0"/>
              <a:t> </a:t>
            </a:r>
            <a:r>
              <a:rPr lang="vi-VN" dirty="0" err="1"/>
              <a:t>đồng</a:t>
            </a:r>
            <a:r>
              <a:rPr lang="vi-VN" dirty="0"/>
              <a:t> </a:t>
            </a:r>
            <a:r>
              <a:rPr lang="vi-VN" dirty="0" err="1"/>
              <a:t>nấu</a:t>
            </a:r>
            <a:r>
              <a:rPr lang="vi-VN" dirty="0"/>
              <a:t> </a:t>
            </a:r>
            <a:r>
              <a:rPr lang="vi-VN" dirty="0" err="1"/>
              <a:t>khế</a:t>
            </a:r>
            <a:r>
              <a:rPr lang="vi-VN" dirty="0"/>
              <a:t>, </a:t>
            </a:r>
            <a:r>
              <a:rPr lang="vi-VN" dirty="0" err="1"/>
              <a:t>cá</a:t>
            </a:r>
            <a:r>
              <a:rPr lang="vi-VN" dirty="0"/>
              <a:t> </a:t>
            </a:r>
            <a:r>
              <a:rPr lang="vi-VN" dirty="0" err="1"/>
              <a:t>bể</a:t>
            </a:r>
            <a:r>
              <a:rPr lang="vi-VN" dirty="0"/>
              <a:t> </a:t>
            </a:r>
            <a:r>
              <a:rPr lang="vi-VN" dirty="0" err="1"/>
              <a:t>nấu</a:t>
            </a:r>
            <a:r>
              <a:rPr lang="vi-VN" dirty="0"/>
              <a:t> dưa, </a:t>
            </a:r>
            <a:r>
              <a:rPr lang="vi-VN" dirty="0" err="1"/>
              <a:t>cá</a:t>
            </a:r>
            <a:r>
              <a:rPr lang="vi-VN" dirty="0"/>
              <a:t> </a:t>
            </a:r>
            <a:r>
              <a:rPr lang="vi-VN" dirty="0" err="1"/>
              <a:t>bống</a:t>
            </a:r>
            <a:r>
              <a:rPr lang="vi-VN" dirty="0"/>
              <a:t> kho tiêu</a:t>
            </a:r>
          </a:p>
          <a:p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Ở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xứ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Nghệ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mà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tiêu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biểu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là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Nghệ An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lại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nổi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 lên như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một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đặc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trưng,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để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rồi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ai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đã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từng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đến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đây,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gắn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bó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với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mảnh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đất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và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con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người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nơi đây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đều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cảm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nhận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được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nét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đặc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sắc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trong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ẩm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thực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của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người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xứ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Nghệ,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đậm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đà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hương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vị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nhớ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vi-VN" sz="1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mãi</a:t>
            </a:r>
            <a:r>
              <a:rPr lang="vi-VN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 không q</a:t>
            </a:r>
            <a:endParaRPr lang="vi-VN" dirty="0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0F3AD496-401C-364F-6A22-8965CDF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4448063"/>
            <a:ext cx="4061485" cy="2254716"/>
          </a:xfrm>
          <a:prstGeom prst="rect">
            <a:avLst/>
          </a:prstGeom>
        </p:spPr>
      </p:pic>
      <p:pic>
        <p:nvPicPr>
          <p:cNvPr id="5" name="Hình ảnh 5">
            <a:extLst>
              <a:ext uri="{FF2B5EF4-FFF2-40B4-BE49-F238E27FC236}">
                <a16:creationId xmlns:a16="http://schemas.microsoft.com/office/drawing/2014/main" xmlns="" id="{4B39132F-FC8C-2214-71B7-EE5932769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96" y="4421900"/>
            <a:ext cx="4061485" cy="22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9D4E09D-47EA-4A64-F062-43630F4C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555257" y="753771"/>
            <a:ext cx="6859393" cy="629335"/>
          </a:xfrm>
        </p:spPr>
        <p:txBody>
          <a:bodyPr>
            <a:normAutofit fontScale="90000"/>
          </a:bodyPr>
          <a:lstStyle/>
          <a:p>
            <a:r>
              <a:rPr lang="vi-VN" dirty="0" err="1"/>
              <a:t>Tài</a:t>
            </a:r>
            <a:r>
              <a:rPr lang="vi-VN" dirty="0"/>
              <a:t> Nguyên </a:t>
            </a:r>
            <a:r>
              <a:rPr lang="vi-VN" dirty="0" err="1"/>
              <a:t>Khoáng</a:t>
            </a:r>
            <a:r>
              <a:rPr lang="vi-VN" dirty="0"/>
              <a:t> </a:t>
            </a:r>
            <a:r>
              <a:rPr lang="vi-VN" dirty="0" err="1"/>
              <a:t>sản</a:t>
            </a:r>
            <a:endParaRPr lang="vi-VN" dirty="0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CE1698AC-E29A-9ED2-A944-9A667044F8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5973" y="3429000"/>
            <a:ext cx="3279284" cy="2045894"/>
          </a:xfrm>
        </p:spPr>
      </p:pic>
      <p:pic>
        <p:nvPicPr>
          <p:cNvPr id="6" name="Hình ảnh 6">
            <a:extLst>
              <a:ext uri="{FF2B5EF4-FFF2-40B4-BE49-F238E27FC236}">
                <a16:creationId xmlns:a16="http://schemas.microsoft.com/office/drawing/2014/main" xmlns="" id="{83D170F1-ED61-97E5-3A09-4A2B5764B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44" y="3429000"/>
            <a:ext cx="3120856" cy="2045894"/>
          </a:xfrm>
          <a:prstGeom prst="rect">
            <a:avLst/>
          </a:prstGeom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xmlns="" id="{09110992-43C6-537D-2FED-BE4E6665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745" y="3429000"/>
            <a:ext cx="3279284" cy="204589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F9256B0E-C5EF-670B-B765-2AC5512C72E5}"/>
              </a:ext>
            </a:extLst>
          </p:cNvPr>
          <p:cNvSpPr txBox="1"/>
          <p:nvPr/>
        </p:nvSpPr>
        <p:spPr>
          <a:xfrm rot="10800000" flipV="1">
            <a:off x="643082" y="1482723"/>
            <a:ext cx="5824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 err="1"/>
              <a:t>Quảng</a:t>
            </a:r>
            <a:r>
              <a:rPr lang="vi-VN" dirty="0"/>
              <a:t> </a:t>
            </a:r>
            <a:r>
              <a:rPr lang="vi-VN" dirty="0" err="1"/>
              <a:t>bá</a:t>
            </a:r>
            <a:r>
              <a:rPr lang="vi-VN" dirty="0"/>
              <a:t>, </a:t>
            </a:r>
            <a:r>
              <a:rPr lang="vi-VN" dirty="0" err="1"/>
              <a:t>giới</a:t>
            </a:r>
            <a:r>
              <a:rPr lang="vi-VN" dirty="0"/>
              <a:t> </a:t>
            </a:r>
            <a:r>
              <a:rPr lang="vi-VN" dirty="0" err="1"/>
              <a:t>thiệu</a:t>
            </a:r>
            <a:r>
              <a:rPr lang="vi-VN" dirty="0"/>
              <a:t> </a:t>
            </a:r>
            <a:r>
              <a:rPr lang="vi-VN" dirty="0" err="1"/>
              <a:t>tiềm</a:t>
            </a:r>
            <a:r>
              <a:rPr lang="vi-VN" dirty="0"/>
              <a:t> năng </a:t>
            </a:r>
            <a:r>
              <a:rPr lang="vi-VN" dirty="0" err="1"/>
              <a:t>khoáng</a:t>
            </a:r>
            <a:r>
              <a:rPr lang="vi-VN" dirty="0"/>
              <a:t> </a:t>
            </a:r>
            <a:r>
              <a:rPr lang="vi-VN" dirty="0" err="1"/>
              <a:t>sản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Nghệ An, </a:t>
            </a:r>
            <a:r>
              <a:rPr lang="vi-VN" dirty="0" err="1"/>
              <a:t>nhất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đối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thiếc</a:t>
            </a:r>
            <a:r>
              <a:rPr lang="vi-VN" dirty="0"/>
              <a:t>, </a:t>
            </a:r>
            <a:r>
              <a:rPr lang="vi-VN" dirty="0" err="1"/>
              <a:t>vàng</a:t>
            </a:r>
            <a:r>
              <a:rPr lang="vi-VN" dirty="0"/>
              <a:t>, </a:t>
            </a:r>
            <a:r>
              <a:rPr lang="vi-VN" dirty="0" err="1"/>
              <a:t>đá</a:t>
            </a:r>
            <a:r>
              <a:rPr lang="vi-VN" dirty="0"/>
              <a:t> </a:t>
            </a:r>
            <a:r>
              <a:rPr lang="vi-VN" dirty="0" err="1"/>
              <a:t>quý</a:t>
            </a:r>
            <a:r>
              <a:rPr lang="vi-VN" dirty="0"/>
              <a:t>, </a:t>
            </a:r>
            <a:r>
              <a:rPr lang="vi-VN" dirty="0" err="1"/>
              <a:t>đá</a:t>
            </a:r>
            <a:r>
              <a:rPr lang="vi-VN" dirty="0"/>
              <a:t> vôi </a:t>
            </a:r>
            <a:r>
              <a:rPr lang="vi-VN" dirty="0" err="1"/>
              <a:t>trắng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đầu</a:t>
            </a:r>
            <a:r>
              <a:rPr lang="vi-VN" dirty="0"/>
              <a:t> tư </a:t>
            </a:r>
            <a:r>
              <a:rPr lang="vi-VN" dirty="0" err="1"/>
              <a:t>nước</a:t>
            </a:r>
            <a:r>
              <a:rPr lang="vi-VN" dirty="0"/>
              <a:t> </a:t>
            </a:r>
            <a:r>
              <a:rPr lang="vi-VN" dirty="0" err="1"/>
              <a:t>ngoài</a:t>
            </a:r>
            <a:r>
              <a:rPr lang="vi-V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52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B287A4-E393-30C3-19E1-C399E2116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80" y="635001"/>
            <a:ext cx="5005441" cy="863599"/>
          </a:xfrm>
        </p:spPr>
        <p:txBody>
          <a:bodyPr/>
          <a:lstStyle/>
          <a:p>
            <a:r>
              <a:rPr lang="vi-VN" dirty="0" err="1">
                <a:solidFill>
                  <a:srgbClr val="FF0000"/>
                </a:solidFill>
              </a:rPr>
              <a:t>Kết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luận</a:t>
            </a:r>
            <a:r>
              <a:rPr lang="vi-VN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5C3355-ECC8-63EB-D3A6-8D85CB1FB1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98600"/>
            <a:ext cx="10363826" cy="3939175"/>
          </a:xfrm>
        </p:spPr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chung</a:t>
            </a:r>
          </a:p>
          <a:p>
            <a:r>
              <a:rPr lang="vi-VN" dirty="0"/>
              <a:t>Nghệ An </a:t>
            </a:r>
            <a:r>
              <a:rPr lang="vi-VN" dirty="0" err="1"/>
              <a:t>là</a:t>
            </a:r>
            <a:r>
              <a:rPr lang="vi-VN" dirty="0"/>
              <a:t> quê hương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Chủ</a:t>
            </a:r>
            <a:r>
              <a:rPr lang="vi-VN" dirty="0"/>
              <a:t> </a:t>
            </a:r>
            <a:r>
              <a:rPr lang="vi-VN" dirty="0" err="1"/>
              <a:t>tịch</a:t>
            </a:r>
            <a:r>
              <a:rPr lang="vi-VN" dirty="0"/>
              <a:t> </a:t>
            </a:r>
            <a:r>
              <a:rPr lang="vi-VN" dirty="0" err="1"/>
              <a:t>Hồ</a:t>
            </a:r>
            <a:r>
              <a:rPr lang="vi-VN" dirty="0"/>
              <a:t> </a:t>
            </a:r>
            <a:r>
              <a:rPr lang="vi-VN" dirty="0" err="1"/>
              <a:t>Chí</a:t>
            </a:r>
            <a:r>
              <a:rPr lang="vi-VN" dirty="0"/>
              <a:t> Minh, Anh </a:t>
            </a:r>
            <a:r>
              <a:rPr lang="vi-VN" dirty="0" err="1"/>
              <a:t>hùng</a:t>
            </a:r>
            <a:r>
              <a:rPr lang="vi-VN" dirty="0"/>
              <a:t> </a:t>
            </a:r>
            <a:r>
              <a:rPr lang="vi-VN" dirty="0" err="1"/>
              <a:t>giải</a:t>
            </a:r>
            <a:r>
              <a:rPr lang="vi-VN" dirty="0"/>
              <a:t> </a:t>
            </a:r>
            <a:r>
              <a:rPr lang="vi-VN" dirty="0" err="1"/>
              <a:t>phóng</a:t>
            </a:r>
            <a:r>
              <a:rPr lang="vi-VN" dirty="0"/>
              <a:t> dân </a:t>
            </a:r>
            <a:r>
              <a:rPr lang="vi-VN" dirty="0" err="1"/>
              <a:t>tộc</a:t>
            </a:r>
            <a:r>
              <a:rPr lang="vi-VN" dirty="0"/>
              <a:t>, danh nhân văn </a:t>
            </a:r>
            <a:r>
              <a:rPr lang="vi-VN" dirty="0" err="1"/>
              <a:t>hóa</a:t>
            </a:r>
            <a:r>
              <a:rPr lang="vi-VN" dirty="0"/>
              <a:t> </a:t>
            </a:r>
            <a:r>
              <a:rPr lang="vi-VN" dirty="0" err="1"/>
              <a:t>thế</a:t>
            </a:r>
            <a:r>
              <a:rPr lang="vi-VN" dirty="0"/>
              <a:t> </a:t>
            </a:r>
            <a:r>
              <a:rPr lang="vi-VN" dirty="0" err="1"/>
              <a:t>giới</a:t>
            </a:r>
            <a:r>
              <a:rPr lang="vi-VN" dirty="0"/>
              <a:t>;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vùng</a:t>
            </a:r>
            <a:r>
              <a:rPr lang="vi-VN" dirty="0"/>
              <a:t> </a:t>
            </a:r>
            <a:r>
              <a:rPr lang="vi-VN" dirty="0" err="1"/>
              <a:t>đất</a:t>
            </a:r>
            <a:r>
              <a:rPr lang="vi-VN" dirty="0"/>
              <a:t> “</a:t>
            </a:r>
            <a:r>
              <a:rPr lang="vi-VN" dirty="0" err="1"/>
              <a:t>Địa</a:t>
            </a:r>
            <a:r>
              <a:rPr lang="vi-VN" dirty="0"/>
              <a:t> linh, nhân </a:t>
            </a:r>
            <a:r>
              <a:rPr lang="vi-VN" dirty="0" err="1"/>
              <a:t>kiệt</a:t>
            </a:r>
            <a:r>
              <a:rPr lang="vi-VN" dirty="0"/>
              <a:t>”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bề</a:t>
            </a:r>
            <a:r>
              <a:rPr lang="vi-VN" dirty="0"/>
              <a:t> </a:t>
            </a:r>
            <a:r>
              <a:rPr lang="vi-VN" dirty="0" err="1"/>
              <a:t>dày</a:t>
            </a:r>
            <a:r>
              <a:rPr lang="vi-VN" dirty="0"/>
              <a:t> </a:t>
            </a:r>
            <a:r>
              <a:rPr lang="vi-VN" dirty="0" err="1"/>
              <a:t>lịch</a:t>
            </a:r>
            <a:r>
              <a:rPr lang="vi-VN" dirty="0"/>
              <a:t> </a:t>
            </a:r>
            <a:r>
              <a:rPr lang="vi-VN" dirty="0" err="1"/>
              <a:t>sử</a:t>
            </a:r>
            <a:r>
              <a:rPr lang="vi-VN" dirty="0"/>
              <a:t> văn </a:t>
            </a:r>
            <a:r>
              <a:rPr lang="vi-VN" dirty="0" err="1"/>
              <a:t>hóa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</a:t>
            </a:r>
            <a:r>
              <a:rPr lang="vi-VN" dirty="0" err="1"/>
              <a:t>cách</a:t>
            </a:r>
            <a:r>
              <a:rPr lang="vi-VN" dirty="0"/>
              <a:t> </a:t>
            </a:r>
            <a:r>
              <a:rPr lang="vi-VN" dirty="0" err="1"/>
              <a:t>mạng</a:t>
            </a:r>
            <a:r>
              <a:rPr lang="vi-VN" dirty="0"/>
              <a:t>, </a:t>
            </a:r>
            <a:r>
              <a:rPr lang="vi-VN" dirty="0" err="1"/>
              <a:t>gắn</a:t>
            </a:r>
            <a:r>
              <a:rPr lang="vi-VN" dirty="0"/>
              <a:t> </a:t>
            </a:r>
            <a:r>
              <a:rPr lang="vi-VN" dirty="0" err="1"/>
              <a:t>liền</a:t>
            </a:r>
            <a:r>
              <a:rPr lang="vi-VN" dirty="0"/>
              <a:t> </a:t>
            </a:r>
            <a:r>
              <a:rPr lang="vi-VN" dirty="0" err="1"/>
              <a:t>nhiều</a:t>
            </a:r>
            <a:r>
              <a:rPr lang="vi-VN" dirty="0"/>
              <a:t> </a:t>
            </a:r>
            <a:r>
              <a:rPr lang="vi-VN" dirty="0" err="1"/>
              <a:t>nhà</a:t>
            </a:r>
            <a:r>
              <a:rPr lang="vi-VN" dirty="0"/>
              <a:t> </a:t>
            </a:r>
            <a:r>
              <a:rPr lang="vi-VN" dirty="0" err="1"/>
              <a:t>cách</a:t>
            </a:r>
            <a:r>
              <a:rPr lang="vi-VN" dirty="0"/>
              <a:t> </a:t>
            </a:r>
            <a:r>
              <a:rPr lang="vi-VN" dirty="0" err="1"/>
              <a:t>mạng</a:t>
            </a:r>
            <a:r>
              <a:rPr lang="vi-VN" dirty="0"/>
              <a:t> </a:t>
            </a:r>
            <a:r>
              <a:rPr lang="vi-VN" dirty="0" err="1"/>
              <a:t>tiền</a:t>
            </a:r>
            <a:r>
              <a:rPr lang="vi-VN" dirty="0"/>
              <a:t> </a:t>
            </a:r>
            <a:r>
              <a:rPr lang="vi-VN" dirty="0" err="1"/>
              <a:t>bối</a:t>
            </a:r>
            <a:r>
              <a:rPr lang="vi-VN" dirty="0"/>
              <a:t>, danh nhân, </a:t>
            </a:r>
            <a:r>
              <a:rPr lang="vi-VN" dirty="0" err="1"/>
              <a:t>chí</a:t>
            </a:r>
            <a:r>
              <a:rPr lang="vi-VN" dirty="0"/>
              <a:t> </a:t>
            </a:r>
            <a:r>
              <a:rPr lang="vi-VN" dirty="0" err="1"/>
              <a:t>sỹ</a:t>
            </a:r>
            <a:r>
              <a:rPr lang="vi-VN" dirty="0"/>
              <a:t> yêu </a:t>
            </a:r>
            <a:r>
              <a:rPr lang="vi-VN" dirty="0" err="1"/>
              <a:t>nước</a:t>
            </a:r>
            <a:r>
              <a:rPr lang="vi-VN" dirty="0"/>
              <a:t>,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</a:t>
            </a:r>
            <a:r>
              <a:rPr lang="vi-VN" dirty="0" err="1"/>
              <a:t>hiếu</a:t>
            </a:r>
            <a:r>
              <a:rPr lang="vi-VN" dirty="0"/>
              <a:t> </a:t>
            </a:r>
            <a:r>
              <a:rPr lang="vi-VN" dirty="0" err="1"/>
              <a:t>học</a:t>
            </a:r>
            <a:r>
              <a:rPr lang="vi-VN" dirty="0"/>
              <a:t>, </a:t>
            </a:r>
            <a:r>
              <a:rPr lang="vi-VN" dirty="0" err="1"/>
              <a:t>cần</a:t>
            </a:r>
            <a:r>
              <a:rPr lang="vi-VN" dirty="0"/>
              <a:t> </a:t>
            </a:r>
            <a:r>
              <a:rPr lang="vi-VN" dirty="0" err="1"/>
              <a:t>cù</a:t>
            </a:r>
            <a:r>
              <a:rPr lang="vi-VN" dirty="0"/>
              <a:t>, </a:t>
            </a:r>
            <a:r>
              <a:rPr lang="vi-VN" dirty="0" err="1"/>
              <a:t>đoàn</a:t>
            </a:r>
            <a:r>
              <a:rPr lang="vi-VN" dirty="0"/>
              <a:t> </a:t>
            </a:r>
            <a:r>
              <a:rPr lang="vi-VN" dirty="0" err="1"/>
              <a:t>kết</a:t>
            </a:r>
            <a:r>
              <a:rPr lang="vi-VN" dirty="0"/>
              <a:t>,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tiềm</a:t>
            </a:r>
            <a:r>
              <a:rPr lang="vi-VN" dirty="0"/>
              <a:t> năng </a:t>
            </a:r>
            <a:r>
              <a:rPr lang="vi-VN" dirty="0" err="1"/>
              <a:t>khác</a:t>
            </a:r>
            <a:r>
              <a:rPr lang="vi-VN" dirty="0"/>
              <a:t> </a:t>
            </a:r>
            <a:r>
              <a:rPr lang="vi-VN" dirty="0" err="1"/>
              <a:t>biệt</a:t>
            </a:r>
            <a:r>
              <a:rPr lang="vi-VN" dirty="0"/>
              <a:t>, cơ </a:t>
            </a:r>
            <a:r>
              <a:rPr lang="vi-VN" dirty="0" err="1"/>
              <a:t>hội</a:t>
            </a:r>
            <a:r>
              <a:rPr lang="vi-VN" dirty="0"/>
              <a:t> </a:t>
            </a:r>
            <a:r>
              <a:rPr lang="vi-VN" dirty="0" err="1"/>
              <a:t>nổi</a:t>
            </a:r>
            <a:r>
              <a:rPr lang="vi-VN" dirty="0"/>
              <a:t> </a:t>
            </a:r>
            <a:r>
              <a:rPr lang="vi-VN" dirty="0" err="1"/>
              <a:t>trội</a:t>
            </a:r>
            <a:r>
              <a:rPr lang="vi-VN" dirty="0"/>
              <a:t>, </a:t>
            </a:r>
            <a:r>
              <a:rPr lang="vi-VN" dirty="0" err="1"/>
              <a:t>lợi</a:t>
            </a:r>
            <a:r>
              <a:rPr lang="vi-VN" dirty="0"/>
              <a:t> </a:t>
            </a:r>
            <a:r>
              <a:rPr lang="vi-VN" dirty="0" err="1"/>
              <a:t>thế</a:t>
            </a:r>
            <a:r>
              <a:rPr lang="vi-VN" dirty="0"/>
              <a:t> </a:t>
            </a:r>
            <a:r>
              <a:rPr lang="vi-VN" dirty="0" err="1"/>
              <a:t>cạnh</a:t>
            </a:r>
            <a:r>
              <a:rPr lang="vi-VN" dirty="0"/>
              <a:t> tranh  </a:t>
            </a:r>
            <a:r>
              <a:rPr lang="vi-VN" dirty="0" err="1"/>
              <a:t>phát</a:t>
            </a:r>
            <a:r>
              <a:rPr lang="vi-VN" dirty="0"/>
              <a:t> </a:t>
            </a:r>
            <a:r>
              <a:rPr lang="vi-VN" dirty="0" err="1"/>
              <a:t>triển</a:t>
            </a:r>
            <a:r>
              <a:rPr lang="vi-VN" dirty="0"/>
              <a:t>.</a:t>
            </a:r>
          </a:p>
          <a:p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Nghệ An, </a:t>
            </a:r>
            <a:r>
              <a:rPr lang="vi-VN" dirty="0" err="1"/>
              <a:t>mình</a:t>
            </a:r>
            <a:r>
              <a:rPr lang="vi-VN" dirty="0"/>
              <a:t> </a:t>
            </a:r>
            <a:r>
              <a:rPr lang="vi-VN" dirty="0" err="1"/>
              <a:t>sẽ</a:t>
            </a:r>
            <a:r>
              <a:rPr lang="vi-VN" dirty="0"/>
              <a:t> </a:t>
            </a:r>
            <a:r>
              <a:rPr lang="vi-VN" dirty="0" err="1"/>
              <a:t>giới</a:t>
            </a:r>
            <a:r>
              <a:rPr lang="vi-VN" dirty="0"/>
              <a:t> </a:t>
            </a:r>
            <a:r>
              <a:rPr lang="vi-VN" dirty="0" err="1"/>
              <a:t>thiệu</a:t>
            </a:r>
            <a:r>
              <a:rPr lang="vi-VN" dirty="0"/>
              <a:t> cho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bạn</a:t>
            </a:r>
            <a:r>
              <a:rPr lang="vi-VN" dirty="0"/>
              <a:t> </a:t>
            </a:r>
            <a:r>
              <a:rPr lang="vi-VN" dirty="0" err="1"/>
              <a:t>thưởng</a:t>
            </a:r>
            <a:r>
              <a:rPr lang="vi-VN" dirty="0"/>
              <a:t> </a:t>
            </a:r>
            <a:r>
              <a:rPr lang="vi-VN" dirty="0" err="1"/>
              <a:t>thức</a:t>
            </a:r>
            <a:r>
              <a:rPr lang="vi-VN" dirty="0"/>
              <a:t>  </a:t>
            </a:r>
            <a:r>
              <a:rPr lang="vi-VN" dirty="0" err="1"/>
              <a:t>một</a:t>
            </a:r>
            <a:r>
              <a:rPr lang="vi-VN" dirty="0"/>
              <a:t> </a:t>
            </a:r>
            <a:r>
              <a:rPr lang="vi-VN" dirty="0" err="1"/>
              <a:t>số</a:t>
            </a:r>
            <a:r>
              <a:rPr lang="vi-VN" dirty="0"/>
              <a:t> </a:t>
            </a:r>
            <a:r>
              <a:rPr lang="vi-VN" dirty="0" err="1"/>
              <a:t>món</a:t>
            </a:r>
            <a:r>
              <a:rPr lang="vi-VN" dirty="0"/>
              <a:t> ăn </a:t>
            </a:r>
            <a:r>
              <a:rPr lang="vi-VN" dirty="0" err="1"/>
              <a:t>đặc</a:t>
            </a:r>
            <a:r>
              <a:rPr lang="vi-VN" dirty="0"/>
              <a:t> </a:t>
            </a:r>
            <a:r>
              <a:rPr lang="vi-VN" dirty="0" err="1"/>
              <a:t>sản</a:t>
            </a:r>
            <a:r>
              <a:rPr lang="vi-VN" dirty="0"/>
              <a:t> </a:t>
            </a:r>
            <a:r>
              <a:rPr lang="vi-VN" dirty="0" err="1"/>
              <a:t>địa</a:t>
            </a:r>
            <a:r>
              <a:rPr lang="vi-VN" dirty="0"/>
              <a:t> phương như cam </a:t>
            </a:r>
            <a:r>
              <a:rPr lang="vi-VN" dirty="0" err="1"/>
              <a:t>Xã</a:t>
            </a:r>
            <a:r>
              <a:rPr lang="vi-VN" dirty="0"/>
              <a:t> </a:t>
            </a:r>
            <a:r>
              <a:rPr lang="vi-VN" dirty="0" err="1"/>
              <a:t>Đoài</a:t>
            </a:r>
            <a:r>
              <a:rPr lang="vi-VN" dirty="0"/>
              <a:t>, </a:t>
            </a:r>
            <a:r>
              <a:rPr lang="vi-VN" dirty="0" err="1"/>
              <a:t>bánh</a:t>
            </a:r>
            <a:r>
              <a:rPr lang="vi-VN" dirty="0"/>
              <a:t> đa Đô Lương, </a:t>
            </a:r>
            <a:r>
              <a:rPr lang="vi-VN" dirty="0" err="1"/>
              <a:t>nhút</a:t>
            </a:r>
            <a:r>
              <a:rPr lang="vi-VN" dirty="0"/>
              <a:t> Thanh Chương tương Nam </a:t>
            </a:r>
            <a:r>
              <a:rPr lang="vi-VN" dirty="0" err="1"/>
              <a:t>Đàn</a:t>
            </a:r>
            <a:r>
              <a:rPr lang="vi-VN" dirty="0"/>
              <a:t>;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đặc</a:t>
            </a:r>
            <a:r>
              <a:rPr lang="vi-VN" dirty="0"/>
              <a:t> </a:t>
            </a:r>
            <a:r>
              <a:rPr lang="vi-VN" dirty="0" err="1"/>
              <a:t>biệt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món</a:t>
            </a:r>
            <a:r>
              <a:rPr lang="vi-VN" dirty="0"/>
              <a:t> </a:t>
            </a:r>
            <a:r>
              <a:rPr lang="vi-VN" dirty="0" err="1"/>
              <a:t>cháo</a:t>
            </a:r>
            <a:r>
              <a:rPr lang="vi-VN" dirty="0"/>
              <a:t> lươn </a:t>
            </a:r>
            <a:r>
              <a:rPr lang="vi-VN" dirty="0" err="1"/>
              <a:t>đậm</a:t>
            </a:r>
            <a:r>
              <a:rPr lang="vi-VN" dirty="0"/>
              <a:t> </a:t>
            </a:r>
            <a:r>
              <a:rPr lang="vi-VN" dirty="0" err="1"/>
              <a:t>đà</a:t>
            </a:r>
            <a:r>
              <a:rPr lang="vi-VN" dirty="0"/>
              <a:t> </a:t>
            </a:r>
            <a:r>
              <a:rPr lang="vi-VN" dirty="0" err="1"/>
              <a:t>xứ</a:t>
            </a:r>
            <a:r>
              <a:rPr lang="vi-VN" dirty="0"/>
              <a:t> Nghệ. </a:t>
            </a:r>
          </a:p>
        </p:txBody>
      </p:sp>
    </p:spTree>
    <p:extLst>
      <p:ext uri="{BB962C8B-B14F-4D97-AF65-F5344CB8AC3E}">
        <p14:creationId xmlns:p14="http://schemas.microsoft.com/office/powerpoint/2010/main" val="2304806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A118AA6-4626-1A47-1C46-6AE38B01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26" y="2391742"/>
            <a:ext cx="10363826" cy="7086597"/>
          </a:xfrm>
        </p:spPr>
        <p:txBody>
          <a:bodyPr>
            <a:normAutofit/>
          </a:bodyPr>
          <a:lstStyle/>
          <a:p>
            <a:r>
              <a:rPr lang="vi-VN" dirty="0"/>
              <a:t>               </a:t>
            </a:r>
            <a:r>
              <a:rPr lang="vi-VN" dirty="0" err="1"/>
              <a:t>Cảm</a:t>
            </a:r>
            <a:r>
              <a:rPr lang="vi-VN" dirty="0"/>
              <a:t> ơn </a:t>
            </a:r>
            <a:r>
              <a:rPr lang="vi-VN" dirty="0" err="1"/>
              <a:t>mọi</a:t>
            </a:r>
            <a:r>
              <a:rPr lang="vi-VN" dirty="0"/>
              <a:t> </a:t>
            </a:r>
            <a:r>
              <a:rPr lang="vi-VN" dirty="0" err="1"/>
              <a:t>ng</a:t>
            </a:r>
            <a:r>
              <a:rPr lang="vi-VN" dirty="0"/>
              <a:t> </a:t>
            </a:r>
            <a:r>
              <a:rPr lang="vi-VN" dirty="0" err="1"/>
              <a:t>đã</a:t>
            </a:r>
            <a:r>
              <a:rPr lang="vi-VN" dirty="0"/>
              <a:t> </a:t>
            </a:r>
            <a:r>
              <a:rPr lang="vi-VN" dirty="0" err="1"/>
              <a:t>lắng</a:t>
            </a:r>
            <a:r>
              <a:rPr lang="vi-VN" dirty="0"/>
              <a:t> nghe</a:t>
            </a:r>
            <a:br>
              <a:rPr lang="vi-VN" dirty="0"/>
            </a:br>
            <a:r>
              <a:rPr lang="vi-VN" dirty="0"/>
              <a:t>                </a:t>
            </a:r>
            <a:r>
              <a:rPr lang="vi-VN" dirty="0" err="1"/>
              <a:t>bài</a:t>
            </a:r>
            <a:r>
              <a:rPr lang="vi-VN" dirty="0"/>
              <a:t> </a:t>
            </a:r>
            <a:r>
              <a:rPr lang="vi-VN" dirty="0" err="1"/>
              <a:t>thuyết</a:t>
            </a:r>
            <a:r>
              <a:rPr lang="vi-VN" dirty="0"/>
              <a:t> </a:t>
            </a:r>
            <a:r>
              <a:rPr lang="vi-VN" dirty="0" err="1"/>
              <a:t>trình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chúng</a:t>
            </a:r>
            <a:r>
              <a:rPr lang="vi-VN" dirty="0"/>
              <a:t> em </a:t>
            </a: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xmlns="" id="{4121CE5F-C351-DC84-E91A-F07BFB8BBC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1692" y="3909750"/>
            <a:ext cx="4468615" cy="1750733"/>
          </a:xfr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C0BF354-E18D-15F6-E43E-6C07E8485A87}"/>
              </a:ext>
            </a:extLst>
          </p:cNvPr>
          <p:cNvSpPr txBox="1"/>
          <p:nvPr/>
        </p:nvSpPr>
        <p:spPr>
          <a:xfrm flipV="1">
            <a:off x="6402840" y="5424227"/>
            <a:ext cx="617457" cy="236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421CF59-24EA-88DF-8E4E-E2892AFE0C01}"/>
              </a:ext>
            </a:extLst>
          </p:cNvPr>
          <p:cNvSpPr txBox="1"/>
          <p:nvPr/>
        </p:nvSpPr>
        <p:spPr>
          <a:xfrm flipH="1">
            <a:off x="6161574" y="4045853"/>
            <a:ext cx="154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 err="1">
                <a:solidFill>
                  <a:schemeClr val="bg1"/>
                </a:solidFill>
              </a:rPr>
              <a:t>Đẳng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cấp</a:t>
            </a:r>
            <a:r>
              <a:rPr lang="vi-VN" dirty="0">
                <a:solidFill>
                  <a:schemeClr val="bg1"/>
                </a:solidFill>
              </a:rPr>
              <a:t> (☞ ͡ ͡° ͜ ʖ ͡ ͡°)☞</a:t>
            </a:r>
          </a:p>
        </p:txBody>
      </p:sp>
    </p:spTree>
    <p:extLst>
      <p:ext uri="{BB962C8B-B14F-4D97-AF65-F5344CB8AC3E}">
        <p14:creationId xmlns:p14="http://schemas.microsoft.com/office/powerpoint/2010/main" val="3351404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E7DE504-2570-556F-9123-FAEEB4D5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12" y="730789"/>
            <a:ext cx="8596668" cy="1793229"/>
          </a:xfrm>
        </p:spPr>
        <p:txBody>
          <a:bodyPr/>
          <a:lstStyle/>
          <a:p>
            <a:r>
              <a:rPr lang="vi-VN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Kính</a:t>
            </a:r>
            <a:r>
              <a:rPr lang="vi-V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chào</a:t>
            </a:r>
            <a:r>
              <a:rPr lang="vi-V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thầy</a:t>
            </a:r>
            <a:r>
              <a:rPr lang="vi-V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cô </a:t>
            </a:r>
            <a:r>
              <a:rPr lang="vi-VN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và</a:t>
            </a:r>
            <a:r>
              <a:rPr lang="vi-V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các</a:t>
            </a:r>
            <a:r>
              <a:rPr lang="vi-V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bạn</a:t>
            </a:r>
            <a:r>
              <a:rPr lang="vi-VN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thân </a:t>
            </a:r>
            <a:r>
              <a:rPr lang="vi-VN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mến</a:t>
            </a:r>
            <a:endParaRPr lang="vi-VN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EA86655-CE9B-1E7F-8426-213D02AB6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6670" y="2033031"/>
            <a:ext cx="8216610" cy="3701688"/>
          </a:xfrm>
        </p:spPr>
        <p:txBody>
          <a:bodyPr>
            <a:normAutofit fontScale="92500" lnSpcReduction="10000"/>
          </a:bodyPr>
          <a:lstStyle/>
          <a:p>
            <a:r>
              <a:rPr lang="vi-VN">
                <a:solidFill>
                  <a:srgbClr val="FF0000"/>
                </a:solidFill>
              </a:rPr>
              <a:t>Hôm nay tổ em xin giới thiệu về bài thuyết trình của đã làm </a:t>
            </a:r>
          </a:p>
          <a:p>
            <a:r>
              <a:rPr lang="vi-VN">
                <a:solidFill>
                  <a:srgbClr val="FF0000"/>
                </a:solidFill>
              </a:rPr>
              <a:t>Thành viên tổ gồm :</a:t>
            </a:r>
          </a:p>
          <a:p>
            <a:r>
              <a:rPr lang="vi-VN">
                <a:solidFill>
                  <a:srgbClr val="FF0000"/>
                </a:solidFill>
              </a:rPr>
              <a:t>Yến</a:t>
            </a:r>
          </a:p>
          <a:p>
            <a:r>
              <a:rPr lang="vi-VN">
                <a:solidFill>
                  <a:srgbClr val="FF0000"/>
                </a:solidFill>
              </a:rPr>
              <a:t>Ý</a:t>
            </a:r>
          </a:p>
          <a:p>
            <a:r>
              <a:rPr lang="vi-VN">
                <a:solidFill>
                  <a:srgbClr val="FF0000"/>
                </a:solidFill>
              </a:rPr>
              <a:t>Châu</a:t>
            </a:r>
          </a:p>
          <a:p>
            <a:r>
              <a:rPr lang="vi-VN">
                <a:solidFill>
                  <a:srgbClr val="FF0000"/>
                </a:solidFill>
              </a:rPr>
              <a:t>Vũ</a:t>
            </a:r>
          </a:p>
          <a:p>
            <a:r>
              <a:rPr lang="vi-VN">
                <a:solidFill>
                  <a:srgbClr val="FF0000"/>
                </a:solidFill>
              </a:rPr>
              <a:t>Thương </a:t>
            </a:r>
          </a:p>
          <a:p>
            <a:r>
              <a:rPr lang="vi-VN">
                <a:solidFill>
                  <a:srgbClr val="FF0000"/>
                </a:solidFill>
              </a:rPr>
              <a:t>Trà</a:t>
            </a:r>
          </a:p>
          <a:p>
            <a:r>
              <a:rPr lang="vi-VN">
                <a:solidFill>
                  <a:srgbClr val="FF0000"/>
                </a:solidFill>
              </a:rPr>
              <a:t>Tiến </a:t>
            </a:r>
          </a:p>
          <a:p>
            <a:r>
              <a:rPr lang="vi-VN">
                <a:solidFill>
                  <a:srgbClr val="FF0000"/>
                </a:solidFill>
              </a:rPr>
              <a:t>Thủy</a:t>
            </a:r>
          </a:p>
        </p:txBody>
      </p:sp>
    </p:spTree>
    <p:extLst>
      <p:ext uri="{BB962C8B-B14F-4D97-AF65-F5344CB8AC3E}">
        <p14:creationId xmlns:p14="http://schemas.microsoft.com/office/powerpoint/2010/main" val="297774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4F54F62-ADE0-FE73-D965-C2B3358B3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852" y="909815"/>
            <a:ext cx="10190329" cy="1489357"/>
          </a:xfrm>
        </p:spPr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       </a:t>
            </a:r>
            <a:br>
              <a:rPr lang="vi-VN" dirty="0">
                <a:solidFill>
                  <a:srgbClr val="FF0000"/>
                </a:solidFill>
              </a:rPr>
            </a:br>
            <a:r>
              <a:rPr lang="vi-VN" dirty="0" err="1">
                <a:solidFill>
                  <a:srgbClr val="FF0000"/>
                </a:solidFill>
              </a:rPr>
              <a:t>Thuyết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Trình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Về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Tỉnh</a:t>
            </a:r>
            <a:r>
              <a:rPr lang="vi-VN" dirty="0">
                <a:solidFill>
                  <a:srgbClr val="FF0000"/>
                </a:solidFill>
              </a:rPr>
              <a:t> Nghệ An</a:t>
            </a: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xmlns="" id="{DA2BCB0F-3627-605A-0DD9-B5CF03214A46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09" y="3472827"/>
            <a:ext cx="3425495" cy="1890269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6">
            <a:extLst>
              <a:ext uri="{FF2B5EF4-FFF2-40B4-BE49-F238E27FC236}">
                <a16:creationId xmlns:a16="http://schemas.microsoft.com/office/drawing/2014/main" xmlns="" id="{5FE034CD-70BB-5C84-70A5-3DB7462B4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421" y="3544759"/>
            <a:ext cx="3275351" cy="1818337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7">
            <a:extLst>
              <a:ext uri="{FF2B5EF4-FFF2-40B4-BE49-F238E27FC236}">
                <a16:creationId xmlns:a16="http://schemas.microsoft.com/office/drawing/2014/main" xmlns="" id="{E2AACA3F-C7B8-C232-2196-833686804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354" y="3544761"/>
            <a:ext cx="3109737" cy="1818335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Lưu đồ: Điểm Kết Thúc 7">
            <a:extLst>
              <a:ext uri="{FF2B5EF4-FFF2-40B4-BE49-F238E27FC236}">
                <a16:creationId xmlns:a16="http://schemas.microsoft.com/office/drawing/2014/main" xmlns="" id="{55D2676C-1C5C-0D5B-F428-589A1BF1A0A1}"/>
              </a:ext>
            </a:extLst>
          </p:cNvPr>
          <p:cNvSpPr/>
          <p:nvPr/>
        </p:nvSpPr>
        <p:spPr>
          <a:xfrm>
            <a:off x="4479682" y="417523"/>
            <a:ext cx="3232635" cy="984584"/>
          </a:xfrm>
          <a:prstGeom prst="flowChartTerminator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</a:rPr>
              <a:t>CHỦ ĐỀ</a:t>
            </a:r>
          </a:p>
        </p:txBody>
      </p:sp>
    </p:spTree>
    <p:extLst>
      <p:ext uri="{BB962C8B-B14F-4D97-AF65-F5344CB8AC3E}">
        <p14:creationId xmlns:p14="http://schemas.microsoft.com/office/powerpoint/2010/main" val="91589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5A1D7F0-875A-6727-E112-958224C34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55" y="1557111"/>
            <a:ext cx="11327548" cy="3730218"/>
          </a:xfrm>
        </p:spPr>
        <p:txBody>
          <a:bodyPr/>
          <a:lstStyle/>
          <a:p>
            <a:endParaRPr lang="vi-VN"/>
          </a:p>
        </p:txBody>
      </p:sp>
      <p:sp>
        <p:nvSpPr>
          <p:cNvPr id="8" name="Lưu đồ: Điểm Kết Thúc 7">
            <a:extLst>
              <a:ext uri="{FF2B5EF4-FFF2-40B4-BE49-F238E27FC236}">
                <a16:creationId xmlns:a16="http://schemas.microsoft.com/office/drawing/2014/main" xmlns="" id="{4A3C7EAA-0CA9-7200-9AD2-87E025CF2B5C}"/>
              </a:ext>
            </a:extLst>
          </p:cNvPr>
          <p:cNvSpPr/>
          <p:nvPr/>
        </p:nvSpPr>
        <p:spPr>
          <a:xfrm>
            <a:off x="7805055" y="1963405"/>
            <a:ext cx="3237863" cy="62325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err="1"/>
              <a:t>Khí</a:t>
            </a:r>
            <a:r>
              <a:rPr lang="vi-VN" dirty="0"/>
              <a:t> </a:t>
            </a:r>
            <a:r>
              <a:rPr lang="vi-VN" dirty="0" err="1"/>
              <a:t>hậu</a:t>
            </a:r>
            <a:endParaRPr lang="vi-VN" dirty="0"/>
          </a:p>
        </p:txBody>
      </p:sp>
      <p:sp>
        <p:nvSpPr>
          <p:cNvPr id="13" name="Tiêu đề 12">
            <a:extLst>
              <a:ext uri="{FF2B5EF4-FFF2-40B4-BE49-F238E27FC236}">
                <a16:creationId xmlns:a16="http://schemas.microsoft.com/office/drawing/2014/main" xmlns="" id="{920522E6-1025-652E-4DC2-9B86763D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334" y="441796"/>
            <a:ext cx="4285504" cy="584607"/>
          </a:xfrm>
        </p:spPr>
        <p:txBody>
          <a:bodyPr>
            <a:normAutofit fontScale="90000"/>
          </a:bodyPr>
          <a:lstStyle/>
          <a:p>
            <a:r>
              <a:rPr lang="vi-VN" dirty="0"/>
              <a:t>Sơ </a:t>
            </a:r>
            <a:r>
              <a:rPr lang="vi-VN" dirty="0" err="1"/>
              <a:t>Đồ</a:t>
            </a:r>
            <a:r>
              <a:rPr lang="vi-VN" dirty="0"/>
              <a:t> Thuyết </a:t>
            </a:r>
            <a:r>
              <a:rPr lang="vi-VN" dirty="0" err="1"/>
              <a:t>Trình</a:t>
            </a:r>
            <a:endParaRPr lang="vi-VN" dirty="0"/>
          </a:p>
        </p:txBody>
      </p:sp>
      <p:sp>
        <p:nvSpPr>
          <p:cNvPr id="19" name="Lưu đồ: Điểm Kết Thúc 18">
            <a:extLst>
              <a:ext uri="{FF2B5EF4-FFF2-40B4-BE49-F238E27FC236}">
                <a16:creationId xmlns:a16="http://schemas.microsoft.com/office/drawing/2014/main" xmlns="" id="{59712D4D-0882-34A7-2423-13023F7075FE}"/>
              </a:ext>
            </a:extLst>
          </p:cNvPr>
          <p:cNvSpPr/>
          <p:nvPr/>
        </p:nvSpPr>
        <p:spPr>
          <a:xfrm>
            <a:off x="2434444" y="2992957"/>
            <a:ext cx="3237863" cy="62325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Du </a:t>
            </a:r>
            <a:r>
              <a:rPr lang="vi-VN" dirty="0" err="1"/>
              <a:t>lịch</a:t>
            </a:r>
            <a:endParaRPr lang="vi-VN" dirty="0"/>
          </a:p>
        </p:txBody>
      </p:sp>
      <p:sp>
        <p:nvSpPr>
          <p:cNvPr id="21" name="Lưu đồ: Điểm Kết Thúc 20">
            <a:extLst>
              <a:ext uri="{FF2B5EF4-FFF2-40B4-BE49-F238E27FC236}">
                <a16:creationId xmlns:a16="http://schemas.microsoft.com/office/drawing/2014/main" xmlns="" id="{8BD2FB83-AD3C-527A-5AF6-D1AFD75507E7}"/>
              </a:ext>
            </a:extLst>
          </p:cNvPr>
          <p:cNvSpPr/>
          <p:nvPr/>
        </p:nvSpPr>
        <p:spPr>
          <a:xfrm>
            <a:off x="4137976" y="1963405"/>
            <a:ext cx="3237863" cy="62325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Đơn </a:t>
            </a:r>
            <a:r>
              <a:rPr lang="vi-VN" dirty="0" err="1"/>
              <a:t>vị</a:t>
            </a:r>
            <a:r>
              <a:rPr lang="vi-VN" dirty="0"/>
              <a:t> </a:t>
            </a:r>
            <a:r>
              <a:rPr lang="vi-VN" dirty="0" err="1"/>
              <a:t>hành</a:t>
            </a:r>
            <a:r>
              <a:rPr lang="vi-VN" dirty="0"/>
              <a:t> </a:t>
            </a:r>
            <a:r>
              <a:rPr lang="vi-VN" dirty="0" err="1"/>
              <a:t>chính</a:t>
            </a:r>
            <a:endParaRPr lang="vi-VN" dirty="0"/>
          </a:p>
        </p:txBody>
      </p:sp>
      <p:sp>
        <p:nvSpPr>
          <p:cNvPr id="23" name="Lưu đồ: Điểm Kết Thúc 22">
            <a:extLst>
              <a:ext uri="{FF2B5EF4-FFF2-40B4-BE49-F238E27FC236}">
                <a16:creationId xmlns:a16="http://schemas.microsoft.com/office/drawing/2014/main" xmlns="" id="{028EEFCB-C56D-E382-7460-1317DEDD0F72}"/>
              </a:ext>
            </a:extLst>
          </p:cNvPr>
          <p:cNvSpPr/>
          <p:nvPr/>
        </p:nvSpPr>
        <p:spPr>
          <a:xfrm>
            <a:off x="470897" y="1968377"/>
            <a:ext cx="3237863" cy="623258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err="1"/>
              <a:t>vị</a:t>
            </a:r>
            <a:r>
              <a:rPr lang="vi-VN" dirty="0"/>
              <a:t> </a:t>
            </a:r>
            <a:r>
              <a:rPr lang="vi-VN" dirty="0" err="1"/>
              <a:t>trí</a:t>
            </a:r>
            <a:r>
              <a:rPr lang="vi-VN" dirty="0"/>
              <a:t> </a:t>
            </a:r>
            <a:r>
              <a:rPr lang="vi-VN" dirty="0" err="1"/>
              <a:t>địa</a:t>
            </a:r>
            <a:r>
              <a:rPr lang="vi-VN" dirty="0"/>
              <a:t> </a:t>
            </a:r>
            <a:r>
              <a:rPr lang="vi-VN" dirty="0" err="1"/>
              <a:t>lí</a:t>
            </a:r>
            <a:endParaRPr lang="vi-VN" dirty="0"/>
          </a:p>
        </p:txBody>
      </p:sp>
      <p:sp>
        <p:nvSpPr>
          <p:cNvPr id="25" name="Lưu đồ: Điểm Kết Thúc 24">
            <a:extLst>
              <a:ext uri="{FF2B5EF4-FFF2-40B4-BE49-F238E27FC236}">
                <a16:creationId xmlns:a16="http://schemas.microsoft.com/office/drawing/2014/main" xmlns="" id="{0D891824-0E33-BC11-9F7D-14E66687835B}"/>
              </a:ext>
            </a:extLst>
          </p:cNvPr>
          <p:cNvSpPr/>
          <p:nvPr/>
        </p:nvSpPr>
        <p:spPr>
          <a:xfrm>
            <a:off x="6186123" y="3117371"/>
            <a:ext cx="3237863" cy="62325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err="1"/>
              <a:t>Khoáng</a:t>
            </a:r>
            <a:r>
              <a:rPr lang="vi-VN" dirty="0"/>
              <a:t> </a:t>
            </a:r>
            <a:r>
              <a:rPr lang="vi-VN" dirty="0" err="1"/>
              <a:t>sản</a:t>
            </a:r>
            <a:endParaRPr lang="vi-VN" dirty="0"/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xmlns="" id="{711B405F-ECD1-A175-D566-D5312C2124BA}"/>
              </a:ext>
            </a:extLst>
          </p:cNvPr>
          <p:cNvSpPr txBox="1"/>
          <p:nvPr/>
        </p:nvSpPr>
        <p:spPr>
          <a:xfrm>
            <a:off x="1817735" y="1594073"/>
            <a:ext cx="223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1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xmlns="" id="{049B6D09-E5FB-0B60-CE81-0884F36AF15D}"/>
              </a:ext>
            </a:extLst>
          </p:cNvPr>
          <p:cNvSpPr txBox="1"/>
          <p:nvPr/>
        </p:nvSpPr>
        <p:spPr>
          <a:xfrm>
            <a:off x="5547039" y="162667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2</a:t>
            </a:r>
          </a:p>
        </p:txBody>
      </p: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xmlns="" id="{53AC0586-7D92-A81B-7F90-44F24D52EF88}"/>
              </a:ext>
            </a:extLst>
          </p:cNvPr>
          <p:cNvSpPr txBox="1"/>
          <p:nvPr/>
        </p:nvSpPr>
        <p:spPr>
          <a:xfrm>
            <a:off x="9423986" y="162667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3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xmlns="" id="{210A13A8-7C60-1295-B77F-968D767DA423}"/>
              </a:ext>
            </a:extLst>
          </p:cNvPr>
          <p:cNvSpPr txBox="1"/>
          <p:nvPr/>
        </p:nvSpPr>
        <p:spPr>
          <a:xfrm>
            <a:off x="5190931" y="252963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xmlns="" id="{D09A1188-550E-9F6D-A730-4F478638054B}"/>
              </a:ext>
            </a:extLst>
          </p:cNvPr>
          <p:cNvSpPr txBox="1"/>
          <p:nvPr/>
        </p:nvSpPr>
        <p:spPr>
          <a:xfrm>
            <a:off x="5191498" y="252828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xmlns="" id="{3C108AC5-B8FA-93B7-D890-8C2D8194B87B}"/>
              </a:ext>
            </a:extLst>
          </p:cNvPr>
          <p:cNvSpPr txBox="1"/>
          <p:nvPr/>
        </p:nvSpPr>
        <p:spPr>
          <a:xfrm>
            <a:off x="3928107" y="266395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4</a:t>
            </a: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xmlns="" id="{86A11F89-29A4-6951-27D9-92BEAA75F910}"/>
              </a:ext>
            </a:extLst>
          </p:cNvPr>
          <p:cNvSpPr txBox="1"/>
          <p:nvPr/>
        </p:nvSpPr>
        <p:spPr>
          <a:xfrm>
            <a:off x="7436088" y="279023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838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69C0947-3401-6BA3-1709-C3BE130E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997" y="516443"/>
            <a:ext cx="10364451" cy="1596177"/>
          </a:xfrm>
        </p:spPr>
        <p:txBody>
          <a:bodyPr/>
          <a:lstStyle/>
          <a:p>
            <a:r>
              <a:rPr lang="vi-VN" dirty="0" err="1">
                <a:solidFill>
                  <a:srgbClr val="FF0000"/>
                </a:solidFill>
              </a:rPr>
              <a:t>Thuyết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trình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về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tỉnh</a:t>
            </a:r>
            <a:r>
              <a:rPr lang="vi-VN" dirty="0">
                <a:solidFill>
                  <a:srgbClr val="FF0000"/>
                </a:solidFill>
              </a:rPr>
              <a:t> nghệ an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0EB0F7C-D50C-BAB7-FB33-44427B000E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03276"/>
            <a:ext cx="3447582" cy="5354724"/>
          </a:xfrm>
        </p:spPr>
        <p:txBody>
          <a:bodyPr>
            <a:normAutofit/>
          </a:bodyPr>
          <a:lstStyle/>
          <a:p>
            <a:r>
              <a:rPr lang="vi-VN" dirty="0" err="1">
                <a:solidFill>
                  <a:srgbClr val="7030A0"/>
                </a:solidFill>
              </a:rPr>
              <a:t>Vị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trí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địa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lí</a:t>
            </a:r>
            <a:r>
              <a:rPr lang="vi-VN" dirty="0">
                <a:solidFill>
                  <a:srgbClr val="7030A0"/>
                </a:solidFill>
              </a:rPr>
              <a:t> :</a:t>
            </a:r>
          </a:p>
          <a:p>
            <a:r>
              <a:rPr lang="vi-VN" dirty="0">
                <a:solidFill>
                  <a:srgbClr val="7030A0"/>
                </a:solidFill>
              </a:rPr>
              <a:t> Nghệ An </a:t>
            </a:r>
            <a:r>
              <a:rPr lang="vi-VN" dirty="0" err="1">
                <a:solidFill>
                  <a:srgbClr val="7030A0"/>
                </a:solidFill>
              </a:rPr>
              <a:t>là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địa</a:t>
            </a:r>
            <a:r>
              <a:rPr lang="vi-VN" dirty="0">
                <a:solidFill>
                  <a:srgbClr val="7030A0"/>
                </a:solidFill>
              </a:rPr>
              <a:t> phương </a:t>
            </a:r>
            <a:r>
              <a:rPr lang="vi-VN" dirty="0" err="1">
                <a:solidFill>
                  <a:srgbClr val="7030A0"/>
                </a:solidFill>
              </a:rPr>
              <a:t>nằm</a:t>
            </a:r>
            <a:r>
              <a:rPr lang="vi-VN" dirty="0">
                <a:solidFill>
                  <a:srgbClr val="7030A0"/>
                </a:solidFill>
              </a:rPr>
              <a:t> ở </a:t>
            </a:r>
            <a:r>
              <a:rPr lang="vi-VN" dirty="0" err="1">
                <a:solidFill>
                  <a:srgbClr val="7030A0"/>
                </a:solidFill>
              </a:rPr>
              <a:t>vị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trí</a:t>
            </a:r>
            <a:r>
              <a:rPr lang="vi-VN" dirty="0">
                <a:solidFill>
                  <a:srgbClr val="7030A0"/>
                </a:solidFill>
              </a:rPr>
              <a:t> trung tâm </a:t>
            </a:r>
            <a:r>
              <a:rPr lang="vi-VN" dirty="0" err="1">
                <a:solidFill>
                  <a:srgbClr val="7030A0"/>
                </a:solidFill>
              </a:rPr>
              <a:t>vùng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Bắc</a:t>
            </a:r>
            <a:r>
              <a:rPr lang="vi-VN" dirty="0">
                <a:solidFill>
                  <a:srgbClr val="7030A0"/>
                </a:solidFill>
              </a:rPr>
              <a:t> Trung </a:t>
            </a:r>
            <a:r>
              <a:rPr lang="vi-VN" dirty="0" err="1">
                <a:solidFill>
                  <a:srgbClr val="7030A0"/>
                </a:solidFill>
              </a:rPr>
              <a:t>Bộ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của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Việt</a:t>
            </a:r>
            <a:r>
              <a:rPr lang="vi-VN" dirty="0">
                <a:solidFill>
                  <a:srgbClr val="7030A0"/>
                </a:solidFill>
              </a:rPr>
              <a:t> Nam; </a:t>
            </a:r>
            <a:r>
              <a:rPr lang="vi-VN" dirty="0" err="1">
                <a:solidFill>
                  <a:srgbClr val="7030A0"/>
                </a:solidFill>
              </a:rPr>
              <a:t>phía</a:t>
            </a:r>
            <a:r>
              <a:rPr lang="vi-VN" dirty="0">
                <a:solidFill>
                  <a:srgbClr val="7030A0"/>
                </a:solidFill>
              </a:rPr>
              <a:t> Đông </a:t>
            </a:r>
            <a:r>
              <a:rPr lang="vi-VN" dirty="0" err="1">
                <a:solidFill>
                  <a:srgbClr val="7030A0"/>
                </a:solidFill>
              </a:rPr>
              <a:t>giáp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biển</a:t>
            </a:r>
            <a:r>
              <a:rPr lang="vi-VN" dirty="0">
                <a:solidFill>
                  <a:srgbClr val="7030A0"/>
                </a:solidFill>
              </a:rPr>
              <a:t>, </a:t>
            </a:r>
            <a:r>
              <a:rPr lang="vi-VN" dirty="0" err="1">
                <a:solidFill>
                  <a:srgbClr val="7030A0"/>
                </a:solidFill>
              </a:rPr>
              <a:t>phía</a:t>
            </a:r>
            <a:r>
              <a:rPr lang="vi-VN" dirty="0">
                <a:solidFill>
                  <a:srgbClr val="7030A0"/>
                </a:solidFill>
              </a:rPr>
              <a:t> Nam </a:t>
            </a:r>
            <a:r>
              <a:rPr lang="vi-VN" dirty="0" err="1">
                <a:solidFill>
                  <a:srgbClr val="7030A0"/>
                </a:solidFill>
              </a:rPr>
              <a:t>giáp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tỉnh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Hà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Tĩnh</a:t>
            </a:r>
            <a:r>
              <a:rPr lang="vi-VN" dirty="0">
                <a:solidFill>
                  <a:srgbClr val="7030A0"/>
                </a:solidFill>
              </a:rPr>
              <a:t>, </a:t>
            </a:r>
            <a:r>
              <a:rPr lang="vi-VN" dirty="0" err="1">
                <a:solidFill>
                  <a:srgbClr val="7030A0"/>
                </a:solidFill>
              </a:rPr>
              <a:t>phía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Bắc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giáp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tỉnh</a:t>
            </a:r>
            <a:r>
              <a:rPr lang="vi-VN" dirty="0">
                <a:solidFill>
                  <a:srgbClr val="7030A0"/>
                </a:solidFill>
              </a:rPr>
              <a:t> Thanh </a:t>
            </a:r>
            <a:r>
              <a:rPr lang="vi-VN" dirty="0" err="1">
                <a:solidFill>
                  <a:srgbClr val="7030A0"/>
                </a:solidFill>
              </a:rPr>
              <a:t>Hóa</a:t>
            </a:r>
            <a:r>
              <a:rPr lang="vi-VN" dirty="0">
                <a:solidFill>
                  <a:srgbClr val="7030A0"/>
                </a:solidFill>
              </a:rPr>
              <a:t>, </a:t>
            </a:r>
            <a:r>
              <a:rPr lang="vi-VN" dirty="0" err="1">
                <a:solidFill>
                  <a:srgbClr val="7030A0"/>
                </a:solidFill>
              </a:rPr>
              <a:t>phía</a:t>
            </a:r>
            <a:r>
              <a:rPr lang="vi-VN" dirty="0">
                <a:solidFill>
                  <a:srgbClr val="7030A0"/>
                </a:solidFill>
              </a:rPr>
              <a:t> Tây </a:t>
            </a:r>
            <a:r>
              <a:rPr lang="vi-VN" dirty="0" err="1">
                <a:solidFill>
                  <a:srgbClr val="7030A0"/>
                </a:solidFill>
              </a:rPr>
              <a:t>giáp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nước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Cộng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hòa</a:t>
            </a:r>
            <a:r>
              <a:rPr lang="vi-VN" dirty="0">
                <a:solidFill>
                  <a:srgbClr val="7030A0"/>
                </a:solidFill>
              </a:rPr>
              <a:t> dân </a:t>
            </a:r>
            <a:r>
              <a:rPr lang="vi-VN" dirty="0" err="1">
                <a:solidFill>
                  <a:srgbClr val="7030A0"/>
                </a:solidFill>
              </a:rPr>
              <a:t>chủ</a:t>
            </a:r>
            <a:r>
              <a:rPr lang="vi-VN" dirty="0">
                <a:solidFill>
                  <a:srgbClr val="7030A0"/>
                </a:solidFill>
              </a:rPr>
              <a:t> nhân dân </a:t>
            </a:r>
            <a:r>
              <a:rPr lang="vi-VN" dirty="0" err="1">
                <a:solidFill>
                  <a:srgbClr val="7030A0"/>
                </a:solidFill>
              </a:rPr>
              <a:t>Lào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với</a:t>
            </a:r>
            <a:r>
              <a:rPr lang="vi-VN" dirty="0">
                <a:solidFill>
                  <a:srgbClr val="7030A0"/>
                </a:solidFill>
              </a:rPr>
              <a:t> 468 </a:t>
            </a:r>
            <a:r>
              <a:rPr lang="vi-VN" dirty="0" err="1">
                <a:solidFill>
                  <a:srgbClr val="7030A0"/>
                </a:solidFill>
              </a:rPr>
              <a:t>km</a:t>
            </a:r>
            <a:r>
              <a:rPr lang="vi-VN" dirty="0">
                <a:solidFill>
                  <a:srgbClr val="7030A0"/>
                </a:solidFill>
              </a:rPr>
              <a:t> </a:t>
            </a:r>
            <a:r>
              <a:rPr lang="vi-VN" dirty="0" err="1">
                <a:solidFill>
                  <a:srgbClr val="7030A0"/>
                </a:solidFill>
              </a:rPr>
              <a:t>đường</a:t>
            </a:r>
            <a:r>
              <a:rPr lang="vi-VN" dirty="0">
                <a:solidFill>
                  <a:srgbClr val="7030A0"/>
                </a:solidFill>
              </a:rPr>
              <a:t> biên </a:t>
            </a:r>
            <a:r>
              <a:rPr lang="vi-VN" dirty="0" err="1">
                <a:solidFill>
                  <a:srgbClr val="7030A0"/>
                </a:solidFill>
              </a:rPr>
              <a:t>giới</a:t>
            </a:r>
            <a:r>
              <a:rPr lang="vi-VN" dirty="0">
                <a:solidFill>
                  <a:srgbClr val="7030A0"/>
                </a:solidFill>
              </a:rPr>
              <a:t> trên </a:t>
            </a:r>
            <a:r>
              <a:rPr lang="vi-VN" dirty="0" err="1">
                <a:solidFill>
                  <a:srgbClr val="7030A0"/>
                </a:solidFill>
              </a:rPr>
              <a:t>bộ</a:t>
            </a:r>
            <a:r>
              <a:rPr lang="vi-VN" dirty="0">
                <a:solidFill>
                  <a:srgbClr val="7030A0"/>
                </a:solidFill>
              </a:rPr>
              <a:t>,</a:t>
            </a: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99BCE3DF-77D7-E7F3-7379-693D48A9B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907" y="1744543"/>
            <a:ext cx="2552060" cy="48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800F64D-512A-C5BA-B0C5-42E0B034F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dirty="0">
                <a:solidFill>
                  <a:schemeClr val="accent5">
                    <a:lumMod val="50000"/>
                  </a:schemeClr>
                </a:solidFill>
              </a:rPr>
              <a:t>Đơn </a:t>
            </a:r>
            <a:r>
              <a:rPr lang="vi-VN" dirty="0" err="1">
                <a:solidFill>
                  <a:schemeClr val="accent5">
                    <a:lumMod val="50000"/>
                  </a:schemeClr>
                </a:solidFill>
              </a:rPr>
              <a:t>vị</a:t>
            </a:r>
            <a:r>
              <a:rPr lang="vi-VN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5">
                    <a:lumMod val="50000"/>
                  </a:schemeClr>
                </a:solidFill>
              </a:rPr>
              <a:t>hành</a:t>
            </a:r>
            <a:r>
              <a:rPr lang="vi-VN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vi-VN" dirty="0" err="1">
                <a:solidFill>
                  <a:schemeClr val="accent5">
                    <a:lumMod val="50000"/>
                  </a:schemeClr>
                </a:solidFill>
              </a:rPr>
              <a:t>chính</a:t>
            </a:r>
            <a:r>
              <a:rPr lang="vi-VN" dirty="0">
                <a:solidFill>
                  <a:schemeClr val="tx1"/>
                </a:solidFill>
              </a:rPr>
              <a:t> :</a:t>
            </a:r>
          </a:p>
        </p:txBody>
      </p:sp>
      <p:pic>
        <p:nvPicPr>
          <p:cNvPr id="5" name="Hình ảnh 6">
            <a:extLst>
              <a:ext uri="{FF2B5EF4-FFF2-40B4-BE49-F238E27FC236}">
                <a16:creationId xmlns:a16="http://schemas.microsoft.com/office/drawing/2014/main" xmlns="" id="{A4EB8737-C2BC-6E03-5D58-621D28E3DC9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1426923"/>
            <a:ext cx="4893216" cy="420342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C66705F2-DF4E-87C1-89B4-9A9D8971D293}"/>
              </a:ext>
            </a:extLst>
          </p:cNvPr>
          <p:cNvSpPr txBox="1"/>
          <p:nvPr/>
        </p:nvSpPr>
        <p:spPr>
          <a:xfrm rot="10800000" flipH="1" flipV="1">
            <a:off x="677334" y="1958977"/>
            <a:ext cx="36869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Tỉnh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Nghệ An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18 đơn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vị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hành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chính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gồm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vi-VN" b="1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thành</a:t>
            </a:r>
            <a:r>
              <a:rPr lang="vi-VN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phố</a:t>
            </a:r>
            <a:r>
              <a:rPr lang="vi-VN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Vinh </a:t>
            </a:r>
            <a:r>
              <a:rPr lang="vi-VN" b="1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b="1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17 </a:t>
            </a:r>
            <a:r>
              <a:rPr lang="vi-VN" b="1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huyện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Diễn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Châu, Yên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Thành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Quỳnh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Lưu, Nghi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Lộc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, Hưng Nguyên, Nam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Đàn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, Thanh Chương, Anh Sơn, Đô Lương,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Nghĩa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Đàn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, Tân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Kỳ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Quỳ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Châu,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Quỳ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Hợp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Quế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Phong, Con Cuông, Tương Dương,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Kỳ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Sơn,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diện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tích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tự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nhiên: 16.449km</a:t>
            </a:r>
            <a:r>
              <a:rPr lang="vi-VN" b="0" i="0" baseline="3000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2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với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số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 dân 2.415.425 </a:t>
            </a:r>
            <a:r>
              <a:rPr lang="vi-VN" b="0" i="0" dirty="0" err="1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người</a:t>
            </a:r>
            <a:r>
              <a:rPr lang="vi-VN" b="0" i="0" dirty="0">
                <a:solidFill>
                  <a:srgbClr val="7030A0"/>
                </a:solidFill>
                <a:effectLst/>
                <a:latin typeface="Roboto" panose="02000000000000000000" pitchFamily="2" charset="0"/>
              </a:rPr>
              <a:t>.</a:t>
            </a:r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E07D457-D7D6-05B1-80DB-8D235D7A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369" y="1066801"/>
            <a:ext cx="3238607" cy="1394768"/>
          </a:xfrm>
        </p:spPr>
        <p:txBody>
          <a:bodyPr/>
          <a:lstStyle/>
          <a:p>
            <a:r>
              <a:rPr lang="vi-VN" dirty="0" err="1"/>
              <a:t>Khí</a:t>
            </a:r>
            <a:r>
              <a:rPr lang="vi-VN" dirty="0"/>
              <a:t> </a:t>
            </a:r>
            <a:r>
              <a:rPr lang="vi-VN" dirty="0" err="1"/>
              <a:t>hậu</a:t>
            </a:r>
            <a:endParaRPr lang="vi-VN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F07BB9A-517F-559A-F671-035BD27507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6280" y="1949150"/>
            <a:ext cx="5016421" cy="3424107"/>
          </a:xfrm>
        </p:spPr>
        <p:txBody>
          <a:bodyPr/>
          <a:lstStyle/>
          <a:p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Nghệ An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nằm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trong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vùng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khí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hậu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nhiệt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đới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gió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mùa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2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mùa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rõ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rệt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là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hè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1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b="1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đông</a:t>
            </a:r>
          </a:p>
          <a:p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Từ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tháng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4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đến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tháng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8 dương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lịch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hàng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năm, Nghệ An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chịu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ảnh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hưởng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của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gió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phơn tây nam khô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nóng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Vào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mùa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đông,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chịu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ảnh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hưởng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của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gió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mùa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đông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bắc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lạnh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ẩm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ướt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Nhiệt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độ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trung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bình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hàng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năm </a:t>
            </a:r>
            <a:r>
              <a:rPr lang="vi-VN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từ</a:t>
            </a:r>
            <a:r>
              <a:rPr lang="vi-VN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 23 - 24°C.</a:t>
            </a:r>
          </a:p>
        </p:txBody>
      </p:sp>
    </p:spTree>
    <p:extLst>
      <p:ext uri="{BB962C8B-B14F-4D97-AF65-F5344CB8AC3E}">
        <p14:creationId xmlns:p14="http://schemas.microsoft.com/office/powerpoint/2010/main" val="366779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82747F1-D430-04C4-1E1F-338D96512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loại</a:t>
            </a:r>
            <a:r>
              <a:rPr lang="vi-VN" dirty="0"/>
              <a:t> cây </a:t>
            </a:r>
            <a:r>
              <a:rPr lang="vi-VN" dirty="0" err="1"/>
              <a:t>trồng</a:t>
            </a:r>
            <a:r>
              <a:rPr lang="vi-VN" dirty="0"/>
              <a:t> </a:t>
            </a:r>
            <a:r>
              <a:rPr lang="vi-VN" dirty="0" err="1"/>
              <a:t>phù</a:t>
            </a:r>
            <a:r>
              <a:rPr lang="vi-VN" dirty="0"/>
              <a:t> </a:t>
            </a:r>
            <a:r>
              <a:rPr lang="vi-VN" dirty="0" err="1"/>
              <a:t>hợp</a:t>
            </a:r>
            <a:r>
              <a:rPr lang="vi-VN" dirty="0"/>
              <a:t> ở</a:t>
            </a:r>
            <a:br>
              <a:rPr lang="vi-VN" dirty="0"/>
            </a:br>
            <a:r>
              <a:rPr lang="vi-VN" dirty="0" err="1"/>
              <a:t>tỉnh</a:t>
            </a:r>
            <a:r>
              <a:rPr lang="vi-VN" dirty="0"/>
              <a:t> Nghệ An</a:t>
            </a:r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CE38A3B8-64BE-C50B-EB30-27B2919CBD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76075" y="2701439"/>
            <a:ext cx="2663928" cy="1886782"/>
          </a:xfrm>
        </p:spPr>
      </p:pic>
      <p:pic>
        <p:nvPicPr>
          <p:cNvPr id="5" name="Hình ảnh 5">
            <a:extLst>
              <a:ext uri="{FF2B5EF4-FFF2-40B4-BE49-F238E27FC236}">
                <a16:creationId xmlns:a16="http://schemas.microsoft.com/office/drawing/2014/main" xmlns="" id="{E6C531F0-7457-0ED8-A5EC-9A73250CD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88833" y="2701439"/>
            <a:ext cx="3089403" cy="188678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10AA849-C6DB-1151-CC31-187F0B5EFD4B}"/>
              </a:ext>
            </a:extLst>
          </p:cNvPr>
          <p:cNvSpPr txBox="1"/>
          <p:nvPr/>
        </p:nvSpPr>
        <p:spPr>
          <a:xfrm>
            <a:off x="667847" y="4653514"/>
            <a:ext cx="228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 err="1"/>
              <a:t>Trồng</a:t>
            </a:r>
            <a:r>
              <a:rPr lang="vi-VN" dirty="0"/>
              <a:t> </a:t>
            </a:r>
            <a:r>
              <a:rPr lang="vi-VN" dirty="0" err="1"/>
              <a:t>lạc</a:t>
            </a:r>
            <a:r>
              <a:rPr lang="vi-VN" dirty="0"/>
              <a:t> </a:t>
            </a:r>
            <a:r>
              <a:rPr lang="vi-VN" dirty="0" err="1"/>
              <a:t>vụ</a:t>
            </a:r>
            <a:r>
              <a:rPr lang="vi-VN" dirty="0"/>
              <a:t> đông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7DD64C1-F75F-8696-433E-BE77A920A8F7}"/>
              </a:ext>
            </a:extLst>
          </p:cNvPr>
          <p:cNvSpPr txBox="1"/>
          <p:nvPr/>
        </p:nvSpPr>
        <p:spPr>
          <a:xfrm>
            <a:off x="4005048" y="4718808"/>
            <a:ext cx="418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Cây ăn </a:t>
            </a:r>
            <a:r>
              <a:rPr lang="vi-VN" dirty="0" err="1"/>
              <a:t>quả</a:t>
            </a:r>
            <a:r>
              <a:rPr lang="vi-VN" dirty="0"/>
              <a:t> ưa </a:t>
            </a:r>
            <a:r>
              <a:rPr lang="vi-VN" dirty="0" err="1"/>
              <a:t>bóng</a:t>
            </a:r>
            <a:r>
              <a:rPr lang="vi-VN" dirty="0"/>
              <a:t> râm</a:t>
            </a:r>
          </a:p>
        </p:txBody>
      </p:sp>
      <p:pic>
        <p:nvPicPr>
          <p:cNvPr id="10" name="Hình ảnh 10">
            <a:extLst>
              <a:ext uri="{FF2B5EF4-FFF2-40B4-BE49-F238E27FC236}">
                <a16:creationId xmlns:a16="http://schemas.microsoft.com/office/drawing/2014/main" xmlns="" id="{938DA7E3-ECA5-E815-0A99-3413CE39B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066" y="2701438"/>
            <a:ext cx="3197916" cy="188678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14F7FD3-B22C-F20C-7A31-398164A8E567}"/>
              </a:ext>
            </a:extLst>
          </p:cNvPr>
          <p:cNvSpPr txBox="1"/>
          <p:nvPr/>
        </p:nvSpPr>
        <p:spPr>
          <a:xfrm rot="10800000" flipV="1">
            <a:off x="7697366" y="4653514"/>
            <a:ext cx="60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Cây công </a:t>
            </a:r>
            <a:r>
              <a:rPr lang="vi-VN" dirty="0" err="1"/>
              <a:t>nghiệp</a:t>
            </a:r>
            <a:r>
              <a:rPr lang="vi-VN" dirty="0"/>
              <a:t> lâu năm</a:t>
            </a:r>
          </a:p>
        </p:txBody>
      </p:sp>
    </p:spTree>
    <p:extLst>
      <p:ext uri="{BB962C8B-B14F-4D97-AF65-F5344CB8AC3E}">
        <p14:creationId xmlns:p14="http://schemas.microsoft.com/office/powerpoint/2010/main" val="30055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3A45DBA-FDE0-A5E7-3885-2AE01468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FF0000"/>
                </a:solidFill>
              </a:rPr>
              <a:t> Danh Lam </a:t>
            </a:r>
            <a:r>
              <a:rPr lang="vi-VN" dirty="0" err="1">
                <a:solidFill>
                  <a:srgbClr val="FF0000"/>
                </a:solidFill>
              </a:rPr>
              <a:t>Thắng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Cảnh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và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Ẩm</a:t>
            </a:r>
            <a:r>
              <a:rPr lang="vi-VN" dirty="0">
                <a:solidFill>
                  <a:srgbClr val="FF0000"/>
                </a:solidFill>
              </a:rPr>
              <a:t> </a:t>
            </a:r>
            <a:r>
              <a:rPr lang="vi-VN" dirty="0" err="1">
                <a:solidFill>
                  <a:srgbClr val="FF0000"/>
                </a:solidFill>
              </a:rPr>
              <a:t>Thực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0A0437C-AC41-D0D8-AC9A-34AF3926DA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7888" y="1294318"/>
            <a:ext cx="12207969" cy="5424026"/>
          </a:xfrm>
        </p:spPr>
        <p:txBody>
          <a:bodyPr/>
          <a:lstStyle/>
          <a:p>
            <a:r>
              <a:rPr lang="vi-VN" dirty="0"/>
              <a:t>1 </a:t>
            </a:r>
            <a:r>
              <a:rPr lang="vi-VN" u="sng" dirty="0">
                <a:solidFill>
                  <a:schemeClr val="accent2">
                    <a:lumMod val="50000"/>
                  </a:schemeClr>
                </a:solidFill>
              </a:rPr>
              <a:t>Danh Lam </a:t>
            </a:r>
            <a:r>
              <a:rPr lang="vi-VN" u="sng" dirty="0" err="1">
                <a:solidFill>
                  <a:schemeClr val="accent2">
                    <a:lumMod val="50000"/>
                  </a:schemeClr>
                </a:solidFill>
              </a:rPr>
              <a:t>Thắng</a:t>
            </a:r>
            <a:r>
              <a:rPr lang="vi-VN" u="sng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vi-VN" u="sng" dirty="0" err="1">
                <a:solidFill>
                  <a:schemeClr val="accent2">
                    <a:lumMod val="50000"/>
                  </a:schemeClr>
                </a:solidFill>
              </a:rPr>
              <a:t>Cảnh</a:t>
            </a:r>
            <a:endParaRPr lang="vi-VN" u="sng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vi-VN" dirty="0"/>
              <a:t>Nghệ An </a:t>
            </a:r>
            <a:r>
              <a:rPr lang="vi-VN" dirty="0" err="1"/>
              <a:t>nổi</a:t>
            </a:r>
            <a:r>
              <a:rPr lang="vi-VN" dirty="0"/>
              <a:t> </a:t>
            </a:r>
            <a:r>
              <a:rPr lang="vi-VN" dirty="0" err="1"/>
              <a:t>tiếng</a:t>
            </a:r>
            <a:r>
              <a:rPr lang="vi-VN" dirty="0"/>
              <a:t> </a:t>
            </a:r>
            <a:r>
              <a:rPr lang="vi-VN" dirty="0" err="1"/>
              <a:t>là</a:t>
            </a:r>
            <a:r>
              <a:rPr lang="vi-VN" dirty="0"/>
              <a:t> nơi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nhiều</a:t>
            </a:r>
            <a:r>
              <a:rPr lang="vi-VN" dirty="0"/>
              <a:t> danh lam </a:t>
            </a:r>
            <a:r>
              <a:rPr lang="vi-VN" dirty="0" err="1"/>
              <a:t>thắng</a:t>
            </a:r>
            <a:r>
              <a:rPr lang="vi-VN" dirty="0"/>
              <a:t> </a:t>
            </a:r>
            <a:r>
              <a:rPr lang="vi-VN" dirty="0" err="1"/>
              <a:t>cảnh</a:t>
            </a:r>
            <a:r>
              <a:rPr lang="vi-VN" dirty="0"/>
              <a:t> </a:t>
            </a:r>
            <a:r>
              <a:rPr lang="vi-VN" dirty="0" err="1"/>
              <a:t>dẹp</a:t>
            </a:r>
            <a:endParaRPr lang="vi-VN" dirty="0"/>
          </a:p>
          <a:p>
            <a:r>
              <a:rPr lang="vi-VN" dirty="0" err="1"/>
              <a:t>Đặc</a:t>
            </a:r>
            <a:r>
              <a:rPr lang="vi-VN" dirty="0"/>
              <a:t> </a:t>
            </a:r>
            <a:r>
              <a:rPr lang="vi-VN" dirty="0" err="1"/>
              <a:t>biệt</a:t>
            </a:r>
            <a:r>
              <a:rPr lang="vi-VN" dirty="0"/>
              <a:t> nơi đây </a:t>
            </a:r>
            <a:r>
              <a:rPr lang="vi-VN" dirty="0" err="1"/>
              <a:t>là</a:t>
            </a:r>
            <a:r>
              <a:rPr lang="vi-VN" dirty="0"/>
              <a:t> quê hương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vị</a:t>
            </a:r>
            <a:r>
              <a:rPr lang="vi-VN" dirty="0"/>
              <a:t> </a:t>
            </a:r>
            <a:r>
              <a:rPr lang="vi-VN" dirty="0" err="1"/>
              <a:t>lãnh</a:t>
            </a:r>
            <a:r>
              <a:rPr lang="vi-VN" dirty="0"/>
              <a:t> </a:t>
            </a:r>
            <a:r>
              <a:rPr lang="vi-VN" dirty="0" err="1"/>
              <a:t>tụ</a:t>
            </a:r>
            <a:r>
              <a:rPr lang="vi-VN" dirty="0"/>
              <a:t> </a:t>
            </a:r>
            <a:r>
              <a:rPr lang="vi-VN" dirty="0" err="1"/>
              <a:t>vĩ</a:t>
            </a:r>
            <a:r>
              <a:rPr lang="vi-VN" dirty="0"/>
              <a:t> </a:t>
            </a:r>
            <a:r>
              <a:rPr lang="vi-VN" dirty="0" err="1"/>
              <a:t>đại:Cụ</a:t>
            </a:r>
            <a:r>
              <a:rPr lang="vi-VN" dirty="0"/>
              <a:t> </a:t>
            </a:r>
            <a:r>
              <a:rPr lang="vi-VN" dirty="0" err="1"/>
              <a:t>Hồ</a:t>
            </a:r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  <a:p>
            <a:endParaRPr lang="vi-VN" dirty="0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xmlns="" id="{8E9988FB-A83C-1678-E61B-F78540103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66" y="2518522"/>
            <a:ext cx="4471472" cy="368225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4C0A0C0-4A24-2362-578E-C0E630628503}"/>
              </a:ext>
            </a:extLst>
          </p:cNvPr>
          <p:cNvSpPr txBox="1"/>
          <p:nvPr/>
        </p:nvSpPr>
        <p:spPr>
          <a:xfrm>
            <a:off x="337889" y="3002677"/>
            <a:ext cx="30143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dirty="0"/>
              <a:t>Theo </a:t>
            </a:r>
            <a:r>
              <a:rPr lang="vi-VN" dirty="0" err="1"/>
              <a:t>đó</a:t>
            </a:r>
            <a:r>
              <a:rPr lang="vi-VN" dirty="0"/>
              <a:t>, </a:t>
            </a:r>
            <a:r>
              <a:rPr lang="vi-VN" dirty="0" err="1"/>
              <a:t>Bác</a:t>
            </a:r>
            <a:r>
              <a:rPr lang="vi-VN" dirty="0"/>
              <a:t> </a:t>
            </a:r>
            <a:r>
              <a:rPr lang="vi-VN" dirty="0" err="1"/>
              <a:t>Hồ</a:t>
            </a:r>
            <a:r>
              <a:rPr lang="vi-VN" dirty="0"/>
              <a:t> tên khai sinh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Nguyễn</a:t>
            </a:r>
            <a:r>
              <a:rPr lang="vi-VN" dirty="0"/>
              <a:t> Sinh Cung, sinh ra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lớn</a:t>
            </a:r>
            <a:r>
              <a:rPr lang="vi-VN" dirty="0"/>
              <a:t> lên </a:t>
            </a:r>
            <a:r>
              <a:rPr lang="vi-VN" dirty="0" err="1"/>
              <a:t>tại</a:t>
            </a:r>
            <a:r>
              <a:rPr lang="vi-VN" dirty="0"/>
              <a:t> </a:t>
            </a:r>
            <a:r>
              <a:rPr lang="vi-VN" dirty="0" err="1"/>
              <a:t>Làng</a:t>
            </a:r>
            <a:r>
              <a:rPr lang="vi-VN" dirty="0"/>
              <a:t> Sen, </a:t>
            </a:r>
            <a:r>
              <a:rPr lang="vi-VN" dirty="0" err="1"/>
              <a:t>thuộc</a:t>
            </a:r>
            <a:r>
              <a:rPr lang="vi-VN" dirty="0"/>
              <a:t> </a:t>
            </a:r>
            <a:r>
              <a:rPr lang="vi-VN" dirty="0" err="1"/>
              <a:t>xã</a:t>
            </a:r>
            <a:r>
              <a:rPr lang="vi-VN" dirty="0"/>
              <a:t> Kim Liên, </a:t>
            </a:r>
            <a:r>
              <a:rPr lang="vi-VN" dirty="0" err="1"/>
              <a:t>huyện</a:t>
            </a:r>
            <a:r>
              <a:rPr lang="vi-VN" dirty="0"/>
              <a:t> Nam </a:t>
            </a:r>
            <a:r>
              <a:rPr lang="vi-VN" dirty="0" err="1"/>
              <a:t>Đàn</a:t>
            </a:r>
            <a:r>
              <a:rPr lang="vi-VN" dirty="0"/>
              <a:t>; nay </a:t>
            </a:r>
            <a:r>
              <a:rPr lang="vi-VN" dirty="0" err="1"/>
              <a:t>là</a:t>
            </a:r>
            <a:r>
              <a:rPr lang="vi-VN" dirty="0"/>
              <a:t> </a:t>
            </a:r>
            <a:r>
              <a:rPr lang="vi-VN" dirty="0" err="1"/>
              <a:t>một</a:t>
            </a:r>
            <a:r>
              <a:rPr lang="vi-VN" dirty="0"/>
              <a:t> trong </a:t>
            </a:r>
            <a:r>
              <a:rPr lang="vi-VN" dirty="0" err="1"/>
              <a:t>những</a:t>
            </a:r>
            <a:r>
              <a:rPr lang="vi-VN" dirty="0"/>
              <a:t> di </a:t>
            </a:r>
            <a:r>
              <a:rPr lang="vi-VN" dirty="0" err="1"/>
              <a:t>tích</a:t>
            </a:r>
            <a:r>
              <a:rPr lang="vi-VN" dirty="0"/>
              <a:t> </a:t>
            </a:r>
            <a:r>
              <a:rPr lang="vi-VN" dirty="0" err="1"/>
              <a:t>lịch</a:t>
            </a:r>
            <a:r>
              <a:rPr lang="vi-VN" dirty="0"/>
              <a:t> </a:t>
            </a:r>
            <a:r>
              <a:rPr lang="vi-VN" dirty="0" err="1"/>
              <a:t>sử</a:t>
            </a:r>
            <a:r>
              <a:rPr lang="vi-VN" dirty="0"/>
              <a:t> quan </a:t>
            </a:r>
            <a:r>
              <a:rPr lang="vi-VN" dirty="0" err="1"/>
              <a:t>trọng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người</a:t>
            </a:r>
            <a:r>
              <a:rPr lang="vi-VN" dirty="0"/>
              <a:t> dân </a:t>
            </a:r>
            <a:r>
              <a:rPr lang="vi-VN" dirty="0" err="1"/>
              <a:t>xứ</a:t>
            </a:r>
            <a:r>
              <a:rPr lang="vi-VN" dirty="0"/>
              <a:t> Nghệ </a:t>
            </a:r>
            <a:r>
              <a:rPr lang="vi-VN" dirty="0" err="1"/>
              <a:t>nói</a:t>
            </a:r>
            <a:r>
              <a:rPr lang="vi-VN" dirty="0"/>
              <a:t> riêng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Việt</a:t>
            </a:r>
            <a:r>
              <a:rPr lang="vi-VN" dirty="0"/>
              <a:t> Nam </a:t>
            </a:r>
            <a:r>
              <a:rPr lang="vi-VN" dirty="0" err="1"/>
              <a:t>nói</a:t>
            </a:r>
            <a:r>
              <a:rPr lang="vi-VN" dirty="0"/>
              <a:t> chung</a:t>
            </a: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xmlns="" id="{3C83A1AD-02BA-77BD-05A9-F414C372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153" y="2958673"/>
            <a:ext cx="2022994" cy="31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0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ương diện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Office PowerPoint</Application>
  <PresentationFormat>Widescreen</PresentationFormat>
  <Paragraphs>70</Paragraphs>
  <Slides>14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Roboto</vt:lpstr>
      <vt:lpstr>Tahoma</vt:lpstr>
      <vt:lpstr>Trebuchet MS</vt:lpstr>
      <vt:lpstr>Wingdings 3</vt:lpstr>
      <vt:lpstr>Phương diện</vt:lpstr>
      <vt:lpstr>PowerPoint Presentation</vt:lpstr>
      <vt:lpstr>Kính chào thầy cô và các bạn thân mến</vt:lpstr>
      <vt:lpstr>        Thuyết Trình Về Tỉnh Nghệ An</vt:lpstr>
      <vt:lpstr>Sơ Đồ Thuyết Trình</vt:lpstr>
      <vt:lpstr>Thuyết trình về tỉnh nghệ an</vt:lpstr>
      <vt:lpstr>Đơn vị hành chính :</vt:lpstr>
      <vt:lpstr>Khí hậu</vt:lpstr>
      <vt:lpstr>Các loại cây trồng phù hợp ở tỉnh Nghệ An</vt:lpstr>
      <vt:lpstr> Danh Lam Thắng Cảnh và Ẩm Thực</vt:lpstr>
      <vt:lpstr>Một vài địa danh nổi tiếng</vt:lpstr>
      <vt:lpstr>Tài nguyên du lịch</vt:lpstr>
      <vt:lpstr>Tài Nguyên Khoáng sản</vt:lpstr>
      <vt:lpstr>Kết luận </vt:lpstr>
      <vt:lpstr>               Cảm ơn mọi ng đã lắng nghe                 bài thuyết trình của chúng em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Yến Hải</dc:creator>
  <cp:lastModifiedBy>Admin</cp:lastModifiedBy>
  <cp:revision>8</cp:revision>
  <dcterms:created xsi:type="dcterms:W3CDTF">2023-01-09T01:46:35Z</dcterms:created>
  <dcterms:modified xsi:type="dcterms:W3CDTF">2023-01-09T13:08:20Z</dcterms:modified>
</cp:coreProperties>
</file>