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71" r:id="rId5"/>
    <p:sldId id="272" r:id="rId6"/>
    <p:sldId id="280" r:id="rId7"/>
    <p:sldId id="261" r:id="rId8"/>
    <p:sldId id="259" r:id="rId9"/>
    <p:sldId id="283" r:id="rId10"/>
    <p:sldId id="275" r:id="rId11"/>
    <p:sldId id="281" r:id="rId12"/>
    <p:sldId id="284" r:id="rId13"/>
    <p:sldId id="285" r:id="rId14"/>
    <p:sldId id="286" r:id="rId15"/>
    <p:sldId id="270" r:id="rId16"/>
    <p:sldId id="287" r:id="rId17"/>
    <p:sldId id="273" r:id="rId18"/>
    <p:sldId id="288" r:id="rId19"/>
    <p:sldId id="269" r:id="rId20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78"/>
    <a:srgbClr val="EBEBEB"/>
    <a:srgbClr val="00FB92"/>
    <a:srgbClr val="FFD579"/>
    <a:srgbClr val="FF2600"/>
    <a:srgbClr val="33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/>
    <p:restoredTop sz="94654"/>
  </p:normalViewPr>
  <p:slideViewPr>
    <p:cSldViewPr showGuides="1">
      <p:cViewPr varScale="1">
        <p:scale>
          <a:sx n="51" d="100"/>
          <a:sy n="51" d="100"/>
        </p:scale>
        <p:origin x="996" y="9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5988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0859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7778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614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文本占位符 614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6248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76842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0074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2460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797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47B72-0E4F-4F13-A7DD-5DE6556C75A8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1553953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88755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9882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70953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136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2252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文本占位符 225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323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文本占位符 204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59834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3999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2370529" y="2164844"/>
            <a:ext cx="12113427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x-none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 cổ nước mình</a:t>
            </a:r>
            <a:endParaRPr lang="en-US" altLang="zh-CN" sz="8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4284688" y="1733561"/>
            <a:ext cx="77743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Tiết </a:t>
            </a: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19,20</a:t>
            </a:r>
            <a:r>
              <a:rPr lang="x-none" altLang="zh-CN" sz="32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</a:t>
            </a:r>
            <a:r>
              <a:rPr lang="x-none" altLang="zh-CN" sz="3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 kết nối chủ điểm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516643" y="3588048"/>
            <a:ext cx="3095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altLang="zh-CN" sz="32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…</a:t>
            </a:r>
            <a:endParaRPr lang="zh-CN" altLang="en-US" sz="32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图片 40963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图片 40964" descr="1-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0" y="5794375"/>
            <a:ext cx="5003800" cy="368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图片 40965" descr="1-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7" name="图片 40966" descr="1-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275" y="1864064"/>
            <a:ext cx="14708188" cy="7914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3082">
            <a:extLst>
              <a:ext uri="{FF2B5EF4-FFF2-40B4-BE49-F238E27FC236}">
                <a16:creationId xmlns="" xmlns:a16="http://schemas.microsoft.com/office/drawing/2014/main" id="{FBFB6E5A-AA54-AF4D-A34F-F23327884AE8}"/>
              </a:ext>
            </a:extLst>
          </p:cNvPr>
          <p:cNvSpPr txBox="1"/>
          <p:nvPr/>
        </p:nvSpPr>
        <p:spPr>
          <a:xfrm>
            <a:off x="3861793" y="756068"/>
            <a:ext cx="1036915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THẢO LUẬN NHÓM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5CD00531-046A-FB48-B3E9-3BA5ED5CA87B}"/>
              </a:ext>
            </a:extLst>
          </p:cNvPr>
          <p:cNvSpPr/>
          <p:nvPr/>
        </p:nvSpPr>
        <p:spPr>
          <a:xfrm>
            <a:off x="291653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dirty="0"/>
              <a:t>N1+2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3BA076B5-DD65-654C-A560-D0EFA65AD3FA}"/>
              </a:ext>
            </a:extLst>
          </p:cNvPr>
          <p:cNvSpPr/>
          <p:nvPr/>
        </p:nvSpPr>
        <p:spPr>
          <a:xfrm>
            <a:off x="774702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dirty="0"/>
              <a:t>N3+4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FD392AB3-5C65-6C4C-AAB8-009CF6F5684F}"/>
              </a:ext>
            </a:extLst>
          </p:cNvPr>
          <p:cNvSpPr/>
          <p:nvPr/>
        </p:nvSpPr>
        <p:spPr>
          <a:xfrm>
            <a:off x="12577516" y="2082422"/>
            <a:ext cx="3114775" cy="898462"/>
          </a:xfrm>
          <a:prstGeom prst="hexagon">
            <a:avLst/>
          </a:prstGeom>
          <a:ln>
            <a:solidFill>
              <a:srgbClr val="FF2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dirty="0"/>
              <a:t>N5+6</a:t>
            </a:r>
          </a:p>
        </p:txBody>
      </p:sp>
      <p:sp>
        <p:nvSpPr>
          <p:cNvPr id="13" name="文本框 3082">
            <a:extLst>
              <a:ext uri="{FF2B5EF4-FFF2-40B4-BE49-F238E27FC236}">
                <a16:creationId xmlns="" xmlns:a16="http://schemas.microsoft.com/office/drawing/2014/main" id="{524118F5-4C2A-0646-95F9-9E02D3FBD96A}"/>
              </a:ext>
            </a:extLst>
          </p:cNvPr>
          <p:cNvSpPr txBox="1"/>
          <p:nvPr/>
        </p:nvSpPr>
        <p:spPr>
          <a:xfrm>
            <a:off x="2495926" y="3027233"/>
            <a:ext cx="373846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'?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3082">
            <a:extLst>
              <a:ext uri="{FF2B5EF4-FFF2-40B4-BE49-F238E27FC236}">
                <a16:creationId xmlns="" xmlns:a16="http://schemas.microsoft.com/office/drawing/2014/main" id="{EDF4FD2D-8A24-3045-92AA-02B6B297759F}"/>
              </a:ext>
            </a:extLst>
          </p:cNvPr>
          <p:cNvSpPr txBox="1"/>
          <p:nvPr/>
        </p:nvSpPr>
        <p:spPr>
          <a:xfrm>
            <a:off x="7368658" y="3111534"/>
            <a:ext cx="3738462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="" xmlns:a16="http://schemas.microsoft.com/office/drawing/2014/main" id="{44EA29ED-7BA3-984C-8AE7-8D62934AA16F}"/>
              </a:ext>
            </a:extLst>
          </p:cNvPr>
          <p:cNvSpPr txBox="1"/>
          <p:nvPr/>
        </p:nvSpPr>
        <p:spPr>
          <a:xfrm>
            <a:off x="12077408" y="3095628"/>
            <a:ext cx="3738462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8133" name="图片 48132" descr="1-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9522" y="6538094"/>
            <a:ext cx="5145088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图片 48133" descr="1-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848" y="-446682"/>
            <a:ext cx="3962400" cy="362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图片 48134" descr="1-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460" y="5502664"/>
            <a:ext cx="4557281" cy="40121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3082">
            <a:extLst>
              <a:ext uri="{FF2B5EF4-FFF2-40B4-BE49-F238E27FC236}">
                <a16:creationId xmlns=""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3148273" y="1353518"/>
            <a:ext cx="10481741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3082">
            <a:extLst>
              <a:ext uri="{FF2B5EF4-FFF2-40B4-BE49-F238E27FC236}">
                <a16:creationId xmlns="" xmlns:a16="http://schemas.microsoft.com/office/drawing/2014/main" id="{8B0039EB-BBA8-E844-8D24-CB84F3547A8C}"/>
              </a:ext>
            </a:extLst>
          </p:cNvPr>
          <p:cNvSpPr txBox="1"/>
          <p:nvPr/>
        </p:nvSpPr>
        <p:spPr>
          <a:xfrm>
            <a:off x="3422552" y="5583992"/>
            <a:ext cx="10207462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="" xmlns:a16="http://schemas.microsoft.com/office/drawing/2014/main" id="{7C3ACAEE-7555-4841-A1FA-D0825EF5F63E}"/>
              </a:ext>
            </a:extLst>
          </p:cNvPr>
          <p:cNvSpPr/>
          <p:nvPr/>
        </p:nvSpPr>
        <p:spPr>
          <a:xfrm rot="5400000">
            <a:off x="7901197" y="4449503"/>
            <a:ext cx="975892" cy="103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文本框 3082">
            <a:extLst>
              <a:ext uri="{FF2B5EF4-FFF2-40B4-BE49-F238E27FC236}">
                <a16:creationId xmlns=""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2796408" y="1397075"/>
            <a:ext cx="10481741" cy="78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582D63A5-4643-224E-A2F0-17D801BE7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4" b="35556" l="38667" r="99556">
                        <a14:foregroundMark x1="39111" y1="11556" x2="45333" y2="12000"/>
                        <a14:foregroundMark x1="45333" y1="12000" x2="46667" y2="12889"/>
                        <a14:foregroundMark x1="45778" y1="3556" x2="55556" y2="444"/>
                        <a14:foregroundMark x1="55556" y1="444" x2="84889" y2="2222"/>
                        <a14:foregroundMark x1="84889" y1="2222" x2="92444" y2="5778"/>
                        <a14:foregroundMark x1="92444" y1="5778" x2="99556" y2="28444"/>
                        <a14:foregroundMark x1="99556" y1="28444" x2="99556" y2="28444"/>
                        <a14:foregroundMark x1="67556" y1="1333" x2="85778" y2="444"/>
                        <a14:foregroundMark x1="85778" y1="444" x2="92889" y2="444"/>
                        <a14:foregroundMark x1="92889" y1="444" x2="94667" y2="444"/>
                        <a14:foregroundMark x1="44444" y1="1333" x2="48889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00" b="60080"/>
          <a:stretch/>
        </p:blipFill>
        <p:spPr>
          <a:xfrm>
            <a:off x="11180547" y="0"/>
            <a:ext cx="5622935" cy="3585766"/>
          </a:xfrm>
          <a:prstGeom prst="rect">
            <a:avLst/>
          </a:prstGeom>
        </p:spPr>
      </p:pic>
      <p:pic>
        <p:nvPicPr>
          <p:cNvPr id="2050" name="Picture 2" descr="Sở giáo dục và đào tạo thành phố Hồ Chí Minh">
            <a:extLst>
              <a:ext uri="{FF2B5EF4-FFF2-40B4-BE49-F238E27FC236}">
                <a16:creationId xmlns="" xmlns:a16="http://schemas.microsoft.com/office/drawing/2014/main" id="{0E17C02A-41AC-CD4F-81E5-7EE603A8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53" y="3879379"/>
            <a:ext cx="7078586" cy="47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ả hình ảnh cô Tấm trong truyện Tấm Cám (Dàn ý + 7 mẫu) - Tin Tức Giáo Dục  Học Tập Tiny">
            <a:extLst>
              <a:ext uri="{FF2B5EF4-FFF2-40B4-BE49-F238E27FC236}">
                <a16:creationId xmlns="" xmlns:a16="http://schemas.microsoft.com/office/drawing/2014/main" id="{C5690F4C-AB6B-D640-B68C-87B6D92B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9" y="2693299"/>
            <a:ext cx="8766723" cy="45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41994" descr="1-37">
            <a:extLst>
              <a:ext uri="{FF2B5EF4-FFF2-40B4-BE49-F238E27FC236}">
                <a16:creationId xmlns="" xmlns:a16="http://schemas.microsoft.com/office/drawing/2014/main" id="{E4B73C39-14F5-6747-9FDA-579F89D98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194" y="6860474"/>
            <a:ext cx="2282368" cy="25549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8287503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699A365-11E7-1240-9261-C8BEDAAA9172}"/>
              </a:ext>
            </a:extLst>
          </p:cNvPr>
          <p:cNvSpPr/>
          <p:nvPr/>
        </p:nvSpPr>
        <p:spPr>
          <a:xfrm>
            <a:off x="468264" y="921470"/>
            <a:ext cx="15841760" cy="80648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文本框 3082">
            <a:extLst>
              <a:ext uri="{FF2B5EF4-FFF2-40B4-BE49-F238E27FC236}">
                <a16:creationId xmlns="" xmlns:a16="http://schemas.microsoft.com/office/drawing/2014/main" id="{0AB61AA6-A9B2-804B-A73B-61D76DC25DA0}"/>
              </a:ext>
            </a:extLst>
          </p:cNvPr>
          <p:cNvSpPr txBox="1"/>
          <p:nvPr/>
        </p:nvSpPr>
        <p:spPr>
          <a:xfrm>
            <a:off x="317465" y="996832"/>
            <a:ext cx="10481741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3082">
            <a:extLst>
              <a:ext uri="{FF2B5EF4-FFF2-40B4-BE49-F238E27FC236}">
                <a16:creationId xmlns="" xmlns:a16="http://schemas.microsoft.com/office/drawing/2014/main" id="{484DC4B7-21BF-334E-8D46-F4661CB2CBCD}"/>
              </a:ext>
            </a:extLst>
          </p:cNvPr>
          <p:cNvSpPr txBox="1"/>
          <p:nvPr/>
        </p:nvSpPr>
        <p:spPr>
          <a:xfrm>
            <a:off x="3225918" y="3830890"/>
            <a:ext cx="5700263" cy="49398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="" xmlns:a16="http://schemas.microsoft.com/office/drawing/2014/main" id="{78848C7D-D17F-9944-85FE-5106DC388013}"/>
              </a:ext>
            </a:extLst>
          </p:cNvPr>
          <p:cNvSpPr/>
          <p:nvPr/>
        </p:nvSpPr>
        <p:spPr>
          <a:xfrm rot="5400000">
            <a:off x="5070389" y="2609568"/>
            <a:ext cx="975892" cy="1035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98" name="Picture 2" descr="BỐ CỦA CÔ TẤM CHẾT THỜI ĐIỂM NÀO ??? - Trải Nghiệm Sống">
            <a:extLst>
              <a:ext uri="{FF2B5EF4-FFF2-40B4-BE49-F238E27FC236}">
                <a16:creationId xmlns="" xmlns:a16="http://schemas.microsoft.com/office/drawing/2014/main" id="{9B0C20B4-9E91-CF42-8C53-ECD4639C0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091" y="1675726"/>
            <a:ext cx="6318706" cy="63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38918" descr="1-32">
            <a:extLst>
              <a:ext uri="{FF2B5EF4-FFF2-40B4-BE49-F238E27FC236}">
                <a16:creationId xmlns="" xmlns:a16="http://schemas.microsoft.com/office/drawing/2014/main" id="{D4459294-80DB-FC46-96C6-C629B6957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4774" y="4084771"/>
            <a:ext cx="3889375" cy="5791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0876694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=""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14278" y="3925160"/>
            <a:ext cx="7324380" cy="30546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LUYỆN</a:t>
            </a:r>
          </a:p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3195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8C8C4C27-F5E0-F043-8C8A-26BBDAB69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65194"/>
              </p:ext>
            </p:extLst>
          </p:nvPr>
        </p:nvGraphicFramePr>
        <p:xfrm>
          <a:off x="2988544" y="993478"/>
          <a:ext cx="12050100" cy="626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2685059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62585344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71120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0722379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0221957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4486183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2803655"/>
                  </a:ext>
                </a:extLst>
              </a:tr>
            </a:tbl>
          </a:graphicData>
        </a:graphic>
      </p:graphicFrame>
      <p:sp>
        <p:nvSpPr>
          <p:cNvPr id="3" name="ô 1">
            <a:extLst>
              <a:ext uri="{FF2B5EF4-FFF2-40B4-BE49-F238E27FC236}">
                <a16:creationId xmlns="" xmlns:a16="http://schemas.microsoft.com/office/drawing/2014/main" id="{A9C34050-D931-8D41-86A9-A9E8B2700AB9}"/>
              </a:ext>
            </a:extLst>
          </p:cNvPr>
          <p:cNvSpPr/>
          <p:nvPr/>
        </p:nvSpPr>
        <p:spPr>
          <a:xfrm>
            <a:off x="1731655" y="9934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ô 2">
            <a:extLst>
              <a:ext uri="{FF2B5EF4-FFF2-40B4-BE49-F238E27FC236}">
                <a16:creationId xmlns="" xmlns:a16="http://schemas.microsoft.com/office/drawing/2014/main" id="{E7715298-0708-DA40-B9E3-B1A0358BF072}"/>
              </a:ext>
            </a:extLst>
          </p:cNvPr>
          <p:cNvSpPr/>
          <p:nvPr/>
        </p:nvSpPr>
        <p:spPr>
          <a:xfrm>
            <a:off x="1739644" y="18575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ô 3">
            <a:extLst>
              <a:ext uri="{FF2B5EF4-FFF2-40B4-BE49-F238E27FC236}">
                <a16:creationId xmlns="" xmlns:a16="http://schemas.microsoft.com/office/drawing/2014/main" id="{C6D72847-00D0-934E-B820-8425B993D3C4}"/>
              </a:ext>
            </a:extLst>
          </p:cNvPr>
          <p:cNvSpPr/>
          <p:nvPr/>
        </p:nvSpPr>
        <p:spPr>
          <a:xfrm>
            <a:off x="1747633" y="27936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ô 4">
            <a:extLst>
              <a:ext uri="{FF2B5EF4-FFF2-40B4-BE49-F238E27FC236}">
                <a16:creationId xmlns="" xmlns:a16="http://schemas.microsoft.com/office/drawing/2014/main" id="{0CA424E6-90AE-AA4B-8D30-D3B8F961490A}"/>
              </a:ext>
            </a:extLst>
          </p:cNvPr>
          <p:cNvSpPr/>
          <p:nvPr/>
        </p:nvSpPr>
        <p:spPr>
          <a:xfrm>
            <a:off x="1755622" y="36577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ô 5">
            <a:extLst>
              <a:ext uri="{FF2B5EF4-FFF2-40B4-BE49-F238E27FC236}">
                <a16:creationId xmlns="" xmlns:a16="http://schemas.microsoft.com/office/drawing/2014/main" id="{5E9F6E23-3F44-E246-925F-F8486679323C}"/>
              </a:ext>
            </a:extLst>
          </p:cNvPr>
          <p:cNvSpPr/>
          <p:nvPr/>
        </p:nvSpPr>
        <p:spPr>
          <a:xfrm>
            <a:off x="1747633" y="4521870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ô 6">
            <a:extLst>
              <a:ext uri="{FF2B5EF4-FFF2-40B4-BE49-F238E27FC236}">
                <a16:creationId xmlns="" xmlns:a16="http://schemas.microsoft.com/office/drawing/2014/main" id="{8F6656D2-BB3F-F14D-A9B6-081C330200EA}"/>
              </a:ext>
            </a:extLst>
          </p:cNvPr>
          <p:cNvSpPr/>
          <p:nvPr/>
        </p:nvSpPr>
        <p:spPr>
          <a:xfrm>
            <a:off x="1739644" y="5457974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2" name="Ô 7">
            <a:extLst>
              <a:ext uri="{FF2B5EF4-FFF2-40B4-BE49-F238E27FC236}">
                <a16:creationId xmlns="" xmlns:a16="http://schemas.microsoft.com/office/drawing/2014/main" id="{A82E0A58-654C-0142-BFEC-DE3D22B3BB0E}"/>
              </a:ext>
            </a:extLst>
          </p:cNvPr>
          <p:cNvSpPr/>
          <p:nvPr/>
        </p:nvSpPr>
        <p:spPr>
          <a:xfrm>
            <a:off x="1731655" y="6394078"/>
            <a:ext cx="1008112" cy="7920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5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Câu 1">
            <a:extLst>
              <a:ext uri="{FF2B5EF4-FFF2-40B4-BE49-F238E27FC236}">
                <a16:creationId xmlns="" xmlns:a16="http://schemas.microsoft.com/office/drawing/2014/main" id="{526A9417-0B62-634F-9BD6-DF60440DAA7C}"/>
              </a:ext>
            </a:extLst>
          </p:cNvPr>
          <p:cNvSpPr/>
          <p:nvPr/>
        </p:nvSpPr>
        <p:spPr>
          <a:xfrm>
            <a:off x="2969674" y="740064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âu 2">
            <a:extLst>
              <a:ext uri="{FF2B5EF4-FFF2-40B4-BE49-F238E27FC236}">
                <a16:creationId xmlns="" xmlns:a16="http://schemas.microsoft.com/office/drawing/2014/main" id="{F9FAE3FB-6CF9-3840-A435-3D730F7CDEC9}"/>
              </a:ext>
            </a:extLst>
          </p:cNvPr>
          <p:cNvSpPr/>
          <p:nvPr/>
        </p:nvSpPr>
        <p:spPr>
          <a:xfrm>
            <a:off x="2969673" y="7396379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âu 3">
            <a:extLst>
              <a:ext uri="{FF2B5EF4-FFF2-40B4-BE49-F238E27FC236}">
                <a16:creationId xmlns="" xmlns:a16="http://schemas.microsoft.com/office/drawing/2014/main" id="{5033929E-9BB0-F647-A3A0-25C17EC1C92D}"/>
              </a:ext>
            </a:extLst>
          </p:cNvPr>
          <p:cNvSpPr/>
          <p:nvPr/>
        </p:nvSpPr>
        <p:spPr>
          <a:xfrm>
            <a:off x="3004522" y="7408827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Hàng 1">
            <a:extLst>
              <a:ext uri="{FF2B5EF4-FFF2-40B4-BE49-F238E27FC236}">
                <a16:creationId xmlns="" xmlns:a16="http://schemas.microsoft.com/office/drawing/2014/main" id="{D5744ED2-D7CE-854F-9D08-833E6AB95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63311"/>
              </p:ext>
            </p:extLst>
          </p:nvPr>
        </p:nvGraphicFramePr>
        <p:xfrm>
          <a:off x="2972566" y="993478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2685059"/>
                  </a:ext>
                </a:extLst>
              </a:tr>
            </a:tbl>
          </a:graphicData>
        </a:graphic>
      </p:graphicFrame>
      <p:graphicFrame>
        <p:nvGraphicFramePr>
          <p:cNvPr id="31" name="Hàng 3">
            <a:extLst>
              <a:ext uri="{FF2B5EF4-FFF2-40B4-BE49-F238E27FC236}">
                <a16:creationId xmlns="" xmlns:a16="http://schemas.microsoft.com/office/drawing/2014/main" id="{CB0F7B55-E3CC-D842-8553-500F03844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28750"/>
              </p:ext>
            </p:extLst>
          </p:nvPr>
        </p:nvGraphicFramePr>
        <p:xfrm>
          <a:off x="2980555" y="2773718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71120"/>
                  </a:ext>
                </a:extLst>
              </a:tr>
            </a:tbl>
          </a:graphicData>
        </a:graphic>
      </p:graphicFrame>
      <p:graphicFrame>
        <p:nvGraphicFramePr>
          <p:cNvPr id="32" name="Hàng 2">
            <a:extLst>
              <a:ext uri="{FF2B5EF4-FFF2-40B4-BE49-F238E27FC236}">
                <a16:creationId xmlns="" xmlns:a16="http://schemas.microsoft.com/office/drawing/2014/main" id="{32C07F58-CAE9-FB43-BECB-E2B9F0582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096"/>
              </p:ext>
            </p:extLst>
          </p:nvPr>
        </p:nvGraphicFramePr>
        <p:xfrm>
          <a:off x="7020992" y="1871046"/>
          <a:ext cx="562338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2685059"/>
                  </a:ext>
                </a:extLst>
              </a:tr>
            </a:tbl>
          </a:graphicData>
        </a:graphic>
      </p:graphicFrame>
      <p:graphicFrame>
        <p:nvGraphicFramePr>
          <p:cNvPr id="33" name="Hàng 7">
            <a:extLst>
              <a:ext uri="{FF2B5EF4-FFF2-40B4-BE49-F238E27FC236}">
                <a16:creationId xmlns="" xmlns:a16="http://schemas.microsoft.com/office/drawing/2014/main" id="{93F7BA9E-BB94-D34F-A818-A2C3B3A21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12406"/>
              </p:ext>
            </p:extLst>
          </p:nvPr>
        </p:nvGraphicFramePr>
        <p:xfrm>
          <a:off x="3004522" y="6347791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52803655"/>
                  </a:ext>
                </a:extLst>
              </a:tr>
            </a:tbl>
          </a:graphicData>
        </a:graphic>
      </p:graphicFrame>
      <p:graphicFrame>
        <p:nvGraphicFramePr>
          <p:cNvPr id="34" name="Hàng 4">
            <a:extLst>
              <a:ext uri="{FF2B5EF4-FFF2-40B4-BE49-F238E27FC236}">
                <a16:creationId xmlns="" xmlns:a16="http://schemas.microsoft.com/office/drawing/2014/main" id="{8CCC1019-1814-9544-B0EB-2083189B7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76051"/>
              </p:ext>
            </p:extLst>
          </p:nvPr>
        </p:nvGraphicFramePr>
        <p:xfrm>
          <a:off x="2988544" y="3689863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0722379"/>
                  </a:ext>
                </a:extLst>
              </a:tr>
            </a:tbl>
          </a:graphicData>
        </a:graphic>
      </p:graphicFrame>
      <p:graphicFrame>
        <p:nvGraphicFramePr>
          <p:cNvPr id="35" name="Hàng 5">
            <a:extLst>
              <a:ext uri="{FF2B5EF4-FFF2-40B4-BE49-F238E27FC236}">
                <a16:creationId xmlns="" xmlns:a16="http://schemas.microsoft.com/office/drawing/2014/main" id="{5B6EA902-F5BE-3546-BB0D-A7BDC5817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89979"/>
              </p:ext>
            </p:extLst>
          </p:nvPr>
        </p:nvGraphicFramePr>
        <p:xfrm>
          <a:off x="2972566" y="4579063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0221957"/>
                  </a:ext>
                </a:extLst>
              </a:tr>
            </a:tbl>
          </a:graphicData>
        </a:graphic>
      </p:graphicFrame>
      <p:graphicFrame>
        <p:nvGraphicFramePr>
          <p:cNvPr id="36" name="Hàng 6">
            <a:extLst>
              <a:ext uri="{FF2B5EF4-FFF2-40B4-BE49-F238E27FC236}">
                <a16:creationId xmlns="" xmlns:a16="http://schemas.microsoft.com/office/drawing/2014/main" id="{DB1B7875-CC87-6B48-9411-6C9C7F338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591033"/>
              </p:ext>
            </p:extLst>
          </p:nvPr>
        </p:nvGraphicFramePr>
        <p:xfrm>
          <a:off x="2972566" y="5474020"/>
          <a:ext cx="12050100" cy="89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340">
                  <a:extLst>
                    <a:ext uri="{9D8B030D-6E8A-4147-A177-3AD203B41FA5}">
                      <a16:colId xmlns="" xmlns:a16="http://schemas.microsoft.com/office/drawing/2014/main" val="376643767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83180714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41471591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89693331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099088578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064235365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7686633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10799768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806187386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4212393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3967973841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926541152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156731737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483896493"/>
                    </a:ext>
                  </a:extLst>
                </a:gridCol>
                <a:gridCol w="803340">
                  <a:extLst>
                    <a:ext uri="{9D8B030D-6E8A-4147-A177-3AD203B41FA5}">
                      <a16:colId xmlns="" xmlns:a16="http://schemas.microsoft.com/office/drawing/2014/main" val="2241691235"/>
                    </a:ext>
                  </a:extLst>
                </a:gridCol>
              </a:tblGrid>
              <a:tr h="894957"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3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4486183"/>
                  </a:ext>
                </a:extLst>
              </a:tr>
            </a:tbl>
          </a:graphicData>
        </a:graphic>
      </p:graphicFrame>
      <p:sp>
        <p:nvSpPr>
          <p:cNvPr id="37" name="Câu 4">
            <a:extLst>
              <a:ext uri="{FF2B5EF4-FFF2-40B4-BE49-F238E27FC236}">
                <a16:creationId xmlns="" xmlns:a16="http://schemas.microsoft.com/office/drawing/2014/main" id="{7F477140-80E1-844D-B8CC-FB3636BDB57F}"/>
              </a:ext>
            </a:extLst>
          </p:cNvPr>
          <p:cNvSpPr/>
          <p:nvPr/>
        </p:nvSpPr>
        <p:spPr>
          <a:xfrm>
            <a:off x="3004521" y="7380950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âu 5">
            <a:extLst>
              <a:ext uri="{FF2B5EF4-FFF2-40B4-BE49-F238E27FC236}">
                <a16:creationId xmlns="" xmlns:a16="http://schemas.microsoft.com/office/drawing/2014/main" id="{A39FC029-7B6F-3D4F-B12F-FA2BFB7D451C}"/>
              </a:ext>
            </a:extLst>
          </p:cNvPr>
          <p:cNvSpPr/>
          <p:nvPr/>
        </p:nvSpPr>
        <p:spPr>
          <a:xfrm>
            <a:off x="2988544" y="738866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âu 6">
            <a:extLst>
              <a:ext uri="{FF2B5EF4-FFF2-40B4-BE49-F238E27FC236}">
                <a16:creationId xmlns="" xmlns:a16="http://schemas.microsoft.com/office/drawing/2014/main" id="{6D31D701-4F82-2F4F-9AD3-C6E77267C935}"/>
              </a:ext>
            </a:extLst>
          </p:cNvPr>
          <p:cNvSpPr/>
          <p:nvPr/>
        </p:nvSpPr>
        <p:spPr>
          <a:xfrm>
            <a:off x="3015193" y="741262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âu 7">
            <a:extLst>
              <a:ext uri="{FF2B5EF4-FFF2-40B4-BE49-F238E27FC236}">
                <a16:creationId xmlns="" xmlns:a16="http://schemas.microsoft.com/office/drawing/2014/main" id="{E30DC79A-3069-7E40-B7C7-4E445405FF3B}"/>
              </a:ext>
            </a:extLst>
          </p:cNvPr>
          <p:cNvSpPr/>
          <p:nvPr/>
        </p:nvSpPr>
        <p:spPr>
          <a:xfrm>
            <a:off x="2993879" y="7370625"/>
            <a:ext cx="12163331" cy="1656184"/>
          </a:xfrm>
          <a:prstGeom prst="roundRect">
            <a:avLst/>
          </a:prstGeom>
          <a:solidFill>
            <a:srgbClr val="FFD5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AFEAC879-91F8-3341-ADED-92ABD3265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12615"/>
              </p:ext>
            </p:extLst>
          </p:nvPr>
        </p:nvGraphicFramePr>
        <p:xfrm>
          <a:off x="3404854" y="7841295"/>
          <a:ext cx="11032959" cy="1001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137">
                  <a:extLst>
                    <a:ext uri="{9D8B030D-6E8A-4147-A177-3AD203B41FA5}">
                      <a16:colId xmlns="" xmlns:a16="http://schemas.microsoft.com/office/drawing/2014/main" val="2989815960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1947031893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4204721203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45219640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2849330419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3936460533"/>
                    </a:ext>
                  </a:extLst>
                </a:gridCol>
                <a:gridCol w="1576137">
                  <a:extLst>
                    <a:ext uri="{9D8B030D-6E8A-4147-A177-3AD203B41FA5}">
                      <a16:colId xmlns="" xmlns:a16="http://schemas.microsoft.com/office/drawing/2014/main" val="2854859927"/>
                    </a:ext>
                  </a:extLst>
                </a:gridCol>
              </a:tblGrid>
              <a:tr h="1001055"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N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H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Â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N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H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Ậ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dirty="0">
                          <a:solidFill>
                            <a:srgbClr val="C00000"/>
                          </a:solidFill>
                          <a:latin typeface="#9Slide04 Chonburi" pitchFamily="2" charset="-34"/>
                          <a:cs typeface="#9Slide04 Chonburi" pitchFamily="2" charset="-34"/>
                        </a:rPr>
                        <a:t>U</a:t>
                      </a:r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96998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4" grpId="0" animBg="1"/>
      <p:bldP spid="24" grpId="1" animBg="1"/>
      <p:bldP spid="25" grpId="0" animBg="1"/>
      <p:bldP spid="25" grpId="1" animBg="1"/>
      <p:bldP spid="37" grpId="0" animBg="1"/>
      <p:bldP spid="37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=""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14278" y="3925160"/>
            <a:ext cx="7324380" cy="30546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VẬN</a:t>
            </a:r>
          </a:p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DỤNG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8963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346075"/>
            <a:ext cx="10514013" cy="857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412" y="2095500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3082">
            <a:extLst>
              <a:ext uri="{FF2B5EF4-FFF2-40B4-BE49-F238E27FC236}">
                <a16:creationId xmlns="" xmlns:a16="http://schemas.microsoft.com/office/drawing/2014/main" id="{5889B642-2F6B-9F4C-80D1-F342BF80261D}"/>
              </a:ext>
            </a:extLst>
          </p:cNvPr>
          <p:cNvSpPr txBox="1"/>
          <p:nvPr/>
        </p:nvSpPr>
        <p:spPr>
          <a:xfrm>
            <a:off x="4860752" y="2721670"/>
            <a:ext cx="7482063" cy="60170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endParaRPr lang="x-none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642580" y="1172510"/>
            <a:ext cx="13112232" cy="775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/>
            <a:r>
              <a:rPr lang="en-US" sz="3578" b="1" u="sng" dirty="0" smtClean="0">
                <a:solidFill>
                  <a:srgbClr val="380DB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</a:t>
            </a:r>
            <a:r>
              <a:rPr lang="en-US" sz="4800" b="1" dirty="0" smtClean="0"/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en-US" altLang="en-US" sz="4404" b="1" dirty="0">
                <a:solidFill>
                  <a:srgbClr val="380DB3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en-US" sz="4404" b="1" dirty="0" smtClean="0">
                <a:solidFill>
                  <a:srgbClr val="380DB3"/>
                </a:solidFill>
                <a:latin typeface="Times New Roman" pitchFamily="18" charset="0"/>
                <a:sym typeface="Wingdings 2" pitchFamily="18" charset="2"/>
              </a:rPr>
              <a:t>.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rạng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4404" b="1" dirty="0">
              <a:solidFill>
                <a:srgbClr val="380DB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1259" y="120892"/>
            <a:ext cx="11392457" cy="77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</a:pPr>
            <a:r>
              <a:rPr lang="en-US" altLang="en-US" sz="4404" b="1" u="sng" dirty="0">
                <a:solidFill>
                  <a:srgbClr val="38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4" b="1" u="sng" dirty="0">
                <a:solidFill>
                  <a:srgbClr val="38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altLang="en-US" sz="4404" b="1" u="sng" dirty="0">
                <a:solidFill>
                  <a:srgbClr val="380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HỌC</a:t>
            </a:r>
            <a:endParaRPr lang="en-US" altLang="en-US" sz="4404" b="1" u="sng" dirty="0">
              <a:solidFill>
                <a:srgbClr val="380D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64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04" name="文本框 15403"/>
          <p:cNvSpPr txBox="1"/>
          <p:nvPr/>
        </p:nvSpPr>
        <p:spPr>
          <a:xfrm>
            <a:off x="2014538" y="2153900"/>
            <a:ext cx="127492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  <a:endParaRPr lang="zh-CN" altLang="en-US" sz="8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409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4100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4613"/>
            <a:ext cx="7200900" cy="559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-3175"/>
            <a:ext cx="11522075" cy="947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="" xmlns:a16="http://schemas.microsoft.com/office/drawing/2014/main" id="{251A7E8B-5E86-514A-8344-9C7F44487F94}"/>
              </a:ext>
            </a:extLst>
          </p:cNvPr>
          <p:cNvSpPr txBox="1"/>
          <p:nvPr/>
        </p:nvSpPr>
        <p:spPr>
          <a:xfrm>
            <a:off x="5004768" y="4240649"/>
            <a:ext cx="10513168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Trò chơi</a:t>
            </a:r>
          </a:p>
          <a:p>
            <a:pPr lvl="0" algn="ctr" defTabSz="1500505">
              <a:spcBef>
                <a:spcPct val="50000"/>
              </a:spcBef>
            </a:pPr>
            <a:r>
              <a:rPr lang="x-none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“Người kế tiếp”</a:t>
            </a:r>
            <a:endParaRPr lang="en-US" altLang="zh-CN" sz="60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38" y="6575425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5" y="1390650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7325" y="31194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888" y="48466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1525" y="4321175"/>
            <a:ext cx="8386763" cy="515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306888" y="1480592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GV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lấy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thẻ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bốc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tiên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4" name="文本框 3083"/>
          <p:cNvSpPr txBox="1"/>
          <p:nvPr/>
        </p:nvSpPr>
        <p:spPr>
          <a:xfrm>
            <a:off x="2563376" y="1929582"/>
            <a:ext cx="1292662" cy="7200800"/>
          </a:xfrm>
          <a:prstGeom prst="rect">
            <a:avLst/>
          </a:prstGeom>
          <a:noFill/>
          <a:ln w="9525">
            <a:noFill/>
          </a:ln>
        </p:spPr>
        <p:txBody>
          <a:bodyPr vert="vert270"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Luật</a:t>
            </a:r>
            <a:r>
              <a:rPr lang="en-US" altLang="zh-CN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chơi</a:t>
            </a:r>
            <a:endParaRPr lang="zh-CN" altLang="en-US" sz="72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3082">
            <a:extLst>
              <a:ext uri="{FF2B5EF4-FFF2-40B4-BE49-F238E27FC236}">
                <a16:creationId xmlns="" xmlns:a16="http://schemas.microsoft.com/office/drawing/2014/main" id="{49840498-9FBD-D34D-A5BD-25093EF22075}"/>
              </a:ext>
            </a:extLst>
          </p:cNvPr>
          <p:cNvSpPr txBox="1"/>
          <p:nvPr/>
        </p:nvSpPr>
        <p:spPr>
          <a:xfrm>
            <a:off x="4319805" y="3199954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0,5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quyền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theo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="" xmlns:a16="http://schemas.microsoft.com/office/drawing/2014/main" id="{3D9B15BF-A647-FB4F-AE95-DC4B0C9EC0C9}"/>
              </a:ext>
            </a:extLst>
          </p:cNvPr>
          <p:cNvSpPr txBox="1"/>
          <p:nvPr/>
        </p:nvSpPr>
        <p:spPr>
          <a:xfrm>
            <a:off x="4332722" y="4919316"/>
            <a:ext cx="847407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HS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tục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định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0,25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lượt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sai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bạn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3082">
            <a:extLst>
              <a:ext uri="{FF2B5EF4-FFF2-40B4-BE49-F238E27FC236}">
                <a16:creationId xmlns="" xmlns:a16="http://schemas.microsoft.com/office/drawing/2014/main" id="{297CBC34-AFEE-714A-8F61-CCED5084007C}"/>
              </a:ext>
            </a:extLst>
          </p:cNvPr>
          <p:cNvSpPr txBox="1"/>
          <p:nvPr/>
        </p:nvSpPr>
        <p:spPr>
          <a:xfrm>
            <a:off x="4339561" y="6739962"/>
            <a:ext cx="77940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tên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tới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bản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图片 33796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850" y="5622925"/>
            <a:ext cx="171021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663" y="201613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图片 33798" descr="1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3922713"/>
            <a:ext cx="5986462" cy="555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图片 33799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482" y="955823"/>
            <a:ext cx="5040313" cy="496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图片 33800" descr="1-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75" y="471487"/>
            <a:ext cx="3603623" cy="35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图片 33801" descr="1-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838" y="2073275"/>
            <a:ext cx="7356475" cy="724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Tấm cám - Đọc truyện Online">
            <a:extLst>
              <a:ext uri="{FF2B5EF4-FFF2-40B4-BE49-F238E27FC236}">
                <a16:creationId xmlns="" xmlns:a16="http://schemas.microsoft.com/office/drawing/2014/main" id="{E32ABF13-C2F3-374E-9F79-EEB02E36C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631" y="633438"/>
            <a:ext cx="3247619" cy="3247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ẽo cày giữa đường [Truyện ngụ ngôn Việt Nam] - Truyện dân gian">
            <a:extLst>
              <a:ext uri="{FF2B5EF4-FFF2-40B4-BE49-F238E27FC236}">
                <a16:creationId xmlns="" xmlns:a16="http://schemas.microsoft.com/office/drawing/2014/main" id="{D72EA31D-E0F4-E249-8008-B7BCE54A7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r="21850"/>
          <a:stretch/>
        </p:blipFill>
        <p:spPr bwMode="auto">
          <a:xfrm>
            <a:off x="4506478" y="1180068"/>
            <a:ext cx="4410943" cy="44109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yện hay cho bé: Sự tích trầu cau">
            <a:extLst>
              <a:ext uri="{FF2B5EF4-FFF2-40B4-BE49-F238E27FC236}">
                <a16:creationId xmlns="" xmlns:a16="http://schemas.microsoft.com/office/drawing/2014/main" id="{7492B9F8-17C8-7B43-9315-47721E447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9685288" y="2433638"/>
            <a:ext cx="6514575" cy="65145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101975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5240338"/>
            <a:ext cx="4383088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0"/>
            <a:ext cx="10440988" cy="9526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920750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5">
            <a:extLst>
              <a:ext uri="{FF2B5EF4-FFF2-40B4-BE49-F238E27FC236}">
                <a16:creationId xmlns="" xmlns:a16="http://schemas.microsoft.com/office/drawing/2014/main" id="{84E5BB19-C697-E447-AB69-96A863A803CF}"/>
              </a:ext>
            </a:extLst>
          </p:cNvPr>
          <p:cNvSpPr txBox="1"/>
          <p:nvPr/>
        </p:nvSpPr>
        <p:spPr>
          <a:xfrm>
            <a:off x="5447928" y="3883987"/>
            <a:ext cx="10513168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 </a:t>
            </a:r>
          </a:p>
          <a:p>
            <a:pPr lvl="0" algn="ctr" defTabSz="1500505">
              <a:spcBef>
                <a:spcPct val="50000"/>
              </a:spcBef>
            </a:pPr>
            <a:r>
              <a:rPr lang="x-none" altLang="zh-CN" sz="8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VĂN BẢN</a:t>
            </a:r>
            <a:endParaRPr lang="en-US" altLang="zh-CN" sz="150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=""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640828" y="2960817"/>
            <a:ext cx="6767219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do tác giả yêu chuyện cổ nước nhà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055">
            <a:extLst>
              <a:ext uri="{FF2B5EF4-FFF2-40B4-BE49-F238E27FC236}">
                <a16:creationId xmlns="" xmlns:a16="http://schemas.microsoft.com/office/drawing/2014/main" id="{5EA1F291-BC74-3D48-8F74-128F2B0E90B7}"/>
              </a:ext>
            </a:extLst>
          </p:cNvPr>
          <p:cNvSpPr txBox="1"/>
          <p:nvPr/>
        </p:nvSpPr>
        <p:spPr>
          <a:xfrm>
            <a:off x="8426920" y="1815434"/>
            <a:ext cx="1627364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#9Slide04 Chonburi" pitchFamily="2" charset="-34"/>
                <a:ea typeface="黑体" panose="02010609060101010101" pitchFamily="2" charset="-122"/>
                <a:cs typeface="#9Slide04 Chonburi" pitchFamily="2" charset="-34"/>
              </a:rPr>
              <a:t>1</a:t>
            </a:r>
            <a:endParaRPr lang="en-US" altLang="zh-CN" sz="7700" b="1" dirty="0">
              <a:solidFill>
                <a:srgbClr val="FF0066"/>
              </a:solidFill>
              <a:latin typeface="#9Slide05 SVNBallarea Typeface" panose="02000506000000020004" pitchFamily="2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图片 717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75" y="417513"/>
            <a:ext cx="8748713" cy="869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775" y="2146300"/>
            <a:ext cx="6288088" cy="697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B651D8DD-BF3C-BE4E-B837-7E782BC75D5E}"/>
              </a:ext>
            </a:extLst>
          </p:cNvPr>
          <p:cNvSpPr/>
          <p:nvPr/>
        </p:nvSpPr>
        <p:spPr>
          <a:xfrm>
            <a:off x="1548384" y="1137494"/>
            <a:ext cx="7669544" cy="77575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do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nhà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hãy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chứng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minh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đó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phẩm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hoặc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cùng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suy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tác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giả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zh-CN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图片 512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4522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33375"/>
            <a:ext cx="15554325" cy="914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3082">
            <a:extLst>
              <a:ext uri="{FF2B5EF4-FFF2-40B4-BE49-F238E27FC236}">
                <a16:creationId xmlns="" xmlns:a16="http://schemas.microsoft.com/office/drawing/2014/main" id="{B9D124D7-E9BB-DC46-BADD-AE17FA928B1C}"/>
              </a:ext>
            </a:extLst>
          </p:cNvPr>
          <p:cNvSpPr txBox="1"/>
          <p:nvPr/>
        </p:nvSpPr>
        <p:spPr>
          <a:xfrm>
            <a:off x="3204568" y="1748614"/>
            <a:ext cx="10369152" cy="5978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Tôi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truyện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cổ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tôi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hậu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tuyệt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sâu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mới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ta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dù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xa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cũng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Ở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hiền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hiền</a:t>
            </a:r>
            <a:endParaRPr lang="en-US" altLang="zh-CN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ngay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gặp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tiên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độ</a:t>
            </a:r>
            <a:r>
              <a:rPr lang="en-US" altLang="zh-CN" sz="45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500" i="1" dirty="0" err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trì</a:t>
            </a:r>
            <a:endParaRPr lang="zh-CN" altLang="en-US" sz="4500" i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2938463"/>
            <a:ext cx="6732588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138" y="4378325"/>
            <a:ext cx="5218112" cy="471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54025"/>
            <a:ext cx="11685588" cy="9929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2055">
            <a:extLst>
              <a:ext uri="{FF2B5EF4-FFF2-40B4-BE49-F238E27FC236}">
                <a16:creationId xmlns="" xmlns:a16="http://schemas.microsoft.com/office/drawing/2014/main" id="{AB99A36A-70F9-9444-8313-63727EBEA99E}"/>
              </a:ext>
            </a:extLst>
          </p:cNvPr>
          <p:cNvSpPr txBox="1"/>
          <p:nvPr/>
        </p:nvSpPr>
        <p:spPr>
          <a:xfrm>
            <a:off x="1254377" y="3092707"/>
            <a:ext cx="7324380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Lí giải cách hiểu về từ ngữ, câu thơ, đoạn thơ</a:t>
            </a:r>
            <a:endParaRPr lang="en-US" altLang="zh-CN" sz="77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055">
            <a:extLst>
              <a:ext uri="{FF2B5EF4-FFF2-40B4-BE49-F238E27FC236}">
                <a16:creationId xmlns="" xmlns:a16="http://schemas.microsoft.com/office/drawing/2014/main" id="{5EA1F291-BC74-3D48-8F74-128F2B0E90B7}"/>
              </a:ext>
            </a:extLst>
          </p:cNvPr>
          <p:cNvSpPr txBox="1"/>
          <p:nvPr/>
        </p:nvSpPr>
        <p:spPr>
          <a:xfrm>
            <a:off x="8426920" y="1815434"/>
            <a:ext cx="1627364" cy="1277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x-none" altLang="zh-CN" sz="7700" b="1" dirty="0">
                <a:solidFill>
                  <a:srgbClr val="FF0066"/>
                </a:solidFill>
                <a:latin typeface="#9Slide04 Chonburi" pitchFamily="2" charset="-34"/>
                <a:ea typeface="黑体" panose="02010609060101010101" pitchFamily="2" charset="-122"/>
                <a:cs typeface="#9Slide04 Chonburi" pitchFamily="2" charset="-34"/>
              </a:rPr>
              <a:t>2</a:t>
            </a:r>
            <a:endParaRPr lang="en-US" altLang="zh-CN" sz="7700" b="1" dirty="0">
              <a:solidFill>
                <a:srgbClr val="FF0066"/>
              </a:solidFill>
              <a:latin typeface="#9Slide05 SVNBallarea Typeface" panose="02000506000000020004" pitchFamily="2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34954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820</Words>
  <Application>Microsoft Office PowerPoint</Application>
  <PresentationFormat>Custom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黑体</vt:lpstr>
      <vt:lpstr>宋体</vt:lpstr>
      <vt:lpstr>#9Slide04 Chonburi</vt:lpstr>
      <vt:lpstr>#9Slide05 SVNBallarea Typeface</vt:lpstr>
      <vt:lpstr>Arial</vt:lpstr>
      <vt:lpstr>Times New Roman</vt:lpstr>
      <vt:lpstr>Wingdings</vt:lpstr>
      <vt:lpstr>Wingdings 2</vt:lpstr>
      <vt:lpstr>等线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</cp:lastModifiedBy>
  <cp:revision>47</cp:revision>
  <dcterms:created xsi:type="dcterms:W3CDTF">2015-09-14T06:10:05Z</dcterms:created>
  <dcterms:modified xsi:type="dcterms:W3CDTF">2021-10-10T21:50:16Z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