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1" r:id="rId2"/>
    <p:sldId id="256" r:id="rId3"/>
    <p:sldId id="266" r:id="rId4"/>
    <p:sldId id="267" r:id="rId5"/>
    <p:sldId id="292" r:id="rId6"/>
    <p:sldId id="272" r:id="rId7"/>
    <p:sldId id="319" r:id="rId8"/>
    <p:sldId id="300" r:id="rId9"/>
    <p:sldId id="299" r:id="rId10"/>
    <p:sldId id="316" r:id="rId11"/>
    <p:sldId id="276" r:id="rId12"/>
    <p:sldId id="275" r:id="rId13"/>
    <p:sldId id="277" r:id="rId14"/>
    <p:sldId id="302" r:id="rId15"/>
    <p:sldId id="303" r:id="rId16"/>
    <p:sldId id="305" r:id="rId17"/>
    <p:sldId id="297" r:id="rId18"/>
    <p:sldId id="298" r:id="rId19"/>
    <p:sldId id="304" r:id="rId20"/>
    <p:sldId id="296" r:id="rId21"/>
    <p:sldId id="320" r:id="rId22"/>
    <p:sldId id="306" r:id="rId23"/>
    <p:sldId id="280" r:id="rId24"/>
    <p:sldId id="279" r:id="rId25"/>
    <p:sldId id="283" r:id="rId26"/>
    <p:sldId id="307" r:id="rId27"/>
    <p:sldId id="281" r:id="rId28"/>
    <p:sldId id="282" r:id="rId29"/>
    <p:sldId id="321" r:id="rId30"/>
    <p:sldId id="285" r:id="rId31"/>
    <p:sldId id="318" r:id="rId32"/>
    <p:sldId id="286" r:id="rId33"/>
    <p:sldId id="309" r:id="rId34"/>
    <p:sldId id="311" r:id="rId35"/>
    <p:sldId id="310" r:id="rId36"/>
    <p:sldId id="312" r:id="rId37"/>
    <p:sldId id="313" r:id="rId38"/>
    <p:sldId id="289" r:id="rId39"/>
    <p:sldId id="2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5118" autoAdjust="0"/>
  </p:normalViewPr>
  <p:slideViewPr>
    <p:cSldViewPr snapToGrid="0">
      <p:cViewPr varScale="1">
        <p:scale>
          <a:sx n="81" d="100"/>
          <a:sy n="81" d="100"/>
        </p:scale>
        <p:origin x="29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CE9D-3004-484B-81A2-C86C8B1CEF2A}" type="datetimeFigureOut">
              <a:rPr lang="en-US" smtClean="0"/>
              <a:t>3/7/2024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E061A-ED85-407B-B014-7BCF5D11E0B5}" type="slidenum">
              <a:rPr lang="en-US" smtClean="0"/>
              <a:t>‹#›</a:t>
            </a:fld>
            <a:endParaRPr lang="en-US"/>
          </a:p>
        </p:txBody>
      </p:sp>
    </p:spTree>
    <p:extLst>
      <p:ext uri="{BB962C8B-B14F-4D97-AF65-F5344CB8AC3E}">
        <p14:creationId xmlns:p14="http://schemas.microsoft.com/office/powerpoint/2010/main" val="379232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94714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Đế quốc Inca </a:t>
            </a:r>
            <a:r>
              <a:rPr lang="vi-VN" sz="1200" b="0" i="0" kern="1200">
                <a:solidFill>
                  <a:schemeClr val="tx1"/>
                </a:solidFill>
                <a:effectLst/>
                <a:latin typeface="+mn-lt"/>
                <a:ea typeface="+mn-ea"/>
                <a:cs typeface="+mn-cs"/>
              </a:rPr>
              <a:t>hùng mạnh thời cổ đại đã để lại cho thế giới hiện đại những công trình kỳ vĩ, chứa đựng cả những giá trị lịch sử và những bí ẩn mà khoa học ngày nay vẫn chưa thể giải đáp.</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286039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Lễ hội được tổ chức từ 28/2 - 4/3 hàng năm trên khắp đất nước Bra-xin, trong đó tại thủ đô Ri-ô Gia-nây-rô là nơi hội tụ tất cả các vũ công Samba tài giỏi nhất đổ về tranh tài.</a:t>
            </a:r>
          </a:p>
          <a:p>
            <a:pPr rtl="0"/>
            <a:r>
              <a:rPr lang="vi-VN" sz="1200" b="0" i="0" kern="1200">
                <a:solidFill>
                  <a:schemeClr val="tx1"/>
                </a:solidFill>
                <a:effectLst/>
                <a:latin typeface="+mn-lt"/>
                <a:ea typeface="+mn-ea"/>
                <a:cs typeface="+mn-cs"/>
              </a:rPr>
              <a:t>- Nhắc tới lễ hội Ca-na-van là nhắc đến những bộ trang phục hóa trang lộng lẫy của các vũ công Samba, tại đây bạn có thể tận mắt chiêm ngưỡng nhiều bộ trang phục mà chưa bao giờ được thấy trong đời.</a:t>
            </a:r>
          </a:p>
          <a:p>
            <a:pPr rtl="0"/>
            <a:r>
              <a:rPr lang="vi-VN" sz="1200" b="0" i="0" kern="1200">
                <a:solidFill>
                  <a:schemeClr val="tx1"/>
                </a:solidFill>
                <a:effectLst/>
                <a:latin typeface="+mn-lt"/>
                <a:ea typeface="+mn-ea"/>
                <a:cs typeface="+mn-cs"/>
              </a:rPr>
              <a:t>- Lễ hội là sự gắn liền với các buổi lễ diễu hành cạnh tranh giữa các trường học dạy Samba. Mỗi trường lại có vũ công, biên đạo múa và nhạc sĩ của riêng mình, tạo nên các màn trình diễn độc đáo.</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162308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39</a:t>
            </a:fld>
            <a:endParaRPr lang="en-US"/>
          </a:p>
        </p:txBody>
      </p:sp>
    </p:spTree>
    <p:extLst>
      <p:ext uri="{BB962C8B-B14F-4D97-AF65-F5344CB8AC3E}">
        <p14:creationId xmlns:p14="http://schemas.microsoft.com/office/powerpoint/2010/main" val="357478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32868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839334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3177026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hỗ dành sẵn cho Hình ảnh của Bản chiếu 1">
            <a:extLst>
              <a:ext uri="{FF2B5EF4-FFF2-40B4-BE49-F238E27FC236}">
                <a16:creationId xmlns="" xmlns:a16="http://schemas.microsoft.com/office/drawing/2014/main" id="{09DEA3BE-A7AE-43FB-8D61-F873775CDDEA}"/>
              </a:ext>
            </a:extLst>
          </p:cNvPr>
          <p:cNvSpPr>
            <a:spLocks noGrp="1" noRot="1" noChangeAspect="1" noChangeArrowheads="1" noTextEdit="1"/>
          </p:cNvSpPr>
          <p:nvPr>
            <p:ph type="sldImg"/>
          </p:nvPr>
        </p:nvSpPr>
        <p:spPr>
          <a:ln/>
        </p:spPr>
      </p:sp>
      <p:sp>
        <p:nvSpPr>
          <p:cNvPr id="30723" name="Chỗ dành sẵn cho Ghi chú 2">
            <a:extLst>
              <a:ext uri="{FF2B5EF4-FFF2-40B4-BE49-F238E27FC236}">
                <a16:creationId xmlns="" xmlns:a16="http://schemas.microsoft.com/office/drawing/2014/main" id="{938B064F-2ADD-417B-9A60-71E78454E3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vi-VN" altLang="vi-VN">
              <a:latin typeface="Arial" panose="020B0604020202020204" pitchFamily="34" charset="0"/>
            </a:endParaRPr>
          </a:p>
        </p:txBody>
      </p:sp>
      <p:sp>
        <p:nvSpPr>
          <p:cNvPr id="30724" name="Chỗ dành sẵn cho Số hiệu Bản chiếu 3">
            <a:extLst>
              <a:ext uri="{FF2B5EF4-FFF2-40B4-BE49-F238E27FC236}">
                <a16:creationId xmlns="" xmlns:a16="http://schemas.microsoft.com/office/drawing/2014/main" id="{D9DB9BE4-E325-4D03-9CD4-2A138F619B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F11E87B-E18F-41B3-99A2-CAC9A16EA102}" type="slidenum">
              <a:rPr lang="en-US" altLang="vi-VN" smtClean="0">
                <a:latin typeface="Arial" panose="020B0604020202020204" pitchFamily="34" charset="0"/>
              </a:rPr>
              <a:pPr/>
              <a:t>12</a:t>
            </a:fld>
            <a:endParaRPr lang="en-US" altLang="vi-VN">
              <a:latin typeface="Arial" panose="020B0604020202020204" pitchFamily="34" charset="0"/>
            </a:endParaRPr>
          </a:p>
        </p:txBody>
      </p:sp>
    </p:spTree>
    <p:extLst>
      <p:ext uri="{BB962C8B-B14F-4D97-AF65-F5344CB8AC3E}">
        <p14:creationId xmlns:p14="http://schemas.microsoft.com/office/powerpoint/2010/main" val="15335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00B050"/>
                </a:solidFill>
              </a:rPr>
              <a:t>Tác</a:t>
            </a:r>
            <a:r>
              <a:rPr lang="en-US" dirty="0">
                <a:solidFill>
                  <a:srgbClr val="00B050"/>
                </a:solidFill>
              </a:rPr>
              <a:t> </a:t>
            </a:r>
            <a:r>
              <a:rPr lang="en-US" dirty="0" err="1">
                <a:solidFill>
                  <a:srgbClr val="00B050"/>
                </a:solidFill>
              </a:rPr>
              <a:t>giả</a:t>
            </a:r>
            <a:r>
              <a:rPr lang="en-US" dirty="0">
                <a:solidFill>
                  <a:srgbClr val="00B050"/>
                </a:solidFill>
              </a:rPr>
              <a:t> </a:t>
            </a:r>
            <a:r>
              <a:rPr lang="en-US" dirty="0" err="1">
                <a:solidFill>
                  <a:srgbClr val="00B050"/>
                </a:solidFill>
              </a:rPr>
              <a:t>biên</a:t>
            </a:r>
            <a:r>
              <a:rPr lang="en-US" dirty="0">
                <a:solidFill>
                  <a:srgbClr val="00B050"/>
                </a:solidFill>
              </a:rPr>
              <a:t> </a:t>
            </a:r>
            <a:r>
              <a:rPr lang="en-US" dirty="0" err="1">
                <a:solidFill>
                  <a:srgbClr val="00B050"/>
                </a:solidFill>
              </a:rPr>
              <a:t>soạn</a:t>
            </a:r>
            <a:r>
              <a:rPr lang="en-US" dirty="0">
                <a:solidFill>
                  <a:srgbClr val="00B050"/>
                </a:solidFill>
              </a:rPr>
              <a:t>: :</a:t>
            </a:r>
            <a:r>
              <a:rPr lang="en-US" dirty="0" err="1">
                <a:solidFill>
                  <a:srgbClr val="00B050"/>
                </a:solidFill>
              </a:rPr>
              <a:t>Lê</a:t>
            </a:r>
            <a:r>
              <a:rPr lang="en-US" dirty="0">
                <a:solidFill>
                  <a:srgbClr val="00B050"/>
                </a:solidFill>
              </a:rPr>
              <a:t> </a:t>
            </a:r>
            <a:r>
              <a:rPr lang="en-US" dirty="0" err="1">
                <a:solidFill>
                  <a:srgbClr val="00B050"/>
                </a:solidFill>
              </a:rPr>
              <a:t>Thị</a:t>
            </a:r>
            <a:r>
              <a:rPr lang="en-US" dirty="0">
                <a:solidFill>
                  <a:srgbClr val="00B050"/>
                </a:solidFill>
              </a:rPr>
              <a:t> </a:t>
            </a:r>
            <a:r>
              <a:rPr lang="en-US" dirty="0" err="1">
                <a:solidFill>
                  <a:srgbClr val="00B050"/>
                </a:solidFill>
              </a:rPr>
              <a:t>Chinh</a:t>
            </a:r>
            <a:r>
              <a:rPr lang="en-US" dirty="0">
                <a:solidFill>
                  <a:srgbClr val="00B050"/>
                </a:solidFill>
              </a:rPr>
              <a:t>: </a:t>
            </a:r>
            <a:r>
              <a:rPr lang="en-US" dirty="0" err="1">
                <a:solidFill>
                  <a:srgbClr val="00B050"/>
                </a:solidFill>
              </a:rPr>
              <a:t>Zalo</a:t>
            </a:r>
            <a:r>
              <a:rPr lang="en-US" dirty="0">
                <a:solidFill>
                  <a:srgbClr val="00B050"/>
                </a:solidFill>
              </a:rPr>
              <a:t>: 0982276629. </a:t>
            </a:r>
            <a:r>
              <a:rPr lang="en-US" dirty="0" err="1">
                <a:solidFill>
                  <a:srgbClr val="00B050"/>
                </a:solidFill>
              </a:rPr>
              <a:t>Fb:https</a:t>
            </a:r>
            <a:r>
              <a:rPr lang="en-US" dirty="0">
                <a:solidFill>
                  <a:srgbClr val="00B050"/>
                </a:solidFill>
              </a:rPr>
              <a:t>://www.facebook.com/ti.gon.566. </a:t>
            </a:r>
            <a:r>
              <a:rPr lang="en-US" dirty="0" err="1">
                <a:solidFill>
                  <a:srgbClr val="00B050"/>
                </a:solidFill>
              </a:rPr>
              <a:t>Nhóm</a:t>
            </a:r>
            <a:r>
              <a:rPr lang="en-US" dirty="0">
                <a:solidFill>
                  <a:srgbClr val="00B050"/>
                </a:solidFill>
              </a:rPr>
              <a:t> chia </a:t>
            </a:r>
            <a:r>
              <a:rPr lang="en-US" dirty="0" err="1">
                <a:solidFill>
                  <a:srgbClr val="00B050"/>
                </a:solidFill>
              </a:rPr>
              <a:t>sẻ</a:t>
            </a:r>
            <a:r>
              <a:rPr lang="en-US" dirty="0">
                <a:solidFill>
                  <a:srgbClr val="00B050"/>
                </a:solidFill>
              </a:rPr>
              <a:t> </a:t>
            </a:r>
            <a:r>
              <a:rPr lang="en-US" dirty="0" err="1">
                <a:solidFill>
                  <a:srgbClr val="00B050"/>
                </a:solidFill>
              </a:rPr>
              <a:t>tài</a:t>
            </a:r>
            <a:r>
              <a:rPr lang="en-US" dirty="0">
                <a:solidFill>
                  <a:srgbClr val="00B050"/>
                </a:solidFill>
              </a:rPr>
              <a:t> </a:t>
            </a:r>
            <a:r>
              <a:rPr lang="en-US" dirty="0" err="1"/>
              <a:t>liệu:https</a:t>
            </a:r>
            <a:r>
              <a:rPr lang="en-US" dirty="0"/>
              <a:t>://www.facebook.com/groups/1448467355535530. </a:t>
            </a:r>
            <a:r>
              <a:rPr lang="en-US" dirty="0" err="1"/>
              <a:t>Mong</a:t>
            </a:r>
            <a:r>
              <a:rPr lang="en-US" dirty="0"/>
              <a:t> </a:t>
            </a:r>
            <a:r>
              <a:rPr lang="en-US" dirty="0" err="1"/>
              <a:t>nhận</a:t>
            </a:r>
            <a:r>
              <a:rPr lang="en-US" dirty="0"/>
              <a:t> đ</a:t>
            </a:r>
            <a:r>
              <a:rPr lang="vi-VN" dirty="0"/>
              <a:t>ư</a:t>
            </a:r>
            <a:r>
              <a:rPr lang="en-US" dirty="0" err="1"/>
              <a:t>ợc</a:t>
            </a:r>
            <a:r>
              <a:rPr lang="en-US" dirty="0"/>
              <a:t> </a:t>
            </a:r>
            <a:r>
              <a:rPr lang="en-US" dirty="0" err="1"/>
              <a:t>sự</a:t>
            </a:r>
            <a:r>
              <a:rPr lang="en-US" dirty="0"/>
              <a:t> </a:t>
            </a:r>
            <a:r>
              <a:rPr lang="en-US" dirty="0" err="1"/>
              <a:t>phản</a:t>
            </a:r>
            <a:r>
              <a:rPr lang="en-US" dirty="0"/>
              <a:t> </a:t>
            </a:r>
            <a:r>
              <a:rPr lang="en-US" dirty="0" err="1"/>
              <a:t>hồi,góp</a:t>
            </a:r>
            <a:r>
              <a:rPr lang="en-US" dirty="0"/>
              <a:t> ý </a:t>
            </a:r>
            <a:r>
              <a:rPr lang="en-US" dirty="0" err="1"/>
              <a:t>từ</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để</a:t>
            </a:r>
            <a:r>
              <a:rPr lang="en-US" dirty="0"/>
              <a:t> </a:t>
            </a:r>
            <a:r>
              <a:rPr lang="en-US" dirty="0" err="1"/>
              <a:t>bộ</a:t>
            </a:r>
            <a:r>
              <a:rPr lang="en-US" dirty="0"/>
              <a:t> </a:t>
            </a:r>
            <a:r>
              <a:rPr lang="en-US" dirty="0" err="1"/>
              <a:t>giáo</a:t>
            </a:r>
            <a:r>
              <a:rPr lang="en-US" dirty="0"/>
              <a:t> </a:t>
            </a:r>
            <a:r>
              <a:rPr lang="en-US" dirty="0" err="1"/>
              <a:t>án</a:t>
            </a:r>
            <a:r>
              <a:rPr lang="en-US" dirty="0"/>
              <a:t> đ</a:t>
            </a:r>
            <a:r>
              <a:rPr lang="vi-VN" dirty="0"/>
              <a:t>ư</a:t>
            </a:r>
            <a:r>
              <a:rPr lang="en-US" dirty="0" err="1"/>
              <a:t>ợc</a:t>
            </a:r>
            <a:r>
              <a:rPr lang="en-US" dirty="0"/>
              <a:t> </a:t>
            </a:r>
            <a:r>
              <a:rPr lang="en-US" dirty="0" err="1"/>
              <a:t>hoàn</a:t>
            </a:r>
            <a:r>
              <a:rPr lang="en-US" dirty="0"/>
              <a:t> </a:t>
            </a:r>
            <a:r>
              <a:rPr lang="en-US" dirty="0" err="1"/>
              <a:t>thiện</a:t>
            </a:r>
            <a:r>
              <a:rPr lang="en-US" dirty="0"/>
              <a:t>. </a:t>
            </a:r>
            <a:r>
              <a:rPr lang="en-US" dirty="0" err="1"/>
              <a:t>Trân</a:t>
            </a:r>
            <a:r>
              <a:rPr lang="en-US" dirty="0"/>
              <a:t> </a:t>
            </a:r>
            <a:r>
              <a:rPr lang="en-US" dirty="0" err="1"/>
              <a:t>trọng</a:t>
            </a:r>
            <a:r>
              <a:rPr lang="en-US" dirty="0"/>
              <a:t>!</a:t>
            </a:r>
          </a:p>
          <a:p>
            <a:endParaRPr lang="en-US" dirty="0"/>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284778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53424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0ECAAD8-0232-4C6B-B746-2154B8988E6D}" type="slidenum">
              <a:rPr lang="en-US" altLang="en-US" smtClean="0">
                <a:latin typeface="Arial" panose="020B0604020202020204" pitchFamily="34" charset="0"/>
              </a:rPr>
              <a:pPr/>
              <a:t>22</a:t>
            </a:fld>
            <a:endParaRPr lang="en-US" altLang="en-US" smtClean="0">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3804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Trong sử sách, nền văn minh Maya đạt tới đỉnh cao của mọi lĩnh vực từ kiến trúc, toán học, thiên văn học, cho đến nghệ thuật. Tuy nhiên, sự biến mất của nó lại là một bí ẩn mà đến nay giới khoa học chưa khám phá hết.</a:t>
            </a:r>
            <a:r>
              <a:rPr lang="vi-VN" dirty="0"/>
              <a:t/>
            </a:r>
            <a:br>
              <a:rPr lang="vi-VN" dirty="0"/>
            </a:br>
            <a:r>
              <a:rPr lang="vi-VN" dirty="0"/>
              <a:t/>
            </a:r>
            <a:br>
              <a:rPr lang="vi-VN" dirty="0"/>
            </a:br>
            <a:r>
              <a:rPr lang="vi-VN" sz="1200" b="0" i="0" kern="1200" dirty="0">
                <a:solidFill>
                  <a:schemeClr val="tx1"/>
                </a:solidFill>
                <a:effectLst/>
                <a:latin typeface="+mn-lt"/>
                <a:ea typeface="+mn-ea"/>
                <a:cs typeface="+mn-cs"/>
              </a:rPr>
              <a:t>Nền văn minh Maya được xây dựng bởi người Maya, một bộ tộc thổ dân châu Mỹ. Nó hình thành trên vùng đất mang tên Cuello cách nay 4.000 năm. Từ mảnh đất này, người Maya phân chia thành nhiều nhánh, trong đó, nhánh lớn nhất tiến về vùng đất là vịnh Mexico ngày nay. Tại đây, các nhà khảo cổ vẫn tiếp tục khai quật hàng loạt đền thờ đá có niên đại lên tới 2.500 năm.</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02676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59186B-4F5A-4798-AEBD-8CEF2ADB33D1}"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403495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9186B-4F5A-4798-AEBD-8CEF2ADB33D1}"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2023881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9186B-4F5A-4798-AEBD-8CEF2ADB33D1}"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534760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êu đề, Văn bản và Nội dung">
    <p:spTree>
      <p:nvGrpSpPr>
        <p:cNvPr id="1" name=""/>
        <p:cNvGrpSpPr/>
        <p:nvPr/>
      </p:nvGrpSpPr>
      <p:grpSpPr>
        <a:xfrm>
          <a:off x="0" y="0"/>
          <a:ext cx="0" cy="0"/>
          <a:chOff x="0" y="0"/>
          <a:chExt cx="0" cy="0"/>
        </a:xfrm>
      </p:grpSpPr>
      <p:sp>
        <p:nvSpPr>
          <p:cNvPr id="2" name="Tiêu đề 1"/>
          <p:cNvSpPr>
            <a:spLocks noGrp="1"/>
          </p:cNvSpPr>
          <p:nvPr>
            <p:ph type="title"/>
          </p:nvPr>
        </p:nvSpPr>
        <p:spPr>
          <a:xfrm>
            <a:off x="609600" y="277813"/>
            <a:ext cx="10972800" cy="1143000"/>
          </a:xfrm>
        </p:spPr>
        <p:txBody>
          <a:bodyPr/>
          <a:lstStyle/>
          <a:p>
            <a:r>
              <a:rPr lang="vi-VN"/>
              <a:t>Bấm &amp; sửa kiểu tiêu đề</a:t>
            </a:r>
          </a:p>
        </p:txBody>
      </p:sp>
      <p:sp>
        <p:nvSpPr>
          <p:cNvPr id="3" name="Chỗ dành sẵn cho Văn bản 2"/>
          <p:cNvSpPr>
            <a:spLocks noGrp="1"/>
          </p:cNvSpPr>
          <p:nvPr>
            <p:ph type="body" sz="half" idx="1"/>
          </p:nvPr>
        </p:nvSpPr>
        <p:spPr>
          <a:xfrm>
            <a:off x="609600" y="1600200"/>
            <a:ext cx="53848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0"/>
            <a:ext cx="5384800" cy="45307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Chỗ dành sẵn cho Chân trang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Chỗ dành sẵn cho Số hiệu Bản chiếu 6"/>
          <p:cNvSpPr>
            <a:spLocks noGrp="1"/>
          </p:cNvSpPr>
          <p:nvPr>
            <p:ph type="sldNum" sz="quarter" idx="12"/>
          </p:nvPr>
        </p:nvSpPr>
        <p:spPr>
          <a:xfrm>
            <a:off x="8737600" y="6248400"/>
            <a:ext cx="2844800" cy="457200"/>
          </a:xfrm>
        </p:spPr>
        <p:txBody>
          <a:bodyPr/>
          <a:lstStyle>
            <a:lvl1pPr>
              <a:defRPr/>
            </a:lvl1pPr>
          </a:lstStyle>
          <a:p>
            <a:pPr>
              <a:defRPr/>
            </a:pPr>
            <a:fld id="{DC1A65E9-4610-4269-AD65-9CFD1BF1F832}" type="slidenum">
              <a:rPr lang="en-US" altLang="vi-VN"/>
              <a:pPr>
                <a:defRPr/>
              </a:pPr>
              <a:t>‹#›</a:t>
            </a:fld>
            <a:endParaRPr lang="en-US" altLang="vi-VN"/>
          </a:p>
        </p:txBody>
      </p:sp>
    </p:spTree>
    <p:extLst>
      <p:ext uri="{BB962C8B-B14F-4D97-AF65-F5344CB8AC3E}">
        <p14:creationId xmlns:p14="http://schemas.microsoft.com/office/powerpoint/2010/main" val="404108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59186B-4F5A-4798-AEBD-8CEF2ADB33D1}"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361120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59186B-4F5A-4798-AEBD-8CEF2ADB33D1}" type="datetimeFigureOut">
              <a:rPr lang="en-US" smtClean="0"/>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132477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59186B-4F5A-4798-AEBD-8CEF2ADB33D1}"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42574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59186B-4F5A-4798-AEBD-8CEF2ADB33D1}" type="datetimeFigureOut">
              <a:rPr lang="en-US" smtClean="0"/>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487037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59186B-4F5A-4798-AEBD-8CEF2ADB33D1}" type="datetimeFigureOut">
              <a:rPr lang="en-US" smtClean="0"/>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3660436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9186B-4F5A-4798-AEBD-8CEF2ADB33D1}" type="datetimeFigureOut">
              <a:rPr lang="en-US" smtClean="0"/>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155726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9186B-4F5A-4798-AEBD-8CEF2ADB33D1}"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415319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59186B-4F5A-4798-AEBD-8CEF2ADB33D1}" type="datetimeFigureOut">
              <a:rPr lang="en-US" smtClean="0"/>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25570-C881-47B5-BB82-A500FAFEFBF2}" type="slidenum">
              <a:rPr lang="en-US" smtClean="0"/>
              <a:t>‹#›</a:t>
            </a:fld>
            <a:endParaRPr lang="en-US"/>
          </a:p>
        </p:txBody>
      </p:sp>
    </p:spTree>
    <p:extLst>
      <p:ext uri="{BB962C8B-B14F-4D97-AF65-F5344CB8AC3E}">
        <p14:creationId xmlns:p14="http://schemas.microsoft.com/office/powerpoint/2010/main" val="3435639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9186B-4F5A-4798-AEBD-8CEF2ADB33D1}" type="datetimeFigureOut">
              <a:rPr lang="en-US" smtClean="0"/>
              <a:t>3/7/2024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25570-C881-47B5-BB82-A500FAFEFBF2}" type="slidenum">
              <a:rPr lang="en-US" smtClean="0"/>
              <a:t>‹#›</a:t>
            </a:fld>
            <a:endParaRPr lang="en-US"/>
          </a:p>
        </p:txBody>
      </p:sp>
    </p:spTree>
    <p:extLst>
      <p:ext uri="{BB962C8B-B14F-4D97-AF65-F5344CB8AC3E}">
        <p14:creationId xmlns:p14="http://schemas.microsoft.com/office/powerpoint/2010/main" val="395360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5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TextBox 1"/>
          <p:cNvSpPr txBox="1">
            <a:spLocks noChangeArrowheads="1"/>
          </p:cNvSpPr>
          <p:nvPr/>
        </p:nvSpPr>
        <p:spPr bwMode="auto">
          <a:xfrm>
            <a:off x="2640013" y="5765800"/>
            <a:ext cx="741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 Trường: THCS Lê Văn Hưu, Huyện Nhà Bè, Tp. HCM</a:t>
            </a:r>
          </a:p>
          <a:p>
            <a:pPr eaLnBrk="1" hangingPunct="1">
              <a:spcBef>
                <a:spcPct val="0"/>
              </a:spcBef>
              <a:buFont typeface="Arial" panose="020B0604020202020204" pitchFamily="34" charset="0"/>
              <a:buNone/>
            </a:pPr>
            <a:r>
              <a:rPr lang="en-US" altLang="en-US" sz="2400">
                <a:latin typeface="Times New Roman" panose="02020603050405020304" pitchFamily="18" charset="0"/>
                <a:cs typeface="Times New Roman" panose="02020603050405020304" pitchFamily="18" charset="0"/>
              </a:rPr>
              <a:t>- GV: Võ Mỹ Hạnh </a:t>
            </a:r>
          </a:p>
        </p:txBody>
      </p:sp>
    </p:spTree>
    <p:extLst>
      <p:ext uri="{BB962C8B-B14F-4D97-AF65-F5344CB8AC3E}">
        <p14:creationId xmlns:p14="http://schemas.microsoft.com/office/powerpoint/2010/main" val="361735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4889" y="177800"/>
            <a:ext cx="7507111" cy="6561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4512623" cy="1200329"/>
          </a:xfrm>
          <a:prstGeom prst="rect">
            <a:avLst/>
          </a:prstGeom>
          <a:noFill/>
        </p:spPr>
        <p:txBody>
          <a:bodyPr wrap="square">
            <a:spAutoFit/>
          </a:bodyPr>
          <a:lstStyle/>
          <a:p>
            <a:pPr algn="just">
              <a:spcBef>
                <a:spcPct val="0"/>
              </a:spcBef>
            </a:pPr>
            <a:r>
              <a:rPr lang="en-US" altLang="vi-VN" sz="3600" b="1" dirty="0" err="1" smtClean="0">
                <a:solidFill>
                  <a:srgbClr val="FF0000"/>
                </a:solidFill>
                <a:latin typeface="Times New Roman" panose="02020603050405020304" pitchFamily="18" charset="0"/>
              </a:rPr>
              <a:t>Hậu</a:t>
            </a:r>
            <a:r>
              <a:rPr lang="en-US" altLang="vi-VN" sz="3600" b="1" dirty="0" smtClean="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quả</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quá</a:t>
            </a:r>
            <a:r>
              <a:rPr lang="en-US" altLang="vi-VN" sz="3600" b="1" dirty="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của</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trình</a:t>
            </a:r>
            <a:r>
              <a:rPr lang="en-US" altLang="vi-VN" sz="3600" b="1" dirty="0" smtClean="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đô</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thị</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hóa</a:t>
            </a:r>
            <a:r>
              <a:rPr lang="en-US" altLang="vi-VN" sz="3600" b="1" dirty="0" smtClean="0">
                <a:solidFill>
                  <a:srgbClr val="FF0000"/>
                </a:solidFill>
                <a:latin typeface="Times New Roman" panose="02020603050405020304" pitchFamily="18" charset="0"/>
              </a:rPr>
              <a:t>?</a:t>
            </a:r>
            <a:endParaRPr lang="vi-VN" altLang="vi-VN" sz="3600" b="1" dirty="0">
              <a:solidFill>
                <a:srgbClr val="FF0000"/>
              </a:solidFill>
              <a:latin typeface="Times New Roman" panose="02020603050405020304" pitchFamily="18" charset="0"/>
            </a:endParaRPr>
          </a:p>
        </p:txBody>
      </p:sp>
      <p:sp>
        <p:nvSpPr>
          <p:cNvPr id="3" name="TextBox 2"/>
          <p:cNvSpPr txBox="1"/>
          <p:nvPr/>
        </p:nvSpPr>
        <p:spPr>
          <a:xfrm>
            <a:off x="0" y="1911927"/>
            <a:ext cx="4684889" cy="2662267"/>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=&gt; Tạo ra nhiều sức ép về kinh tế - xã hội và môi trường cho các quốc gia trong khu vực.</a:t>
            </a:r>
            <a:endParaRPr lang="en-US" sz="3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8140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 xmlns:a16="http://schemas.microsoft.com/office/drawing/2014/main" id="{7CDB2C69-BB5C-4484-8C8B-A5665B4A9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4451"/>
            <a:ext cx="11277600" cy="54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Hình chữ nhật 4">
            <a:extLst>
              <a:ext uri="{FF2B5EF4-FFF2-40B4-BE49-F238E27FC236}">
                <a16:creationId xmlns="" xmlns:a16="http://schemas.microsoft.com/office/drawing/2014/main" id="{ADB8C2E9-AC9B-4426-8720-145C630A20FA}"/>
              </a:ext>
            </a:extLst>
          </p:cNvPr>
          <p:cNvSpPr>
            <a:spLocks noChangeArrowheads="1"/>
          </p:cNvSpPr>
          <p:nvPr/>
        </p:nvSpPr>
        <p:spPr bwMode="auto">
          <a:xfrm>
            <a:off x="0" y="5549619"/>
            <a:ext cx="12395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vi-VN" sz="2800" dirty="0">
                <a:solidFill>
                  <a:srgbClr val="1B04FA"/>
                </a:solidFill>
                <a:latin typeface="Times New Roman" panose="02020603050405020304" pitchFamily="18" charset="0"/>
                <a:cs typeface="Times New Roman" panose="02020603050405020304" pitchFamily="18" charset="0"/>
              </a:rPr>
              <a:t>Hàng triệu người ở các khu ổ chuột phải sống trong điều kiện không có điện, nước. Họ tìm nơi trú ẩn ở bất cứ nơi nào có thể ở bao gồm cả những nghĩa trang, những căn hộ đô thị bị bỏ hoang. </a:t>
            </a:r>
          </a:p>
        </p:txBody>
      </p:sp>
    </p:spTree>
    <p:extLst>
      <p:ext uri="{BB962C8B-B14F-4D97-AF65-F5344CB8AC3E}">
        <p14:creationId xmlns:p14="http://schemas.microsoft.com/office/powerpoint/2010/main" val="28171182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 xmlns:a16="http://schemas.microsoft.com/office/drawing/2014/main" id="{32454BD8-C74F-4CC0-9E02-8959B8C2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4403"/>
            <a:ext cx="10566400" cy="45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Hình chữ nhật 1">
            <a:extLst>
              <a:ext uri="{FF2B5EF4-FFF2-40B4-BE49-F238E27FC236}">
                <a16:creationId xmlns="" xmlns:a16="http://schemas.microsoft.com/office/drawing/2014/main" id="{DC73173B-5837-4CD7-B544-864A6E172A41}"/>
              </a:ext>
            </a:extLst>
          </p:cNvPr>
          <p:cNvSpPr>
            <a:spLocks noChangeArrowheads="1"/>
          </p:cNvSpPr>
          <p:nvPr/>
        </p:nvSpPr>
        <p:spPr bwMode="auto">
          <a:xfrm>
            <a:off x="0" y="5042118"/>
            <a:ext cx="11988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2800" dirty="0">
                <a:solidFill>
                  <a:srgbClr val="1B04FA"/>
                </a:solidFill>
                <a:latin typeface="Times New Roman" panose="02020603050405020304" pitchFamily="18" charset="0"/>
                <a:cs typeface="Times New Roman" panose="02020603050405020304" pitchFamily="18" charset="0"/>
              </a:rPr>
              <a:t>Tọa lạc trên một sườn đồi ở Rio de Janeiro, Rocinha là khu ổ chuột lớn có hơn 11 triệu người sinh sống. Phần lớn các khu nhà ở được làm từ nguyên liệu </a:t>
            </a:r>
            <a:r>
              <a:rPr lang="vi-VN" altLang="vi-VN" sz="2800" dirty="0" smtClean="0">
                <a:solidFill>
                  <a:srgbClr val="1B04FA"/>
                </a:solidFill>
                <a:latin typeface="Times New Roman" panose="02020603050405020304" pitchFamily="18" charset="0"/>
                <a:cs typeface="Times New Roman" panose="02020603050405020304" pitchFamily="18" charset="0"/>
              </a:rPr>
              <a:t>thô</a:t>
            </a:r>
            <a:r>
              <a:rPr lang="en-US" altLang="vi-VN" sz="2800" dirty="0" smtClean="0">
                <a:solidFill>
                  <a:srgbClr val="1B04FA"/>
                </a:solidFill>
                <a:latin typeface="Times New Roman" panose="02020603050405020304" pitchFamily="18" charset="0"/>
                <a:cs typeface="Times New Roman" panose="02020603050405020304" pitchFamily="18" charset="0"/>
              </a:rPr>
              <a:t> </a:t>
            </a:r>
            <a:r>
              <a:rPr lang="en-US" altLang="vi-VN" sz="2800" dirty="0" err="1" smtClean="0">
                <a:solidFill>
                  <a:srgbClr val="1B04FA"/>
                </a:solidFill>
                <a:latin typeface="Times New Roman" panose="02020603050405020304" pitchFamily="18" charset="0"/>
                <a:cs typeface="Times New Roman" panose="02020603050405020304" pitchFamily="18" charset="0"/>
              </a:rPr>
              <a:t>sơ</a:t>
            </a:r>
            <a:endParaRPr lang="vi-VN" altLang="vi-VN" sz="2800" dirty="0">
              <a:solidFill>
                <a:srgbClr val="1B04F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896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6.jpg" descr="Brazil cÅ©ng lÃ  má»t trong nhá»¯ng quá»c gia Má»¹ Latinh cÃ³ sá»± phÃ¢n chia rÃµ nÃ©t giÃ u - nghÃ¨o">
            <a:extLst>
              <a:ext uri="{FF2B5EF4-FFF2-40B4-BE49-F238E27FC236}">
                <a16:creationId xmlns="" xmlns:a16="http://schemas.microsoft.com/office/drawing/2014/main" id="{CDDE6E0C-B756-4069-B30A-B0593E884B24}"/>
              </a:ext>
            </a:extLst>
          </p:cNvPr>
          <p:cNvPicPr/>
          <p:nvPr/>
        </p:nvPicPr>
        <p:blipFill>
          <a:blip r:embed="rId3"/>
          <a:srcRect/>
          <a:stretch>
            <a:fillRect/>
          </a:stretch>
        </p:blipFill>
        <p:spPr>
          <a:xfrm>
            <a:off x="6092658" y="174790"/>
            <a:ext cx="5967798" cy="4159704"/>
          </a:xfrm>
          <a:prstGeom prst="rect">
            <a:avLst/>
          </a:prstGeom>
          <a:ln/>
        </p:spPr>
      </p:pic>
      <p:pic>
        <p:nvPicPr>
          <p:cNvPr id="9" name="image249.jpg" descr="Bá»©c tÆ°á»ng xáº¥u há» xÃ¢y dá»±ng á» thá»§ ÄÃ´ Lima, Peru, vá»i má»¥c ÄÃ­ch Äáº©y lÃ¹i tÃ¬nh tráº¡ng Än cáº¯p Äang hoÃ nh hÃ nh trÃªn kháº¯p thÃ nh phá»">
            <a:extLst>
              <a:ext uri="{FF2B5EF4-FFF2-40B4-BE49-F238E27FC236}">
                <a16:creationId xmlns="" xmlns:a16="http://schemas.microsoft.com/office/drawing/2014/main" id="{0254A11B-965D-477E-B163-B795689AF5A3}"/>
              </a:ext>
            </a:extLst>
          </p:cNvPr>
          <p:cNvPicPr/>
          <p:nvPr/>
        </p:nvPicPr>
        <p:blipFill>
          <a:blip r:embed="rId4"/>
          <a:srcRect/>
          <a:stretch>
            <a:fillRect/>
          </a:stretch>
        </p:blipFill>
        <p:spPr>
          <a:xfrm>
            <a:off x="195070" y="174790"/>
            <a:ext cx="5588152" cy="4159704"/>
          </a:xfrm>
          <a:prstGeom prst="rect">
            <a:avLst/>
          </a:prstGeom>
          <a:ln/>
        </p:spPr>
      </p:pic>
      <p:sp>
        <p:nvSpPr>
          <p:cNvPr id="10" name="Rectangle 9">
            <a:extLst>
              <a:ext uri="{FF2B5EF4-FFF2-40B4-BE49-F238E27FC236}">
                <a16:creationId xmlns="" xmlns:a16="http://schemas.microsoft.com/office/drawing/2014/main" id="{F8926180-E87E-417A-8A2D-FB0A2902DE60}"/>
              </a:ext>
            </a:extLst>
          </p:cNvPr>
          <p:cNvSpPr/>
          <p:nvPr/>
        </p:nvSpPr>
        <p:spPr>
          <a:xfrm>
            <a:off x="0" y="4535327"/>
            <a:ext cx="5651678" cy="1815882"/>
          </a:xfrm>
          <a:prstGeom prst="rect">
            <a:avLst/>
          </a:prstGeom>
          <a:ln>
            <a:solidFill>
              <a:schemeClr val="accent1"/>
            </a:solidFill>
            <a:prstDash val="sysDash"/>
          </a:ln>
        </p:spPr>
        <p:txBody>
          <a:bodyPr wrap="square">
            <a:spAutoFit/>
          </a:bodyPr>
          <a:lstStyle/>
          <a:p>
            <a:pPr algn="ctr"/>
            <a:r>
              <a:rPr lang="vi-VN" sz="2800" dirty="0">
                <a:solidFill>
                  <a:srgbClr val="1B04FA"/>
                </a:solidFill>
                <a:latin typeface="Times New Roman" panose="02020603050405020304" pitchFamily="18" charset="0"/>
                <a:ea typeface="Cambria" panose="02040503050406030204" pitchFamily="18" charset="0"/>
                <a:cs typeface="Times New Roman" panose="02020603050405020304" pitchFamily="18" charset="0"/>
              </a:rPr>
              <a:t>"Bức tường xấu hổ" xây dựng ở thủ đô Lima, Peru, với mục đích "đẩy lùi tình trạng ăn cắp đang hoành hành trên khắp thành phố"</a:t>
            </a:r>
            <a:endParaRPr lang="en-US" sz="2800" dirty="0">
              <a:solidFill>
                <a:srgbClr val="1B04FA"/>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 xmlns:a16="http://schemas.microsoft.com/office/drawing/2014/main" id="{7E8DE45C-A052-4942-B592-D91E006370EC}"/>
              </a:ext>
            </a:extLst>
          </p:cNvPr>
          <p:cNvSpPr/>
          <p:nvPr/>
        </p:nvSpPr>
        <p:spPr>
          <a:xfrm>
            <a:off x="6092658" y="4535326"/>
            <a:ext cx="5967798" cy="1815882"/>
          </a:xfrm>
          <a:prstGeom prst="rect">
            <a:avLst/>
          </a:prstGeom>
          <a:ln>
            <a:solidFill>
              <a:schemeClr val="accent1"/>
            </a:solidFill>
            <a:prstDash val="sysDash"/>
          </a:ln>
        </p:spPr>
        <p:txBody>
          <a:bodyPr wrap="square">
            <a:spAutoFit/>
          </a:bodyPr>
          <a:lstStyle/>
          <a:p>
            <a:pPr algn="ctr"/>
            <a:r>
              <a:rPr lang="vi-VN" sz="2800" dirty="0">
                <a:solidFill>
                  <a:srgbClr val="1B04FA"/>
                </a:solidFill>
                <a:latin typeface="Times New Roman" panose="02020603050405020304" pitchFamily="18" charset="0"/>
                <a:ea typeface="Cambria" panose="02040503050406030204" pitchFamily="18" charset="0"/>
                <a:cs typeface="Times New Roman" panose="02020603050405020304" pitchFamily="18" charset="0"/>
              </a:rPr>
              <a:t>Khu ổ chuột ở Braxin</a:t>
            </a:r>
            <a:endParaRPr lang="en-US" sz="2800" dirty="0">
              <a:solidFill>
                <a:srgbClr val="1B04FA"/>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2800" dirty="0">
                <a:solidFill>
                  <a:srgbClr val="1B04FA"/>
                </a:solidFill>
                <a:latin typeface="Times New Roman" panose="02020603050405020304" pitchFamily="18" charset="0"/>
                <a:ea typeface="Cambria" panose="02040503050406030204" pitchFamily="18" charset="0"/>
                <a:cs typeface="Times New Roman" panose="02020603050405020304" pitchFamily="18" charset="0"/>
              </a:rPr>
              <a:t>Brazil  là một trong những quốc gia Mỹ Latinh có sự phân chia rõ nét giàu - nghèo</a:t>
            </a:r>
            <a:endParaRPr lang="en-US" sz="2800" dirty="0">
              <a:solidFill>
                <a:srgbClr val="1B04F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3606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mond 6">
            <a:extLst>
              <a:ext uri="{FF2B5EF4-FFF2-40B4-BE49-F238E27FC236}">
                <a16:creationId xmlns="" xmlns:a16="http://schemas.microsoft.com/office/drawing/2014/main" id="{D0A45F08-377D-419F-8CB5-170B6CBE6AAF}"/>
              </a:ext>
            </a:extLst>
          </p:cNvPr>
          <p:cNvSpPr/>
          <p:nvPr/>
        </p:nvSpPr>
        <p:spPr>
          <a:xfrm>
            <a:off x="218653" y="193415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8" name="Rectangle 7">
            <a:extLst>
              <a:ext uri="{FF2B5EF4-FFF2-40B4-BE49-F238E27FC236}">
                <a16:creationId xmlns="" xmlns:a16="http://schemas.microsoft.com/office/drawing/2014/main" id="{CEFC06A3-9BDF-48CD-AB74-41E98DE04DCE}"/>
              </a:ext>
            </a:extLst>
          </p:cNvPr>
          <p:cNvSpPr/>
          <p:nvPr/>
        </p:nvSpPr>
        <p:spPr>
          <a:xfrm>
            <a:off x="1413910" y="1934150"/>
            <a:ext cx="2690046" cy="5768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Mê</a:t>
            </a:r>
            <a:r>
              <a:rPr lang="en-US" sz="2800" b="1" dirty="0">
                <a:solidFill>
                  <a:schemeClr val="bg1"/>
                </a:solidFill>
                <a:latin typeface="Times New Roman" panose="02020603050405020304" pitchFamily="18" charset="0"/>
                <a:cs typeface="Times New Roman" panose="02020603050405020304" pitchFamily="18" charset="0"/>
              </a:rPr>
              <a:t>-hi-</a:t>
            </a:r>
            <a:r>
              <a:rPr lang="en-US" sz="2800" b="1" dirty="0" err="1">
                <a:solidFill>
                  <a:schemeClr val="bg1"/>
                </a:solidFill>
                <a:latin typeface="Times New Roman" panose="02020603050405020304" pitchFamily="18" charset="0"/>
                <a:cs typeface="Times New Roman" panose="02020603050405020304" pitchFamily="18" charset="0"/>
              </a:rPr>
              <a:t>cô</a:t>
            </a:r>
            <a:r>
              <a:rPr lang="en-US" sz="2800" b="1" dirty="0">
                <a:solidFill>
                  <a:schemeClr val="bg1"/>
                </a:solidFill>
                <a:latin typeface="Times New Roman" panose="02020603050405020304" pitchFamily="18" charset="0"/>
                <a:cs typeface="Times New Roman" panose="02020603050405020304" pitchFamily="18" charset="0"/>
              </a:rPr>
              <a:t> xi-ti</a:t>
            </a:r>
          </a:p>
        </p:txBody>
      </p:sp>
      <p:sp>
        <p:nvSpPr>
          <p:cNvPr id="9" name="Diamond 8">
            <a:extLst>
              <a:ext uri="{FF2B5EF4-FFF2-40B4-BE49-F238E27FC236}">
                <a16:creationId xmlns="" xmlns:a16="http://schemas.microsoft.com/office/drawing/2014/main" id="{B92FA74D-B0E1-4264-B8A9-2BF43F973283}"/>
              </a:ext>
            </a:extLst>
          </p:cNvPr>
          <p:cNvSpPr/>
          <p:nvPr/>
        </p:nvSpPr>
        <p:spPr>
          <a:xfrm>
            <a:off x="281079" y="276691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10" name="Diamond 9">
            <a:extLst>
              <a:ext uri="{FF2B5EF4-FFF2-40B4-BE49-F238E27FC236}">
                <a16:creationId xmlns="" xmlns:a16="http://schemas.microsoft.com/office/drawing/2014/main" id="{37DFD4EA-E301-4FA1-8856-D91ACA77DC9D}"/>
              </a:ext>
            </a:extLst>
          </p:cNvPr>
          <p:cNvSpPr/>
          <p:nvPr/>
        </p:nvSpPr>
        <p:spPr>
          <a:xfrm>
            <a:off x="349186" y="3748605"/>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11" name="Diamond 10">
            <a:extLst>
              <a:ext uri="{FF2B5EF4-FFF2-40B4-BE49-F238E27FC236}">
                <a16:creationId xmlns="" xmlns:a16="http://schemas.microsoft.com/office/drawing/2014/main" id="{572FE0B7-9C65-4BBA-ABCB-0046296E4F66}"/>
              </a:ext>
            </a:extLst>
          </p:cNvPr>
          <p:cNvSpPr/>
          <p:nvPr/>
        </p:nvSpPr>
        <p:spPr>
          <a:xfrm>
            <a:off x="264092" y="4809204"/>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12" name="Diamond 11">
            <a:extLst>
              <a:ext uri="{FF2B5EF4-FFF2-40B4-BE49-F238E27FC236}">
                <a16:creationId xmlns="" xmlns:a16="http://schemas.microsoft.com/office/drawing/2014/main" id="{0934D97E-A6CF-436E-B547-038FB69F1C9C}"/>
              </a:ext>
            </a:extLst>
          </p:cNvPr>
          <p:cNvSpPr/>
          <p:nvPr/>
        </p:nvSpPr>
        <p:spPr>
          <a:xfrm>
            <a:off x="281079" y="593039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14" name="Rectangle 13">
            <a:extLst>
              <a:ext uri="{FF2B5EF4-FFF2-40B4-BE49-F238E27FC236}">
                <a16:creationId xmlns="" xmlns:a16="http://schemas.microsoft.com/office/drawing/2014/main" id="{AEB3838D-8CC7-49B2-B6F6-0891CD6FA395}"/>
              </a:ext>
            </a:extLst>
          </p:cNvPr>
          <p:cNvSpPr/>
          <p:nvPr/>
        </p:nvSpPr>
        <p:spPr>
          <a:xfrm>
            <a:off x="1432287" y="2773265"/>
            <a:ext cx="2704422"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latin typeface="Times New Roman" panose="02020603050405020304" pitchFamily="18" charset="0"/>
                <a:cs typeface="Times New Roman" panose="02020603050405020304" pitchFamily="18" charset="0"/>
              </a:rPr>
              <a:t>Bôn-gô-ta</a:t>
            </a:r>
            <a:endParaRPr lang="en-US" sz="3200"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5DD756C4-F895-432D-88F0-DA4C27015740}"/>
              </a:ext>
            </a:extLst>
          </p:cNvPr>
          <p:cNvSpPr/>
          <p:nvPr/>
        </p:nvSpPr>
        <p:spPr>
          <a:xfrm>
            <a:off x="1461038" y="3748605"/>
            <a:ext cx="2690047" cy="6305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Bu-ê-</a:t>
            </a:r>
            <a:r>
              <a:rPr lang="en-US" sz="2800" b="1" dirty="0" err="1">
                <a:solidFill>
                  <a:schemeClr val="bg1"/>
                </a:solidFill>
                <a:latin typeface="Times New Roman" panose="02020603050405020304" pitchFamily="18" charset="0"/>
                <a:cs typeface="Times New Roman" panose="02020603050405020304" pitchFamily="18" charset="0"/>
              </a:rPr>
              <a:t>nôt</a:t>
            </a:r>
            <a:r>
              <a:rPr lang="en-US" sz="2800" b="1" dirty="0">
                <a:solidFill>
                  <a:schemeClr val="bg1"/>
                </a:solidFill>
                <a:latin typeface="Times New Roman" panose="02020603050405020304" pitchFamily="18" charset="0"/>
                <a:cs typeface="Times New Roman" panose="02020603050405020304" pitchFamily="18" charset="0"/>
              </a:rPr>
              <a:t>- Ai </a:t>
            </a:r>
            <a:r>
              <a:rPr lang="en-US" sz="2800" b="1" dirty="0" err="1" smtClean="0">
                <a:solidFill>
                  <a:schemeClr val="bg1"/>
                </a:solidFill>
                <a:latin typeface="Times New Roman" panose="02020603050405020304" pitchFamily="18" charset="0"/>
                <a:cs typeface="Times New Roman" panose="02020603050405020304" pitchFamily="18" charset="0"/>
              </a:rPr>
              <a:t>rét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AB8C6CEC-74F3-4E17-AC7D-8E1EFC0332A9}"/>
              </a:ext>
            </a:extLst>
          </p:cNvPr>
          <p:cNvSpPr/>
          <p:nvPr/>
        </p:nvSpPr>
        <p:spPr>
          <a:xfrm>
            <a:off x="1446663" y="4751601"/>
            <a:ext cx="2690046"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Xao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Pao-lô</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E65D9BDD-50BF-41E0-8FAB-CC4F80F4DAF3}"/>
              </a:ext>
            </a:extLst>
          </p:cNvPr>
          <p:cNvSpPr/>
          <p:nvPr/>
        </p:nvSpPr>
        <p:spPr>
          <a:xfrm>
            <a:off x="1446663" y="5752931"/>
            <a:ext cx="3010888" cy="7543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Ri</a:t>
            </a:r>
            <a:r>
              <a:rPr lang="en-US" sz="2800" b="1" dirty="0">
                <a:solidFill>
                  <a:schemeClr val="bg1"/>
                </a:solidFill>
                <a:latin typeface="Times New Roman" panose="02020603050405020304" pitchFamily="18" charset="0"/>
                <a:cs typeface="Times New Roman" panose="02020603050405020304" pitchFamily="18" charset="0"/>
              </a:rPr>
              <a:t>-ô-</a:t>
            </a:r>
            <a:r>
              <a:rPr lang="en-US" sz="2800" b="1" dirty="0" err="1">
                <a:solidFill>
                  <a:schemeClr val="bg1"/>
                </a:solidFill>
                <a:latin typeface="Times New Roman" panose="02020603050405020304" pitchFamily="18" charset="0"/>
                <a:cs typeface="Times New Roman" panose="02020603050405020304" pitchFamily="18" charset="0"/>
              </a:rPr>
              <a:t>đê</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Gia-nê-rô</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 xmlns:a16="http://schemas.microsoft.com/office/drawing/2014/main" id="{CEB51B95-2AE1-4536-83F1-7B6602745798}"/>
              </a:ext>
            </a:extLst>
          </p:cNvPr>
          <p:cNvSpPr/>
          <p:nvPr/>
        </p:nvSpPr>
        <p:spPr>
          <a:xfrm>
            <a:off x="52" y="-12937"/>
            <a:ext cx="6242128" cy="1754326"/>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defRPr/>
            </a:pP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kể</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đô</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thị:Trên</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triệu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3600" b="1" cap="none" spc="0" dirty="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pic>
        <p:nvPicPr>
          <p:cNvPr id="27" name="Picture 2">
            <a:extLst>
              <a:ext uri="{FF2B5EF4-FFF2-40B4-BE49-F238E27FC236}">
                <a16:creationId xmlns="" xmlns:a16="http://schemas.microsoft.com/office/drawing/2014/main" id="{1ABAC7A0-E68C-4B24-8D1C-484DC3765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587" y="19597"/>
            <a:ext cx="584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1" name="Diamond 30">
            <a:extLst>
              <a:ext uri="{FF2B5EF4-FFF2-40B4-BE49-F238E27FC236}">
                <a16:creationId xmlns="" xmlns:a16="http://schemas.microsoft.com/office/drawing/2014/main" id="{0A151AC7-BF92-468E-B78F-B0DD53CE0691}"/>
              </a:ext>
            </a:extLst>
          </p:cNvPr>
          <p:cNvSpPr/>
          <p:nvPr/>
        </p:nvSpPr>
        <p:spPr>
          <a:xfrm>
            <a:off x="10237282" y="4044379"/>
            <a:ext cx="597503" cy="440255"/>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0000400000000000000" pitchFamily="2" charset="0"/>
              </a:rPr>
              <a:t>4</a:t>
            </a:r>
          </a:p>
        </p:txBody>
      </p:sp>
      <p:grpSp>
        <p:nvGrpSpPr>
          <p:cNvPr id="3" name="Group 2"/>
          <p:cNvGrpSpPr/>
          <p:nvPr/>
        </p:nvGrpSpPr>
        <p:grpSpPr>
          <a:xfrm>
            <a:off x="7717086" y="924233"/>
            <a:ext cx="2154492" cy="461665"/>
            <a:chOff x="7717086" y="924233"/>
            <a:chExt cx="2154492" cy="461665"/>
          </a:xfrm>
        </p:grpSpPr>
        <p:sp>
          <p:nvSpPr>
            <p:cNvPr id="28" name="Diamond 27">
              <a:extLst>
                <a:ext uri="{FF2B5EF4-FFF2-40B4-BE49-F238E27FC236}">
                  <a16:creationId xmlns="" xmlns:a16="http://schemas.microsoft.com/office/drawing/2014/main" id="{F12ED05C-828F-4C8F-B3C5-0E057DFB686E}"/>
                </a:ext>
              </a:extLst>
            </p:cNvPr>
            <p:cNvSpPr/>
            <p:nvPr/>
          </p:nvSpPr>
          <p:spPr>
            <a:xfrm>
              <a:off x="7717086" y="1064909"/>
              <a:ext cx="437629" cy="320989"/>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9Slide03 SFU Futura_12" panose="00000400000000000000" pitchFamily="2" charset="0"/>
                </a:rPr>
                <a:t>1</a:t>
              </a:r>
            </a:p>
          </p:txBody>
        </p:sp>
        <p:sp>
          <p:nvSpPr>
            <p:cNvPr id="2" name="TextBox 1"/>
            <p:cNvSpPr txBox="1"/>
            <p:nvPr/>
          </p:nvSpPr>
          <p:spPr>
            <a:xfrm>
              <a:off x="7935900" y="924233"/>
              <a:ext cx="1935678"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MÊ-HI-CÔ </a:t>
              </a:r>
              <a:endParaRPr lang="en-US" sz="2400" b="1" dirty="0">
                <a:solidFill>
                  <a:srgbClr val="FF0000"/>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8967016" y="1818649"/>
            <a:ext cx="2852316" cy="497039"/>
            <a:chOff x="8967016" y="1818649"/>
            <a:chExt cx="2852316" cy="497039"/>
          </a:xfrm>
        </p:grpSpPr>
        <p:sp>
          <p:nvSpPr>
            <p:cNvPr id="29" name="Diamond 28">
              <a:extLst>
                <a:ext uri="{FF2B5EF4-FFF2-40B4-BE49-F238E27FC236}">
                  <a16:creationId xmlns="" xmlns:a16="http://schemas.microsoft.com/office/drawing/2014/main" id="{0BD2D19D-8F51-4368-899B-0B62682A8A6F}"/>
                </a:ext>
              </a:extLst>
            </p:cNvPr>
            <p:cNvSpPr/>
            <p:nvPr/>
          </p:nvSpPr>
          <p:spPr>
            <a:xfrm>
              <a:off x="8967016" y="1875967"/>
              <a:ext cx="609549" cy="439721"/>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0000400000000000000" pitchFamily="2" charset="0"/>
                </a:rPr>
                <a:t>2</a:t>
              </a:r>
            </a:p>
          </p:txBody>
        </p:sp>
        <p:sp>
          <p:nvSpPr>
            <p:cNvPr id="20" name="TextBox 19"/>
            <p:cNvSpPr txBox="1"/>
            <p:nvPr/>
          </p:nvSpPr>
          <p:spPr>
            <a:xfrm>
              <a:off x="9391581" y="1818649"/>
              <a:ext cx="2427751" cy="461665"/>
            </a:xfrm>
            <a:prstGeom prst="rect">
              <a:avLst/>
            </a:prstGeom>
            <a:noFill/>
          </p:spPr>
          <p:txBody>
            <a:bodyPr wrap="square" rtlCol="0">
              <a:spAutoFit/>
            </a:bodyPr>
            <a:lstStyle/>
            <a:p>
              <a:r>
                <a:rPr lang="vi-VN" sz="2400" b="1" dirty="0" smtClean="0">
                  <a:solidFill>
                    <a:srgbClr val="C00000"/>
                  </a:solidFill>
                  <a:latin typeface="Times New Roman" panose="02020603050405020304" pitchFamily="18" charset="0"/>
                  <a:cs typeface="Times New Roman" panose="02020603050405020304" pitchFamily="18" charset="0"/>
                </a:rPr>
                <a:t>CÔ-LÔM-BI-A</a:t>
              </a:r>
              <a:r>
                <a:rPr lang="en-US" sz="2400" b="1" dirty="0" smtClean="0">
                  <a:solidFill>
                    <a:srgbClr val="C00000"/>
                  </a:solidFill>
                  <a:latin typeface="Times New Roman" panose="02020603050405020304" pitchFamily="18" charset="0"/>
                  <a:cs typeface="Times New Roman" panose="020206030504050203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9269442" y="4974915"/>
            <a:ext cx="2549889" cy="584389"/>
            <a:chOff x="9269442" y="4974915"/>
            <a:chExt cx="2549889" cy="584389"/>
          </a:xfrm>
        </p:grpSpPr>
        <p:sp>
          <p:nvSpPr>
            <p:cNvPr id="30" name="Diamond 29">
              <a:extLst>
                <a:ext uri="{FF2B5EF4-FFF2-40B4-BE49-F238E27FC236}">
                  <a16:creationId xmlns="" xmlns:a16="http://schemas.microsoft.com/office/drawing/2014/main" id="{D40DA52C-7FB3-4F24-8B13-4BCEC780984A}"/>
                </a:ext>
              </a:extLst>
            </p:cNvPr>
            <p:cNvSpPr/>
            <p:nvPr/>
          </p:nvSpPr>
          <p:spPr>
            <a:xfrm>
              <a:off x="9615692" y="4974915"/>
              <a:ext cx="696647" cy="287121"/>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0000400000000000000" pitchFamily="2" charset="0"/>
                </a:rPr>
                <a:t>3</a:t>
              </a:r>
            </a:p>
          </p:txBody>
        </p:sp>
        <p:sp>
          <p:nvSpPr>
            <p:cNvPr id="21" name="TextBox 20"/>
            <p:cNvSpPr txBox="1"/>
            <p:nvPr/>
          </p:nvSpPr>
          <p:spPr>
            <a:xfrm>
              <a:off x="9269442" y="5097639"/>
              <a:ext cx="2549889" cy="461665"/>
            </a:xfrm>
            <a:prstGeom prst="rect">
              <a:avLst/>
            </a:prstGeom>
            <a:noFill/>
          </p:spPr>
          <p:txBody>
            <a:bodyPr wrap="square" rtlCol="0">
              <a:spAutoFit/>
            </a:bodyPr>
            <a:lstStyle/>
            <a:p>
              <a:r>
                <a:rPr lang="vi-VN" sz="2400" b="1" dirty="0" smtClean="0">
                  <a:solidFill>
                    <a:srgbClr val="C00000"/>
                  </a:solidFill>
                  <a:latin typeface="Times New Roman" panose="02020603050405020304" pitchFamily="18" charset="0"/>
                  <a:cs typeface="Times New Roman" panose="02020603050405020304" pitchFamily="18" charset="0"/>
                </a:rPr>
                <a:t>ÁC-HEN-TI-NA</a:t>
              </a:r>
              <a:endParaRPr lang="en-US" sz="2400" b="1" dirty="0">
                <a:solidFill>
                  <a:srgbClr val="C00000"/>
                </a:solidFill>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10021325" y="3295810"/>
            <a:ext cx="1935678" cy="774873"/>
            <a:chOff x="10021325" y="3295810"/>
            <a:chExt cx="1935678" cy="774873"/>
          </a:xfrm>
        </p:grpSpPr>
        <p:sp>
          <p:nvSpPr>
            <p:cNvPr id="32" name="Diamond 31">
              <a:extLst>
                <a:ext uri="{FF2B5EF4-FFF2-40B4-BE49-F238E27FC236}">
                  <a16:creationId xmlns="" xmlns:a16="http://schemas.microsoft.com/office/drawing/2014/main" id="{AD63092A-1288-4DB9-AB93-A27B17F5D5EE}"/>
                </a:ext>
              </a:extLst>
            </p:cNvPr>
            <p:cNvSpPr/>
            <p:nvPr/>
          </p:nvSpPr>
          <p:spPr>
            <a:xfrm>
              <a:off x="10570542" y="3724698"/>
              <a:ext cx="837244" cy="345985"/>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9Slide03 SFU Futura_12" panose="00000400000000000000" pitchFamily="2" charset="0"/>
                </a:rPr>
                <a:t>5</a:t>
              </a:r>
            </a:p>
          </p:txBody>
        </p:sp>
        <p:sp>
          <p:nvSpPr>
            <p:cNvPr id="22" name="TextBox 21"/>
            <p:cNvSpPr txBox="1"/>
            <p:nvPr/>
          </p:nvSpPr>
          <p:spPr>
            <a:xfrm>
              <a:off x="10021325" y="3295810"/>
              <a:ext cx="1935678" cy="461665"/>
            </a:xfrm>
            <a:prstGeom prst="rect">
              <a:avLst/>
            </a:prstGeom>
            <a:noFill/>
          </p:spPr>
          <p:txBody>
            <a:bodyPr wrap="square" rtlCol="0">
              <a:spAutoFit/>
            </a:bodyPr>
            <a:lstStyle/>
            <a:p>
              <a:r>
                <a:rPr lang="vi-VN" sz="2400" b="1" dirty="0" smtClean="0">
                  <a:solidFill>
                    <a:srgbClr val="C00000"/>
                  </a:solidFill>
                  <a:latin typeface="Times New Roman" panose="02020603050405020304" pitchFamily="18" charset="0"/>
                  <a:cs typeface="Times New Roman" panose="02020603050405020304" pitchFamily="18" charset="0"/>
                </a:rPr>
                <a:t>BRA-XIN</a:t>
              </a:r>
              <a:endParaRPr lang="en-US" sz="2400"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9372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7FB88AA5-FC93-411A-A1A8-58EBFDDCC8B0}"/>
                </a:ext>
              </a:extLst>
            </p:cNvPr>
            <p:cNvSpPr txBox="1"/>
            <p:nvPr/>
          </p:nvSpPr>
          <p:spPr>
            <a:xfrm>
              <a:off x="4080222" y="2960618"/>
              <a:ext cx="287340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Đô</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thị</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hóa</a:t>
              </a:r>
              <a:endParaRPr lang="en-US" sz="3600" dirty="0">
                <a:solidFill>
                  <a:srgbClr val="0070C0"/>
                </a:solidFill>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8EFDFAC9-6CC7-4133-93BD-BC93F62CC15E}"/>
              </a:ext>
            </a:extLst>
          </p:cNvPr>
          <p:cNvSpPr/>
          <p:nvPr/>
        </p:nvSpPr>
        <p:spPr>
          <a:xfrm>
            <a:off x="151797" y="1128300"/>
            <a:ext cx="12040203" cy="6186309"/>
          </a:xfrm>
          <a:prstGeom prst="rect">
            <a:avLst/>
          </a:prstGeom>
          <a:ln w="12700">
            <a:solidFill>
              <a:schemeClr val="accent1"/>
            </a:solidFill>
            <a:prstDash val="sysDash"/>
          </a:ln>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Tốc độ đô thị hóa </a:t>
            </a:r>
            <a:r>
              <a:rPr lang="en-US" sz="3600" dirty="0" err="1">
                <a:latin typeface="Times New Roman" panose="02020603050405020304" pitchFamily="18" charset="0"/>
                <a:cs typeface="Times New Roman" panose="02020603050405020304" pitchFamily="18" charset="0"/>
              </a:rPr>
              <a:t>cao</a:t>
            </a:r>
            <a:r>
              <a:rPr lang="vi-VN" sz="3600" dirty="0">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Tỉ lệ dân </a:t>
            </a:r>
            <a:r>
              <a:rPr lang="en-US" sz="3600" dirty="0" err="1">
                <a:latin typeface="Times New Roman" panose="02020603050405020304" pitchFamily="18" charset="0"/>
                <a:cs typeface="Times New Roman" panose="02020603050405020304" pitchFamily="18" charset="0"/>
              </a:rPr>
              <a:t>thành</a:t>
            </a:r>
            <a:r>
              <a:rPr lang="vi-VN" sz="3600" dirty="0">
                <a:latin typeface="Times New Roman" panose="02020603050405020304" pitchFamily="18" charset="0"/>
                <a:cs typeface="Times New Roman" panose="02020603050405020304" pitchFamily="18" charset="0"/>
              </a:rPr>
              <a:t> thị </a:t>
            </a:r>
            <a:r>
              <a:rPr lang="en-US" sz="3600" dirty="0" err="1">
                <a:latin typeface="Times New Roman" panose="02020603050405020304" pitchFamily="18" charset="0"/>
                <a:cs typeface="Times New Roman" panose="02020603050405020304" pitchFamily="18" charset="0"/>
              </a:rPr>
              <a:t>chiếm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vi-VN" sz="3600" dirty="0">
                <a:latin typeface="Times New Roman" panose="02020603050405020304" pitchFamily="18" charset="0"/>
                <a:cs typeface="Times New Roman" panose="02020603050405020304" pitchFamily="18" charset="0"/>
              </a:rPr>
              <a:t> 80% số dân (năm 2020).</a:t>
            </a:r>
          </a:p>
          <a:p>
            <a:pPr marL="571500" indent="-571500" algn="just">
              <a:buFontTx/>
              <a:buChar char="-"/>
            </a:pPr>
            <a:r>
              <a:rPr lang="en-US" sz="3600" dirty="0" smtClean="0">
                <a:latin typeface="Times New Roman" panose="02020603050405020304" pitchFamily="18" charset="0"/>
                <a:cs typeface="Times New Roman" panose="02020603050405020304" pitchFamily="18" charset="0"/>
              </a:rPr>
              <a:t>Đ</a:t>
            </a:r>
            <a:r>
              <a:rPr lang="vi-VN" sz="3600" dirty="0">
                <a:latin typeface="Times New Roman" panose="02020603050405020304" pitchFamily="18" charset="0"/>
                <a:cs typeface="Times New Roman" panose="02020603050405020304" pitchFamily="18" charset="0"/>
              </a:rPr>
              <a:t>ô thị hoá mang tính tự phát</a:t>
            </a:r>
            <a:r>
              <a:rPr lang="en-US" sz="3600" dirty="0" smtClean="0">
                <a:latin typeface="Times New Roman" panose="02020603050405020304" pitchFamily="18" charset="0"/>
                <a:cs typeface="Times New Roman" panose="02020603050405020304" pitchFamily="18" charset="0"/>
              </a:rPr>
              <a:t>.</a:t>
            </a:r>
          </a:p>
          <a:p>
            <a:pPr algn="just"/>
            <a:r>
              <a:rPr lang="vi-VN" sz="3600" dirty="0">
                <a:latin typeface="Times New Roman" panose="02020603050405020304" pitchFamily="18" charset="0"/>
                <a:cs typeface="Times New Roman" panose="02020603050405020304" pitchFamily="18" charset="0"/>
              </a:rPr>
              <a:t>=&gt; Tạo ra nhiều sức ép về kinh tế - xã hội và môi trường cho các quốc gia trong khu vực</a:t>
            </a:r>
            <a:r>
              <a:rPr lang="vi-VN"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10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trên</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Mê-hi-cô Xi-ti</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Bô-gô-ta</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Ri-ô đê Gia-nê-rô và Xao </a:t>
            </a:r>
            <a:r>
              <a:rPr lang="vi-VN" sz="3600" dirty="0" smtClean="0">
                <a:latin typeface="Times New Roman" panose="02020603050405020304" pitchFamily="18" charset="0"/>
                <a:cs typeface="Times New Roman" panose="02020603050405020304" pitchFamily="18" charset="0"/>
              </a:rPr>
              <a:t>Pao-lô</a:t>
            </a: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Bu-ê-nốt </a:t>
            </a:r>
            <a:r>
              <a:rPr lang="vi-VN" sz="3600" dirty="0" smtClean="0">
                <a:latin typeface="Times New Roman" panose="02020603050405020304" pitchFamily="18" charset="0"/>
                <a:cs typeface="Times New Roman" panose="02020603050405020304" pitchFamily="18" charset="0"/>
              </a:rPr>
              <a:t>Ai-rét</a:t>
            </a:r>
            <a:r>
              <a:rPr lang="en-US" sz="3600" dirty="0" smtClean="0">
                <a:latin typeface="Times New Roman" panose="02020603050405020304" pitchFamily="18" charset="0"/>
                <a:cs typeface="Times New Roman" panose="02020603050405020304" pitchFamily="18" charset="0"/>
              </a:rPr>
              <a:t>.</a:t>
            </a:r>
          </a:p>
          <a:p>
            <a:pPr marL="571500" indent="-571500" algn="just">
              <a:buFontTx/>
              <a:buChar char="-"/>
            </a:pPr>
            <a:endParaRPr lang="en-US" sz="3600" dirty="0">
              <a:solidFill>
                <a:srgbClr val="1B04FA"/>
              </a:solidFill>
              <a:latin typeface="Times New Roman" panose="02020603050405020304" pitchFamily="18" charset="0"/>
              <a:cs typeface="Times New Roman" panose="02020603050405020304" pitchFamily="18" charset="0"/>
            </a:endParaRPr>
          </a:p>
          <a:p>
            <a:pPr algn="just"/>
            <a:endParaRPr lang="vi-VN" sz="3600" dirty="0">
              <a:solidFill>
                <a:srgbClr val="1B04FA"/>
              </a:solidFill>
              <a:latin typeface="Times New Roman" panose="02020603050405020304" pitchFamily="18" charset="0"/>
              <a:cs typeface="Times New Roman" panose="02020603050405020304" pitchFamily="18" charset="0"/>
            </a:endParaRPr>
          </a:p>
          <a:p>
            <a:pPr algn="just"/>
            <a:endParaRPr lang="vi-VN" sz="3600" dirty="0">
              <a:solidFill>
                <a:srgbClr val="1B04FA"/>
              </a:solidFill>
              <a:latin typeface="Times New Roman" panose="02020603050405020304" pitchFamily="18" charset="0"/>
              <a:cs typeface="Times New Roman" panose="02020603050405020304" pitchFamily="18" charset="0"/>
            </a:endParaRPr>
          </a:p>
          <a:p>
            <a:pPr algn="just"/>
            <a:r>
              <a:rPr lang="vi-VN" sz="3600" dirty="0">
                <a:solidFill>
                  <a:srgbClr val="FF0066"/>
                </a:solidFill>
                <a:latin typeface="Times New Roman" panose="02020603050405020304" pitchFamily="18" charset="0"/>
                <a:cs typeface="Times New Roman" panose="02020603050405020304" pitchFamily="18" charset="0"/>
              </a:rPr>
              <a:t> </a:t>
            </a:r>
          </a:p>
        </p:txBody>
      </p:sp>
      <p:pic>
        <p:nvPicPr>
          <p:cNvPr id="15" name="Picture 14" descr="book9">
            <a:extLst>
              <a:ext uri="{FF2B5EF4-FFF2-40B4-BE49-F238E27FC236}">
                <a16:creationId xmlns="" xmlns:a16="http://schemas.microsoft.com/office/drawing/2014/main" id="{9F4F78B5-A95E-4001-B1FE-E71AB1E366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91629" y="17694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21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165278" cy="1330036"/>
          </a:xfrm>
        </p:spPr>
        <p:txBody>
          <a:bodyPr>
            <a:normAutofit/>
          </a:bodyPr>
          <a:lstStyle/>
          <a:p>
            <a:pPr algn="ctr"/>
            <a:r>
              <a:rPr lang="en-US" sz="3600" b="1" dirty="0" err="1" smtClean="0">
                <a:solidFill>
                  <a:srgbClr val="FF3300"/>
                </a:solidFill>
                <a:latin typeface="Times New Roman" panose="02020603050405020304" pitchFamily="18" charset="0"/>
                <a:cs typeface="Times New Roman" panose="02020603050405020304" pitchFamily="18" charset="0"/>
              </a:rPr>
              <a:t>Tìm</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những</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tỉnh</a:t>
            </a:r>
            <a:r>
              <a:rPr lang="en-US" sz="3600" b="1" dirty="0" smtClean="0">
                <a:solidFill>
                  <a:srgbClr val="FF3300"/>
                </a:solidFill>
                <a:latin typeface="Times New Roman" panose="02020603050405020304" pitchFamily="18" charset="0"/>
                <a:cs typeface="Times New Roman" panose="02020603050405020304" pitchFamily="18" charset="0"/>
              </a:rPr>
              <a:t>/</a:t>
            </a:r>
            <a:r>
              <a:rPr lang="en-US" sz="3600" b="1" dirty="0" err="1" smtClean="0">
                <a:solidFill>
                  <a:srgbClr val="FF3300"/>
                </a:solidFill>
                <a:latin typeface="Times New Roman" panose="02020603050405020304" pitchFamily="18" charset="0"/>
                <a:cs typeface="Times New Roman" panose="02020603050405020304" pitchFamily="18" charset="0"/>
              </a:rPr>
              <a:t>thành</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phố</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đô</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thị</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đông</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dân</a:t>
            </a:r>
            <a:r>
              <a:rPr lang="en-US" sz="3600" b="1" dirty="0" smtClean="0">
                <a:solidFill>
                  <a:srgbClr val="FF3300"/>
                </a:solidFill>
                <a:latin typeface="Times New Roman" panose="02020603050405020304" pitchFamily="18" charset="0"/>
                <a:cs typeface="Times New Roman" panose="02020603050405020304" pitchFamily="18" charset="0"/>
              </a:rPr>
              <a:t> ở </a:t>
            </a:r>
            <a:r>
              <a:rPr lang="en-US" sz="3600" b="1" dirty="0" err="1" smtClean="0">
                <a:solidFill>
                  <a:srgbClr val="FF3300"/>
                </a:solidFill>
                <a:latin typeface="Times New Roman" panose="02020603050405020304" pitchFamily="18" charset="0"/>
                <a:cs typeface="Times New Roman" panose="02020603050405020304" pitchFamily="18" charset="0"/>
              </a:rPr>
              <a:t>Việt</a:t>
            </a:r>
            <a:r>
              <a:rPr lang="en-US" sz="3600" b="1" dirty="0" smtClean="0">
                <a:solidFill>
                  <a:srgbClr val="FF3300"/>
                </a:solidFill>
                <a:latin typeface="Times New Roman" panose="02020603050405020304" pitchFamily="18" charset="0"/>
                <a:cs typeface="Times New Roman" panose="02020603050405020304" pitchFamily="18" charset="0"/>
              </a:rPr>
              <a:t> Nam? </a:t>
            </a:r>
            <a:r>
              <a:rPr lang="en-US" sz="3600" b="1" dirty="0" err="1" smtClean="0">
                <a:solidFill>
                  <a:srgbClr val="FF3300"/>
                </a:solidFill>
                <a:latin typeface="Times New Roman" panose="02020603050405020304" pitchFamily="18" charset="0"/>
                <a:cs typeface="Times New Roman" panose="02020603050405020304" pitchFamily="18" charset="0"/>
              </a:rPr>
              <a:t>Nêu</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mặc</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thuận</a:t>
            </a:r>
            <a:r>
              <a:rPr lang="en-US" sz="3600" b="1" dirty="0" smtClean="0">
                <a:solidFill>
                  <a:srgbClr val="FF3300"/>
                </a:solidFill>
                <a:latin typeface="Times New Roman" panose="02020603050405020304" pitchFamily="18" charset="0"/>
                <a:cs typeface="Times New Roman" panose="02020603050405020304" pitchFamily="18" charset="0"/>
              </a:rPr>
              <a:t> </a:t>
            </a:r>
            <a:r>
              <a:rPr lang="en-US" sz="3600" b="1" dirty="0" err="1" smtClean="0">
                <a:solidFill>
                  <a:srgbClr val="FF3300"/>
                </a:solidFill>
                <a:latin typeface="Times New Roman" panose="02020603050405020304" pitchFamily="18" charset="0"/>
                <a:cs typeface="Times New Roman" panose="02020603050405020304" pitchFamily="18" charset="0"/>
              </a:rPr>
              <a:t>lợi</a:t>
            </a:r>
            <a:r>
              <a:rPr lang="en-US" sz="3600" b="1" dirty="0" smtClean="0">
                <a:solidFill>
                  <a:srgbClr val="FF3300"/>
                </a:solidFill>
                <a:latin typeface="Times New Roman" panose="02020603050405020304" pitchFamily="18" charset="0"/>
                <a:cs typeface="Times New Roman" panose="02020603050405020304" pitchFamily="18" charset="0"/>
              </a:rPr>
              <a:t>?</a:t>
            </a:r>
            <a:endParaRPr lang="en-US" sz="3600" dirty="0"/>
          </a:p>
        </p:txBody>
      </p:sp>
      <p:pic>
        <p:nvPicPr>
          <p:cNvPr id="5" name="Picture 4"/>
          <p:cNvPicPr>
            <a:picLocks noChangeAspect="1"/>
          </p:cNvPicPr>
          <p:nvPr/>
        </p:nvPicPr>
        <p:blipFill>
          <a:blip r:embed="rId2"/>
          <a:stretch>
            <a:fillRect/>
          </a:stretch>
        </p:blipFill>
        <p:spPr>
          <a:xfrm>
            <a:off x="0" y="1600200"/>
            <a:ext cx="6163734" cy="5257800"/>
          </a:xfrm>
          <a:prstGeom prst="rect">
            <a:avLst/>
          </a:prstGeom>
        </p:spPr>
      </p:pic>
      <p:pic>
        <p:nvPicPr>
          <p:cNvPr id="7" name="Picture 2" descr="Trả lời câu hỏi mục II trang 12 SGK Địa lí 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1422" y="1644732"/>
            <a:ext cx="5688281" cy="516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1090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165278" cy="1330036"/>
          </a:xfrm>
        </p:spPr>
        <p:txBody>
          <a:bodyPr>
            <a:normAutofit/>
          </a:bodyPr>
          <a:lstStyle/>
          <a:p>
            <a:pPr algn="ctr"/>
            <a:r>
              <a:rPr lang="en-US" altLang="vi-VN" sz="3600" b="1" dirty="0" err="1" smtClean="0">
                <a:solidFill>
                  <a:srgbClr val="FF3300"/>
                </a:solidFill>
                <a:latin typeface="Times New Roman" panose="02020603050405020304" pitchFamily="18" charset="0"/>
                <a:cs typeface="Times New Roman" panose="02020603050405020304" pitchFamily="18" charset="0"/>
              </a:rPr>
              <a:t>Thảo</a:t>
            </a:r>
            <a:r>
              <a:rPr lang="en-US" altLang="vi-VN" sz="3600" b="1" dirty="0" smtClean="0">
                <a:solidFill>
                  <a:srgbClr val="FF3300"/>
                </a:solidFill>
                <a:latin typeface="Times New Roman" panose="02020603050405020304" pitchFamily="18" charset="0"/>
                <a:cs typeface="Times New Roman" panose="02020603050405020304" pitchFamily="18" charset="0"/>
              </a:rPr>
              <a:t> </a:t>
            </a:r>
            <a:r>
              <a:rPr lang="en-US" altLang="vi-VN" sz="3600" b="1" dirty="0" err="1" smtClean="0">
                <a:solidFill>
                  <a:srgbClr val="FF3300"/>
                </a:solidFill>
                <a:latin typeface="Times New Roman" panose="02020603050405020304" pitchFamily="18" charset="0"/>
                <a:cs typeface="Times New Roman" panose="02020603050405020304" pitchFamily="18" charset="0"/>
              </a:rPr>
              <a:t>luận</a:t>
            </a:r>
            <a:r>
              <a:rPr lang="en-US" altLang="vi-VN" sz="3600" b="1" dirty="0" smtClean="0">
                <a:solidFill>
                  <a:srgbClr val="FF3300"/>
                </a:solidFill>
                <a:latin typeface="Times New Roman" panose="02020603050405020304" pitchFamily="18" charset="0"/>
                <a:cs typeface="Times New Roman" panose="02020603050405020304" pitchFamily="18" charset="0"/>
              </a:rPr>
              <a:t/>
            </a:r>
            <a:br>
              <a:rPr lang="en-US" altLang="vi-VN" sz="3600" b="1" dirty="0" smtClean="0">
                <a:solidFill>
                  <a:srgbClr val="FF3300"/>
                </a:solidFill>
                <a:latin typeface="Times New Roman" panose="02020603050405020304" pitchFamily="18" charset="0"/>
                <a:cs typeface="Times New Roman" panose="02020603050405020304" pitchFamily="18" charset="0"/>
              </a:rPr>
            </a:br>
            <a:r>
              <a:rPr lang="en-US" altLang="vi-VN" sz="2700" b="1" dirty="0" err="1" smtClean="0">
                <a:solidFill>
                  <a:srgbClr val="FF3300"/>
                </a:solidFill>
                <a:latin typeface="Times New Roman" panose="02020603050405020304" pitchFamily="18" charset="0"/>
                <a:cs typeface="Times New Roman" panose="02020603050405020304" pitchFamily="18" charset="0"/>
              </a:rPr>
              <a:t>Dựa</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vào</a:t>
            </a:r>
            <a:r>
              <a:rPr lang="en-US" altLang="vi-VN" sz="2700" b="1" dirty="0" smtClean="0">
                <a:solidFill>
                  <a:srgbClr val="FF3300"/>
                </a:solidFill>
                <a:latin typeface="Times New Roman" panose="02020603050405020304" pitchFamily="18" charset="0"/>
                <a:cs typeface="Times New Roman" panose="02020603050405020304" pitchFamily="18" charset="0"/>
              </a:rPr>
              <a:t> 2 </a:t>
            </a:r>
            <a:r>
              <a:rPr lang="en-US" altLang="vi-VN" sz="2700" b="1" dirty="0" err="1" smtClean="0">
                <a:solidFill>
                  <a:srgbClr val="FF3300"/>
                </a:solidFill>
                <a:latin typeface="Times New Roman" panose="02020603050405020304" pitchFamily="18" charset="0"/>
                <a:cs typeface="Times New Roman" panose="02020603050405020304" pitchFamily="18" charset="0"/>
              </a:rPr>
              <a:t>biểu</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đồ</a:t>
            </a:r>
            <a:r>
              <a:rPr lang="en-US" altLang="vi-VN" sz="2700" b="1" dirty="0" smtClean="0">
                <a:solidFill>
                  <a:srgbClr val="FF3300"/>
                </a:solidFill>
                <a:latin typeface="Times New Roman" panose="02020603050405020304" pitchFamily="18" charset="0"/>
                <a:cs typeface="Times New Roman" panose="02020603050405020304" pitchFamily="18" charset="0"/>
              </a:rPr>
              <a:t>, so </a:t>
            </a:r>
            <a:r>
              <a:rPr lang="en-US" altLang="vi-VN" sz="2700" b="1" dirty="0" err="1">
                <a:solidFill>
                  <a:srgbClr val="FF3300"/>
                </a:solidFill>
                <a:latin typeface="Times New Roman" panose="02020603050405020304" pitchFamily="18" charset="0"/>
                <a:cs typeface="Times New Roman" panose="02020603050405020304" pitchFamily="18" charset="0"/>
              </a:rPr>
              <a:t>sánh</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đặc</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điểm</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đô</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thị</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hóa</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Trung</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smtClean="0">
                <a:solidFill>
                  <a:srgbClr val="FF3300"/>
                </a:solidFill>
                <a:latin typeface="Times New Roman" panose="02020603050405020304" pitchFamily="18" charset="0"/>
                <a:cs typeface="Times New Roman" panose="02020603050405020304" pitchFamily="18" charset="0"/>
              </a:rPr>
              <a:t/>
            </a:r>
            <a:br>
              <a:rPr lang="en-US" altLang="vi-VN" sz="2700" b="1" dirty="0" smtClean="0">
                <a:solidFill>
                  <a:srgbClr val="FF3300"/>
                </a:solidFill>
                <a:latin typeface="Times New Roman" panose="02020603050405020304" pitchFamily="18" charset="0"/>
                <a:cs typeface="Times New Roman" panose="02020603050405020304" pitchFamily="18" charset="0"/>
              </a:rPr>
            </a:br>
            <a:r>
              <a:rPr lang="en-US" altLang="vi-VN" sz="2700" b="1" dirty="0" err="1" smtClean="0">
                <a:solidFill>
                  <a:srgbClr val="FF3300"/>
                </a:solidFill>
                <a:latin typeface="Times New Roman" panose="02020603050405020304" pitchFamily="18" charset="0"/>
                <a:cs typeface="Times New Roman" panose="02020603050405020304" pitchFamily="18" charset="0"/>
              </a:rPr>
              <a:t>và</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a:solidFill>
                  <a:srgbClr val="FF3300"/>
                </a:solidFill>
                <a:latin typeface="Times New Roman" panose="02020603050405020304" pitchFamily="18" charset="0"/>
                <a:cs typeface="Times New Roman" panose="02020603050405020304" pitchFamily="18" charset="0"/>
              </a:rPr>
              <a:t>Nam </a:t>
            </a:r>
            <a:r>
              <a:rPr lang="en-US" altLang="vi-VN" sz="2700" b="1" dirty="0" err="1" smtClean="0">
                <a:solidFill>
                  <a:srgbClr val="FF3300"/>
                </a:solidFill>
                <a:latin typeface="Times New Roman" panose="02020603050405020304" pitchFamily="18" charset="0"/>
                <a:cs typeface="Times New Roman" panose="02020603050405020304" pitchFamily="18" charset="0"/>
              </a:rPr>
              <a:t>Mỹ</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với</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đặc</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điểm</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đô</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thị</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hóa</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Bắc</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Mỹ</a:t>
            </a:r>
            <a:r>
              <a:rPr lang="en-US" altLang="vi-VN" sz="2700" b="1" dirty="0" smtClean="0">
                <a:solidFill>
                  <a:srgbClr val="FF3300"/>
                </a:solidFill>
                <a:latin typeface="Times New Roman" panose="02020603050405020304" pitchFamily="18" charset="0"/>
                <a:cs typeface="Times New Roman" panose="02020603050405020304" pitchFamily="18" charset="0"/>
              </a:rPr>
              <a:t> ( </a:t>
            </a:r>
            <a:r>
              <a:rPr lang="en-US" altLang="vi-VN" sz="2700" b="1" dirty="0" err="1" smtClean="0">
                <a:solidFill>
                  <a:srgbClr val="FF3300"/>
                </a:solidFill>
                <a:latin typeface="Times New Roman" panose="02020603050405020304" pitchFamily="18" charset="0"/>
                <a:cs typeface="Times New Roman" panose="02020603050405020304" pitchFamily="18" charset="0"/>
              </a:rPr>
              <a:t>giống</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và</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khác</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nhau</a:t>
            </a:r>
            <a:r>
              <a:rPr lang="en-US" altLang="vi-VN" sz="2700" b="1" dirty="0" smtClean="0">
                <a:solidFill>
                  <a:srgbClr val="FF3300"/>
                </a:solidFill>
                <a:latin typeface="Times New Roman" panose="02020603050405020304" pitchFamily="18" charset="0"/>
                <a:cs typeface="Times New Roman" panose="02020603050405020304" pitchFamily="18" charset="0"/>
              </a:rPr>
              <a:t>)</a:t>
            </a:r>
            <a:endParaRPr lang="en-US" sz="2700" dirty="0"/>
          </a:p>
        </p:txBody>
      </p:sp>
      <p:pic>
        <p:nvPicPr>
          <p:cNvPr id="5" name="Picture 4"/>
          <p:cNvPicPr>
            <a:picLocks noChangeAspect="1"/>
          </p:cNvPicPr>
          <p:nvPr/>
        </p:nvPicPr>
        <p:blipFill>
          <a:blip r:embed="rId4"/>
          <a:stretch>
            <a:fillRect/>
          </a:stretch>
        </p:blipFill>
        <p:spPr>
          <a:xfrm>
            <a:off x="0" y="1600200"/>
            <a:ext cx="6163734" cy="5257800"/>
          </a:xfrm>
          <a:prstGeom prst="rect">
            <a:avLst/>
          </a:prstGeom>
        </p:spPr>
      </p:pic>
      <p:pic>
        <p:nvPicPr>
          <p:cNvPr id="1026" name="Picture 2" descr="https://img.loigiaihay.com/picture/2022/0526/855785dd73a0b3feeab1.jpg"/>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b="40044"/>
          <a:stretch/>
        </p:blipFill>
        <p:spPr bwMode="auto">
          <a:xfrm>
            <a:off x="6333067" y="1600200"/>
            <a:ext cx="5858933" cy="516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3 phút đếm ngược với nhạc sôi động 3 minute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6322" y="0"/>
            <a:ext cx="1935678" cy="1230581"/>
          </a:xfrm>
          <a:prstGeom prst="rect">
            <a:avLst/>
          </a:prstGeom>
        </p:spPr>
      </p:pic>
    </p:spTree>
    <p:extLst>
      <p:ext uri="{BB962C8B-B14F-4D97-AF65-F5344CB8AC3E}">
        <p14:creationId xmlns:p14="http://schemas.microsoft.com/office/powerpoint/2010/main" val="2080257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1690546605"/>
              </p:ext>
            </p:extLst>
          </p:nvPr>
        </p:nvGraphicFramePr>
        <p:xfrm>
          <a:off x="273132" y="1052514"/>
          <a:ext cx="11744696" cy="5432425"/>
        </p:xfrm>
        <a:graphic>
          <a:graphicData uri="http://schemas.openxmlformats.org/drawingml/2006/table">
            <a:tbl>
              <a:tblPr firstRow="1" bandRow="1">
                <a:tableStyleId>{5C22544A-7EE6-4342-B048-85BDC9FD1C3A}</a:tableStyleId>
              </a:tblPr>
              <a:tblGrid>
                <a:gridCol w="3683733">
                  <a:extLst>
                    <a:ext uri="{9D8B030D-6E8A-4147-A177-3AD203B41FA5}"/>
                  </a:extLst>
                </a:gridCol>
                <a:gridCol w="3054365">
                  <a:extLst>
                    <a:ext uri="{9D8B030D-6E8A-4147-A177-3AD203B41FA5}"/>
                  </a:extLst>
                </a:gridCol>
                <a:gridCol w="3146375">
                  <a:extLst>
                    <a:ext uri="{9D8B030D-6E8A-4147-A177-3AD203B41FA5}"/>
                  </a:extLst>
                </a:gridCol>
                <a:gridCol w="1860223">
                  <a:extLst>
                    <a:ext uri="{9D8B030D-6E8A-4147-A177-3AD203B41FA5}"/>
                  </a:extLst>
                </a:gridCol>
              </a:tblGrid>
              <a:tr h="922000">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Tốt</a:t>
                      </a:r>
                      <a:endParaRPr lang="en-US" sz="2800" dirty="0">
                        <a:latin typeface="Times New Roman" panose="02020603050405020304" pitchFamily="18" charset="0"/>
                        <a:cs typeface="Times New Roman" panose="02020603050405020304" pitchFamily="18" charset="0"/>
                      </a:endParaRPr>
                    </a:p>
                  </a:txBody>
                  <a:tcPr marL="68591" marR="68591" marT="34280" marB="34280"/>
                </a:tc>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Khá</a:t>
                      </a:r>
                      <a:endParaRPr lang="en-US" sz="2800" dirty="0">
                        <a:latin typeface="Times New Roman" panose="02020603050405020304" pitchFamily="18" charset="0"/>
                        <a:cs typeface="Times New Roman" panose="02020603050405020304" pitchFamily="18" charset="0"/>
                      </a:endParaRPr>
                    </a:p>
                  </a:txBody>
                  <a:tcPr marL="68591" marR="68591" marT="34280" marB="34280"/>
                </a:tc>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Đạt</a:t>
                      </a:r>
                      <a:endParaRPr lang="en-US" sz="2800" dirty="0">
                        <a:latin typeface="Times New Roman" panose="02020603050405020304" pitchFamily="18" charset="0"/>
                        <a:cs typeface="Times New Roman" panose="02020603050405020304" pitchFamily="18" charset="0"/>
                      </a:endParaRPr>
                    </a:p>
                  </a:txBody>
                  <a:tcPr marL="68591" marR="68591" marT="34280" marB="34280"/>
                </a:tc>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Chưa đạt</a:t>
                      </a:r>
                      <a:endParaRPr lang="en-US" sz="2800" dirty="0">
                        <a:latin typeface="Times New Roman" panose="02020603050405020304" pitchFamily="18" charset="0"/>
                        <a:cs typeface="Times New Roman" panose="02020603050405020304" pitchFamily="18" charset="0"/>
                      </a:endParaRPr>
                    </a:p>
                  </a:txBody>
                  <a:tcPr marL="68591" marR="68591" marT="34280" marB="34280"/>
                </a:tc>
                <a:extLst>
                  <a:ext uri="{0D108BD9-81ED-4DB2-BD59-A6C34878D82A}"/>
                </a:extLst>
              </a:tr>
              <a:tr h="4510425">
                <a:tc>
                  <a:txBody>
                    <a:bodyPr/>
                    <a:lstStyle/>
                    <a:p>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vi-VN" sz="2800" kern="1200" baseline="0" dirty="0" smtClean="0">
                          <a:solidFill>
                            <a:schemeClr val="dk1"/>
                          </a:solidFill>
                          <a:effectLst/>
                          <a:latin typeface="Times New Roman" panose="02020603050405020304" pitchFamily="18" charset="0"/>
                          <a:ea typeface="+mn-ea"/>
                          <a:cs typeface="Times New Roman" panose="02020603050405020304" pitchFamily="18" charset="0"/>
                        </a:rPr>
                        <a:t> So sánh</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được từ </a:t>
                      </a:r>
                      <a:r>
                        <a:rPr lang="vi-VN" sz="2800" kern="1200" dirty="0" smtClean="0">
                          <a:solidFill>
                            <a:schemeClr val="dk1"/>
                          </a:solidFill>
                          <a:effectLst/>
                          <a:latin typeface="Times New Roman" panose="02020603050405020304" pitchFamily="18" charset="0"/>
                          <a:ea typeface="+mn-ea"/>
                          <a:cs typeface="Times New Roman" panose="02020603050405020304" pitchFamily="18" charset="0"/>
                        </a:rPr>
                        <a:t>3</a:t>
                      </a:r>
                      <a:r>
                        <a:rPr lang="nl-NL"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nội dung </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pPr marL="0" indent="0">
                        <a:buFontTx/>
                        <a:buNone/>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Đảm</a:t>
                      </a: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a:t>
                      </a:r>
                    </a:p>
                    <a:p>
                      <a:pPr marL="0" indent="0">
                        <a:buFontTx/>
                        <a:buNone/>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bày</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1" marR="68591" marT="34280" marB="34280"/>
                </a:tc>
                <a:tc>
                  <a:txBody>
                    <a:bodyPr/>
                    <a:lstStyle/>
                    <a:p>
                      <a:r>
                        <a:rPr lang="nl-NL" sz="28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800" kern="1200" baseline="0" dirty="0" smtClean="0">
                          <a:solidFill>
                            <a:schemeClr val="dk1"/>
                          </a:solidFill>
                          <a:effectLst/>
                          <a:latin typeface="Times New Roman" panose="02020603050405020304" pitchFamily="18" charset="0"/>
                          <a:ea typeface="+mn-ea"/>
                          <a:cs typeface="Times New Roman" panose="02020603050405020304" pitchFamily="18" charset="0"/>
                        </a:rPr>
                        <a:t>So sánh</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được </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từ  </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2</a:t>
                      </a:r>
                      <a:r>
                        <a:rPr lang="nl-NL"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nội  dung </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pPr marL="0" indent="0">
                        <a:buFontTx/>
                        <a:buNone/>
                      </a:pP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Đảm </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bảo về mặt thời gian</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bày</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457200" indent="-457200">
                        <a:buFontTx/>
                        <a:buChar char="-"/>
                      </a:pP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1" marR="68591" marT="34280" marB="34280"/>
                </a:tc>
                <a:tc>
                  <a:txBody>
                    <a:bodyPr/>
                    <a:lstStyle/>
                    <a:p>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baseline="0" dirty="0" smtClean="0">
                          <a:solidFill>
                            <a:schemeClr val="dk1"/>
                          </a:solidFill>
                          <a:effectLst/>
                          <a:latin typeface="Times New Roman" panose="02020603050405020304" pitchFamily="18" charset="0"/>
                          <a:ea typeface="+mn-ea"/>
                          <a:cs typeface="Times New Roman" panose="02020603050405020304" pitchFamily="18" charset="0"/>
                        </a:rPr>
                        <a:t>So sánh</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được từ  1</a:t>
                      </a:r>
                      <a:r>
                        <a:rPr lang="nl-NL"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smtClean="0">
                          <a:solidFill>
                            <a:schemeClr val="dk1"/>
                          </a:solidFill>
                          <a:effectLst/>
                          <a:latin typeface="Times New Roman" panose="02020603050405020304" pitchFamily="18" charset="0"/>
                          <a:ea typeface="+mn-ea"/>
                          <a:cs typeface="Times New Roman" panose="02020603050405020304" pitchFamily="18" charset="0"/>
                        </a:rPr>
                        <a:t>nội  dung</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indent="0">
                        <a:buFontTx/>
                        <a:buNone/>
                      </a:pP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Đảm bảo về mặt thời gian.</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bày</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457200" indent="-457200">
                        <a:buFontTx/>
                        <a:buChar char="-"/>
                      </a:pP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1" marR="68591" marT="34280" marB="34280"/>
                </a:tc>
                <a:tc>
                  <a:txBody>
                    <a:bodyPr/>
                    <a:lstStyle/>
                    <a:p>
                      <a:r>
                        <a:rPr lang="nl-NL" sz="2800" kern="1200" dirty="0">
                          <a:solidFill>
                            <a:schemeClr val="dk1"/>
                          </a:solidFill>
                          <a:effectLst/>
                          <a:latin typeface="Times New Roman" panose="02020603050405020304" pitchFamily="18" charset="0"/>
                          <a:ea typeface="+mn-ea"/>
                          <a:cs typeface="Times New Roman" panose="02020603050405020304" pitchFamily="18" charset="0"/>
                        </a:rPr>
                        <a:t>Chưa xác định được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nội dung</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91" marR="68591" marT="34280" marB="34280"/>
                </a:tc>
                <a:extLst>
                  <a:ext uri="{0D108BD9-81ED-4DB2-BD59-A6C34878D82A}"/>
                </a:extLst>
              </a:tr>
            </a:tbl>
          </a:graphicData>
        </a:graphic>
      </p:graphicFrame>
      <p:sp>
        <p:nvSpPr>
          <p:cNvPr id="3" name="TextBox 2"/>
          <p:cNvSpPr txBox="1"/>
          <p:nvPr/>
        </p:nvSpPr>
        <p:spPr>
          <a:xfrm>
            <a:off x="4440239" y="188913"/>
            <a:ext cx="3311525" cy="584200"/>
          </a:xfrm>
          <a:prstGeom prst="rect">
            <a:avLst/>
          </a:prstGeom>
          <a:noFill/>
        </p:spPr>
        <p:txBody>
          <a:bodyPr>
            <a:spAutoFit/>
          </a:bodyPr>
          <a:lstStyle/>
          <a:p>
            <a:pPr algn="ctr" eaLnBrk="1" hangingPunct="1">
              <a:defRPr/>
            </a:pPr>
            <a:r>
              <a:rPr lang="vi-VN" sz="3200" b="1" dirty="0">
                <a:solidFill>
                  <a:srgbClr val="FFFF00"/>
                </a:solidFill>
                <a:latin typeface="+mj-lt"/>
                <a:cs typeface="Arial" charset="0"/>
              </a:rPr>
              <a:t>TIÊU CHÍ</a:t>
            </a:r>
            <a:endParaRPr lang="en-US" sz="3200" b="1" dirty="0">
              <a:solidFill>
                <a:srgbClr val="FFFF00"/>
              </a:solidFill>
              <a:latin typeface="+mj-lt"/>
              <a:cs typeface="Arial" charset="0"/>
            </a:endParaRPr>
          </a:p>
        </p:txBody>
      </p:sp>
    </p:spTree>
    <p:extLst>
      <p:ext uri="{BB962C8B-B14F-4D97-AF65-F5344CB8AC3E}">
        <p14:creationId xmlns:p14="http://schemas.microsoft.com/office/powerpoint/2010/main" val="268550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0165278" cy="1330036"/>
          </a:xfrm>
        </p:spPr>
        <p:txBody>
          <a:bodyPr>
            <a:normAutofit/>
          </a:bodyPr>
          <a:lstStyle/>
          <a:p>
            <a:pPr algn="ctr"/>
            <a:r>
              <a:rPr lang="en-US" altLang="vi-VN" sz="3600" b="1" dirty="0" err="1" smtClean="0">
                <a:solidFill>
                  <a:srgbClr val="FF3300"/>
                </a:solidFill>
                <a:latin typeface="Times New Roman" panose="02020603050405020304" pitchFamily="18" charset="0"/>
                <a:cs typeface="Times New Roman" panose="02020603050405020304" pitchFamily="18" charset="0"/>
              </a:rPr>
              <a:t>Thảo</a:t>
            </a:r>
            <a:r>
              <a:rPr lang="en-US" altLang="vi-VN" sz="3600" b="1" dirty="0" smtClean="0">
                <a:solidFill>
                  <a:srgbClr val="FF3300"/>
                </a:solidFill>
                <a:latin typeface="Times New Roman" panose="02020603050405020304" pitchFamily="18" charset="0"/>
                <a:cs typeface="Times New Roman" panose="02020603050405020304" pitchFamily="18" charset="0"/>
              </a:rPr>
              <a:t> </a:t>
            </a:r>
            <a:r>
              <a:rPr lang="en-US" altLang="vi-VN" sz="3600" b="1" dirty="0" err="1" smtClean="0">
                <a:solidFill>
                  <a:srgbClr val="FF3300"/>
                </a:solidFill>
                <a:latin typeface="Times New Roman" panose="02020603050405020304" pitchFamily="18" charset="0"/>
                <a:cs typeface="Times New Roman" panose="02020603050405020304" pitchFamily="18" charset="0"/>
              </a:rPr>
              <a:t>luận</a:t>
            </a:r>
            <a:r>
              <a:rPr lang="en-US" altLang="vi-VN" sz="3600" b="1" dirty="0" smtClean="0">
                <a:solidFill>
                  <a:srgbClr val="FF3300"/>
                </a:solidFill>
                <a:latin typeface="Times New Roman" panose="02020603050405020304" pitchFamily="18" charset="0"/>
                <a:cs typeface="Times New Roman" panose="02020603050405020304" pitchFamily="18" charset="0"/>
              </a:rPr>
              <a:t/>
            </a:r>
            <a:br>
              <a:rPr lang="en-US" altLang="vi-VN" sz="3600" b="1" dirty="0" smtClean="0">
                <a:solidFill>
                  <a:srgbClr val="FF3300"/>
                </a:solidFill>
                <a:latin typeface="Times New Roman" panose="02020603050405020304" pitchFamily="18" charset="0"/>
                <a:cs typeface="Times New Roman" panose="02020603050405020304" pitchFamily="18" charset="0"/>
              </a:rPr>
            </a:br>
            <a:r>
              <a:rPr lang="en-US" altLang="vi-VN" sz="2700" b="1" dirty="0" err="1" smtClean="0">
                <a:solidFill>
                  <a:srgbClr val="FF3300"/>
                </a:solidFill>
                <a:latin typeface="Times New Roman" panose="02020603050405020304" pitchFamily="18" charset="0"/>
                <a:cs typeface="Times New Roman" panose="02020603050405020304" pitchFamily="18" charset="0"/>
              </a:rPr>
              <a:t>Dựa</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vào</a:t>
            </a:r>
            <a:r>
              <a:rPr lang="en-US" altLang="vi-VN" sz="2700" b="1" dirty="0" smtClean="0">
                <a:solidFill>
                  <a:srgbClr val="FF3300"/>
                </a:solidFill>
                <a:latin typeface="Times New Roman" panose="02020603050405020304" pitchFamily="18" charset="0"/>
                <a:cs typeface="Times New Roman" panose="02020603050405020304" pitchFamily="18" charset="0"/>
              </a:rPr>
              <a:t> 2 </a:t>
            </a:r>
            <a:r>
              <a:rPr lang="en-US" altLang="vi-VN" sz="2700" b="1" dirty="0" err="1" smtClean="0">
                <a:solidFill>
                  <a:srgbClr val="FF3300"/>
                </a:solidFill>
                <a:latin typeface="Times New Roman" panose="02020603050405020304" pitchFamily="18" charset="0"/>
                <a:cs typeface="Times New Roman" panose="02020603050405020304" pitchFamily="18" charset="0"/>
              </a:rPr>
              <a:t>biểu</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đồ</a:t>
            </a:r>
            <a:r>
              <a:rPr lang="en-US" altLang="vi-VN" sz="2700" b="1" dirty="0" smtClean="0">
                <a:solidFill>
                  <a:srgbClr val="FF3300"/>
                </a:solidFill>
                <a:latin typeface="Times New Roman" panose="02020603050405020304" pitchFamily="18" charset="0"/>
                <a:cs typeface="Times New Roman" panose="02020603050405020304" pitchFamily="18" charset="0"/>
              </a:rPr>
              <a:t>, so </a:t>
            </a:r>
            <a:r>
              <a:rPr lang="en-US" altLang="vi-VN" sz="2700" b="1" dirty="0" err="1">
                <a:solidFill>
                  <a:srgbClr val="FF3300"/>
                </a:solidFill>
                <a:latin typeface="Times New Roman" panose="02020603050405020304" pitchFamily="18" charset="0"/>
                <a:cs typeface="Times New Roman" panose="02020603050405020304" pitchFamily="18" charset="0"/>
              </a:rPr>
              <a:t>sánh</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đặc</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điểm</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đô</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thị</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hóa</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Trung</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smtClean="0">
                <a:solidFill>
                  <a:srgbClr val="FF3300"/>
                </a:solidFill>
                <a:latin typeface="Times New Roman" panose="02020603050405020304" pitchFamily="18" charset="0"/>
                <a:cs typeface="Times New Roman" panose="02020603050405020304" pitchFamily="18" charset="0"/>
              </a:rPr>
              <a:t/>
            </a:r>
            <a:br>
              <a:rPr lang="en-US" altLang="vi-VN" sz="2700" b="1" dirty="0" smtClean="0">
                <a:solidFill>
                  <a:srgbClr val="FF3300"/>
                </a:solidFill>
                <a:latin typeface="Times New Roman" panose="02020603050405020304" pitchFamily="18" charset="0"/>
                <a:cs typeface="Times New Roman" panose="02020603050405020304" pitchFamily="18" charset="0"/>
              </a:rPr>
            </a:br>
            <a:r>
              <a:rPr lang="en-US" altLang="vi-VN" sz="2700" b="1" dirty="0" err="1" smtClean="0">
                <a:solidFill>
                  <a:srgbClr val="FF3300"/>
                </a:solidFill>
                <a:latin typeface="Times New Roman" panose="02020603050405020304" pitchFamily="18" charset="0"/>
                <a:cs typeface="Times New Roman" panose="02020603050405020304" pitchFamily="18" charset="0"/>
              </a:rPr>
              <a:t>và</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a:solidFill>
                  <a:srgbClr val="FF3300"/>
                </a:solidFill>
                <a:latin typeface="Times New Roman" panose="02020603050405020304" pitchFamily="18" charset="0"/>
                <a:cs typeface="Times New Roman" panose="02020603050405020304" pitchFamily="18" charset="0"/>
              </a:rPr>
              <a:t>Nam </a:t>
            </a:r>
            <a:r>
              <a:rPr lang="en-US" altLang="vi-VN" sz="2700" b="1" dirty="0" err="1">
                <a:solidFill>
                  <a:srgbClr val="FF3300"/>
                </a:solidFill>
                <a:latin typeface="Times New Roman" panose="02020603050405020304" pitchFamily="18" charset="0"/>
                <a:cs typeface="Times New Roman" panose="02020603050405020304" pitchFamily="18" charset="0"/>
              </a:rPr>
              <a:t>Mĩ</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với</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đặc</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điểm</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đô</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thị</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hóa</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a:solidFill>
                  <a:srgbClr val="FF3300"/>
                </a:solidFill>
                <a:latin typeface="Times New Roman" panose="02020603050405020304" pitchFamily="18" charset="0"/>
                <a:cs typeface="Times New Roman" panose="02020603050405020304" pitchFamily="18" charset="0"/>
              </a:rPr>
              <a:t>Bắc</a:t>
            </a:r>
            <a:r>
              <a:rPr lang="en-US" altLang="vi-VN" sz="2700" b="1" dirty="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Mĩ</a:t>
            </a:r>
            <a:r>
              <a:rPr lang="en-US" altLang="vi-VN" sz="2700" b="1" dirty="0" smtClean="0">
                <a:solidFill>
                  <a:srgbClr val="FF3300"/>
                </a:solidFill>
                <a:latin typeface="Times New Roman" panose="02020603050405020304" pitchFamily="18" charset="0"/>
                <a:cs typeface="Times New Roman" panose="02020603050405020304" pitchFamily="18" charset="0"/>
              </a:rPr>
              <a:t> ( </a:t>
            </a:r>
            <a:r>
              <a:rPr lang="en-US" altLang="vi-VN" sz="2700" b="1" dirty="0" err="1" smtClean="0">
                <a:solidFill>
                  <a:srgbClr val="FF3300"/>
                </a:solidFill>
                <a:latin typeface="Times New Roman" panose="02020603050405020304" pitchFamily="18" charset="0"/>
                <a:cs typeface="Times New Roman" panose="02020603050405020304" pitchFamily="18" charset="0"/>
              </a:rPr>
              <a:t>Giống</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và</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khác</a:t>
            </a:r>
            <a:r>
              <a:rPr lang="en-US" altLang="vi-VN" sz="2700" b="1" dirty="0" smtClean="0">
                <a:solidFill>
                  <a:srgbClr val="FF3300"/>
                </a:solidFill>
                <a:latin typeface="Times New Roman" panose="02020603050405020304" pitchFamily="18" charset="0"/>
                <a:cs typeface="Times New Roman" panose="02020603050405020304" pitchFamily="18" charset="0"/>
              </a:rPr>
              <a:t> </a:t>
            </a:r>
            <a:r>
              <a:rPr lang="en-US" altLang="vi-VN" sz="2700" b="1" dirty="0" err="1" smtClean="0">
                <a:solidFill>
                  <a:srgbClr val="FF3300"/>
                </a:solidFill>
                <a:latin typeface="Times New Roman" panose="02020603050405020304" pitchFamily="18" charset="0"/>
                <a:cs typeface="Times New Roman" panose="02020603050405020304" pitchFamily="18" charset="0"/>
              </a:rPr>
              <a:t>nhau</a:t>
            </a:r>
            <a:r>
              <a:rPr lang="en-US" altLang="vi-VN" sz="2700" b="1" dirty="0" smtClean="0">
                <a:solidFill>
                  <a:srgbClr val="FF3300"/>
                </a:solidFill>
                <a:latin typeface="Times New Roman" panose="02020603050405020304" pitchFamily="18" charset="0"/>
                <a:cs typeface="Times New Roman" panose="02020603050405020304" pitchFamily="18" charset="0"/>
              </a:rPr>
              <a:t>)</a:t>
            </a:r>
            <a:endParaRPr lang="en-US" sz="2700" dirty="0"/>
          </a:p>
        </p:txBody>
      </p:sp>
      <p:pic>
        <p:nvPicPr>
          <p:cNvPr id="5" name="Picture 4"/>
          <p:cNvPicPr>
            <a:picLocks noChangeAspect="1"/>
          </p:cNvPicPr>
          <p:nvPr/>
        </p:nvPicPr>
        <p:blipFill>
          <a:blip r:embed="rId4"/>
          <a:stretch>
            <a:fillRect/>
          </a:stretch>
        </p:blipFill>
        <p:spPr>
          <a:xfrm>
            <a:off x="0" y="1600200"/>
            <a:ext cx="6163734" cy="5257800"/>
          </a:xfrm>
          <a:prstGeom prst="rect">
            <a:avLst/>
          </a:prstGeom>
        </p:spPr>
      </p:pic>
      <p:pic>
        <p:nvPicPr>
          <p:cNvPr id="1026" name="Picture 2" descr="https://img.loigiaihay.com/picture/2022/0526/855785dd73a0b3feeab1.jpg"/>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b="40044"/>
          <a:stretch/>
        </p:blipFill>
        <p:spPr bwMode="auto">
          <a:xfrm>
            <a:off x="6333067" y="1600200"/>
            <a:ext cx="5858933" cy="516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3 phút đếm ngược với nhạc sôi động 3 minutes countdown with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56322" y="0"/>
            <a:ext cx="1935678" cy="1230581"/>
          </a:xfrm>
          <a:prstGeom prst="rect">
            <a:avLst/>
          </a:prstGeom>
        </p:spPr>
      </p:pic>
    </p:spTree>
    <p:extLst>
      <p:ext uri="{BB962C8B-B14F-4D97-AF65-F5344CB8AC3E}">
        <p14:creationId xmlns:p14="http://schemas.microsoft.com/office/powerpoint/2010/main" val="3256016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ặc điểm dân cư">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758" y="183818"/>
            <a:ext cx="11542816" cy="5967600"/>
          </a:xfrm>
          <a:prstGeom prst="rect">
            <a:avLst/>
          </a:prstGeom>
        </p:spPr>
      </p:pic>
    </p:spTree>
    <p:extLst>
      <p:ext uri="{BB962C8B-B14F-4D97-AF65-F5344CB8AC3E}">
        <p14:creationId xmlns:p14="http://schemas.microsoft.com/office/powerpoint/2010/main" val="737484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4012635662"/>
              </p:ext>
            </p:extLst>
          </p:nvPr>
        </p:nvGraphicFramePr>
        <p:xfrm>
          <a:off x="609599" y="1246909"/>
          <a:ext cx="11360728" cy="6871288"/>
        </p:xfrm>
        <a:graphic>
          <a:graphicData uri="http://schemas.openxmlformats.org/drawingml/2006/table">
            <a:tbl>
              <a:tblPr/>
              <a:tblGrid>
                <a:gridCol w="1577259"/>
                <a:gridCol w="4059563"/>
                <a:gridCol w="5723906"/>
              </a:tblGrid>
              <a:tr h="104970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7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Bắc</a:t>
                      </a:r>
                      <a:r>
                        <a:rPr kumimoji="0" lang="en-US" sz="37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37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Mĩ</a:t>
                      </a:r>
                      <a:endParaRPr kumimoji="0" lang="en-US" sz="37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7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Trung</a:t>
                      </a:r>
                      <a:r>
                        <a:rPr kumimoji="0" lang="en-US" sz="37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a:t>
                      </a:r>
                      <a:r>
                        <a:rPr kumimoji="0" lang="en-US" sz="37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và</a:t>
                      </a:r>
                      <a:r>
                        <a:rPr kumimoji="0" lang="en-US" sz="37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rPr>
                        <a:t> Nam </a:t>
                      </a:r>
                      <a:r>
                        <a:rPr kumimoji="0" lang="en-US" sz="3700" b="0" i="0" u="none" strike="noStrike" cap="none" normalizeH="0" baseline="0" dirty="0" err="1" smtClean="0">
                          <a:ln>
                            <a:noFill/>
                          </a:ln>
                          <a:solidFill>
                            <a:schemeClr val="tx1"/>
                          </a:solidFill>
                          <a:effectLst>
                            <a:outerShdw blurRad="38100" dist="38100" dir="2700000" algn="tl">
                              <a:srgbClr val="C0C0C0"/>
                            </a:outerShdw>
                          </a:effectLst>
                          <a:latin typeface="Times New Roman" pitchFamily="18" charset="0"/>
                        </a:rPr>
                        <a:t>Mĩ</a:t>
                      </a:r>
                      <a:endParaRPr kumimoji="0" lang="en-US" sz="3700" b="0" i="0" u="none" strike="noStrike" cap="none" normalizeH="0" baseline="0" dirty="0" smtClean="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23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700" b="0" i="0" u="none" strike="noStrike" cap="none" normalizeH="0" baseline="0" dirty="0" err="1">
                          <a:ln>
                            <a:noFill/>
                          </a:ln>
                          <a:solidFill>
                            <a:schemeClr val="tx1"/>
                          </a:solidFill>
                          <a:effectLst>
                            <a:outerShdw blurRad="38100" dist="38100" dir="2700000" algn="tl">
                              <a:srgbClr val="C0C0C0"/>
                            </a:outerShdw>
                          </a:effectLst>
                          <a:latin typeface="Times New Roman" pitchFamily="18" charset="0"/>
                        </a:rPr>
                        <a:t>Giống</a:t>
                      </a:r>
                      <a:r>
                        <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rPr>
                        <a:t> </a:t>
                      </a:r>
                      <a:r>
                        <a:rPr kumimoji="0" lang="en-US" sz="3700" b="0" i="0" u="none" strike="noStrike" cap="none" normalizeH="0" baseline="0" dirty="0" err="1">
                          <a:ln>
                            <a:noFill/>
                          </a:ln>
                          <a:solidFill>
                            <a:schemeClr val="tx1"/>
                          </a:solidFill>
                          <a:effectLst>
                            <a:outerShdw blurRad="38100" dist="38100" dir="2700000" algn="tl">
                              <a:srgbClr val="C0C0C0"/>
                            </a:outerShdw>
                          </a:effectLst>
                          <a:latin typeface="Times New Roman" pitchFamily="18" charset="0"/>
                        </a:rPr>
                        <a:t>nhau</a:t>
                      </a:r>
                      <a:endPar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38013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rPr>
                        <a:t>Khác nhau</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7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fontAlgn="base">
                        <a:lnSpc>
                          <a:spcPct val="115000"/>
                        </a:lnSpc>
                        <a:spcBef>
                          <a:spcPct val="0"/>
                        </a:spcBef>
                        <a:spcAft>
                          <a:spcPct val="0"/>
                        </a:spcAft>
                      </a:pPr>
                      <a:r>
                        <a:rPr lang="en-US" altLang="en-US" sz="2800" dirty="0" smtClean="0">
                          <a:solidFill>
                            <a:srgbClr val="000000"/>
                          </a:solidFill>
                          <a:latin typeface="Times New Roman" panose="02020603050405020304" pitchFamily="18" charset="0"/>
                          <a:ea typeface="#9Slide03 Roboto Medium" charset="0"/>
                          <a:cs typeface="Times New Roman" panose="02020603050405020304" pitchFamily="18" charset="0"/>
                        </a:rPr>
                        <a:t>-</a:t>
                      </a:r>
                      <a:r>
                        <a:rPr lang="en-US" altLang="en-US" sz="2800" dirty="0" err="1" smtClean="0">
                          <a:solidFill>
                            <a:srgbClr val="000000"/>
                          </a:solidFill>
                          <a:latin typeface="Times New Roman" panose="02020603050405020304" pitchFamily="18" charset="0"/>
                          <a:ea typeface="#9Slide03 Roboto Medium" charset="0"/>
                          <a:cs typeface="Times New Roman" panose="02020603050405020304" pitchFamily="18" charset="0"/>
                        </a:rPr>
                        <a:t>Đô</a:t>
                      </a:r>
                      <a:r>
                        <a:rPr lang="en-US" altLang="en-US" sz="28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9Slide03 Roboto Medium" charset="0"/>
                          <a:cs typeface="Times New Roman" panose="02020603050405020304" pitchFamily="18" charset="0"/>
                        </a:rPr>
                        <a:t>thị</a:t>
                      </a:r>
                      <a:r>
                        <a:rPr lang="en-US" altLang="en-US" sz="28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9Slide03 Roboto Medium" charset="0"/>
                          <a:cs typeface="Times New Roman" panose="02020603050405020304" pitchFamily="18" charset="0"/>
                        </a:rPr>
                        <a:t>hoá</a:t>
                      </a:r>
                      <a:r>
                        <a:rPr lang="en-US" altLang="en-US" sz="28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9Slide03 Roboto Medium" charset="0"/>
                          <a:cs typeface="Times New Roman" panose="02020603050405020304" pitchFamily="18" charset="0"/>
                        </a:rPr>
                        <a:t>gắn</a:t>
                      </a:r>
                      <a:r>
                        <a:rPr lang="en-US" altLang="en-US" sz="28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9Slide03 Roboto Medium" charset="0"/>
                          <a:cs typeface="Times New Roman" panose="02020603050405020304" pitchFamily="18" charset="0"/>
                        </a:rPr>
                        <a:t>liền</a:t>
                      </a:r>
                      <a:r>
                        <a:rPr lang="en-US" altLang="en-US" sz="2800" baseline="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ea typeface="#9Slide03 Roboto Medium" charset="0"/>
                          <a:cs typeface="Times New Roman" panose="02020603050405020304" pitchFamily="18" charset="0"/>
                        </a:rPr>
                        <a:t>với</a:t>
                      </a:r>
                      <a:r>
                        <a:rPr lang="en-US" altLang="en-US" sz="2800" baseline="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ea typeface="#9Slide03 Roboto Medium" charset="0"/>
                          <a:cs typeface="Times New Roman" panose="02020603050405020304" pitchFamily="18" charset="0"/>
                        </a:rPr>
                        <a:t>công</a:t>
                      </a:r>
                      <a:r>
                        <a:rPr lang="en-US" altLang="en-US" sz="2800" dirty="0" smtClean="0">
                          <a:solidFill>
                            <a:srgbClr val="FF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ea typeface="#9Slide03 Roboto Medium" charset="0"/>
                          <a:cs typeface="Times New Roman" panose="02020603050405020304" pitchFamily="18" charset="0"/>
                        </a:rPr>
                        <a:t>nghiệp</a:t>
                      </a:r>
                      <a:r>
                        <a:rPr lang="en-US" altLang="en-US" sz="2800" dirty="0" smtClean="0">
                          <a:solidFill>
                            <a:srgbClr val="FF0000"/>
                          </a:solidFill>
                          <a:latin typeface="Times New Roman" panose="02020603050405020304" pitchFamily="18" charset="0"/>
                          <a:ea typeface="#9Slide03 Roboto Medium"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ea typeface="#9Slide03 Roboto Medium" charset="0"/>
                          <a:cs typeface="Times New Roman" panose="02020603050405020304" pitchFamily="18" charset="0"/>
                        </a:rPr>
                        <a:t>hóa</a:t>
                      </a:r>
                      <a:endParaRPr kumimoji="0" lang="en-US" sz="28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marL="121920" marR="121920" marT="45696" marB="4569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dirty="0"/>
                    </a:p>
                  </a:txBody>
                  <a:tcPr marL="121920" marR="121920"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24" name="Rectangle 23"/>
          <p:cNvSpPr>
            <a:spLocks noGrp="1"/>
          </p:cNvSpPr>
          <p:nvPr>
            <p:ph type="title"/>
          </p:nvPr>
        </p:nvSpPr>
        <p:spPr>
          <a:xfrm>
            <a:off x="609600" y="0"/>
            <a:ext cx="11277600" cy="1397000"/>
          </a:xfrm>
        </p:spPr>
        <p:txBody>
          <a:bodyPr/>
          <a:lstStyle/>
          <a:p>
            <a:r>
              <a:rPr lang="en-US" altLang="vi-VN" sz="3200" b="1" dirty="0">
                <a:solidFill>
                  <a:srgbClr val="FF3300"/>
                </a:solidFill>
                <a:latin typeface="Times New Roman" panose="02020603050405020304" pitchFamily="18" charset="0"/>
                <a:cs typeface="Times New Roman" panose="02020603050405020304" pitchFamily="18" charset="0"/>
              </a:rPr>
              <a:t>So </a:t>
            </a:r>
            <a:r>
              <a:rPr lang="en-US" altLang="vi-VN" sz="3200" b="1" dirty="0" err="1">
                <a:solidFill>
                  <a:srgbClr val="FF3300"/>
                </a:solidFill>
                <a:latin typeface="Times New Roman" panose="02020603050405020304" pitchFamily="18" charset="0"/>
                <a:cs typeface="Times New Roman" panose="02020603050405020304" pitchFamily="18" charset="0"/>
              </a:rPr>
              <a:t>sánh</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đặc</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điểm</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smtClean="0">
                <a:solidFill>
                  <a:srgbClr val="FF3300"/>
                </a:solidFill>
                <a:latin typeface="Times New Roman" panose="02020603050405020304" pitchFamily="18" charset="0"/>
                <a:cs typeface="Times New Roman" panose="02020603050405020304" pitchFamily="18" charset="0"/>
              </a:rPr>
              <a:t> </a:t>
            </a:r>
            <a:r>
              <a:rPr lang="en-US" altLang="vi-VN" sz="3200" b="1" dirty="0" err="1" smtClean="0">
                <a:solidFill>
                  <a:srgbClr val="FF3300"/>
                </a:solidFill>
                <a:latin typeface="Times New Roman" panose="02020603050405020304" pitchFamily="18" charset="0"/>
                <a:cs typeface="Times New Roman" panose="02020603050405020304" pitchFamily="18" charset="0"/>
              </a:rPr>
              <a:t>đô</a:t>
            </a:r>
            <a:r>
              <a:rPr lang="en-US" altLang="vi-VN" sz="3200" b="1" dirty="0" smtClean="0">
                <a:solidFill>
                  <a:srgbClr val="FF3300"/>
                </a:solidFill>
                <a:latin typeface="Times New Roman" panose="02020603050405020304" pitchFamily="18" charset="0"/>
                <a:cs typeface="Times New Roman" panose="02020603050405020304" pitchFamily="18" charset="0"/>
              </a:rPr>
              <a:t> </a:t>
            </a:r>
            <a:r>
              <a:rPr lang="en-US" altLang="vi-VN" sz="3200" b="1" dirty="0" err="1" smtClean="0">
                <a:solidFill>
                  <a:srgbClr val="FF3300"/>
                </a:solidFill>
                <a:latin typeface="Times New Roman" panose="02020603050405020304" pitchFamily="18" charset="0"/>
                <a:cs typeface="Times New Roman" panose="02020603050405020304" pitchFamily="18" charset="0"/>
              </a:rPr>
              <a:t>thị</a:t>
            </a:r>
            <a:r>
              <a:rPr lang="en-US" altLang="vi-VN" sz="3200" b="1" dirty="0" smtClean="0">
                <a:solidFill>
                  <a:srgbClr val="FF3300"/>
                </a:solidFill>
                <a:latin typeface="Times New Roman" panose="02020603050405020304" pitchFamily="18" charset="0"/>
                <a:cs typeface="Times New Roman" panose="02020603050405020304" pitchFamily="18" charset="0"/>
              </a:rPr>
              <a:t> </a:t>
            </a:r>
            <a:r>
              <a:rPr lang="en-US" altLang="vi-VN" sz="3200" b="1" dirty="0" err="1" smtClean="0">
                <a:solidFill>
                  <a:srgbClr val="FF3300"/>
                </a:solidFill>
                <a:latin typeface="Times New Roman" panose="02020603050405020304" pitchFamily="18" charset="0"/>
                <a:cs typeface="Times New Roman" panose="02020603050405020304" pitchFamily="18" charset="0"/>
              </a:rPr>
              <a:t>hóa</a:t>
            </a:r>
            <a:r>
              <a:rPr lang="en-US" altLang="vi-VN" sz="3200" b="1" dirty="0" smtClean="0">
                <a:solidFill>
                  <a:srgbClr val="FF3300"/>
                </a:solidFill>
                <a:latin typeface="Times New Roman" panose="02020603050405020304" pitchFamily="18" charset="0"/>
                <a:cs typeface="Times New Roman" panose="02020603050405020304" pitchFamily="18" charset="0"/>
              </a:rPr>
              <a:t> </a:t>
            </a:r>
            <a:r>
              <a:rPr lang="en-US" altLang="vi-VN" sz="3200" b="1" dirty="0">
                <a:solidFill>
                  <a:srgbClr val="FF3300"/>
                </a:solidFill>
                <a:latin typeface="Times New Roman" panose="02020603050405020304" pitchFamily="18" charset="0"/>
                <a:cs typeface="Times New Roman" panose="02020603050405020304" pitchFamily="18" charset="0"/>
              </a:rPr>
              <a:t>ở </a:t>
            </a:r>
            <a:r>
              <a:rPr lang="en-US" altLang="vi-VN" sz="3200" b="1" dirty="0" err="1">
                <a:solidFill>
                  <a:srgbClr val="FF3300"/>
                </a:solidFill>
                <a:latin typeface="Times New Roman" panose="02020603050405020304" pitchFamily="18" charset="0"/>
                <a:cs typeface="Times New Roman" panose="02020603050405020304" pitchFamily="18" charset="0"/>
              </a:rPr>
              <a:t>Trung</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và</a:t>
            </a:r>
            <a:r>
              <a:rPr lang="en-US" altLang="vi-VN" sz="3200" b="1" dirty="0">
                <a:solidFill>
                  <a:srgbClr val="FF3300"/>
                </a:solidFill>
                <a:latin typeface="Times New Roman" panose="02020603050405020304" pitchFamily="18" charset="0"/>
                <a:cs typeface="Times New Roman" panose="02020603050405020304" pitchFamily="18" charset="0"/>
              </a:rPr>
              <a:t> Nam </a:t>
            </a:r>
            <a:r>
              <a:rPr lang="en-US" altLang="vi-VN" sz="3200" b="1" dirty="0" err="1">
                <a:solidFill>
                  <a:srgbClr val="FF3300"/>
                </a:solidFill>
                <a:latin typeface="Times New Roman" panose="02020603050405020304" pitchFamily="18" charset="0"/>
                <a:cs typeface="Times New Roman" panose="02020603050405020304" pitchFamily="18" charset="0"/>
              </a:rPr>
              <a:t>Mĩ</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với</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đặc</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điểm</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đô</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thị</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hóa</a:t>
            </a:r>
            <a:r>
              <a:rPr lang="en-US" altLang="vi-VN" sz="3200" b="1" dirty="0">
                <a:solidFill>
                  <a:srgbClr val="FF3300"/>
                </a:solidFill>
                <a:latin typeface="Times New Roman" panose="02020603050405020304" pitchFamily="18" charset="0"/>
                <a:cs typeface="Times New Roman" panose="02020603050405020304" pitchFamily="18" charset="0"/>
              </a:rPr>
              <a:t> ở </a:t>
            </a:r>
            <a:r>
              <a:rPr lang="en-US" altLang="vi-VN" sz="3200" b="1" dirty="0" err="1">
                <a:solidFill>
                  <a:srgbClr val="FF3300"/>
                </a:solidFill>
                <a:latin typeface="Times New Roman" panose="02020603050405020304" pitchFamily="18" charset="0"/>
                <a:cs typeface="Times New Roman" panose="02020603050405020304" pitchFamily="18" charset="0"/>
              </a:rPr>
              <a:t>Bắc</a:t>
            </a:r>
            <a:r>
              <a:rPr lang="en-US" altLang="vi-VN" sz="3200" b="1" dirty="0">
                <a:solidFill>
                  <a:srgbClr val="FF3300"/>
                </a:solidFill>
                <a:latin typeface="Times New Roman" panose="02020603050405020304" pitchFamily="18" charset="0"/>
                <a:cs typeface="Times New Roman" panose="02020603050405020304" pitchFamily="18" charset="0"/>
              </a:rPr>
              <a:t> </a:t>
            </a:r>
            <a:r>
              <a:rPr lang="en-US" altLang="vi-VN" sz="3200" b="1" dirty="0" err="1">
                <a:solidFill>
                  <a:srgbClr val="FF3300"/>
                </a:solidFill>
                <a:latin typeface="Times New Roman" panose="02020603050405020304" pitchFamily="18" charset="0"/>
                <a:cs typeface="Times New Roman" panose="02020603050405020304" pitchFamily="18" charset="0"/>
              </a:rPr>
              <a:t>Mĩ</a:t>
            </a:r>
            <a:endParaRPr lang="en-US" altLang="vi-VN" sz="3200" b="1" dirty="0">
              <a:solidFill>
                <a:srgbClr val="FF330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607293" y="2555139"/>
            <a:ext cx="8534400" cy="16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Clr>
                <a:schemeClr val="hlink"/>
              </a:buClr>
              <a:buSzPct val="60000"/>
              <a:buFontTx/>
              <a:buNone/>
            </a:pPr>
            <a:r>
              <a:rPr lang="sv-SE" altLang="vi-VN" dirty="0" smtClean="0">
                <a:latin typeface="Times New Roman" panose="02020603050405020304" pitchFamily="18" charset="0"/>
              </a:rPr>
              <a:t>- Tốc độ đô thị hóa cao.</a:t>
            </a:r>
          </a:p>
          <a:p>
            <a:pPr eaLnBrk="1" hangingPunct="1">
              <a:buClr>
                <a:schemeClr val="hlink"/>
              </a:buClr>
              <a:buSzPct val="60000"/>
              <a:buFontTx/>
              <a:buNone/>
            </a:pPr>
            <a:r>
              <a:rPr lang="sv-SE" altLang="vi-VN" dirty="0" smtClean="0">
                <a:latin typeface="Times New Roman" panose="02020603050405020304" pitchFamily="18" charset="0"/>
              </a:rPr>
              <a:t>- Các đô thị lớn tập trung </a:t>
            </a:r>
            <a:r>
              <a:rPr lang="en-US" altLang="vi-VN" dirty="0" err="1" smtClean="0">
                <a:latin typeface="Times New Roman" panose="02020603050405020304" pitchFamily="18" charset="0"/>
              </a:rPr>
              <a:t>đông</a:t>
            </a:r>
            <a:r>
              <a:rPr lang="en-US" altLang="vi-VN" dirty="0" smtClean="0">
                <a:latin typeface="Times New Roman" panose="02020603050405020304" pitchFamily="18" charset="0"/>
              </a:rPr>
              <a:t> </a:t>
            </a:r>
            <a:r>
              <a:rPr lang="en-US" altLang="vi-VN" dirty="0" err="1">
                <a:latin typeface="Times New Roman" panose="02020603050405020304" pitchFamily="18" charset="0"/>
              </a:rPr>
              <a:t>đúc</a:t>
            </a:r>
            <a:r>
              <a:rPr lang="en-US" altLang="vi-VN" dirty="0">
                <a:latin typeface="Times New Roman" panose="02020603050405020304" pitchFamily="18" charset="0"/>
              </a:rPr>
              <a:t> </a:t>
            </a:r>
            <a:r>
              <a:rPr lang="en-US" altLang="vi-VN" dirty="0" err="1">
                <a:latin typeface="Times New Roman" panose="02020603050405020304" pitchFamily="18" charset="0"/>
              </a:rPr>
              <a:t>vùng</a:t>
            </a:r>
            <a:r>
              <a:rPr lang="en-US" altLang="vi-VN" dirty="0">
                <a:latin typeface="Times New Roman" panose="02020603050405020304" pitchFamily="18" charset="0"/>
              </a:rPr>
              <a:t> </a:t>
            </a:r>
            <a:r>
              <a:rPr lang="en-US" altLang="vi-VN" dirty="0" err="1">
                <a:latin typeface="Times New Roman" panose="02020603050405020304" pitchFamily="18" charset="0"/>
              </a:rPr>
              <a:t>ven</a:t>
            </a:r>
            <a:r>
              <a:rPr lang="en-US" altLang="vi-VN" dirty="0">
                <a:latin typeface="Times New Roman" panose="02020603050405020304" pitchFamily="18" charset="0"/>
              </a:rPr>
              <a:t> </a:t>
            </a:r>
            <a:r>
              <a:rPr lang="en-US" altLang="vi-VN" dirty="0" err="1">
                <a:latin typeface="Times New Roman" panose="02020603050405020304" pitchFamily="18" charset="0"/>
              </a:rPr>
              <a:t>biển</a:t>
            </a:r>
            <a:r>
              <a:rPr lang="en-US" altLang="vi-VN" dirty="0">
                <a:latin typeface="Times New Roman" panose="02020603050405020304" pitchFamily="18" charset="0"/>
              </a:rPr>
              <a:t>, </a:t>
            </a:r>
            <a:r>
              <a:rPr lang="en-US" altLang="vi-VN" dirty="0" err="1">
                <a:latin typeface="Times New Roman" panose="02020603050405020304" pitchFamily="18" charset="0"/>
              </a:rPr>
              <a:t>cửa</a:t>
            </a:r>
            <a:r>
              <a:rPr lang="en-US" altLang="vi-VN" dirty="0">
                <a:latin typeface="Times New Roman" panose="02020603050405020304" pitchFamily="18" charset="0"/>
              </a:rPr>
              <a:t> </a:t>
            </a:r>
            <a:r>
              <a:rPr lang="en-US" altLang="vi-VN" dirty="0" err="1" smtClean="0">
                <a:latin typeface="Times New Roman" panose="02020603050405020304" pitchFamily="18" charset="0"/>
              </a:rPr>
              <a:t>sông</a:t>
            </a:r>
            <a:r>
              <a:rPr lang="en-US" altLang="vi-VN" dirty="0" smtClean="0">
                <a:latin typeface="Times New Roman" panose="02020603050405020304" pitchFamily="18" charset="0"/>
              </a:rPr>
              <a:t>.</a:t>
            </a:r>
            <a:endParaRPr lang="en-US" altLang="vi-VN" dirty="0">
              <a:latin typeface="Times New Roman" panose="02020603050405020304" pitchFamily="18" charset="0"/>
            </a:endParaRPr>
          </a:p>
        </p:txBody>
      </p:sp>
      <p:sp>
        <p:nvSpPr>
          <p:cNvPr id="5" name="Rectangle 4"/>
          <p:cNvSpPr>
            <a:spLocks noChangeArrowheads="1"/>
          </p:cNvSpPr>
          <p:nvPr/>
        </p:nvSpPr>
        <p:spPr bwMode="auto">
          <a:xfrm>
            <a:off x="2204193" y="4333090"/>
            <a:ext cx="3545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dirty="0">
              <a:latin typeface="Times New Roman" panose="02020603050405020304" pitchFamily="18" charset="0"/>
            </a:endParaRPr>
          </a:p>
        </p:txBody>
      </p:sp>
      <p:sp>
        <p:nvSpPr>
          <p:cNvPr id="6" name="Rectangle 5"/>
          <p:cNvSpPr/>
          <p:nvPr/>
        </p:nvSpPr>
        <p:spPr>
          <a:xfrm>
            <a:off x="6400799" y="4254336"/>
            <a:ext cx="5332021" cy="658642"/>
          </a:xfrm>
          <a:prstGeom prst="rect">
            <a:avLst/>
          </a:prstGeom>
        </p:spPr>
        <p:txBody>
          <a:bodyPr wrap="square">
            <a:spAutoFit/>
          </a:bodyPr>
          <a:lstStyle/>
          <a:p>
            <a:pPr fontAlgn="base">
              <a:lnSpc>
                <a:spcPct val="115000"/>
              </a:lnSpc>
              <a:spcBef>
                <a:spcPct val="0"/>
              </a:spcBef>
              <a:spcAft>
                <a:spcPct val="0"/>
              </a:spcAft>
            </a:pPr>
            <a:r>
              <a:rPr lang="en-US" altLang="en-US" sz="3200" dirty="0" smtClean="0">
                <a:latin typeface="Times New Roman" panose="02020603050405020304" pitchFamily="18" charset="0"/>
              </a:rPr>
              <a:t> </a:t>
            </a:r>
            <a:r>
              <a:rPr lang="en-US" altLang="en-US" sz="3200" dirty="0">
                <a:latin typeface="Times New Roman" panose="02020603050405020304" pitchFamily="18" charset="0"/>
              </a:rPr>
              <a:t>-</a:t>
            </a:r>
            <a:r>
              <a:rPr lang="en-US" altLang="en-US" sz="3200" dirty="0" err="1">
                <a:latin typeface="Times New Roman" panose="02020603050405020304" pitchFamily="18" charset="0"/>
              </a:rPr>
              <a:t>Đô</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thị</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hóa</a:t>
            </a:r>
            <a:r>
              <a:rPr lang="en-US" altLang="en-US" sz="3200" dirty="0">
                <a:latin typeface="Times New Roman" panose="02020603050405020304" pitchFamily="18" charset="0"/>
              </a:rPr>
              <a:t> </a:t>
            </a:r>
            <a:r>
              <a:rPr lang="en-US" altLang="en-US" sz="3200" dirty="0" err="1">
                <a:solidFill>
                  <a:srgbClr val="FF0000"/>
                </a:solidFill>
                <a:latin typeface="Times New Roman" panose="02020603050405020304" pitchFamily="18" charset="0"/>
              </a:rPr>
              <a:t>tự</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phát</a:t>
            </a:r>
            <a:endParaRPr lang="en-US" altLang="en-US" sz="3200" dirty="0">
              <a:solidFill>
                <a:srgbClr val="191919"/>
              </a:solidFill>
              <a:latin typeface="Times New Roman" panose="02020603050405020304" pitchFamily="18" charset="0"/>
              <a:ea typeface="#9Slide03 Roboto Medium" charset="0"/>
              <a:cs typeface="Times New Roman" panose="02020603050405020304" pitchFamily="18" charset="0"/>
            </a:endParaRPr>
          </a:p>
        </p:txBody>
      </p:sp>
      <p:sp>
        <p:nvSpPr>
          <p:cNvPr id="7" name="Rectangle 6"/>
          <p:cNvSpPr>
            <a:spLocks noChangeArrowheads="1"/>
          </p:cNvSpPr>
          <p:nvPr/>
        </p:nvSpPr>
        <p:spPr bwMode="auto">
          <a:xfrm>
            <a:off x="2333502" y="5479287"/>
            <a:ext cx="354544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smtClean="0">
                <a:latin typeface="Times New Roman" panose="02020603050405020304" pitchFamily="18" charset="0"/>
              </a:rPr>
              <a:t>-</a:t>
            </a:r>
            <a:r>
              <a:rPr lang="en-US" altLang="en-US" dirty="0" err="1" smtClean="0">
                <a:latin typeface="Times New Roman" panose="02020603050405020304" pitchFamily="18" charset="0"/>
              </a:rPr>
              <a:t>Kinh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tế</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phát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triển</a:t>
            </a:r>
            <a:r>
              <a:rPr lang="en-US" altLang="en-US" dirty="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dirty="0" err="1">
                <a:solidFill>
                  <a:srgbClr val="000000"/>
                </a:solidFill>
                <a:latin typeface="Times New Roman" panose="02020603050405020304" pitchFamily="18" charset="0"/>
                <a:ea typeface="#9Slide03 Roboto Medium" charset="0"/>
                <a:cs typeface="Times New Roman" panose="02020603050405020304" pitchFamily="18" charset="0"/>
              </a:rPr>
              <a:t>Mạnh</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p:txBody>
      </p:sp>
      <p:sp>
        <p:nvSpPr>
          <p:cNvPr id="9" name="Rectangle 8"/>
          <p:cNvSpPr/>
          <p:nvPr/>
        </p:nvSpPr>
        <p:spPr>
          <a:xfrm>
            <a:off x="6400799" y="5510335"/>
            <a:ext cx="4470400" cy="658642"/>
          </a:xfrm>
          <a:prstGeom prst="rect">
            <a:avLst/>
          </a:prstGeom>
        </p:spPr>
        <p:txBody>
          <a:bodyPr>
            <a:spAutoFit/>
          </a:bodyPr>
          <a:lstStyle/>
          <a:p>
            <a:pPr fontAlgn="base">
              <a:lnSpc>
                <a:spcPct val="115000"/>
              </a:lnSpc>
              <a:spcBef>
                <a:spcPct val="0"/>
              </a:spcBef>
              <a:spcAft>
                <a:spcPct val="0"/>
              </a:spcAft>
            </a:pPr>
            <a:r>
              <a:rPr lang="en-US" altLang="en-US" sz="32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9Slide03 Roboto Medium" charset="0"/>
                <a:cs typeface="Times New Roman" panose="02020603050405020304" pitchFamily="18" charset="0"/>
              </a:rPr>
              <a:t>Kinh</a:t>
            </a:r>
            <a:r>
              <a:rPr lang="en-US" altLang="en-US" sz="32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9Slide03 Roboto Medium" charset="0"/>
                <a:cs typeface="Times New Roman" panose="02020603050405020304" pitchFamily="18" charset="0"/>
              </a:rPr>
              <a:t>tế</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chậm</a:t>
            </a:r>
            <a:r>
              <a:rPr lang="en-US" altLang="en-US" sz="32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9Slide03 Roboto Medium" charset="0"/>
                <a:cs typeface="Times New Roman" panose="02020603050405020304" pitchFamily="18" charset="0"/>
              </a:rPr>
              <a:t>phát</a:t>
            </a:r>
            <a:r>
              <a:rPr lang="en-US" altLang="en-US" sz="3200" dirty="0" smtClean="0">
                <a:solidFill>
                  <a:srgbClr val="000000"/>
                </a:solidFill>
                <a:latin typeface="Times New Roman" panose="02020603050405020304" pitchFamily="18" charset="0"/>
                <a:ea typeface="#9Slide03 Roboto Medium"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ea typeface="#9Slide03 Roboto Medium" charset="0"/>
                <a:cs typeface="Times New Roman" panose="02020603050405020304" pitchFamily="18" charset="0"/>
              </a:rPr>
              <a:t>triển</a:t>
            </a:r>
            <a:r>
              <a:rPr lang="en-US" altLang="en-US" sz="3200" dirty="0" smtClean="0">
                <a:solidFill>
                  <a:srgbClr val="000000"/>
                </a:solidFill>
                <a:latin typeface="Times New Roman" panose="02020603050405020304" pitchFamily="18" charset="0"/>
                <a:ea typeface="#9Slide03 Roboto Medium" charset="0"/>
                <a:cs typeface="Times New Roman" panose="02020603050405020304" pitchFamily="18" charset="0"/>
              </a:rPr>
              <a:t>.</a:t>
            </a:r>
            <a:endParaRPr lang="en-US" altLang="en-US" sz="3200" dirty="0">
              <a:solidFill>
                <a:srgbClr val="191919"/>
              </a:solidFill>
              <a:latin typeface="Times New Roman" panose="02020603050405020304" pitchFamily="18" charset="0"/>
              <a:ea typeface="#9Slide03 Roboto Medium" charset="0"/>
              <a:cs typeface="Times New Roman" panose="02020603050405020304" pitchFamily="18" charset="0"/>
            </a:endParaRPr>
          </a:p>
        </p:txBody>
      </p:sp>
    </p:spTree>
    <p:extLst>
      <p:ext uri="{BB962C8B-B14F-4D97-AF65-F5344CB8AC3E}">
        <p14:creationId xmlns:p14="http://schemas.microsoft.com/office/powerpoint/2010/main" val="2367658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nvPr>
        </p:nvGraphicFramePr>
        <p:xfrm>
          <a:off x="273132" y="1052514"/>
          <a:ext cx="11744696" cy="5432425"/>
        </p:xfrm>
        <a:graphic>
          <a:graphicData uri="http://schemas.openxmlformats.org/drawingml/2006/table">
            <a:tbl>
              <a:tblPr firstRow="1" bandRow="1">
                <a:tableStyleId>{5C22544A-7EE6-4342-B048-85BDC9FD1C3A}</a:tableStyleId>
              </a:tblPr>
              <a:tblGrid>
                <a:gridCol w="3683733">
                  <a:extLst>
                    <a:ext uri="{9D8B030D-6E8A-4147-A177-3AD203B41FA5}"/>
                  </a:extLst>
                </a:gridCol>
                <a:gridCol w="3054365">
                  <a:extLst>
                    <a:ext uri="{9D8B030D-6E8A-4147-A177-3AD203B41FA5}"/>
                  </a:extLst>
                </a:gridCol>
                <a:gridCol w="3146375">
                  <a:extLst>
                    <a:ext uri="{9D8B030D-6E8A-4147-A177-3AD203B41FA5}"/>
                  </a:extLst>
                </a:gridCol>
                <a:gridCol w="1860223">
                  <a:extLst>
                    <a:ext uri="{9D8B030D-6E8A-4147-A177-3AD203B41FA5}"/>
                  </a:extLst>
                </a:gridCol>
              </a:tblGrid>
              <a:tr h="922000">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Tốt</a:t>
                      </a:r>
                      <a:endParaRPr lang="en-US" sz="2800" dirty="0">
                        <a:latin typeface="Times New Roman" panose="02020603050405020304" pitchFamily="18" charset="0"/>
                        <a:cs typeface="Times New Roman" panose="02020603050405020304" pitchFamily="18" charset="0"/>
                      </a:endParaRPr>
                    </a:p>
                  </a:txBody>
                  <a:tcPr marL="68591" marR="68591" marT="34280" marB="34280"/>
                </a:tc>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Khá</a:t>
                      </a:r>
                      <a:endParaRPr lang="en-US" sz="2800" dirty="0">
                        <a:latin typeface="Times New Roman" panose="02020603050405020304" pitchFamily="18" charset="0"/>
                        <a:cs typeface="Times New Roman" panose="02020603050405020304" pitchFamily="18" charset="0"/>
                      </a:endParaRPr>
                    </a:p>
                  </a:txBody>
                  <a:tcPr marL="68591" marR="68591" marT="34280" marB="34280"/>
                </a:tc>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Đạt</a:t>
                      </a:r>
                      <a:endParaRPr lang="en-US" sz="2800" dirty="0">
                        <a:latin typeface="Times New Roman" panose="02020603050405020304" pitchFamily="18" charset="0"/>
                        <a:cs typeface="Times New Roman" panose="02020603050405020304" pitchFamily="18" charset="0"/>
                      </a:endParaRPr>
                    </a:p>
                  </a:txBody>
                  <a:tcPr marL="68591" marR="68591" marT="34280" marB="34280"/>
                </a:tc>
                <a:tc>
                  <a:txBody>
                    <a:bodyPr/>
                    <a:lstStyle/>
                    <a:p>
                      <a:pPr algn="ctr"/>
                      <a:r>
                        <a:rPr lang="nl-NL" sz="2800" b="1" kern="1200" dirty="0">
                          <a:solidFill>
                            <a:schemeClr val="lt1"/>
                          </a:solidFill>
                          <a:effectLst/>
                          <a:latin typeface="Times New Roman" panose="02020603050405020304" pitchFamily="18" charset="0"/>
                          <a:ea typeface="+mn-ea"/>
                          <a:cs typeface="Times New Roman" panose="02020603050405020304" pitchFamily="18" charset="0"/>
                        </a:rPr>
                        <a:t>Chưa đạt</a:t>
                      </a:r>
                      <a:endParaRPr lang="en-US" sz="2800" dirty="0">
                        <a:latin typeface="Times New Roman" panose="02020603050405020304" pitchFamily="18" charset="0"/>
                        <a:cs typeface="Times New Roman" panose="02020603050405020304" pitchFamily="18" charset="0"/>
                      </a:endParaRPr>
                    </a:p>
                  </a:txBody>
                  <a:tcPr marL="68591" marR="68591" marT="34280" marB="34280"/>
                </a:tc>
                <a:extLst>
                  <a:ext uri="{0D108BD9-81ED-4DB2-BD59-A6C34878D82A}"/>
                </a:extLst>
              </a:tr>
              <a:tr h="4510425">
                <a:tc>
                  <a:txBody>
                    <a:bodyPr/>
                    <a:lstStyle/>
                    <a:p>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vi-VN" sz="2800" kern="1200" baseline="0" dirty="0" smtClean="0">
                          <a:solidFill>
                            <a:schemeClr val="dk1"/>
                          </a:solidFill>
                          <a:effectLst/>
                          <a:latin typeface="Times New Roman" panose="02020603050405020304" pitchFamily="18" charset="0"/>
                          <a:ea typeface="+mn-ea"/>
                          <a:cs typeface="Times New Roman" panose="02020603050405020304" pitchFamily="18" charset="0"/>
                        </a:rPr>
                        <a:t> So sánh</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được từ </a:t>
                      </a:r>
                      <a:r>
                        <a:rPr lang="vi-VN" sz="2800" kern="1200" dirty="0" smtClean="0">
                          <a:solidFill>
                            <a:schemeClr val="dk1"/>
                          </a:solidFill>
                          <a:effectLst/>
                          <a:latin typeface="Times New Roman" panose="02020603050405020304" pitchFamily="18" charset="0"/>
                          <a:ea typeface="+mn-ea"/>
                          <a:cs typeface="Times New Roman" panose="02020603050405020304" pitchFamily="18" charset="0"/>
                        </a:rPr>
                        <a:t>3</a:t>
                      </a:r>
                      <a:r>
                        <a:rPr lang="nl-NL"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nội dung </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pPr marL="0" indent="0">
                        <a:buFontTx/>
                        <a:buNone/>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Đảm</a:t>
                      </a: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a:t>
                      </a:r>
                    </a:p>
                    <a:p>
                      <a:pPr marL="0" indent="0">
                        <a:buFontTx/>
                        <a:buNone/>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bày</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1" marR="68591" marT="34280" marB="34280"/>
                </a:tc>
                <a:tc>
                  <a:txBody>
                    <a:bodyPr/>
                    <a:lstStyle/>
                    <a:p>
                      <a:r>
                        <a:rPr lang="nl-NL" sz="28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800" kern="1200" baseline="0" dirty="0" smtClean="0">
                          <a:solidFill>
                            <a:schemeClr val="dk1"/>
                          </a:solidFill>
                          <a:effectLst/>
                          <a:latin typeface="Times New Roman" panose="02020603050405020304" pitchFamily="18" charset="0"/>
                          <a:ea typeface="+mn-ea"/>
                          <a:cs typeface="Times New Roman" panose="02020603050405020304" pitchFamily="18" charset="0"/>
                        </a:rPr>
                        <a:t>So sánh</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được </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từ  </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2</a:t>
                      </a:r>
                      <a:r>
                        <a:rPr lang="nl-NL"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nội  dung </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pPr marL="0" indent="0">
                        <a:buFontTx/>
                        <a:buNone/>
                      </a:pP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Đảm </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bảo về mặt thời gian</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bày</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457200" indent="-457200">
                        <a:buFontTx/>
                        <a:buChar char="-"/>
                      </a:pP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1" marR="68591" marT="34280" marB="34280"/>
                </a:tc>
                <a:tc>
                  <a:txBody>
                    <a:bodyPr/>
                    <a:lstStyle/>
                    <a:p>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baseline="0" dirty="0" smtClean="0">
                          <a:solidFill>
                            <a:schemeClr val="dk1"/>
                          </a:solidFill>
                          <a:effectLst/>
                          <a:latin typeface="Times New Roman" panose="02020603050405020304" pitchFamily="18" charset="0"/>
                          <a:ea typeface="+mn-ea"/>
                          <a:cs typeface="Times New Roman" panose="02020603050405020304" pitchFamily="18" charset="0"/>
                        </a:rPr>
                        <a:t>So sánh</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được từ  1</a:t>
                      </a:r>
                      <a:r>
                        <a:rPr lang="nl-NL"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vi-VN" sz="2800" kern="1200" dirty="0" smtClean="0">
                          <a:solidFill>
                            <a:schemeClr val="dk1"/>
                          </a:solidFill>
                          <a:effectLst/>
                          <a:latin typeface="Times New Roman" panose="02020603050405020304" pitchFamily="18" charset="0"/>
                          <a:ea typeface="+mn-ea"/>
                          <a:cs typeface="Times New Roman" panose="02020603050405020304" pitchFamily="18" charset="0"/>
                        </a:rPr>
                        <a:t>nội  dung</a:t>
                      </a: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indent="0">
                        <a:buFontTx/>
                        <a:buNone/>
                      </a:pPr>
                      <a:r>
                        <a:rPr lang="nl-NL" sz="2800" kern="1200" dirty="0" smtClean="0">
                          <a:solidFill>
                            <a:schemeClr val="dk1"/>
                          </a:solidFill>
                          <a:effectLst/>
                          <a:latin typeface="Times New Roman" panose="02020603050405020304" pitchFamily="18" charset="0"/>
                          <a:ea typeface="+mn-ea"/>
                          <a:cs typeface="Times New Roman" panose="02020603050405020304" pitchFamily="18" charset="0"/>
                        </a:rPr>
                        <a:t>- Đảm bảo về mặt thời gian.</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bày</a:t>
                      </a:r>
                      <a:r>
                        <a:rPr lang="en-US" sz="2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n-US" sz="2800" kern="1200" baseline="0" dirty="0" err="1" smtClean="0">
                          <a:solidFill>
                            <a:schemeClr val="dk1"/>
                          </a:solidFill>
                          <a:effectLst/>
                          <a:latin typeface="Times New Roman" panose="02020603050405020304" pitchFamily="18" charset="0"/>
                          <a:ea typeface="+mn-ea"/>
                          <a:cs typeface="Times New Roman" panose="02020603050405020304" pitchFamily="18" charset="0"/>
                        </a:rPr>
                        <a:t>tốt</a:t>
                      </a:r>
                      <a:endParaRPr lang="en-US" sz="2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457200" indent="-457200">
                        <a:buFontTx/>
                        <a:buChar char="-"/>
                      </a:pP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91" marR="68591" marT="34280" marB="34280"/>
                </a:tc>
                <a:tc>
                  <a:txBody>
                    <a:bodyPr/>
                    <a:lstStyle/>
                    <a:p>
                      <a:r>
                        <a:rPr lang="nl-NL" sz="2800" kern="1200" dirty="0">
                          <a:solidFill>
                            <a:schemeClr val="dk1"/>
                          </a:solidFill>
                          <a:effectLst/>
                          <a:latin typeface="Times New Roman" panose="02020603050405020304" pitchFamily="18" charset="0"/>
                          <a:ea typeface="+mn-ea"/>
                          <a:cs typeface="Times New Roman" panose="02020603050405020304" pitchFamily="18" charset="0"/>
                        </a:rPr>
                        <a:t>Chưa xác định được </a:t>
                      </a:r>
                      <a:r>
                        <a:rPr lang="vi-VN" sz="2800" kern="1200" dirty="0">
                          <a:solidFill>
                            <a:schemeClr val="dk1"/>
                          </a:solidFill>
                          <a:effectLst/>
                          <a:latin typeface="Times New Roman" panose="02020603050405020304" pitchFamily="18" charset="0"/>
                          <a:ea typeface="+mn-ea"/>
                          <a:cs typeface="Times New Roman" panose="02020603050405020304" pitchFamily="18" charset="0"/>
                        </a:rPr>
                        <a:t>nội dung</a:t>
                      </a:r>
                      <a:r>
                        <a:rPr lang="nl-NL" sz="28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91" marR="68591" marT="34280" marB="34280"/>
                </a:tc>
                <a:extLst>
                  <a:ext uri="{0D108BD9-81ED-4DB2-BD59-A6C34878D82A}"/>
                </a:extLst>
              </a:tr>
            </a:tbl>
          </a:graphicData>
        </a:graphic>
      </p:graphicFrame>
      <p:sp>
        <p:nvSpPr>
          <p:cNvPr id="3" name="TextBox 2"/>
          <p:cNvSpPr txBox="1"/>
          <p:nvPr/>
        </p:nvSpPr>
        <p:spPr>
          <a:xfrm>
            <a:off x="4440239" y="188913"/>
            <a:ext cx="3311525" cy="584200"/>
          </a:xfrm>
          <a:prstGeom prst="rect">
            <a:avLst/>
          </a:prstGeom>
          <a:noFill/>
        </p:spPr>
        <p:txBody>
          <a:bodyPr>
            <a:spAutoFit/>
          </a:bodyPr>
          <a:lstStyle/>
          <a:p>
            <a:pPr algn="ctr" eaLnBrk="1" hangingPunct="1">
              <a:defRPr/>
            </a:pPr>
            <a:r>
              <a:rPr lang="vi-VN" sz="3200" b="1" dirty="0">
                <a:solidFill>
                  <a:srgbClr val="FFFF00"/>
                </a:solidFill>
                <a:latin typeface="+mj-lt"/>
                <a:cs typeface="Arial" charset="0"/>
              </a:rPr>
              <a:t>TIÊU CHÍ</a:t>
            </a:r>
            <a:endParaRPr lang="en-US" sz="3200" b="1" dirty="0">
              <a:solidFill>
                <a:srgbClr val="FFFF00"/>
              </a:solidFill>
              <a:latin typeface="+mj-lt"/>
              <a:cs typeface="Arial" charset="0"/>
            </a:endParaRPr>
          </a:p>
        </p:txBody>
      </p:sp>
    </p:spTree>
    <p:extLst>
      <p:ext uri="{BB962C8B-B14F-4D97-AF65-F5344CB8AC3E}">
        <p14:creationId xmlns:p14="http://schemas.microsoft.com/office/powerpoint/2010/main" val="1803809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3"/>
          <p:cNvGraphicFramePr>
            <a:graphicFrameLocks noGrp="1" noChangeAspect="1"/>
          </p:cNvGraphicFramePr>
          <p:nvPr>
            <p:ph sz="half" idx="2"/>
            <p:extLst>
              <p:ext uri="{D42A27DB-BD31-4B8C-83A1-F6EECF244321}">
                <p14:modId xmlns:p14="http://schemas.microsoft.com/office/powerpoint/2010/main" val="1798614541"/>
              </p:ext>
            </p:extLst>
          </p:nvPr>
        </p:nvGraphicFramePr>
        <p:xfrm>
          <a:off x="1652285" y="1213185"/>
          <a:ext cx="6934200" cy="4064000"/>
        </p:xfrm>
        <a:graphic>
          <a:graphicData uri="http://schemas.openxmlformats.org/presentationml/2006/ole">
            <mc:AlternateContent xmlns:mc="http://schemas.openxmlformats.org/markup-compatibility/2006">
              <mc:Choice xmlns:v="urn:schemas-microsoft-com:vml" Requires="v">
                <p:oleObj spid="_x0000_s2152" name="Chart" r:id="rId4" imgW="8229447" imgH="4419565" progId="MSGraph.Chart.8">
                  <p:embed followColorScheme="full"/>
                </p:oleObj>
              </mc:Choice>
              <mc:Fallback>
                <p:oleObj name="Chart" r:id="rId4" imgW="8229447" imgH="4419565" progId="MSGraph.Chart.8">
                  <p:embed followColorScheme="full"/>
                  <p:pic>
                    <p:nvPicPr>
                      <p:cNvPr id="0" name=""/>
                      <p:cNvPicPr>
                        <a:picLocks noChangeAspect="1" noChangeArrowheads="1"/>
                      </p:cNvPicPr>
                      <p:nvPr/>
                    </p:nvPicPr>
                    <p:blipFill>
                      <a:blip r:embed="rId5"/>
                      <a:srcRect/>
                      <a:stretch>
                        <a:fillRect/>
                      </a:stretch>
                    </p:blipFill>
                    <p:spPr bwMode="auto">
                      <a:xfrm>
                        <a:off x="1652285" y="1213185"/>
                        <a:ext cx="69342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657" name="Text Box 9"/>
          <p:cNvSpPr txBox="1">
            <a:spLocks noChangeArrowheads="1"/>
          </p:cNvSpPr>
          <p:nvPr/>
        </p:nvSpPr>
        <p:spPr bwMode="auto">
          <a:xfrm>
            <a:off x="530431" y="5224028"/>
            <a:ext cx="1097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dirty="0" err="1">
                <a:latin typeface="Times New Roman" panose="02020603050405020304" pitchFamily="18" charset="0"/>
              </a:rPr>
              <a:t>Quan</a:t>
            </a:r>
            <a:r>
              <a:rPr lang="en-US" altLang="en-US" b="1" dirty="0">
                <a:latin typeface="Times New Roman" panose="02020603050405020304" pitchFamily="18" charset="0"/>
              </a:rPr>
              <a:t> </a:t>
            </a:r>
            <a:r>
              <a:rPr lang="en-US" altLang="en-US" b="1" dirty="0" err="1">
                <a:latin typeface="Times New Roman" panose="02020603050405020304" pitchFamily="18" charset="0"/>
              </a:rPr>
              <a:t>sát</a:t>
            </a:r>
            <a:r>
              <a:rPr lang="en-US" altLang="en-US" b="1" dirty="0">
                <a:latin typeface="Times New Roman" panose="02020603050405020304" pitchFamily="18" charset="0"/>
              </a:rPr>
              <a:t> </a:t>
            </a:r>
            <a:r>
              <a:rPr lang="en-US" altLang="en-US" b="1" dirty="0" err="1">
                <a:latin typeface="Times New Roman" panose="02020603050405020304" pitchFamily="18" charset="0"/>
              </a:rPr>
              <a:t>bảng</a:t>
            </a:r>
            <a:r>
              <a:rPr lang="en-US" altLang="en-US" b="1" dirty="0">
                <a:latin typeface="Times New Roman" panose="02020603050405020304" pitchFamily="18" charset="0"/>
              </a:rPr>
              <a:t> </a:t>
            </a:r>
            <a:r>
              <a:rPr lang="en-US" altLang="en-US" b="1" dirty="0" err="1">
                <a:latin typeface="Times New Roman" panose="02020603050405020304" pitchFamily="18" charset="0"/>
              </a:rPr>
              <a:t>thống</a:t>
            </a:r>
            <a:r>
              <a:rPr lang="en-US" altLang="en-US" b="1" dirty="0">
                <a:latin typeface="Times New Roman" panose="02020603050405020304" pitchFamily="18" charset="0"/>
              </a:rPr>
              <a:t> </a:t>
            </a:r>
            <a:r>
              <a:rPr lang="en-US" altLang="en-US" b="1" dirty="0" err="1">
                <a:latin typeface="Times New Roman" panose="02020603050405020304" pitchFamily="18" charset="0"/>
              </a:rPr>
              <a:t>kê</a:t>
            </a:r>
            <a:r>
              <a:rPr lang="en-US" altLang="en-US" b="1" dirty="0">
                <a:latin typeface="Times New Roman" panose="02020603050405020304" pitchFamily="18" charset="0"/>
              </a:rPr>
              <a:t> </a:t>
            </a:r>
            <a:r>
              <a:rPr lang="en-US" altLang="en-US" b="1" dirty="0" err="1">
                <a:latin typeface="Times New Roman" panose="02020603050405020304" pitchFamily="18" charset="0"/>
              </a:rPr>
              <a:t>thành</a:t>
            </a:r>
            <a:r>
              <a:rPr lang="en-US" altLang="en-US" b="1" dirty="0">
                <a:latin typeface="Times New Roman" panose="02020603050405020304" pitchFamily="18" charset="0"/>
              </a:rPr>
              <a:t> </a:t>
            </a:r>
            <a:r>
              <a:rPr lang="en-US" altLang="en-US" b="1" dirty="0" err="1">
                <a:latin typeface="Times New Roman" panose="02020603050405020304" pitchFamily="18" charset="0"/>
              </a:rPr>
              <a:t>phần</a:t>
            </a:r>
            <a:r>
              <a:rPr lang="en-US" altLang="en-US" b="1" dirty="0">
                <a:latin typeface="Times New Roman" panose="02020603050405020304" pitchFamily="18" charset="0"/>
              </a:rPr>
              <a:t> </a:t>
            </a:r>
            <a:r>
              <a:rPr lang="en-US" altLang="en-US" b="1" dirty="0" err="1">
                <a:latin typeface="Times New Roman" panose="02020603050405020304" pitchFamily="18" charset="0"/>
              </a:rPr>
              <a:t>dân</a:t>
            </a:r>
            <a:r>
              <a:rPr lang="en-US" altLang="en-US" b="1" dirty="0">
                <a:latin typeface="Times New Roman" panose="02020603050405020304" pitchFamily="18" charset="0"/>
              </a:rPr>
              <a:t> </a:t>
            </a:r>
            <a:r>
              <a:rPr lang="en-US" altLang="en-US" b="1" dirty="0" err="1">
                <a:latin typeface="Times New Roman" panose="02020603050405020304" pitchFamily="18" charset="0"/>
              </a:rPr>
              <a:t>cư</a:t>
            </a:r>
            <a:r>
              <a:rPr lang="en-US" altLang="en-US" b="1" dirty="0">
                <a:latin typeface="Times New Roman" panose="02020603050405020304" pitchFamily="18" charset="0"/>
              </a:rPr>
              <a:t> </a:t>
            </a:r>
            <a:r>
              <a:rPr lang="en-US" altLang="en-US" b="1" dirty="0" err="1">
                <a:latin typeface="Times New Roman" panose="02020603050405020304" pitchFamily="18" charset="0"/>
              </a:rPr>
              <a:t>khu</a:t>
            </a:r>
            <a:r>
              <a:rPr lang="en-US" altLang="en-US" b="1" dirty="0">
                <a:latin typeface="Times New Roman" panose="02020603050405020304" pitchFamily="18" charset="0"/>
              </a:rPr>
              <a:t> </a:t>
            </a:r>
            <a:r>
              <a:rPr lang="en-US" altLang="en-US" b="1" dirty="0" err="1">
                <a:latin typeface="Times New Roman" panose="02020603050405020304" pitchFamily="18" charset="0"/>
              </a:rPr>
              <a:t>vực</a:t>
            </a:r>
            <a:r>
              <a:rPr lang="en-US" altLang="en-US" b="1" dirty="0">
                <a:latin typeface="Times New Roman" panose="02020603050405020304" pitchFamily="18" charset="0"/>
              </a:rPr>
              <a:t> </a:t>
            </a:r>
            <a:r>
              <a:rPr lang="en-US" altLang="en-US" b="1" dirty="0" err="1">
                <a:latin typeface="Times New Roman" panose="02020603050405020304" pitchFamily="18" charset="0"/>
              </a:rPr>
              <a:t>Trung</a:t>
            </a:r>
            <a:r>
              <a:rPr lang="en-US" altLang="en-US" b="1" dirty="0">
                <a:latin typeface="Times New Roman" panose="02020603050405020304" pitchFamily="18" charset="0"/>
              </a:rPr>
              <a:t> </a:t>
            </a:r>
            <a:r>
              <a:rPr lang="en-US" altLang="en-US" b="1" dirty="0" err="1">
                <a:latin typeface="Times New Roman" panose="02020603050405020304" pitchFamily="18" charset="0"/>
              </a:rPr>
              <a:t>và</a:t>
            </a:r>
            <a:r>
              <a:rPr lang="en-US" altLang="en-US" b="1" dirty="0">
                <a:latin typeface="Times New Roman" panose="02020603050405020304" pitchFamily="18" charset="0"/>
              </a:rPr>
              <a:t> Nam </a:t>
            </a:r>
            <a:r>
              <a:rPr lang="en-US" altLang="en-US" b="1" dirty="0" err="1">
                <a:latin typeface="Times New Roman" panose="02020603050405020304" pitchFamily="18" charset="0"/>
              </a:rPr>
              <a:t>Mĩ</a:t>
            </a:r>
            <a:r>
              <a:rPr lang="en-US" altLang="en-US" b="1" dirty="0">
                <a:latin typeface="Times New Roman" panose="02020603050405020304" pitchFamily="18" charset="0"/>
              </a:rPr>
              <a:t>. </a:t>
            </a:r>
            <a:r>
              <a:rPr lang="en-US" altLang="en-US" b="1" dirty="0" err="1">
                <a:latin typeface="Times New Roman" panose="02020603050405020304" pitchFamily="18" charset="0"/>
              </a:rPr>
              <a:t>Em</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nhận</a:t>
            </a:r>
            <a:r>
              <a:rPr lang="en-US" altLang="en-US" b="1" dirty="0">
                <a:latin typeface="Times New Roman" panose="02020603050405020304" pitchFamily="18" charset="0"/>
              </a:rPr>
              <a:t> </a:t>
            </a:r>
            <a:r>
              <a:rPr lang="en-US" altLang="en-US" b="1" dirty="0" err="1">
                <a:latin typeface="Times New Roman" panose="02020603050405020304" pitchFamily="18" charset="0"/>
              </a:rPr>
              <a:t>xét</a:t>
            </a:r>
            <a:r>
              <a:rPr lang="en-US" altLang="en-US" b="1" dirty="0">
                <a:latin typeface="Times New Roman" panose="02020603050405020304" pitchFamily="18" charset="0"/>
              </a:rPr>
              <a:t> </a:t>
            </a:r>
            <a:r>
              <a:rPr lang="en-US" altLang="en-US" b="1" dirty="0" err="1">
                <a:latin typeface="Times New Roman" panose="02020603050405020304" pitchFamily="18" charset="0"/>
              </a:rPr>
              <a:t>gì</a:t>
            </a:r>
            <a:r>
              <a:rPr lang="en-US" altLang="en-US" b="1" dirty="0">
                <a:latin typeface="Times New Roman" panose="02020603050405020304" pitchFamily="18" charset="0"/>
              </a:rPr>
              <a:t> </a:t>
            </a:r>
            <a:r>
              <a:rPr lang="en-US" altLang="en-US" b="1" dirty="0" err="1">
                <a:latin typeface="Times New Roman" panose="02020603050405020304" pitchFamily="18" charset="0"/>
              </a:rPr>
              <a:t>về</a:t>
            </a:r>
            <a:r>
              <a:rPr lang="en-US" altLang="en-US" b="1" dirty="0">
                <a:latin typeface="Times New Roman" panose="02020603050405020304" pitchFamily="18" charset="0"/>
              </a:rPr>
              <a:t> </a:t>
            </a:r>
            <a:r>
              <a:rPr lang="en-US" altLang="en-US" b="1" dirty="0" err="1">
                <a:latin typeface="Times New Roman" panose="02020603050405020304" pitchFamily="18" charset="0"/>
              </a:rPr>
              <a:t>thành</a:t>
            </a:r>
            <a:r>
              <a:rPr lang="en-US" altLang="en-US" b="1" dirty="0">
                <a:latin typeface="Times New Roman" panose="02020603050405020304" pitchFamily="18" charset="0"/>
              </a:rPr>
              <a:t> </a:t>
            </a:r>
            <a:r>
              <a:rPr lang="en-US" altLang="en-US" b="1" dirty="0" err="1">
                <a:latin typeface="Times New Roman" panose="02020603050405020304" pitchFamily="18" charset="0"/>
              </a:rPr>
              <a:t>phần</a:t>
            </a:r>
            <a:r>
              <a:rPr lang="en-US" altLang="en-US" b="1" dirty="0">
                <a:latin typeface="Times New Roman" panose="02020603050405020304" pitchFamily="18" charset="0"/>
              </a:rPr>
              <a:t> </a:t>
            </a:r>
            <a:r>
              <a:rPr lang="en-US" altLang="en-US" b="1" dirty="0" err="1">
                <a:latin typeface="Times New Roman" panose="02020603050405020304" pitchFamily="18" charset="0"/>
              </a:rPr>
              <a:t>dân</a:t>
            </a:r>
            <a:r>
              <a:rPr lang="en-US" altLang="en-US" b="1" dirty="0">
                <a:latin typeface="Times New Roman" panose="02020603050405020304" pitchFamily="18" charset="0"/>
              </a:rPr>
              <a:t> </a:t>
            </a:r>
            <a:r>
              <a:rPr lang="en-US" altLang="en-US" b="1" dirty="0" err="1">
                <a:latin typeface="Times New Roman" panose="02020603050405020304" pitchFamily="18" charset="0"/>
              </a:rPr>
              <a:t>cư</a:t>
            </a:r>
            <a:r>
              <a:rPr lang="en-US" altLang="en-US" b="1" dirty="0">
                <a:latin typeface="Times New Roman" panose="02020603050405020304" pitchFamily="18" charset="0"/>
              </a:rPr>
              <a:t> ở </a:t>
            </a:r>
            <a:r>
              <a:rPr lang="en-US" altLang="en-US" b="1" dirty="0" err="1">
                <a:latin typeface="Times New Roman" panose="02020603050405020304" pitchFamily="18" charset="0"/>
              </a:rPr>
              <a:t>đây</a:t>
            </a:r>
            <a:r>
              <a:rPr lang="en-US" altLang="en-US" b="1" dirty="0">
                <a:latin typeface="Times New Roman" panose="02020603050405020304" pitchFamily="18" charset="0"/>
              </a:rPr>
              <a:t>?</a:t>
            </a:r>
          </a:p>
        </p:txBody>
      </p:sp>
      <p:sp>
        <p:nvSpPr>
          <p:cNvPr id="155658" name="AutoShape 10"/>
          <p:cNvSpPr>
            <a:spLocks noChangeArrowheads="1"/>
          </p:cNvSpPr>
          <p:nvPr/>
        </p:nvSpPr>
        <p:spPr bwMode="auto">
          <a:xfrm>
            <a:off x="7524997" y="681568"/>
            <a:ext cx="4667003" cy="1833033"/>
          </a:xfrm>
          <a:prstGeom prst="horizontalScroll">
            <a:avLst>
              <a:gd name="adj" fmla="val 12500"/>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733" b="1" dirty="0" err="1">
                <a:solidFill>
                  <a:srgbClr val="FF0000"/>
                </a:solidFill>
                <a:latin typeface="Times New Roman" panose="02020603050405020304" pitchFamily="18" charset="0"/>
              </a:rPr>
              <a:t>Trung</a:t>
            </a:r>
            <a:r>
              <a:rPr lang="en-US" altLang="en-US" sz="3733" b="1" dirty="0">
                <a:solidFill>
                  <a:srgbClr val="FF0000"/>
                </a:solidFill>
                <a:latin typeface="Times New Roman" panose="02020603050405020304" pitchFamily="18" charset="0"/>
              </a:rPr>
              <a:t> </a:t>
            </a:r>
            <a:r>
              <a:rPr lang="en-US" altLang="en-US" sz="3733" b="1" dirty="0" err="1">
                <a:solidFill>
                  <a:srgbClr val="FF0000"/>
                </a:solidFill>
                <a:latin typeface="Times New Roman" panose="02020603050405020304" pitchFamily="18" charset="0"/>
              </a:rPr>
              <a:t>và</a:t>
            </a:r>
            <a:r>
              <a:rPr lang="en-US" altLang="en-US" sz="3733" b="1" dirty="0">
                <a:solidFill>
                  <a:srgbClr val="FF0000"/>
                </a:solidFill>
                <a:latin typeface="Times New Roman" panose="02020603050405020304" pitchFamily="18" charset="0"/>
              </a:rPr>
              <a:t> Nam </a:t>
            </a:r>
            <a:r>
              <a:rPr lang="en-US" altLang="en-US" sz="3733" b="1" dirty="0" err="1">
                <a:solidFill>
                  <a:srgbClr val="FF0000"/>
                </a:solidFill>
                <a:latin typeface="Times New Roman" panose="02020603050405020304" pitchFamily="18" charset="0"/>
              </a:rPr>
              <a:t>Mĩ</a:t>
            </a:r>
            <a:r>
              <a:rPr lang="en-US" altLang="en-US" sz="3733" b="1" dirty="0">
                <a:solidFill>
                  <a:srgbClr val="FF0000"/>
                </a:solidFill>
                <a:latin typeface="Times New Roman" panose="02020603050405020304" pitchFamily="18" charset="0"/>
              </a:rPr>
              <a:t> </a:t>
            </a:r>
            <a:endParaRPr lang="en-US" altLang="en-US" sz="3733" b="1" dirty="0" smtClean="0">
              <a:solidFill>
                <a:srgbClr val="FF0000"/>
              </a:solidFill>
              <a:latin typeface="Times New Roman" panose="02020603050405020304" pitchFamily="18" charset="0"/>
            </a:endParaRPr>
          </a:p>
          <a:p>
            <a:pPr algn="ctr">
              <a:spcBef>
                <a:spcPct val="0"/>
              </a:spcBef>
              <a:buFontTx/>
              <a:buNone/>
            </a:pPr>
            <a:r>
              <a:rPr lang="en-US" altLang="en-US" sz="3733" b="1" dirty="0" err="1" smtClean="0">
                <a:solidFill>
                  <a:srgbClr val="FF0000"/>
                </a:solidFill>
                <a:latin typeface="Times New Roman" panose="02020603050405020304" pitchFamily="18" charset="0"/>
              </a:rPr>
              <a:t>sử</a:t>
            </a:r>
            <a:r>
              <a:rPr lang="en-US" altLang="en-US" sz="3733" b="1" dirty="0" smtClean="0">
                <a:solidFill>
                  <a:srgbClr val="FF0000"/>
                </a:solidFill>
                <a:latin typeface="Times New Roman" panose="02020603050405020304" pitchFamily="18" charset="0"/>
              </a:rPr>
              <a:t> </a:t>
            </a:r>
            <a:r>
              <a:rPr lang="en-US" altLang="en-US" sz="3733" b="1" dirty="0" err="1" smtClean="0">
                <a:solidFill>
                  <a:srgbClr val="FF0000"/>
                </a:solidFill>
                <a:latin typeface="Times New Roman" panose="02020603050405020304" pitchFamily="18" charset="0"/>
              </a:rPr>
              <a:t>dụng</a:t>
            </a:r>
            <a:r>
              <a:rPr lang="en-US" altLang="en-US" sz="3733" b="1" dirty="0" smtClean="0">
                <a:solidFill>
                  <a:srgbClr val="FF0000"/>
                </a:solidFill>
                <a:latin typeface="Times New Roman" panose="02020603050405020304" pitchFamily="18" charset="0"/>
              </a:rPr>
              <a:t> </a:t>
            </a:r>
            <a:r>
              <a:rPr lang="en-US" altLang="en-US" sz="3733" b="1" dirty="0" err="1" smtClean="0">
                <a:solidFill>
                  <a:srgbClr val="FF0000"/>
                </a:solidFill>
                <a:latin typeface="Times New Roman" panose="02020603050405020304" pitchFamily="18" charset="0"/>
              </a:rPr>
              <a:t>ngữ</a:t>
            </a:r>
            <a:r>
              <a:rPr lang="en-US" altLang="en-US" sz="3733" b="1" dirty="0" smtClean="0">
                <a:solidFill>
                  <a:srgbClr val="FF0000"/>
                </a:solidFill>
                <a:latin typeface="Times New Roman" panose="02020603050405020304" pitchFamily="18" charset="0"/>
              </a:rPr>
              <a:t> </a:t>
            </a:r>
            <a:r>
              <a:rPr lang="en-US" altLang="en-US" sz="3733" b="1" dirty="0" err="1" smtClean="0">
                <a:solidFill>
                  <a:srgbClr val="FF0000"/>
                </a:solidFill>
                <a:latin typeface="Times New Roman" panose="02020603050405020304" pitchFamily="18" charset="0"/>
              </a:rPr>
              <a:t>hệ</a:t>
            </a:r>
            <a:r>
              <a:rPr lang="en-US" altLang="en-US" sz="3733" b="1" dirty="0" smtClean="0">
                <a:solidFill>
                  <a:srgbClr val="FF0000"/>
                </a:solidFill>
                <a:latin typeface="Times New Roman" panose="02020603050405020304" pitchFamily="18" charset="0"/>
              </a:rPr>
              <a:t> </a:t>
            </a:r>
            <a:r>
              <a:rPr lang="en-US" altLang="en-US" sz="3733" b="1" dirty="0" err="1">
                <a:solidFill>
                  <a:srgbClr val="FF0000"/>
                </a:solidFill>
                <a:latin typeface="Times New Roman" panose="02020603050405020304" pitchFamily="18" charset="0"/>
              </a:rPr>
              <a:t>nào</a:t>
            </a:r>
            <a:r>
              <a:rPr lang="en-US" altLang="en-US" sz="3733" b="1" dirty="0">
                <a:solidFill>
                  <a:srgbClr val="FF0000"/>
                </a:solidFill>
                <a:latin typeface="Times New Roman" panose="02020603050405020304" pitchFamily="18" charset="0"/>
              </a:rPr>
              <a:t>?</a:t>
            </a:r>
          </a:p>
        </p:txBody>
      </p:sp>
      <p:grpSp>
        <p:nvGrpSpPr>
          <p:cNvPr id="15" name="Group 14">
            <a:extLst>
              <a:ext uri="{FF2B5EF4-FFF2-40B4-BE49-F238E27FC236}">
                <a16:creationId xmlns="" xmlns:a16="http://schemas.microsoft.com/office/drawing/2014/main" id="{88CDF43F-07B5-4DFB-AB90-2216830E7432}"/>
              </a:ext>
            </a:extLst>
          </p:cNvPr>
          <p:cNvGrpSpPr/>
          <p:nvPr/>
        </p:nvGrpSpPr>
        <p:grpSpPr>
          <a:xfrm>
            <a:off x="96370" y="143248"/>
            <a:ext cx="8014654" cy="5557859"/>
            <a:chOff x="1191789" y="-2000389"/>
            <a:chExt cx="7899073" cy="5557859"/>
          </a:xfrm>
        </p:grpSpPr>
        <p:grpSp>
          <p:nvGrpSpPr>
            <p:cNvPr id="16" name="Group 15">
              <a:extLst>
                <a:ext uri="{FF2B5EF4-FFF2-40B4-BE49-F238E27FC236}">
                  <a16:creationId xmlns="" xmlns:a16="http://schemas.microsoft.com/office/drawing/2014/main" id="{6854A75A-B5CC-48E7-840D-86A3FDE57C07}"/>
                </a:ext>
              </a:extLst>
            </p:cNvPr>
            <p:cNvGrpSpPr/>
            <p:nvPr/>
          </p:nvGrpSpPr>
          <p:grpSpPr>
            <a:xfrm>
              <a:off x="1191789" y="-2000389"/>
              <a:ext cx="7899073" cy="5557859"/>
              <a:chOff x="-159802" y="-2808760"/>
              <a:chExt cx="5184494" cy="5821768"/>
            </a:xfrm>
            <a:solidFill>
              <a:srgbClr val="FCFEB0"/>
            </a:solidFill>
          </p:grpSpPr>
          <p:sp>
            <p:nvSpPr>
              <p:cNvPr id="21" name="Arrow: Pentagon 39">
                <a:extLst>
                  <a:ext uri="{FF2B5EF4-FFF2-40B4-BE49-F238E27FC236}">
                    <a16:creationId xmlns="" xmlns:a16="http://schemas.microsoft.com/office/drawing/2014/main" id="{7C9DF49B-6649-4203-801A-35427826AAE6}"/>
                  </a:ext>
                </a:extLst>
              </p:cNvPr>
              <p:cNvSpPr/>
              <p:nvPr/>
            </p:nvSpPr>
            <p:spPr>
              <a:xfrm>
                <a:off x="-159802" y="-2808760"/>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2" name="TextBox 21">
                <a:extLst>
                  <a:ext uri="{FF2B5EF4-FFF2-40B4-BE49-F238E27FC236}">
                    <a16:creationId xmlns="" xmlns:a16="http://schemas.microsoft.com/office/drawing/2014/main" id="{510963B7-EA43-4D38-B89D-904B2F193F4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7" name="Group 16">
              <a:extLst>
                <a:ext uri="{FF2B5EF4-FFF2-40B4-BE49-F238E27FC236}">
                  <a16:creationId xmlns="" xmlns:a16="http://schemas.microsoft.com/office/drawing/2014/main" id="{14C63C9D-12A6-40BA-BFFA-09158ECEABEA}"/>
                </a:ext>
              </a:extLst>
            </p:cNvPr>
            <p:cNvGrpSpPr/>
            <p:nvPr/>
          </p:nvGrpSpPr>
          <p:grpSpPr>
            <a:xfrm>
              <a:off x="1248109" y="-2000387"/>
              <a:ext cx="1086291" cy="872947"/>
              <a:chOff x="1248109" y="-2000387"/>
              <a:chExt cx="1086291" cy="872947"/>
            </a:xfrm>
          </p:grpSpPr>
          <p:sp>
            <p:nvSpPr>
              <p:cNvPr id="19" name="Arrow: Pentagon 37">
                <a:extLst>
                  <a:ext uri="{FF2B5EF4-FFF2-40B4-BE49-F238E27FC236}">
                    <a16:creationId xmlns="" xmlns:a16="http://schemas.microsoft.com/office/drawing/2014/main" id="{B9714A11-778E-4049-93BD-8F58850F14AB}"/>
                  </a:ext>
                </a:extLst>
              </p:cNvPr>
              <p:cNvSpPr/>
              <p:nvPr/>
            </p:nvSpPr>
            <p:spPr>
              <a:xfrm>
                <a:off x="1248109" y="-200038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3</a:t>
                </a:r>
              </a:p>
            </p:txBody>
          </p:sp>
          <p:sp>
            <p:nvSpPr>
              <p:cNvPr id="20" name="Isosceles Triangle 19">
                <a:extLst>
                  <a:ext uri="{FF2B5EF4-FFF2-40B4-BE49-F238E27FC236}">
                    <a16:creationId xmlns="" xmlns:a16="http://schemas.microsoft.com/office/drawing/2014/main" id="{504A88ED-B18B-42AA-9CD9-6BDBAA806330}"/>
                  </a:ext>
                </a:extLst>
              </p:cNvPr>
              <p:cNvSpPr/>
              <p:nvPr/>
            </p:nvSpPr>
            <p:spPr>
              <a:xfrm rot="5400000">
                <a:off x="2079069" y="-171740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 xmlns:a16="http://schemas.microsoft.com/office/drawing/2014/main" id="{0C00FBF0-8B78-4118-B6C3-F23779F87C59}"/>
                </a:ext>
              </a:extLst>
            </p:cNvPr>
            <p:cNvSpPr txBox="1"/>
            <p:nvPr/>
          </p:nvSpPr>
          <p:spPr>
            <a:xfrm>
              <a:off x="2210266" y="-1825151"/>
              <a:ext cx="4048966" cy="523220"/>
            </a:xfrm>
            <a:prstGeom prst="rect">
              <a:avLst/>
            </a:prstGeom>
            <a:noFill/>
          </p:spPr>
          <p:txBody>
            <a:bodyPr wrap="square" rtlCol="0">
              <a:spAutoFit/>
            </a:bodyPr>
            <a:lstStyle/>
            <a:p>
              <a:pPr algn="ctr"/>
              <a:r>
                <a:rPr lang="en-US" sz="2800" dirty="0" err="1">
                  <a:solidFill>
                    <a:srgbClr val="0070C0"/>
                  </a:solidFill>
                  <a:latin typeface="Arial" panose="020B0604020202020204" pitchFamily="34" charset="0"/>
                  <a:cs typeface="Arial" panose="020B0604020202020204" pitchFamily="34" charset="0"/>
                </a:rPr>
                <a:t>Văn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hóa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Mỹ</a:t>
              </a:r>
              <a:r>
                <a:rPr lang="en-US" sz="2800" dirty="0">
                  <a:solidFill>
                    <a:srgbClr val="0070C0"/>
                  </a:solidFill>
                  <a:latin typeface="Arial" panose="020B0604020202020204" pitchFamily="34" charset="0"/>
                  <a:cs typeface="Arial" panose="020B0604020202020204" pitchFamily="34" charset="0"/>
                </a:rPr>
                <a:t> La </a:t>
              </a:r>
              <a:r>
                <a:rPr lang="en-US" sz="2800" dirty="0" err="1">
                  <a:solidFill>
                    <a:srgbClr val="0070C0"/>
                  </a:solidFill>
                  <a:latin typeface="Arial" panose="020B0604020202020204" pitchFamily="34" charset="0"/>
                  <a:cs typeface="Arial" panose="020B0604020202020204" pitchFamily="34" charset="0"/>
                </a:rPr>
                <a:t>Tinh</a:t>
              </a:r>
              <a:endParaRPr lang="en-US" sz="2800" dirty="0">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208184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674"/>
                                        </p:tgtEl>
                                        <p:attrNameLst>
                                          <p:attrName>style.visibility</p:attrName>
                                        </p:attrNameLst>
                                      </p:cBhvr>
                                      <p:to>
                                        <p:strVal val="visible"/>
                                      </p:to>
                                    </p:set>
                                    <p:anim calcmode="lin" valueType="num">
                                      <p:cBhvr additive="base">
                                        <p:cTn id="12" dur="500" fill="hold"/>
                                        <p:tgtEl>
                                          <p:spTgt spid="28674"/>
                                        </p:tgtEl>
                                        <p:attrNameLst>
                                          <p:attrName>ppt_x</p:attrName>
                                        </p:attrNameLst>
                                      </p:cBhvr>
                                      <p:tavLst>
                                        <p:tav tm="0">
                                          <p:val>
                                            <p:strVal val="#ppt_x"/>
                                          </p:val>
                                        </p:tav>
                                        <p:tav tm="100000">
                                          <p:val>
                                            <p:strVal val="#ppt_x"/>
                                          </p:val>
                                        </p:tav>
                                      </p:tavLst>
                                    </p:anim>
                                    <p:anim calcmode="lin" valueType="num">
                                      <p:cBhvr additive="base">
                                        <p:cTn id="13" dur="500" fill="hold"/>
                                        <p:tgtEl>
                                          <p:spTgt spid="286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55657"/>
                                        </p:tgtEl>
                                        <p:attrNameLst>
                                          <p:attrName>style.visibility</p:attrName>
                                        </p:attrNameLst>
                                      </p:cBhvr>
                                      <p:to>
                                        <p:strVal val="visible"/>
                                      </p:to>
                                    </p:set>
                                    <p:animEffect transition="in" filter="box(in)">
                                      <p:cBhvr>
                                        <p:cTn id="18" dur="500"/>
                                        <p:tgtEl>
                                          <p:spTgt spid="15565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5658"/>
                                        </p:tgtEl>
                                        <p:attrNameLst>
                                          <p:attrName>style.visibility</p:attrName>
                                        </p:attrNameLst>
                                      </p:cBhvr>
                                      <p:to>
                                        <p:strVal val="visible"/>
                                      </p:to>
                                    </p:set>
                                    <p:animEffect transition="in" filter="checkerboard(across)">
                                      <p:cBhvr>
                                        <p:cTn id="23" dur="500"/>
                                        <p:tgtEl>
                                          <p:spTgt spid="155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8674" grpId="0"/>
      <p:bldP spid="155657" grpId="0"/>
      <p:bldP spid="1556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381CA5D8-6261-4537-B301-BE21AEAC474F}"/>
              </a:ext>
            </a:extLst>
          </p:cNvPr>
          <p:cNvSpPr/>
          <p:nvPr/>
        </p:nvSpPr>
        <p:spPr>
          <a:xfrm>
            <a:off x="206784" y="1200418"/>
            <a:ext cx="11985216" cy="1200329"/>
          </a:xfrm>
          <a:prstGeom prst="rect">
            <a:avLst/>
          </a:prstGeom>
        </p:spPr>
        <p:txBody>
          <a:bodyPr wrap="square">
            <a:spAutoFit/>
          </a:bodyPr>
          <a:lstStyle/>
          <a:p>
            <a:pPr algn="just"/>
            <a:r>
              <a:rPr lang="en-US" sz="3600" dirty="0">
                <a:latin typeface="Arial" panose="020B0604020202020204" pitchFamily="34" charset="0"/>
                <a:cs typeface="Arial" panose="020B0604020202020204" pitchFamily="34" charset="0"/>
              </a:rPr>
              <a:t>-</a:t>
            </a:r>
            <a:r>
              <a:rPr lang="vi-VN" sz="3600" dirty="0">
                <a:cs typeface="Arial" panose="020B0604020202020204" pitchFamily="34" charset="0"/>
              </a:rPr>
              <a:t> </a:t>
            </a:r>
            <a:r>
              <a:rPr lang="vi-VN" sz="3600" dirty="0">
                <a:latin typeface="Times New Roman" panose="02020603050405020304" pitchFamily="18" charset="0"/>
                <a:cs typeface="Times New Roman" panose="02020603050405020304" pitchFamily="18" charset="0"/>
              </a:rPr>
              <a:t>Ngôn ngữ chính là tiếng Tây Ban Nha và Bồ Đào Nha thuộc </a:t>
            </a:r>
            <a:r>
              <a:rPr lang="vi-VN" sz="3600" dirty="0">
                <a:solidFill>
                  <a:srgbClr val="FF0000"/>
                </a:solidFill>
                <a:latin typeface="Times New Roman" panose="02020603050405020304" pitchFamily="18" charset="0"/>
                <a:cs typeface="Times New Roman" panose="02020603050405020304" pitchFamily="18" charset="0"/>
              </a:rPr>
              <a:t>ngữ hệ La-tinh.</a:t>
            </a:r>
            <a:endParaRPr lang="en-US" sz="3600"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B025CDF1-365A-4D65-8494-C0F394DBB9C8}"/>
              </a:ext>
            </a:extLst>
          </p:cNvPr>
          <p:cNvGrpSpPr/>
          <p:nvPr/>
        </p:nvGrpSpPr>
        <p:grpSpPr>
          <a:xfrm>
            <a:off x="50482" y="32453"/>
            <a:ext cx="6077365" cy="875873"/>
            <a:chOff x="3101140" y="2797566"/>
            <a:chExt cx="5989722" cy="875873"/>
          </a:xfrm>
        </p:grpSpPr>
        <p:grpSp>
          <p:nvGrpSpPr>
            <p:cNvPr id="4" name="Group 3">
              <a:extLst>
                <a:ext uri="{FF2B5EF4-FFF2-40B4-BE49-F238E27FC236}">
                  <a16:creationId xmlns="" xmlns:a16="http://schemas.microsoft.com/office/drawing/2014/main" id="{FE716747-C581-4451-B4D2-E564EDDC58A2}"/>
                </a:ext>
              </a:extLst>
            </p:cNvPr>
            <p:cNvGrpSpPr/>
            <p:nvPr/>
          </p:nvGrpSpPr>
          <p:grpSpPr>
            <a:xfrm>
              <a:off x="3162054" y="2800490"/>
              <a:ext cx="5928808" cy="872949"/>
              <a:chOff x="1133366" y="2220084"/>
              <a:chExt cx="3891326" cy="914400"/>
            </a:xfrm>
            <a:solidFill>
              <a:srgbClr val="FCFEB0"/>
            </a:solidFill>
          </p:grpSpPr>
          <p:sp>
            <p:nvSpPr>
              <p:cNvPr id="9" name="Arrow: Pentagon 8">
                <a:extLst>
                  <a:ext uri="{FF2B5EF4-FFF2-40B4-BE49-F238E27FC236}">
                    <a16:creationId xmlns="" xmlns:a16="http://schemas.microsoft.com/office/drawing/2014/main" id="{AF4964E8-402A-4A1A-8046-24618B711CD7}"/>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 xmlns:a16="http://schemas.microsoft.com/office/drawing/2014/main" id="{8894CB72-A5CE-47D5-AB08-5A2C9E14FC8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 xmlns:a16="http://schemas.microsoft.com/office/drawing/2014/main" id="{3D4F86BE-227F-4F11-ADEC-FFE3BB79B678}"/>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 xmlns:a16="http://schemas.microsoft.com/office/drawing/2014/main" id="{5E846670-1D58-437C-9117-C49B6C27DD6C}"/>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8" name="Isosceles Triangle 7">
                <a:extLst>
                  <a:ext uri="{FF2B5EF4-FFF2-40B4-BE49-F238E27FC236}">
                    <a16:creationId xmlns="" xmlns:a16="http://schemas.microsoft.com/office/drawing/2014/main" id="{E2B564D5-955A-46EA-91F5-95D0C53F52F2}"/>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 xmlns:a16="http://schemas.microsoft.com/office/drawing/2014/main" id="{1533499B-988C-4AA5-A77E-D317BF620F4E}"/>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Mỹ</a:t>
              </a:r>
              <a:r>
                <a:rPr lang="en-US" sz="2800" dirty="0">
                  <a:solidFill>
                    <a:srgbClr val="0070C0"/>
                  </a:solidFill>
                  <a:latin typeface="Times New Roman" panose="02020603050405020304" pitchFamily="18" charset="0"/>
                  <a:cs typeface="Times New Roman" panose="02020603050405020304" pitchFamily="18" charset="0"/>
                </a:rPr>
                <a:t> La </a:t>
              </a:r>
              <a:r>
                <a:rPr lang="en-US" sz="2800" dirty="0" err="1">
                  <a:solidFill>
                    <a:srgbClr val="0070C0"/>
                  </a:solidFill>
                  <a:latin typeface="Times New Roman" panose="02020603050405020304" pitchFamily="18" charset="0"/>
                  <a:cs typeface="Times New Roman" panose="02020603050405020304" pitchFamily="18" charset="0"/>
                </a:rPr>
                <a:t>Tinh</a:t>
              </a:r>
              <a:endParaRPr lang="en-US" sz="2800" dirty="0">
                <a:solidFill>
                  <a:srgbClr val="0070C0"/>
                </a:solidFill>
                <a:latin typeface="Times New Roman" panose="02020603050405020304" pitchFamily="18" charset="0"/>
                <a:cs typeface="Times New Roman" panose="02020603050405020304" pitchFamily="18" charset="0"/>
              </a:endParaRPr>
            </a:p>
          </p:txBody>
        </p:sp>
      </p:grpSp>
      <p:pic>
        <p:nvPicPr>
          <p:cNvPr id="1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873" y="2540826"/>
            <a:ext cx="5535619" cy="3714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66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5F99E32-64B4-4E70-8F11-2EB1B4594F89}"/>
              </a:ext>
            </a:extLst>
          </p:cNvPr>
          <p:cNvGrpSpPr/>
          <p:nvPr/>
        </p:nvGrpSpPr>
        <p:grpSpPr>
          <a:xfrm>
            <a:off x="50482" y="32453"/>
            <a:ext cx="6077365" cy="875873"/>
            <a:chOff x="3101140" y="2797566"/>
            <a:chExt cx="5989722" cy="875873"/>
          </a:xfrm>
        </p:grpSpPr>
        <p:grpSp>
          <p:nvGrpSpPr>
            <p:cNvPr id="3" name="Group 2">
              <a:extLst>
                <a:ext uri="{FF2B5EF4-FFF2-40B4-BE49-F238E27FC236}">
                  <a16:creationId xmlns="" xmlns:a16="http://schemas.microsoft.com/office/drawing/2014/main" id="{AC36C210-9B9C-4373-AA46-361E718D7D19}"/>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 xmlns:a16="http://schemas.microsoft.com/office/drawing/2014/main" id="{5FCE85B2-5F47-498A-BAD5-1E75305862CC}"/>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25A8ECBC-B69E-4D87-9969-0BADF351395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 xmlns:a16="http://schemas.microsoft.com/office/drawing/2014/main" id="{D27E31A3-DE7F-41CE-8AEC-E040C201617D}"/>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 xmlns:a16="http://schemas.microsoft.com/office/drawing/2014/main" id="{EA21982E-7BD2-4882-8826-052AABC15347}"/>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 xmlns:a16="http://schemas.microsoft.com/office/drawing/2014/main" id="{5AEDEBA4-B73A-4594-B48D-FB962603916A}"/>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FFD3B11E-59BB-4523-A7A4-BF5384B75563}"/>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Arial" panose="020B0604020202020204" pitchFamily="34" charset="0"/>
                  <a:cs typeface="Arial" panose="020B0604020202020204" pitchFamily="34" charset="0"/>
                </a:rPr>
                <a:t>Văn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hóa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Mỹ</a:t>
              </a:r>
              <a:r>
                <a:rPr lang="en-US" sz="2800" dirty="0">
                  <a:solidFill>
                    <a:srgbClr val="0070C0"/>
                  </a:solidFill>
                  <a:latin typeface="Arial" panose="020B0604020202020204" pitchFamily="34" charset="0"/>
                  <a:cs typeface="Arial" panose="020B0604020202020204" pitchFamily="34" charset="0"/>
                </a:rPr>
                <a:t> La </a:t>
              </a:r>
              <a:r>
                <a:rPr lang="en-US" sz="2800" dirty="0" err="1">
                  <a:solidFill>
                    <a:srgbClr val="0070C0"/>
                  </a:solidFill>
                  <a:latin typeface="Arial" panose="020B0604020202020204" pitchFamily="34" charset="0"/>
                  <a:cs typeface="Arial" panose="020B0604020202020204" pitchFamily="34" charset="0"/>
                </a:rPr>
                <a:t>Tinh</a:t>
              </a:r>
              <a:endParaRPr lang="en-US" sz="2800" dirty="0">
                <a:solidFill>
                  <a:srgbClr val="0070C0"/>
                </a:solidFill>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 xmlns:a16="http://schemas.microsoft.com/office/drawing/2014/main" id="{5C312293-14C1-42AA-BFBB-0BDA1B04E456}"/>
              </a:ext>
            </a:extLst>
          </p:cNvPr>
          <p:cNvSpPr/>
          <p:nvPr/>
        </p:nvSpPr>
        <p:spPr>
          <a:xfrm>
            <a:off x="40693" y="1048836"/>
            <a:ext cx="12174308" cy="1200329"/>
          </a:xfrm>
          <a:prstGeom prst="rect">
            <a:avLst/>
          </a:prstGeom>
          <a:ln>
            <a:solidFill>
              <a:srgbClr val="1B04FA"/>
            </a:solidFill>
            <a:prstDash val="sysDash"/>
          </a:ln>
        </p:spPr>
        <p:txBody>
          <a:bodyPr wrap="square">
            <a:spAutoFit/>
          </a:bodyPr>
          <a:lstStyle/>
          <a:p>
            <a:pPr algn="just"/>
            <a:r>
              <a:rPr lang="en-US" sz="3600" dirty="0" err="1">
                <a:solidFill>
                  <a:srgbClr val="FF0066"/>
                </a:solidFill>
                <a:latin typeface="Times New Roman" panose="02020603050405020304" pitchFamily="18" charset="0"/>
                <a:cs typeface="Times New Roman" panose="02020603050405020304" pitchFamily="18" charset="0"/>
              </a:rPr>
              <a:t>Dựa</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vào</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hình</a:t>
            </a:r>
            <a:r>
              <a:rPr lang="en-US" sz="3600" dirty="0">
                <a:solidFill>
                  <a:srgbClr val="FF0066"/>
                </a:solidFill>
                <a:latin typeface="Times New Roman" panose="02020603050405020304" pitchFamily="18" charset="0"/>
                <a:cs typeface="Times New Roman" panose="02020603050405020304" pitchFamily="18" charset="0"/>
              </a:rPr>
              <a:t> 17.2 </a:t>
            </a:r>
            <a:r>
              <a:rPr lang="en-US" sz="3600" dirty="0" err="1">
                <a:solidFill>
                  <a:srgbClr val="FF0066"/>
                </a:solidFill>
                <a:latin typeface="Times New Roman" panose="02020603050405020304" pitchFamily="18" charset="0"/>
                <a:cs typeface="Times New Roman" panose="02020603050405020304" pitchFamily="18" charset="0"/>
              </a:rPr>
              <a:t>và</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thông</a:t>
            </a:r>
            <a:r>
              <a:rPr lang="en-US" sz="3600" dirty="0">
                <a:solidFill>
                  <a:srgbClr val="FF0066"/>
                </a:solidFill>
                <a:latin typeface="Times New Roman" panose="02020603050405020304" pitchFamily="18" charset="0"/>
                <a:cs typeface="Times New Roman" panose="02020603050405020304" pitchFamily="18" charset="0"/>
              </a:rPr>
              <a:t> tin </a:t>
            </a:r>
            <a:r>
              <a:rPr lang="en-US" sz="3600" dirty="0" err="1">
                <a:solidFill>
                  <a:srgbClr val="FF0066"/>
                </a:solidFill>
                <a:latin typeface="Times New Roman" panose="02020603050405020304" pitchFamily="18" charset="0"/>
                <a:cs typeface="Times New Roman" panose="02020603050405020304" pitchFamily="18" charset="0"/>
              </a:rPr>
              <a:t>trong</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bài</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em</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hãy</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trình</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bày</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một</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số</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nét</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đặc</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sắc</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trong</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văn</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hóa</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Mỹ</a:t>
            </a:r>
            <a:r>
              <a:rPr lang="en-US" sz="3600" dirty="0" smtClean="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Latinh</a:t>
            </a:r>
            <a:endParaRPr lang="en-US" sz="3600" dirty="0">
              <a:solidFill>
                <a:srgbClr val="FF0066"/>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9FAE36AF-703F-49EF-ADCF-010A2E64329C}"/>
              </a:ext>
            </a:extLst>
          </p:cNvPr>
          <p:cNvPicPr>
            <a:picLocks noChangeAspect="1"/>
          </p:cNvPicPr>
          <p:nvPr/>
        </p:nvPicPr>
        <p:blipFill rotWithShape="1">
          <a:blip r:embed="rId2"/>
          <a:srcRect b="6640"/>
          <a:stretch/>
        </p:blipFill>
        <p:spPr>
          <a:xfrm>
            <a:off x="7283533" y="2389674"/>
            <a:ext cx="4908467" cy="3951657"/>
          </a:xfrm>
          <a:prstGeom prst="rect">
            <a:avLst/>
          </a:prstGeom>
        </p:spPr>
      </p:pic>
      <p:sp>
        <p:nvSpPr>
          <p:cNvPr id="20" name="TextBox 19">
            <a:extLst>
              <a:ext uri="{FF2B5EF4-FFF2-40B4-BE49-F238E27FC236}">
                <a16:creationId xmlns="" xmlns:a16="http://schemas.microsoft.com/office/drawing/2014/main" id="{BE32C3A4-BA95-4D02-A5CA-13D58C49E6A7}"/>
              </a:ext>
            </a:extLst>
          </p:cNvPr>
          <p:cNvSpPr txBox="1"/>
          <p:nvPr/>
        </p:nvSpPr>
        <p:spPr>
          <a:xfrm>
            <a:off x="7924793" y="6341332"/>
            <a:ext cx="4267207" cy="400110"/>
          </a:xfrm>
          <a:prstGeom prst="rect">
            <a:avLst/>
          </a:prstGeom>
          <a:noFill/>
        </p:spPr>
        <p:txBody>
          <a:bodyPr wrap="square" rtlCol="0">
            <a:spAutoFit/>
          </a:bodyPr>
          <a:lstStyle/>
          <a:p>
            <a:r>
              <a:rPr lang="en-US" sz="2000" dirty="0" err="1" smtClean="0">
                <a:solidFill>
                  <a:srgbClr val="00B050"/>
                </a:solidFill>
                <a:latin typeface="Times New Roman" panose="02020603050405020304" pitchFamily="18" charset="0"/>
                <a:cs typeface="Times New Roman" panose="02020603050405020304" pitchFamily="18" charset="0"/>
              </a:rPr>
              <a:t>Hình</a:t>
            </a:r>
            <a:r>
              <a:rPr lang="en-US" sz="2000" dirty="0" smtClean="0">
                <a:solidFill>
                  <a:srgbClr val="00B050"/>
                </a:solidFill>
                <a:latin typeface="Times New Roman" panose="02020603050405020304" pitchFamily="18" charset="0"/>
                <a:cs typeface="Times New Roman" panose="02020603050405020304" pitchFamily="18" charset="0"/>
              </a:rPr>
              <a:t> 17.2 </a:t>
            </a:r>
            <a:r>
              <a:rPr lang="en-US" sz="2000" dirty="0" err="1" smtClean="0">
                <a:solidFill>
                  <a:srgbClr val="00B050"/>
                </a:solidFill>
                <a:latin typeface="Times New Roman" panose="02020603050405020304" pitchFamily="18" charset="0"/>
                <a:cs typeface="Times New Roman" panose="02020603050405020304" pitchFamily="18" charset="0"/>
              </a:rPr>
              <a:t>Lễ</a:t>
            </a:r>
            <a:r>
              <a:rPr lang="en-US" sz="2000" dirty="0" smtClean="0">
                <a:solidFill>
                  <a:srgbClr val="00B050"/>
                </a:solidFill>
                <a:latin typeface="Times New Roman" panose="02020603050405020304" pitchFamily="18" charset="0"/>
                <a:cs typeface="Times New Roman" panose="02020603050405020304" pitchFamily="18" charset="0"/>
              </a:rPr>
              <a:t> </a:t>
            </a:r>
            <a:r>
              <a:rPr lang="en-US" sz="2000" dirty="0" err="1">
                <a:solidFill>
                  <a:srgbClr val="00B050"/>
                </a:solidFill>
                <a:latin typeface="Times New Roman" panose="02020603050405020304" pitchFamily="18" charset="0"/>
                <a:cs typeface="Times New Roman" panose="02020603050405020304" pitchFamily="18" charset="0"/>
              </a:rPr>
              <a:t>hội</a:t>
            </a:r>
            <a:r>
              <a:rPr lang="en-US" sz="2000" dirty="0">
                <a:solidFill>
                  <a:srgbClr val="00B050"/>
                </a:solidFill>
                <a:latin typeface="Times New Roman" panose="02020603050405020304" pitchFamily="18" charset="0"/>
                <a:cs typeface="Times New Roman" panose="02020603050405020304" pitchFamily="18" charset="0"/>
              </a:rPr>
              <a:t> Ca-</a:t>
            </a:r>
            <a:r>
              <a:rPr lang="en-US" sz="2000" dirty="0" err="1">
                <a:solidFill>
                  <a:srgbClr val="00B050"/>
                </a:solidFill>
                <a:latin typeface="Times New Roman" panose="02020603050405020304" pitchFamily="18" charset="0"/>
                <a:cs typeface="Times New Roman" panose="02020603050405020304" pitchFamily="18" charset="0"/>
              </a:rPr>
              <a:t>ni</a:t>
            </a:r>
            <a:r>
              <a:rPr lang="en-US" sz="2000" dirty="0">
                <a:solidFill>
                  <a:srgbClr val="00B050"/>
                </a:solidFill>
                <a:latin typeface="Times New Roman" panose="02020603050405020304" pitchFamily="18" charset="0"/>
                <a:cs typeface="Times New Roman" panose="02020603050405020304" pitchFamily="18" charset="0"/>
              </a:rPr>
              <a:t>-van Bra-</a:t>
            </a:r>
            <a:r>
              <a:rPr lang="en-US" sz="2000" dirty="0" err="1">
                <a:solidFill>
                  <a:srgbClr val="00B050"/>
                </a:solidFill>
                <a:latin typeface="Times New Roman" panose="02020603050405020304" pitchFamily="18" charset="0"/>
                <a:cs typeface="Times New Roman" panose="02020603050405020304" pitchFamily="18" charset="0"/>
              </a:rPr>
              <a:t>xin</a:t>
            </a:r>
            <a:endParaRPr lang="en-US" sz="2000" dirty="0">
              <a:solidFill>
                <a:srgbClr val="00B05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0482" y="2494125"/>
            <a:ext cx="7381385" cy="424731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Carnival có nguồn gốc từ người La Mã và Hy Lạp,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chào đón mùa xuân nghi thức </a:t>
            </a:r>
            <a:r>
              <a:rPr lang="en-US" sz="2800" dirty="0" err="1">
                <a:latin typeface="Times New Roman" panose="02020603050405020304" pitchFamily="18" charset="0"/>
                <a:cs typeface="Times New Roman" panose="02020603050405020304" pitchFamily="18" charset="0"/>
              </a:rPr>
              <a:t>khiêu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Samba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bỏng</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sau này du nhập vào một số nước Châu Âu.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đưa</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Lễ</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t>
            </a:r>
            <a:r>
              <a:rPr lang="en-US" sz="2800" dirty="0" err="1" smtClean="0">
                <a:latin typeface="Times New Roman" panose="02020603050405020304" pitchFamily="18" charset="0"/>
                <a:cs typeface="Times New Roman" panose="02020603050405020304" pitchFamily="18" charset="0"/>
              </a:rPr>
              <a:t>ổ</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năm 1840 tại Rio de Janeiro trên cơ sở hòa trộn giữa văn hóa bản địa và văn hóa Châu Âu, Châu Phi. </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854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8292DE9-9CF3-49C8-AD3F-89E06039BDCE}"/>
              </a:ext>
            </a:extLst>
          </p:cNvPr>
          <p:cNvSpPr/>
          <p:nvPr/>
        </p:nvSpPr>
        <p:spPr>
          <a:xfrm>
            <a:off x="278296" y="1008622"/>
            <a:ext cx="11330608" cy="646331"/>
          </a:xfrm>
          <a:prstGeom prst="rect">
            <a:avLst/>
          </a:prstGeom>
        </p:spPr>
        <p:txBody>
          <a:bodyPr wrap="square">
            <a:spAutoFit/>
          </a:bodyPr>
          <a:lstStyle/>
          <a:p>
            <a:pPr algn="just"/>
            <a:r>
              <a:rPr lang="vi-VN" sz="3600" dirty="0">
                <a:latin typeface="+mj-lt"/>
                <a:cs typeface="Arial" panose="020B0604020202020204" pitchFamily="34" charset="0"/>
              </a:rPr>
              <a:t>- Nhiều lễ hội đặc sắc: </a:t>
            </a:r>
            <a:r>
              <a:rPr lang="vi-VN" sz="3600" dirty="0" smtClean="0">
                <a:latin typeface="+mj-lt"/>
                <a:cs typeface="Arial" panose="020B0604020202020204" pitchFamily="34" charset="0"/>
              </a:rPr>
              <a:t>Ca-na-van</a:t>
            </a:r>
            <a:endParaRPr lang="vi-VN" sz="3600" dirty="0">
              <a:solidFill>
                <a:srgbClr val="1B04FA"/>
              </a:solidFill>
              <a:latin typeface="+mj-lt"/>
              <a:cs typeface="Arial" panose="020B0604020202020204" pitchFamily="34" charset="0"/>
            </a:endParaRPr>
          </a:p>
        </p:txBody>
      </p:sp>
      <p:sp>
        <p:nvSpPr>
          <p:cNvPr id="5" name="AutoShape 2" descr="lễ hội hóa trang">
            <a:extLst>
              <a:ext uri="{FF2B5EF4-FFF2-40B4-BE49-F238E27FC236}">
                <a16:creationId xmlns="" xmlns:a16="http://schemas.microsoft.com/office/drawing/2014/main" id="{EE37DF26-3582-479D-BB94-0D7CBFF226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 xmlns:a16="http://schemas.microsoft.com/office/drawing/2014/main" id="{1EF31F12-E8F8-4632-B0CE-6F5F545E2404}"/>
              </a:ext>
            </a:extLst>
          </p:cNvPr>
          <p:cNvGrpSpPr/>
          <p:nvPr/>
        </p:nvGrpSpPr>
        <p:grpSpPr>
          <a:xfrm>
            <a:off x="579663" y="2231050"/>
            <a:ext cx="10305316" cy="4526210"/>
            <a:chOff x="579663" y="2231050"/>
            <a:chExt cx="10305316" cy="4526210"/>
          </a:xfrm>
        </p:grpSpPr>
        <p:sp>
          <p:nvSpPr>
            <p:cNvPr id="4" name="Rectangle 3">
              <a:extLst>
                <a:ext uri="{FF2B5EF4-FFF2-40B4-BE49-F238E27FC236}">
                  <a16:creationId xmlns="" xmlns:a16="http://schemas.microsoft.com/office/drawing/2014/main" id="{7794FD0A-CE06-4298-8627-4F3C1E492400}"/>
                </a:ext>
              </a:extLst>
            </p:cNvPr>
            <p:cNvSpPr/>
            <p:nvPr/>
          </p:nvSpPr>
          <p:spPr>
            <a:xfrm>
              <a:off x="1179615" y="5803153"/>
              <a:ext cx="9527970" cy="954107"/>
            </a:xfrm>
            <a:prstGeom prst="rect">
              <a:avLst/>
            </a:prstGeom>
          </p:spPr>
          <p:txBody>
            <a:bodyPr wrap="square">
              <a:spAutoFit/>
            </a:bodyPr>
            <a:lstStyle/>
            <a:p>
              <a:pPr algn="ctr"/>
              <a:r>
                <a:rPr lang="vi-VN" sz="2800" b="1" dirty="0">
                  <a:solidFill>
                    <a:srgbClr val="FF0066"/>
                  </a:solidFill>
                  <a:latin typeface="Times New Roman" panose="02020603050405020304" pitchFamily="18" charset="0"/>
                  <a:cs typeface="Times New Roman" panose="02020603050405020304" pitchFamily="18" charset="0"/>
                </a:rPr>
                <a:t>Lễ hội hóa trang</a:t>
              </a:r>
              <a:r>
                <a:rPr lang="en-US" sz="2800" b="1" dirty="0">
                  <a:solidFill>
                    <a:srgbClr val="FF0066"/>
                  </a:solidFill>
                  <a:latin typeface="Times New Roman" panose="02020603050405020304" pitchFamily="18" charset="0"/>
                  <a:cs typeface="Times New Roman" panose="02020603050405020304" pitchFamily="18" charset="0"/>
                </a:rPr>
                <a:t> </a:t>
              </a:r>
              <a:r>
                <a:rPr lang="vi-VN" sz="2800" b="1" dirty="0">
                  <a:solidFill>
                    <a:srgbClr val="FF0066"/>
                  </a:solidFill>
                  <a:latin typeface="Times New Roman" panose="02020603050405020304" pitchFamily="18" charset="0"/>
                  <a:cs typeface="Times New Roman" panose="02020603050405020304" pitchFamily="18" charset="0"/>
                </a:rPr>
                <a:t>(lễ hội Carnival)</a:t>
              </a:r>
              <a:r>
                <a:rPr lang="vi-VN" sz="2800" dirty="0">
                  <a:solidFill>
                    <a:srgbClr val="FF0066"/>
                  </a:solidFill>
                  <a:latin typeface="Times New Roman" panose="02020603050405020304" pitchFamily="18" charset="0"/>
                  <a:cs typeface="Times New Roman" panose="02020603050405020304" pitchFamily="18" charset="0"/>
                </a:rPr>
                <a:t> được tổ chức vào khoảng tháng 2 hàng năm trên khắp đất nước </a:t>
              </a:r>
              <a:r>
                <a:rPr lang="vi-VN" sz="2800" b="1" dirty="0">
                  <a:solidFill>
                    <a:srgbClr val="FF0066"/>
                  </a:solidFill>
                  <a:latin typeface="Times New Roman" panose="02020603050405020304" pitchFamily="18" charset="0"/>
                  <a:cs typeface="Times New Roman" panose="02020603050405020304" pitchFamily="18" charset="0"/>
                </a:rPr>
                <a:t>Brazil</a:t>
              </a:r>
              <a:r>
                <a:rPr lang="vi-VN" sz="2800" dirty="0">
                  <a:solidFill>
                    <a:srgbClr val="FF0066"/>
                  </a:solidFill>
                  <a:latin typeface="Times New Roman" panose="02020603050405020304" pitchFamily="18" charset="0"/>
                  <a:cs typeface="Times New Roman" panose="02020603050405020304" pitchFamily="18" charset="0"/>
                </a:rPr>
                <a:t>,</a:t>
              </a:r>
              <a:endParaRPr lang="en-US" sz="2800" dirty="0">
                <a:solidFill>
                  <a:srgbClr val="FF0066"/>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2DFC0D4F-E975-4012-96EE-97177541C403}"/>
                </a:ext>
              </a:extLst>
            </p:cNvPr>
            <p:cNvPicPr>
              <a:picLocks noChangeAspect="1"/>
            </p:cNvPicPr>
            <p:nvPr/>
          </p:nvPicPr>
          <p:blipFill rotWithShape="1">
            <a:blip r:embed="rId2">
              <a:extLst>
                <a:ext uri="{28A0092B-C50C-407E-A947-70E740481C1C}">
                  <a14:useLocalDpi xmlns:a14="http://schemas.microsoft.com/office/drawing/2010/main" val="0"/>
                </a:ext>
              </a:extLst>
            </a:blip>
            <a:srcRect b="10297"/>
            <a:stretch/>
          </p:blipFill>
          <p:spPr>
            <a:xfrm>
              <a:off x="579663" y="2231050"/>
              <a:ext cx="5108617" cy="3294253"/>
            </a:xfrm>
            <a:prstGeom prst="rect">
              <a:avLst/>
            </a:prstGeom>
          </p:spPr>
        </p:pic>
        <p:pic>
          <p:nvPicPr>
            <p:cNvPr id="11" name="Picture 10">
              <a:extLst>
                <a:ext uri="{FF2B5EF4-FFF2-40B4-BE49-F238E27FC236}">
                  <a16:creationId xmlns="" xmlns:a16="http://schemas.microsoft.com/office/drawing/2014/main" id="{4208EE9F-8CAC-42B4-B7A9-B46C4A68B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231050"/>
              <a:ext cx="4941379" cy="3294253"/>
            </a:xfrm>
            <a:prstGeom prst="rect">
              <a:avLst/>
            </a:prstGeom>
          </p:spPr>
        </p:pic>
      </p:grpSp>
      <p:grpSp>
        <p:nvGrpSpPr>
          <p:cNvPr id="10" name="Group 9">
            <a:extLst>
              <a:ext uri="{FF2B5EF4-FFF2-40B4-BE49-F238E27FC236}">
                <a16:creationId xmlns="" xmlns:a16="http://schemas.microsoft.com/office/drawing/2014/main" id="{6D22C0BD-634F-4132-A25A-4624AE77D98A}"/>
              </a:ext>
            </a:extLst>
          </p:cNvPr>
          <p:cNvGrpSpPr/>
          <p:nvPr/>
        </p:nvGrpSpPr>
        <p:grpSpPr>
          <a:xfrm>
            <a:off x="50482" y="32453"/>
            <a:ext cx="6077365" cy="875873"/>
            <a:chOff x="3101140" y="2797566"/>
            <a:chExt cx="5989722" cy="875873"/>
          </a:xfrm>
        </p:grpSpPr>
        <p:grpSp>
          <p:nvGrpSpPr>
            <p:cNvPr id="14" name="Group 13">
              <a:extLst>
                <a:ext uri="{FF2B5EF4-FFF2-40B4-BE49-F238E27FC236}">
                  <a16:creationId xmlns="" xmlns:a16="http://schemas.microsoft.com/office/drawing/2014/main" id="{B2BDF3E1-5687-40C9-8338-AE263BADE964}"/>
                </a:ext>
              </a:extLst>
            </p:cNvPr>
            <p:cNvGrpSpPr/>
            <p:nvPr/>
          </p:nvGrpSpPr>
          <p:grpSpPr>
            <a:xfrm>
              <a:off x="3162054" y="2800490"/>
              <a:ext cx="5928808" cy="872949"/>
              <a:chOff x="1133366" y="2220084"/>
              <a:chExt cx="3891326" cy="914400"/>
            </a:xfrm>
            <a:solidFill>
              <a:srgbClr val="FCFEB0"/>
            </a:solidFill>
          </p:grpSpPr>
          <p:sp>
            <p:nvSpPr>
              <p:cNvPr id="19" name="Arrow: Pentagon 18">
                <a:extLst>
                  <a:ext uri="{FF2B5EF4-FFF2-40B4-BE49-F238E27FC236}">
                    <a16:creationId xmlns="" xmlns:a16="http://schemas.microsoft.com/office/drawing/2014/main" id="{BD33F583-D83C-4783-B796-0949A96544E8}"/>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 xmlns:a16="http://schemas.microsoft.com/office/drawing/2014/main" id="{73998256-C73E-4EA5-B059-986638784930}"/>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5" name="Group 14">
              <a:extLst>
                <a:ext uri="{FF2B5EF4-FFF2-40B4-BE49-F238E27FC236}">
                  <a16:creationId xmlns="" xmlns:a16="http://schemas.microsoft.com/office/drawing/2014/main" id="{1D9830DE-565F-405B-B875-5AA361B0A938}"/>
                </a:ext>
              </a:extLst>
            </p:cNvPr>
            <p:cNvGrpSpPr/>
            <p:nvPr/>
          </p:nvGrpSpPr>
          <p:grpSpPr>
            <a:xfrm>
              <a:off x="3101140" y="2797566"/>
              <a:ext cx="1061586" cy="872947"/>
              <a:chOff x="3101140" y="2797566"/>
              <a:chExt cx="1061586" cy="872947"/>
            </a:xfrm>
          </p:grpSpPr>
          <p:sp>
            <p:nvSpPr>
              <p:cNvPr id="17" name="Arrow: Pentagon 16">
                <a:extLst>
                  <a:ext uri="{FF2B5EF4-FFF2-40B4-BE49-F238E27FC236}">
                    <a16:creationId xmlns="" xmlns:a16="http://schemas.microsoft.com/office/drawing/2014/main" id="{9E3FA68D-D429-47EB-B5CF-9A485AAF812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8" name="Isosceles Triangle 17">
                <a:extLst>
                  <a:ext uri="{FF2B5EF4-FFF2-40B4-BE49-F238E27FC236}">
                    <a16:creationId xmlns="" xmlns:a16="http://schemas.microsoft.com/office/drawing/2014/main" id="{B161973B-99A9-49F5-9A4E-67C9E654FBE9}"/>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 xmlns:a16="http://schemas.microsoft.com/office/drawing/2014/main" id="{536A639C-E2A1-435D-AA68-D2EA192CBA25}"/>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Mỹ</a:t>
              </a:r>
              <a:r>
                <a:rPr lang="en-US" sz="2800" dirty="0">
                  <a:solidFill>
                    <a:srgbClr val="0070C0"/>
                  </a:solidFill>
                  <a:latin typeface="Times New Roman" panose="02020603050405020304" pitchFamily="18" charset="0"/>
                  <a:cs typeface="Times New Roman" panose="02020603050405020304" pitchFamily="18" charset="0"/>
                </a:rPr>
                <a:t> La </a:t>
              </a:r>
              <a:r>
                <a:rPr lang="en-US" sz="2800" dirty="0" err="1">
                  <a:solidFill>
                    <a:srgbClr val="0070C0"/>
                  </a:solidFill>
                  <a:latin typeface="Times New Roman" panose="02020603050405020304" pitchFamily="18" charset="0"/>
                  <a:cs typeface="Times New Roman" panose="02020603050405020304" pitchFamily="18" charset="0"/>
                </a:rPr>
                <a:t>Tinh</a:t>
              </a:r>
              <a:endParaRPr lang="en-US" sz="2800"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540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ễ hộ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753" y="178131"/>
            <a:ext cx="11934701" cy="6056414"/>
          </a:xfrm>
          <a:prstGeom prst="rect">
            <a:avLst/>
          </a:prstGeom>
        </p:spPr>
      </p:pic>
    </p:spTree>
    <p:extLst>
      <p:ext uri="{BB962C8B-B14F-4D97-AF65-F5344CB8AC3E}">
        <p14:creationId xmlns:p14="http://schemas.microsoft.com/office/powerpoint/2010/main" val="547294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8292DE9-9CF3-49C8-AD3F-89E06039BDCE}"/>
              </a:ext>
            </a:extLst>
          </p:cNvPr>
          <p:cNvSpPr/>
          <p:nvPr/>
        </p:nvSpPr>
        <p:spPr>
          <a:xfrm>
            <a:off x="236173" y="1002741"/>
            <a:ext cx="11330608" cy="1200329"/>
          </a:xfrm>
          <a:prstGeom prst="rect">
            <a:avLst/>
          </a:prstGeom>
        </p:spPr>
        <p:txBody>
          <a:bodyPr wrap="square">
            <a:spAutoFit/>
          </a:bodyPr>
          <a:lstStyle/>
          <a:p>
            <a:pPr marL="571500" indent="-571500" algn="just">
              <a:buFontTx/>
              <a:buChar char="-"/>
            </a:pPr>
            <a:r>
              <a:rPr lang="en-US" sz="2400" dirty="0" err="1" smtClean="0">
                <a:solidFill>
                  <a:srgbClr val="1B04FA"/>
                </a:solidFill>
                <a:latin typeface="Times New Roman" panose="02020603050405020304" pitchFamily="18" charset="0"/>
                <a:cs typeface="Times New Roman" panose="02020603050405020304" pitchFamily="18" charset="0"/>
              </a:rPr>
              <a:t>Trung</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và</a:t>
            </a:r>
            <a:r>
              <a:rPr lang="en-US" sz="2400" dirty="0" smtClean="0">
                <a:solidFill>
                  <a:srgbClr val="1B04FA"/>
                </a:solidFill>
                <a:latin typeface="Times New Roman" panose="02020603050405020304" pitchFamily="18" charset="0"/>
                <a:cs typeface="Times New Roman" panose="02020603050405020304" pitchFamily="18" charset="0"/>
              </a:rPr>
              <a:t> Nam </a:t>
            </a:r>
            <a:r>
              <a:rPr lang="en-US" sz="2400" dirty="0" err="1" smtClean="0">
                <a:solidFill>
                  <a:srgbClr val="1B04FA"/>
                </a:solidFill>
                <a:latin typeface="Times New Roman" panose="02020603050405020304" pitchFamily="18" charset="0"/>
                <a:cs typeface="Times New Roman" panose="02020603050405020304" pitchFamily="18" charset="0"/>
              </a:rPr>
              <a:t>Mỹ</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là</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n</a:t>
            </a:r>
            <a:r>
              <a:rPr lang="en-US" sz="2400" dirty="0" err="1" smtClean="0">
                <a:solidFill>
                  <a:srgbClr val="1B04FA"/>
                </a:solidFill>
                <a:latin typeface="Times New Roman" panose="02020603050405020304" pitchFamily="18" charset="0"/>
                <a:cs typeface="Times New Roman" panose="02020603050405020304" pitchFamily="18" charset="0"/>
              </a:rPr>
              <a:t>ơi</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ra</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đời</a:t>
            </a:r>
            <a:r>
              <a:rPr lang="vi-VN" sz="2400" dirty="0" smtClean="0">
                <a:solidFill>
                  <a:srgbClr val="1B04FA"/>
                </a:solidFill>
                <a:latin typeface="Times New Roman" panose="02020603050405020304" pitchFamily="18" charset="0"/>
                <a:cs typeface="Times New Roman" panose="02020603050405020304" pitchFamily="18" charset="0"/>
              </a:rPr>
              <a:t> </a:t>
            </a:r>
            <a:r>
              <a:rPr lang="vi-VN" sz="2400" dirty="0">
                <a:solidFill>
                  <a:srgbClr val="1B04FA"/>
                </a:solidFill>
                <a:latin typeface="Times New Roman" panose="02020603050405020304" pitchFamily="18" charset="0"/>
                <a:cs typeface="Times New Roman" panose="02020603050405020304" pitchFamily="18" charset="0"/>
              </a:rPr>
              <a:t>của nhiều nền văn hoá cổ nổi tiếng: </a:t>
            </a:r>
            <a:endParaRPr lang="en-US" sz="2400" dirty="0">
              <a:solidFill>
                <a:srgbClr val="1B04FA"/>
              </a:solidFill>
              <a:latin typeface="Times New Roman" panose="02020603050405020304" pitchFamily="18" charset="0"/>
              <a:cs typeface="Times New Roman" panose="02020603050405020304" pitchFamily="18" charset="0"/>
            </a:endParaRPr>
          </a:p>
          <a:p>
            <a:pPr algn="just"/>
            <a:r>
              <a:rPr lang="vi-VN" sz="2400" dirty="0">
                <a:solidFill>
                  <a:srgbClr val="1B04FA"/>
                </a:solidFill>
                <a:latin typeface="Times New Roman" panose="02020603050405020304" pitchFamily="18" charset="0"/>
                <a:cs typeface="Times New Roman" panose="02020603050405020304" pitchFamily="18" charset="0"/>
              </a:rPr>
              <a:t>văn hóa May-a, văn hóa In-ca, văn hóa </a:t>
            </a:r>
            <a:r>
              <a:rPr lang="vi-VN" sz="2400" dirty="0" smtClean="0">
                <a:solidFill>
                  <a:srgbClr val="1B04FA"/>
                </a:solidFill>
                <a:latin typeface="Times New Roman" panose="02020603050405020304" pitchFamily="18" charset="0"/>
                <a:cs typeface="Times New Roman" panose="02020603050405020304" pitchFamily="18" charset="0"/>
              </a:rPr>
              <a:t>A-dơ-tếch…</a:t>
            </a:r>
            <a:r>
              <a:rPr lang="en-US" sz="2400" dirty="0" err="1" smtClean="0">
                <a:solidFill>
                  <a:srgbClr val="1B04FA"/>
                </a:solidFill>
                <a:latin typeface="Times New Roman" panose="02020603050405020304" pitchFamily="18" charset="0"/>
                <a:cs typeface="Times New Roman" panose="02020603050405020304" pitchFamily="18" charset="0"/>
              </a:rPr>
              <a:t>tạo</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nên</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sự</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đa</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dạng</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và</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phong</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phú</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cho</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nền</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văn</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hóa</a:t>
            </a:r>
            <a:r>
              <a:rPr lang="en-US" sz="2400" dirty="0" smtClean="0">
                <a:solidFill>
                  <a:srgbClr val="1B04FA"/>
                </a:solidFill>
                <a:latin typeface="Times New Roman" panose="02020603050405020304" pitchFamily="18" charset="0"/>
                <a:cs typeface="Times New Roman" panose="02020603050405020304" pitchFamily="18" charset="0"/>
              </a:rPr>
              <a:t> </a:t>
            </a:r>
            <a:r>
              <a:rPr lang="en-US" sz="2400" dirty="0" err="1" smtClean="0">
                <a:solidFill>
                  <a:srgbClr val="1B04FA"/>
                </a:solidFill>
                <a:latin typeface="Times New Roman" panose="02020603050405020304" pitchFamily="18" charset="0"/>
                <a:cs typeface="Times New Roman" panose="02020603050405020304" pitchFamily="18" charset="0"/>
              </a:rPr>
              <a:t>Mỹ</a:t>
            </a:r>
            <a:r>
              <a:rPr lang="en-US" sz="2400" dirty="0" smtClean="0">
                <a:solidFill>
                  <a:srgbClr val="1B04FA"/>
                </a:solidFill>
                <a:latin typeface="Times New Roman" panose="02020603050405020304" pitchFamily="18" charset="0"/>
                <a:cs typeface="Times New Roman" panose="02020603050405020304" pitchFamily="18" charset="0"/>
              </a:rPr>
              <a:t> La- </a:t>
            </a:r>
            <a:r>
              <a:rPr lang="en-US" sz="2400" dirty="0" err="1" smtClean="0">
                <a:solidFill>
                  <a:srgbClr val="1B04FA"/>
                </a:solidFill>
                <a:latin typeface="Times New Roman" panose="02020603050405020304" pitchFamily="18" charset="0"/>
                <a:cs typeface="Times New Roman" panose="02020603050405020304" pitchFamily="18" charset="0"/>
              </a:rPr>
              <a:t>tinh</a:t>
            </a:r>
            <a:r>
              <a:rPr lang="en-US" sz="2400" dirty="0" smtClean="0">
                <a:solidFill>
                  <a:srgbClr val="1B04FA"/>
                </a:solidFill>
                <a:latin typeface="Times New Roman" panose="02020603050405020304" pitchFamily="18" charset="0"/>
                <a:cs typeface="Times New Roman" panose="02020603050405020304" pitchFamily="18" charset="0"/>
              </a:rPr>
              <a:t>.</a:t>
            </a:r>
            <a:endParaRPr lang="vi-VN" sz="2400" dirty="0">
              <a:solidFill>
                <a:srgbClr val="1B04FA"/>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381722" y="2203070"/>
            <a:ext cx="10979770" cy="3081590"/>
            <a:chOff x="381722" y="2203070"/>
            <a:chExt cx="10979770" cy="3081590"/>
          </a:xfrm>
        </p:grpSpPr>
        <p:grpSp>
          <p:nvGrpSpPr>
            <p:cNvPr id="10" name="Group 9">
              <a:extLst>
                <a:ext uri="{FF2B5EF4-FFF2-40B4-BE49-F238E27FC236}">
                  <a16:creationId xmlns="" xmlns:a16="http://schemas.microsoft.com/office/drawing/2014/main" id="{4065E63A-CAD1-408D-85B4-B7CF36675957}"/>
                </a:ext>
              </a:extLst>
            </p:cNvPr>
            <p:cNvGrpSpPr/>
            <p:nvPr/>
          </p:nvGrpSpPr>
          <p:grpSpPr>
            <a:xfrm>
              <a:off x="381722" y="2297485"/>
              <a:ext cx="3451044" cy="2901483"/>
              <a:chOff x="118449" y="2620851"/>
              <a:chExt cx="3093626" cy="2901483"/>
            </a:xfrm>
          </p:grpSpPr>
          <p:pic>
            <p:nvPicPr>
              <p:cNvPr id="4" name="Picture 3">
                <a:extLst>
                  <a:ext uri="{FF2B5EF4-FFF2-40B4-BE49-F238E27FC236}">
                    <a16:creationId xmlns="" xmlns:a16="http://schemas.microsoft.com/office/drawing/2014/main" id="{A919BA05-2C9E-4AD9-AAAF-D9541572BC62}"/>
                  </a:ext>
                </a:extLst>
              </p:cNvPr>
              <p:cNvPicPr>
                <a:picLocks noChangeAspect="1"/>
              </p:cNvPicPr>
              <p:nvPr/>
            </p:nvPicPr>
            <p:blipFill>
              <a:blip r:embed="rId3"/>
              <a:stretch>
                <a:fillRect/>
              </a:stretch>
            </p:blipFill>
            <p:spPr>
              <a:xfrm>
                <a:off x="118449" y="2620851"/>
                <a:ext cx="3093626" cy="2354959"/>
              </a:xfrm>
              <a:prstGeom prst="rect">
                <a:avLst/>
              </a:prstGeom>
            </p:spPr>
          </p:pic>
          <p:sp>
            <p:nvSpPr>
              <p:cNvPr id="5" name="TextBox 4">
                <a:extLst>
                  <a:ext uri="{FF2B5EF4-FFF2-40B4-BE49-F238E27FC236}">
                    <a16:creationId xmlns="" xmlns:a16="http://schemas.microsoft.com/office/drawing/2014/main" id="{A29D5446-F92E-4B4C-B916-96C3EDC9EA43}"/>
                  </a:ext>
                </a:extLst>
              </p:cNvPr>
              <p:cNvSpPr txBox="1"/>
              <p:nvPr/>
            </p:nvSpPr>
            <p:spPr>
              <a:xfrm>
                <a:off x="577938" y="5122224"/>
                <a:ext cx="2174647"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Kiến trúc May-a</a:t>
                </a:r>
              </a:p>
            </p:txBody>
          </p:sp>
        </p:grpSp>
        <p:grpSp>
          <p:nvGrpSpPr>
            <p:cNvPr id="8" name="Group 7">
              <a:extLst>
                <a:ext uri="{FF2B5EF4-FFF2-40B4-BE49-F238E27FC236}">
                  <a16:creationId xmlns="" xmlns:a16="http://schemas.microsoft.com/office/drawing/2014/main" id="{773AE754-9C9D-412E-AA10-48947930EA56}"/>
                </a:ext>
              </a:extLst>
            </p:cNvPr>
            <p:cNvGrpSpPr/>
            <p:nvPr/>
          </p:nvGrpSpPr>
          <p:grpSpPr>
            <a:xfrm>
              <a:off x="4034009" y="2203070"/>
              <a:ext cx="3529647" cy="3081590"/>
              <a:chOff x="3772299" y="2620850"/>
              <a:chExt cx="3093626" cy="3081590"/>
            </a:xfrm>
          </p:grpSpPr>
          <p:pic>
            <p:nvPicPr>
              <p:cNvPr id="1026" name="Picture 2" descr="Tìm hiểu về lịch sử người Maya cổ đại">
                <a:extLst>
                  <a:ext uri="{FF2B5EF4-FFF2-40B4-BE49-F238E27FC236}">
                    <a16:creationId xmlns="" xmlns:a16="http://schemas.microsoft.com/office/drawing/2014/main" id="{36F62C85-6C7C-41F2-9780-642E1B41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299" y="2620850"/>
                <a:ext cx="3093626" cy="235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7364391-B393-4FF9-A4FB-2E75BA57BC60}"/>
                  </a:ext>
                </a:extLst>
              </p:cNvPr>
              <p:cNvSpPr txBox="1"/>
              <p:nvPr/>
            </p:nvSpPr>
            <p:spPr>
              <a:xfrm>
                <a:off x="3993292" y="4994554"/>
                <a:ext cx="2651640" cy="707886"/>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Một phần lịch pháp của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May-a</a:t>
                </a:r>
              </a:p>
            </p:txBody>
          </p:sp>
        </p:grpSp>
        <p:grpSp>
          <p:nvGrpSpPr>
            <p:cNvPr id="6" name="Group 5">
              <a:extLst>
                <a:ext uri="{FF2B5EF4-FFF2-40B4-BE49-F238E27FC236}">
                  <a16:creationId xmlns="" xmlns:a16="http://schemas.microsoft.com/office/drawing/2014/main" id="{85311E92-4416-47B0-A6A2-3B876647F6CA}"/>
                </a:ext>
              </a:extLst>
            </p:cNvPr>
            <p:cNvGrpSpPr/>
            <p:nvPr/>
          </p:nvGrpSpPr>
          <p:grpSpPr>
            <a:xfrm>
              <a:off x="7834522" y="2203070"/>
              <a:ext cx="3526970" cy="3081590"/>
              <a:chOff x="7315201" y="2620850"/>
              <a:chExt cx="3526970" cy="3081590"/>
            </a:xfrm>
          </p:grpSpPr>
          <p:pic>
            <p:nvPicPr>
              <p:cNvPr id="1028" name="Picture 4" descr="Tìm hiểu về lịch sử người Maya cổ đại">
                <a:extLst>
                  <a:ext uri="{FF2B5EF4-FFF2-40B4-BE49-F238E27FC236}">
                    <a16:creationId xmlns="" xmlns:a16="http://schemas.microsoft.com/office/drawing/2014/main" id="{1E11D173-0DAB-4A69-B702-978B53882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953" y="2620850"/>
                <a:ext cx="3243898" cy="23474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273FC299-B73B-439D-AC7B-E4E1AEF026DC}"/>
                  </a:ext>
                </a:extLst>
              </p:cNvPr>
              <p:cNvSpPr txBox="1"/>
              <p:nvPr/>
            </p:nvSpPr>
            <p:spPr>
              <a:xfrm>
                <a:off x="7315201" y="4994554"/>
                <a:ext cx="3526970" cy="707886"/>
              </a:xfrm>
              <a:prstGeom prst="rect">
                <a:avLst/>
              </a:prstGeom>
              <a:noFill/>
            </p:spPr>
            <p:txBody>
              <a:bodyPr wrap="square" rtlCol="0">
                <a:spAutoFit/>
              </a:bodyPr>
              <a:lstStyle/>
              <a:p>
                <a:pPr algn="ctr"/>
                <a:r>
                  <a:rPr lang="vi-VN" sz="2000">
                    <a:solidFill>
                      <a:srgbClr val="00B050"/>
                    </a:solidFill>
                  </a:rPr>
                  <a:t>Chữ tượng hình độc đáo trong văn tự của người Maya</a:t>
                </a:r>
                <a:endParaRPr lang="en-US" sz="2000">
                  <a:solidFill>
                    <a:srgbClr val="00B050"/>
                  </a:solidFill>
                  <a:latin typeface="Arial" panose="020B0604020202020204" pitchFamily="34" charset="0"/>
                  <a:cs typeface="Arial" panose="020B0604020202020204" pitchFamily="34" charset="0"/>
                </a:endParaRPr>
              </a:p>
            </p:txBody>
          </p:sp>
        </p:grpSp>
      </p:grpSp>
      <p:grpSp>
        <p:nvGrpSpPr>
          <p:cNvPr id="14" name="Group 13">
            <a:extLst>
              <a:ext uri="{FF2B5EF4-FFF2-40B4-BE49-F238E27FC236}">
                <a16:creationId xmlns="" xmlns:a16="http://schemas.microsoft.com/office/drawing/2014/main" id="{656F8940-7A55-4984-9104-5956C88B411E}"/>
              </a:ext>
            </a:extLst>
          </p:cNvPr>
          <p:cNvGrpSpPr/>
          <p:nvPr/>
        </p:nvGrpSpPr>
        <p:grpSpPr>
          <a:xfrm>
            <a:off x="50482" y="32453"/>
            <a:ext cx="6077365" cy="875873"/>
            <a:chOff x="3101140" y="2797566"/>
            <a:chExt cx="5989722" cy="875873"/>
          </a:xfrm>
        </p:grpSpPr>
        <p:grpSp>
          <p:nvGrpSpPr>
            <p:cNvPr id="15" name="Group 14">
              <a:extLst>
                <a:ext uri="{FF2B5EF4-FFF2-40B4-BE49-F238E27FC236}">
                  <a16:creationId xmlns="" xmlns:a16="http://schemas.microsoft.com/office/drawing/2014/main" id="{2A0F0053-C529-4D44-8804-F6D722B30E2D}"/>
                </a:ext>
              </a:extLst>
            </p:cNvPr>
            <p:cNvGrpSpPr/>
            <p:nvPr/>
          </p:nvGrpSpPr>
          <p:grpSpPr>
            <a:xfrm>
              <a:off x="3162054" y="2800490"/>
              <a:ext cx="5928808" cy="872949"/>
              <a:chOff x="1133366" y="2220084"/>
              <a:chExt cx="3891326" cy="914400"/>
            </a:xfrm>
            <a:solidFill>
              <a:srgbClr val="FCFEB0"/>
            </a:solidFill>
          </p:grpSpPr>
          <p:sp>
            <p:nvSpPr>
              <p:cNvPr id="20" name="Arrow: Pentagon 19">
                <a:extLst>
                  <a:ext uri="{FF2B5EF4-FFF2-40B4-BE49-F238E27FC236}">
                    <a16:creationId xmlns="" xmlns:a16="http://schemas.microsoft.com/office/drawing/2014/main" id="{328559B7-B4AE-40BC-8B58-7C9FC2838DC8}"/>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 xmlns:a16="http://schemas.microsoft.com/office/drawing/2014/main" id="{0C5634E4-6AA8-4B80-ADD2-25C9EBBEB5B2}"/>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6" name="Group 15">
              <a:extLst>
                <a:ext uri="{FF2B5EF4-FFF2-40B4-BE49-F238E27FC236}">
                  <a16:creationId xmlns="" xmlns:a16="http://schemas.microsoft.com/office/drawing/2014/main" id="{F99AE872-E8E8-4136-A89F-1B5ACEDA8CAF}"/>
                </a:ext>
              </a:extLst>
            </p:cNvPr>
            <p:cNvGrpSpPr/>
            <p:nvPr/>
          </p:nvGrpSpPr>
          <p:grpSpPr>
            <a:xfrm>
              <a:off x="3101140" y="2797566"/>
              <a:ext cx="1061586" cy="872947"/>
              <a:chOff x="3101140" y="2797566"/>
              <a:chExt cx="1061586" cy="872947"/>
            </a:xfrm>
          </p:grpSpPr>
          <p:sp>
            <p:nvSpPr>
              <p:cNvPr id="18" name="Arrow: Pentagon 17">
                <a:extLst>
                  <a:ext uri="{FF2B5EF4-FFF2-40B4-BE49-F238E27FC236}">
                    <a16:creationId xmlns="" xmlns:a16="http://schemas.microsoft.com/office/drawing/2014/main" id="{D5313D5B-C11D-469D-8D58-3CF29DBD0BF3}"/>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9" name="Isosceles Triangle 18">
                <a:extLst>
                  <a:ext uri="{FF2B5EF4-FFF2-40B4-BE49-F238E27FC236}">
                    <a16:creationId xmlns="" xmlns:a16="http://schemas.microsoft.com/office/drawing/2014/main" id="{19FE4799-C5AA-4052-8CF7-159CA371D5E4}"/>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 xmlns:a16="http://schemas.microsoft.com/office/drawing/2014/main" id="{9D17825B-71F9-46B5-A6F4-B632C3C1E158}"/>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Mỹ</a:t>
              </a:r>
              <a:r>
                <a:rPr lang="en-US" sz="2800" dirty="0">
                  <a:solidFill>
                    <a:srgbClr val="0070C0"/>
                  </a:solidFill>
                  <a:latin typeface="Times New Roman" panose="02020603050405020304" pitchFamily="18" charset="0"/>
                  <a:cs typeface="Times New Roman" panose="02020603050405020304" pitchFamily="18" charset="0"/>
                </a:rPr>
                <a:t> La </a:t>
              </a:r>
              <a:r>
                <a:rPr lang="en-US" sz="2800" dirty="0" err="1">
                  <a:solidFill>
                    <a:srgbClr val="0070C0"/>
                  </a:solidFill>
                  <a:latin typeface="Times New Roman" panose="02020603050405020304" pitchFamily="18" charset="0"/>
                  <a:cs typeface="Times New Roman" panose="02020603050405020304" pitchFamily="18" charset="0"/>
                </a:rPr>
                <a:t>Tinh</a:t>
              </a:r>
              <a:endParaRPr lang="en-US" sz="2800" dirty="0">
                <a:solidFill>
                  <a:srgbClr val="0070C0"/>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112287" y="5375748"/>
            <a:ext cx="11939101" cy="1200329"/>
          </a:xfrm>
          <a:prstGeom prst="rect">
            <a:avLst/>
          </a:prstGeom>
          <a:noFill/>
        </p:spPr>
        <p:txBody>
          <a:bodyPr wrap="square" rtlCol="0">
            <a:spAutoFit/>
          </a:bodyPr>
          <a:lstStyle/>
          <a:p>
            <a:r>
              <a:rPr lang="vi-VN" sz="2400" b="1" dirty="0">
                <a:solidFill>
                  <a:schemeClr val="accent5"/>
                </a:solidFill>
                <a:latin typeface="Times New Roman" panose="02020603050405020304" pitchFamily="18" charset="0"/>
                <a:cs typeface="Times New Roman" panose="02020603050405020304" pitchFamily="18" charset="0"/>
              </a:rPr>
              <a:t>Văn minh Maya là một nền văn minh </a:t>
            </a:r>
            <a:r>
              <a:rPr lang="en-US" sz="2400" b="1" dirty="0" smtClean="0">
                <a:solidFill>
                  <a:schemeClr val="accent5"/>
                </a:solidFill>
                <a:latin typeface="Times New Roman" panose="02020603050405020304" pitchFamily="18" charset="0"/>
                <a:cs typeface="Times New Roman" panose="02020603050405020304" pitchFamily="18" charset="0"/>
              </a:rPr>
              <a:t>ở </a:t>
            </a:r>
            <a:r>
              <a:rPr lang="vi-VN" sz="2400" b="1" dirty="0" smtClean="0">
                <a:solidFill>
                  <a:schemeClr val="accent5"/>
                </a:solidFill>
                <a:latin typeface="Times New Roman" panose="02020603050405020304" pitchFamily="18" charset="0"/>
                <a:cs typeface="Times New Roman" panose="02020603050405020304" pitchFamily="18" charset="0"/>
              </a:rPr>
              <a:t>Trung </a:t>
            </a:r>
            <a:r>
              <a:rPr lang="vi-VN" sz="2400" b="1" dirty="0">
                <a:solidFill>
                  <a:schemeClr val="accent5"/>
                </a:solidFill>
                <a:latin typeface="Times New Roman" panose="02020603050405020304" pitchFamily="18" charset="0"/>
                <a:cs typeface="Times New Roman" panose="02020603050405020304" pitchFamily="18" charset="0"/>
              </a:rPr>
              <a:t>Mỹ của người Maya, nổi bật với hệ chữ tượng hình ký </a:t>
            </a:r>
            <a:r>
              <a:rPr lang="vi-VN" sz="2400" b="1" dirty="0" smtClean="0">
                <a:solidFill>
                  <a:schemeClr val="accent5"/>
                </a:solidFill>
                <a:latin typeface="Times New Roman" panose="02020603050405020304" pitchFamily="18" charset="0"/>
                <a:cs typeface="Times New Roman" panose="02020603050405020304" pitchFamily="18" charset="0"/>
              </a:rPr>
              <a:t>âm</a:t>
            </a:r>
            <a:r>
              <a:rPr lang="en-US" sz="2400" b="1" dirty="0" smtClean="0">
                <a:solidFill>
                  <a:schemeClr val="accent5"/>
                </a:solidFill>
                <a:latin typeface="Times New Roman" panose="02020603050405020304" pitchFamily="18" charset="0"/>
                <a:cs typeface="Times New Roman" panose="02020603050405020304" pitchFamily="18" charset="0"/>
              </a:rPr>
              <a:t>, </a:t>
            </a:r>
            <a:r>
              <a:rPr lang="vi-VN" sz="2400" b="1" dirty="0" smtClean="0">
                <a:solidFill>
                  <a:schemeClr val="accent5"/>
                </a:solidFill>
                <a:latin typeface="Times New Roman" panose="02020603050405020304" pitchFamily="18" charset="0"/>
                <a:cs typeface="Times New Roman" panose="02020603050405020304" pitchFamily="18" charset="0"/>
              </a:rPr>
              <a:t>hệ </a:t>
            </a:r>
            <a:r>
              <a:rPr lang="vi-VN" sz="2400" b="1" dirty="0">
                <a:solidFill>
                  <a:schemeClr val="accent5"/>
                </a:solidFill>
                <a:latin typeface="Times New Roman" panose="02020603050405020304" pitchFamily="18" charset="0"/>
                <a:cs typeface="Times New Roman" panose="02020603050405020304" pitchFamily="18" charset="0"/>
              </a:rPr>
              <a:t>chữ viết tinh vi bậc nhất ở Châu Mỹ thời tiền </a:t>
            </a:r>
            <a:r>
              <a:rPr lang="vi-VN" sz="2400" b="1" dirty="0" smtClean="0">
                <a:solidFill>
                  <a:schemeClr val="accent5"/>
                </a:solidFill>
                <a:latin typeface="Times New Roman" panose="02020603050405020304" pitchFamily="18" charset="0"/>
                <a:cs typeface="Times New Roman" panose="02020603050405020304" pitchFamily="18" charset="0"/>
              </a:rPr>
              <a:t>Columbus</a:t>
            </a:r>
            <a:r>
              <a:rPr lang="en-US" sz="2400" b="1" dirty="0" smtClean="0">
                <a:solidFill>
                  <a:schemeClr val="accent5"/>
                </a:solidFill>
                <a:latin typeface="Times New Roman" panose="02020603050405020304" pitchFamily="18" charset="0"/>
                <a:cs typeface="Times New Roman" panose="02020603050405020304" pitchFamily="18" charset="0"/>
              </a:rPr>
              <a:t>, </a:t>
            </a:r>
            <a:r>
              <a:rPr lang="vi-VN" sz="2400" b="1" dirty="0" smtClean="0">
                <a:solidFill>
                  <a:schemeClr val="accent5"/>
                </a:solidFill>
                <a:latin typeface="Times New Roman" panose="02020603050405020304" pitchFamily="18" charset="0"/>
                <a:cs typeface="Times New Roman" panose="02020603050405020304" pitchFamily="18" charset="0"/>
              </a:rPr>
              <a:t>cùng </a:t>
            </a:r>
            <a:r>
              <a:rPr lang="vi-VN" sz="2400" b="1" dirty="0">
                <a:solidFill>
                  <a:schemeClr val="accent5"/>
                </a:solidFill>
                <a:latin typeface="Times New Roman" panose="02020603050405020304" pitchFamily="18" charset="0"/>
                <a:cs typeface="Times New Roman" panose="02020603050405020304" pitchFamily="18" charset="0"/>
              </a:rPr>
              <a:t>với những thành tựu về nghệ thuật, kiến ​​trúc, toán học, lịch đếm, và chiêm tinh rất phát triển</a:t>
            </a:r>
            <a:endParaRPr lang="en-US" sz="2400" b="1" dirty="0">
              <a:solidFill>
                <a:schemeClr val="accent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7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722" y="2450187"/>
            <a:ext cx="11445634" cy="3118301"/>
            <a:chOff x="133250" y="2713957"/>
            <a:chExt cx="11445634" cy="3118301"/>
          </a:xfrm>
        </p:grpSpPr>
        <p:pic>
          <p:nvPicPr>
            <p:cNvPr id="5" name="Picture 4" descr="A picture containing grass, building, castle, old&#10;&#10;Description automatically generated">
              <a:extLst>
                <a:ext uri="{FF2B5EF4-FFF2-40B4-BE49-F238E27FC236}">
                  <a16:creationId xmlns="" xmlns:a16="http://schemas.microsoft.com/office/drawing/2014/main" id="{98B6BE00-7C18-41CC-8E1D-696A551E8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80" y="2713957"/>
              <a:ext cx="3460108" cy="2595081"/>
            </a:xfrm>
            <a:prstGeom prst="rect">
              <a:avLst/>
            </a:prstGeom>
          </p:spPr>
        </p:pic>
        <p:pic>
          <p:nvPicPr>
            <p:cNvPr id="7" name="Picture 6" descr="A picture containing building, stone, apartment building, arch&#10;&#10;Description automatically generated">
              <a:extLst>
                <a:ext uri="{FF2B5EF4-FFF2-40B4-BE49-F238E27FC236}">
                  <a16:creationId xmlns="" xmlns:a16="http://schemas.microsoft.com/office/drawing/2014/main" id="{C0AEA021-0033-4D1B-9DD0-46D858F56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013" y="2713958"/>
              <a:ext cx="3460108" cy="2595081"/>
            </a:xfrm>
            <a:prstGeom prst="rect">
              <a:avLst/>
            </a:prstGeom>
          </p:spPr>
        </p:pic>
        <p:pic>
          <p:nvPicPr>
            <p:cNvPr id="9" name="Picture 8" descr="A picture containing grass, building, castle, old&#10;&#10;Description automatically generated">
              <a:extLst>
                <a:ext uri="{FF2B5EF4-FFF2-40B4-BE49-F238E27FC236}">
                  <a16:creationId xmlns="" xmlns:a16="http://schemas.microsoft.com/office/drawing/2014/main" id="{EAECEE8B-D8FC-4470-9F28-15CBCCB3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546" y="2713958"/>
              <a:ext cx="3635055" cy="2595081"/>
            </a:xfrm>
            <a:prstGeom prst="rect">
              <a:avLst/>
            </a:prstGeom>
          </p:spPr>
        </p:pic>
        <p:sp>
          <p:nvSpPr>
            <p:cNvPr id="10" name="Rectangle 9">
              <a:extLst>
                <a:ext uri="{FF2B5EF4-FFF2-40B4-BE49-F238E27FC236}">
                  <a16:creationId xmlns="" xmlns:a16="http://schemas.microsoft.com/office/drawing/2014/main" id="{AD3F2221-85D3-4E2B-BC48-1B6B463690F3}"/>
                </a:ext>
              </a:extLst>
            </p:cNvPr>
            <p:cNvSpPr/>
            <p:nvPr/>
          </p:nvSpPr>
          <p:spPr>
            <a:xfrm>
              <a:off x="133250" y="5309038"/>
              <a:ext cx="11445634" cy="523220"/>
            </a:xfrm>
            <a:prstGeom prst="rect">
              <a:avLst/>
            </a:prstGeom>
          </p:spPr>
          <p:txBody>
            <a:bodyPr wrap="square">
              <a:spAutoFit/>
            </a:bodyPr>
            <a:lstStyle/>
            <a:p>
              <a:pPr algn="ctr"/>
              <a:r>
                <a:rPr lang="en-US" sz="2800" i="1" dirty="0" err="1">
                  <a:solidFill>
                    <a:srgbClr val="00B050"/>
                  </a:solidFill>
                  <a:latin typeface="Times New Roman" panose="02020603050405020304" pitchFamily="18" charset="0"/>
                  <a:cs typeface="Times New Roman" panose="02020603050405020304" pitchFamily="18" charset="0"/>
                </a:rPr>
                <a:t>Quần</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thế</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những</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công</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trình</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đồ</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sộ</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dựng</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nên</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hoàn</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toàn</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bằng</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smtClean="0">
                  <a:solidFill>
                    <a:srgbClr val="00B050"/>
                  </a:solidFill>
                  <a:latin typeface="Times New Roman" panose="02020603050405020304" pitchFamily="18" charset="0"/>
                  <a:cs typeface="Times New Roman" panose="02020603050405020304" pitchFamily="18" charset="0"/>
                </a:rPr>
                <a:t>đá</a:t>
              </a:r>
              <a:r>
                <a:rPr lang="en-US" sz="2800" i="1" dirty="0" smtClean="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granit</a:t>
              </a:r>
              <a:r>
                <a:rPr lang="en-US" sz="2800" i="1" dirty="0">
                  <a:solidFill>
                    <a:srgbClr val="00B050"/>
                  </a:solidFill>
                  <a:latin typeface="Times New Roman" panose="02020603050405020304" pitchFamily="18" charset="0"/>
                  <a:cs typeface="Times New Roman" panose="02020603050405020304" pitchFamily="18" charset="0"/>
                </a:rPr>
                <a:t> </a:t>
              </a:r>
              <a:r>
                <a:rPr lang="en-US" sz="2800" i="1" dirty="0" err="1">
                  <a:solidFill>
                    <a:srgbClr val="00B050"/>
                  </a:solidFill>
                  <a:latin typeface="Times New Roman" panose="02020603050405020304" pitchFamily="18" charset="0"/>
                  <a:cs typeface="Times New Roman" panose="02020603050405020304" pitchFamily="18" charset="0"/>
                </a:rPr>
                <a:t>xám</a:t>
              </a:r>
              <a:endParaRPr lang="en-US" sz="2800" dirty="0">
                <a:solidFill>
                  <a:srgbClr val="00B050"/>
                </a:solidFill>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 xmlns:a16="http://schemas.microsoft.com/office/drawing/2014/main" id="{B59C325E-5CBA-43CB-989C-05FD70CBCED3}"/>
              </a:ext>
            </a:extLst>
          </p:cNvPr>
          <p:cNvSpPr/>
          <p:nvPr/>
        </p:nvSpPr>
        <p:spPr>
          <a:xfrm>
            <a:off x="746366" y="1082663"/>
            <a:ext cx="9820893" cy="1077218"/>
          </a:xfrm>
          <a:prstGeom prst="rect">
            <a:avLst/>
          </a:prstGeom>
        </p:spPr>
        <p:txBody>
          <a:bodyPr wrap="square">
            <a:spAutoFit/>
          </a:bodyPr>
          <a:lstStyle/>
          <a:p>
            <a:pPr algn="ctr"/>
            <a:r>
              <a:rPr lang="en-US" sz="3200" dirty="0" err="1">
                <a:solidFill>
                  <a:srgbClr val="FF0066"/>
                </a:solidFill>
                <a:latin typeface="Times New Roman" panose="02020603050405020304" pitchFamily="18" charset="0"/>
                <a:cs typeface="Times New Roman" panose="02020603050405020304" pitchFamily="18" charset="0"/>
              </a:rPr>
              <a:t>Nền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văn</a:t>
            </a:r>
            <a:r>
              <a:rPr lang="en-US" sz="3200" dirty="0">
                <a:solidFill>
                  <a:srgbClr val="FF0066"/>
                </a:solidFill>
                <a:latin typeface="Times New Roman" panose="02020603050405020304" pitchFamily="18" charset="0"/>
                <a:cs typeface="Times New Roman" panose="02020603050405020304" pitchFamily="18" charset="0"/>
              </a:rPr>
              <a:t> minh Inca </a:t>
            </a:r>
            <a:r>
              <a:rPr lang="en-US" sz="3200" dirty="0" err="1">
                <a:solidFill>
                  <a:srgbClr val="FF0066"/>
                </a:solidFill>
                <a:latin typeface="Times New Roman" panose="02020603050405020304" pitchFamily="18" charset="0"/>
                <a:cs typeface="Times New Roman" panose="02020603050405020304" pitchFamily="18" charset="0"/>
              </a:rPr>
              <a:t>khởi</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nguồn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từ</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vùng</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cao</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nguyên</a:t>
            </a:r>
            <a:r>
              <a:rPr lang="en-US" sz="3200" dirty="0">
                <a:solidFill>
                  <a:srgbClr val="FF0066"/>
                </a:solidFill>
                <a:latin typeface="Times New Roman" panose="02020603050405020304" pitchFamily="18" charset="0"/>
                <a:cs typeface="Times New Roman" panose="02020603050405020304" pitchFamily="18" charset="0"/>
              </a:rPr>
              <a:t> Peru </a:t>
            </a:r>
            <a:r>
              <a:rPr lang="en-US" sz="3200" dirty="0" err="1">
                <a:solidFill>
                  <a:srgbClr val="FF0066"/>
                </a:solidFill>
                <a:latin typeface="Times New Roman" panose="02020603050405020304" pitchFamily="18" charset="0"/>
                <a:cs typeface="Times New Roman" panose="02020603050405020304" pitchFamily="18" charset="0"/>
              </a:rPr>
              <a:t>vào</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khoảng</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đầu</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thế</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kỷ</a:t>
            </a:r>
            <a:r>
              <a:rPr lang="en-US" sz="3200" dirty="0">
                <a:solidFill>
                  <a:srgbClr val="FF0066"/>
                </a:solidFill>
                <a:latin typeface="Times New Roman" panose="02020603050405020304" pitchFamily="18" charset="0"/>
                <a:cs typeface="Times New Roman" panose="02020603050405020304" pitchFamily="18" charset="0"/>
              </a:rPr>
              <a:t> XIII</a:t>
            </a:r>
          </a:p>
        </p:txBody>
      </p:sp>
      <p:grpSp>
        <p:nvGrpSpPr>
          <p:cNvPr id="8" name="Group 7">
            <a:extLst>
              <a:ext uri="{FF2B5EF4-FFF2-40B4-BE49-F238E27FC236}">
                <a16:creationId xmlns="" xmlns:a16="http://schemas.microsoft.com/office/drawing/2014/main" id="{91453830-7A09-495F-8797-063D9C3609FB}"/>
              </a:ext>
            </a:extLst>
          </p:cNvPr>
          <p:cNvGrpSpPr/>
          <p:nvPr/>
        </p:nvGrpSpPr>
        <p:grpSpPr>
          <a:xfrm>
            <a:off x="50482" y="32453"/>
            <a:ext cx="6077365" cy="875873"/>
            <a:chOff x="3101140" y="2797566"/>
            <a:chExt cx="5989722" cy="875873"/>
          </a:xfrm>
        </p:grpSpPr>
        <p:grpSp>
          <p:nvGrpSpPr>
            <p:cNvPr id="13" name="Group 12">
              <a:extLst>
                <a:ext uri="{FF2B5EF4-FFF2-40B4-BE49-F238E27FC236}">
                  <a16:creationId xmlns="" xmlns:a16="http://schemas.microsoft.com/office/drawing/2014/main" id="{68137B78-C54B-45AE-9EA5-20B77754F970}"/>
                </a:ext>
              </a:extLst>
            </p:cNvPr>
            <p:cNvGrpSpPr/>
            <p:nvPr/>
          </p:nvGrpSpPr>
          <p:grpSpPr>
            <a:xfrm>
              <a:off x="3162054" y="2800490"/>
              <a:ext cx="5928808" cy="872949"/>
              <a:chOff x="1133366" y="2220084"/>
              <a:chExt cx="3891326" cy="914400"/>
            </a:xfrm>
            <a:solidFill>
              <a:srgbClr val="FCFEB0"/>
            </a:solidFill>
          </p:grpSpPr>
          <p:sp>
            <p:nvSpPr>
              <p:cNvPr id="18" name="Arrow: Pentagon 17">
                <a:extLst>
                  <a:ext uri="{FF2B5EF4-FFF2-40B4-BE49-F238E27FC236}">
                    <a16:creationId xmlns="" xmlns:a16="http://schemas.microsoft.com/office/drawing/2014/main" id="{EBDBF31D-B8F4-4FAB-95EE-10A1F6C3643A}"/>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 xmlns:a16="http://schemas.microsoft.com/office/drawing/2014/main" id="{F142C793-785D-40CC-9DDA-7357ADA28E9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4" name="Group 13">
              <a:extLst>
                <a:ext uri="{FF2B5EF4-FFF2-40B4-BE49-F238E27FC236}">
                  <a16:creationId xmlns="" xmlns:a16="http://schemas.microsoft.com/office/drawing/2014/main" id="{536031BF-49A5-450C-92E5-26D7EBE01013}"/>
                </a:ext>
              </a:extLst>
            </p:cNvPr>
            <p:cNvGrpSpPr/>
            <p:nvPr/>
          </p:nvGrpSpPr>
          <p:grpSpPr>
            <a:xfrm>
              <a:off x="3101140" y="2797566"/>
              <a:ext cx="1061586" cy="872947"/>
              <a:chOff x="3101140" y="2797566"/>
              <a:chExt cx="1061586" cy="872947"/>
            </a:xfrm>
          </p:grpSpPr>
          <p:sp>
            <p:nvSpPr>
              <p:cNvPr id="16" name="Arrow: Pentagon 15">
                <a:extLst>
                  <a:ext uri="{FF2B5EF4-FFF2-40B4-BE49-F238E27FC236}">
                    <a16:creationId xmlns="" xmlns:a16="http://schemas.microsoft.com/office/drawing/2014/main" id="{C02E7D74-447E-4446-AE88-B5E885A51A74}"/>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 xmlns:a16="http://schemas.microsoft.com/office/drawing/2014/main" id="{7F317AAF-164B-48B8-A385-B4615CAB6ED2}"/>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442C34AC-5D8B-455F-A056-752FD5DB0489}"/>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Mỹ</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smtClean="0">
                  <a:solidFill>
                    <a:srgbClr val="0070C0"/>
                  </a:solidFill>
                  <a:latin typeface="Times New Roman" panose="02020603050405020304" pitchFamily="18" charset="0"/>
                  <a:cs typeface="Times New Roman" panose="02020603050405020304" pitchFamily="18" charset="0"/>
                </a:rPr>
                <a:t>La-</a:t>
              </a:r>
              <a:r>
                <a:rPr lang="en-US" sz="2800" dirty="0" err="1" smtClean="0">
                  <a:solidFill>
                    <a:srgbClr val="0070C0"/>
                  </a:solidFill>
                  <a:latin typeface="Times New Roman" panose="02020603050405020304" pitchFamily="18" charset="0"/>
                  <a:cs typeface="Times New Roman" panose="02020603050405020304" pitchFamily="18" charset="0"/>
                </a:rPr>
                <a:t>tinh</a:t>
              </a:r>
              <a:endParaRPr lang="en-US" sz="2800" dirty="0">
                <a:solidFill>
                  <a:srgbClr val="0070C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646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6199" y="142504"/>
            <a:ext cx="11917671" cy="6578930"/>
            <a:chOff x="96199" y="142504"/>
            <a:chExt cx="11917671" cy="6578930"/>
          </a:xfrm>
        </p:grpSpPr>
        <p:pic>
          <p:nvPicPr>
            <p:cNvPr id="3074" name="Picture 2" descr="Việt Nam 'hái vàng' trong ngày thi đầu tiên của Khiêu vũ thể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99" y="142504"/>
              <a:ext cx="5638895" cy="65789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ạc Nhảy Cha Cha Cha 2020 | lk Cha Cha Cha Hay Nhất Thế Giới | Nhạc Không  L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494" y="142504"/>
              <a:ext cx="5905376" cy="647205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997527" y="4919008"/>
            <a:ext cx="3372592" cy="1015663"/>
          </a:xfrm>
          <a:prstGeom prst="rect">
            <a:avLst/>
          </a:prstGeom>
          <a:noFill/>
        </p:spPr>
        <p:txBody>
          <a:bodyPr wrap="square" rtlCol="0">
            <a:spAutoFit/>
          </a:bodyPr>
          <a:lstStyle/>
          <a:p>
            <a:r>
              <a:rPr lang="en-US" sz="6000" dirty="0" smtClean="0">
                <a:solidFill>
                  <a:schemeClr val="accent4">
                    <a:lumMod val="40000"/>
                    <a:lumOff val="60000"/>
                  </a:schemeClr>
                </a:solidFill>
                <a:latin typeface="Times New Roman" panose="02020603050405020304" pitchFamily="18" charset="0"/>
                <a:cs typeface="Times New Roman" panose="02020603050405020304" pitchFamily="18" charset="0"/>
              </a:rPr>
              <a:t>RUMBA</a:t>
            </a:r>
            <a:endParaRPr lang="en-US" sz="6000"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0314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D3D21D9-6956-4126-BF5F-B93089E5A99B}"/>
              </a:ext>
            </a:extLst>
          </p:cNvPr>
          <p:cNvSpPr/>
          <p:nvPr/>
        </p:nvSpPr>
        <p:spPr>
          <a:xfrm>
            <a:off x="6524308" y="2642489"/>
            <a:ext cx="5274340" cy="2889114"/>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400" b="1" dirty="0">
                <a:solidFill>
                  <a:srgbClr val="FF0000"/>
                </a:solidFill>
                <a:latin typeface="Times New Roman" panose="02020603050405020304" pitchFamily="18" charset="0"/>
                <a:ea typeface="+mj-ea"/>
                <a:cs typeface="Times New Roman" panose="02020603050405020304" pitchFamily="18" charset="0"/>
              </a:rPr>
              <a:t>BÀI 17</a:t>
            </a:r>
          </a:p>
          <a:p>
            <a:pPr algn="ctr">
              <a:lnSpc>
                <a:spcPct val="90000"/>
              </a:lnSpc>
              <a:spcBef>
                <a:spcPct val="0"/>
              </a:spcBef>
              <a:spcAft>
                <a:spcPts val="600"/>
              </a:spcAft>
            </a:pPr>
            <a:r>
              <a:rPr lang="en-US" sz="4400" b="1" dirty="0">
                <a:solidFill>
                  <a:srgbClr val="FF0000"/>
                </a:solidFill>
                <a:latin typeface="Times New Roman" panose="02020603050405020304" pitchFamily="18" charset="0"/>
                <a:ea typeface="+mj-ea"/>
                <a:cs typeface="Times New Roman" panose="02020603050405020304" pitchFamily="18" charset="0"/>
              </a:rPr>
              <a:t>ĐẶC ĐIỂM DÂN C</a:t>
            </a:r>
            <a:r>
              <a:rPr lang="vi-VN" sz="4400" b="1" dirty="0">
                <a:solidFill>
                  <a:srgbClr val="FF0000"/>
                </a:solidFill>
                <a:latin typeface="Times New Roman" panose="02020603050405020304" pitchFamily="18" charset="0"/>
                <a:ea typeface="+mj-ea"/>
                <a:cs typeface="Times New Roman" panose="02020603050405020304" pitchFamily="18" charset="0"/>
              </a:rPr>
              <a:t>Ư</a:t>
            </a:r>
            <a:r>
              <a:rPr lang="en-US" sz="4400" b="1" dirty="0">
                <a:solidFill>
                  <a:srgbClr val="FF0000"/>
                </a:solidFill>
                <a:latin typeface="Times New Roman" panose="02020603050405020304" pitchFamily="18" charset="0"/>
                <a:ea typeface="+mj-ea"/>
                <a:cs typeface="Times New Roman" panose="02020603050405020304" pitchFamily="18" charset="0"/>
              </a:rPr>
              <a:t> TRUNG VÀ NAM MỸ, </a:t>
            </a:r>
          </a:p>
          <a:p>
            <a:pPr algn="ctr">
              <a:lnSpc>
                <a:spcPct val="90000"/>
              </a:lnSpc>
              <a:spcBef>
                <a:spcPct val="0"/>
              </a:spcBef>
              <a:spcAft>
                <a:spcPts val="600"/>
              </a:spcAft>
            </a:pPr>
            <a:r>
              <a:rPr lang="en-US" sz="4400" b="1" dirty="0">
                <a:solidFill>
                  <a:srgbClr val="FF0000"/>
                </a:solidFill>
                <a:latin typeface="Times New Roman" panose="02020603050405020304" pitchFamily="18" charset="0"/>
                <a:ea typeface="+mj-ea"/>
                <a:cs typeface="Times New Roman" panose="02020603050405020304" pitchFamily="18" charset="0"/>
              </a:rPr>
              <a:t>VẤN ĐỀ ĐÔ THỊ HÓA,</a:t>
            </a:r>
          </a:p>
          <a:p>
            <a:pPr algn="ctr">
              <a:lnSpc>
                <a:spcPct val="90000"/>
              </a:lnSpc>
              <a:spcBef>
                <a:spcPct val="0"/>
              </a:spcBef>
              <a:spcAft>
                <a:spcPts val="600"/>
              </a:spcAft>
            </a:pPr>
            <a:r>
              <a:rPr lang="en-US" sz="4400" b="1" dirty="0">
                <a:solidFill>
                  <a:srgbClr val="FF0000"/>
                </a:solidFill>
                <a:latin typeface="Times New Roman" panose="02020603050405020304" pitchFamily="18" charset="0"/>
                <a:ea typeface="+mj-ea"/>
                <a:cs typeface="Times New Roman" panose="02020603050405020304" pitchFamily="18" charset="0"/>
              </a:rPr>
              <a:t>VĂN </a:t>
            </a:r>
            <a:r>
              <a:rPr lang="en-US" sz="4400" b="1" dirty="0" smtClean="0">
                <a:solidFill>
                  <a:srgbClr val="FF0000"/>
                </a:solidFill>
                <a:latin typeface="Times New Roman" panose="02020603050405020304" pitchFamily="18" charset="0"/>
                <a:ea typeface="+mj-ea"/>
                <a:cs typeface="Times New Roman" panose="02020603050405020304" pitchFamily="18" charset="0"/>
              </a:rPr>
              <a:t>HÓA </a:t>
            </a:r>
            <a:r>
              <a:rPr lang="en-US" sz="4400" b="1" dirty="0">
                <a:solidFill>
                  <a:srgbClr val="FF0000"/>
                </a:solidFill>
                <a:latin typeface="Times New Roman" panose="02020603050405020304" pitchFamily="18" charset="0"/>
                <a:ea typeface="+mj-ea"/>
                <a:cs typeface="Times New Roman" panose="02020603050405020304" pitchFamily="18" charset="0"/>
              </a:rPr>
              <a:t>MỸ LA </a:t>
            </a:r>
            <a:r>
              <a:rPr lang="en-US" sz="4400" b="1" dirty="0" smtClean="0">
                <a:solidFill>
                  <a:srgbClr val="FF0000"/>
                </a:solidFill>
                <a:latin typeface="Times New Roman" panose="02020603050405020304" pitchFamily="18" charset="0"/>
                <a:ea typeface="+mj-ea"/>
                <a:cs typeface="Times New Roman" panose="02020603050405020304" pitchFamily="18" charset="0"/>
              </a:rPr>
              <a:t>TINH ( </a:t>
            </a:r>
            <a:r>
              <a:rPr lang="en-US" sz="4400" b="1" dirty="0" err="1" smtClean="0">
                <a:solidFill>
                  <a:srgbClr val="FF0000"/>
                </a:solidFill>
                <a:latin typeface="Times New Roman" panose="02020603050405020304" pitchFamily="18" charset="0"/>
                <a:ea typeface="+mj-ea"/>
                <a:cs typeface="Times New Roman" panose="02020603050405020304" pitchFamily="18" charset="0"/>
              </a:rPr>
              <a:t>tiết</a:t>
            </a:r>
            <a:r>
              <a:rPr lang="en-US" sz="4400" b="1" dirty="0" smtClean="0">
                <a:solidFill>
                  <a:srgbClr val="FF0000"/>
                </a:solidFill>
                <a:latin typeface="Times New Roman" panose="02020603050405020304" pitchFamily="18" charset="0"/>
                <a:ea typeface="+mj-ea"/>
                <a:cs typeface="Times New Roman" panose="02020603050405020304" pitchFamily="18" charset="0"/>
              </a:rPr>
              <a:t> 2)</a:t>
            </a:r>
            <a:endParaRPr lang="en-US" sz="4400" b="1" dirty="0">
              <a:solidFill>
                <a:srgbClr val="FF0000"/>
              </a:solidFill>
              <a:latin typeface="Times New Roman" panose="02020603050405020304" pitchFamily="18" charset="0"/>
              <a:ea typeface="+mj-ea"/>
              <a:cs typeface="Times New Roman" panose="02020603050405020304" pitchFamily="18" charset="0"/>
            </a:endParaRPr>
          </a:p>
        </p:txBody>
      </p:sp>
      <p:pic>
        <p:nvPicPr>
          <p:cNvPr id="8" name="image107.png">
            <a:extLst>
              <a:ext uri="{FF2B5EF4-FFF2-40B4-BE49-F238E27FC236}">
                <a16:creationId xmlns="" xmlns:a16="http://schemas.microsoft.com/office/drawing/2014/main" id="{570CA017-16D5-45CE-A0A1-D39F9F6AF137}"/>
              </a:ext>
            </a:extLst>
          </p:cNvPr>
          <p:cNvPicPr/>
          <p:nvPr/>
        </p:nvPicPr>
        <p:blipFill rotWithShape="1">
          <a:blip r:embed="rId3"/>
          <a:srcRect t="20198" r="-1" b="100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4641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8292DE9-9CF3-49C8-AD3F-89E06039BDCE}"/>
              </a:ext>
            </a:extLst>
          </p:cNvPr>
          <p:cNvSpPr/>
          <p:nvPr/>
        </p:nvSpPr>
        <p:spPr>
          <a:xfrm>
            <a:off x="271670" y="1099285"/>
            <a:ext cx="11764120" cy="4524315"/>
          </a:xfrm>
          <a:prstGeom prst="rect">
            <a:avLst/>
          </a:prstGeom>
        </p:spPr>
        <p:txBody>
          <a:bodyPr wrap="square">
            <a:spAutoFit/>
          </a:bodyPr>
          <a:lstStyle/>
          <a:p>
            <a:pPr marL="571500" indent="-571500" algn="just">
              <a:buFontTx/>
              <a:buChar char="-"/>
            </a:pPr>
            <a:r>
              <a:rPr lang="vi-VN" sz="3600" dirty="0" smtClean="0">
                <a:latin typeface="Times New Roman" panose="02020603050405020304" pitchFamily="18" charset="0"/>
                <a:cs typeface="Times New Roman" panose="02020603050405020304" pitchFamily="18" charset="0"/>
              </a:rPr>
              <a:t>Ngôn </a:t>
            </a:r>
            <a:r>
              <a:rPr lang="vi-VN" sz="3600" dirty="0">
                <a:latin typeface="Times New Roman" panose="02020603050405020304" pitchFamily="18" charset="0"/>
                <a:cs typeface="Times New Roman" panose="02020603050405020304" pitchFamily="18" charset="0"/>
              </a:rPr>
              <a:t>ngữ chính là tiếng Tây Ban Nha và Bồ Đào Nha thuộc </a:t>
            </a:r>
            <a:r>
              <a:rPr lang="vi-VN" sz="3600" dirty="0">
                <a:solidFill>
                  <a:srgbClr val="FF0000"/>
                </a:solidFill>
                <a:latin typeface="Times New Roman" panose="02020603050405020304" pitchFamily="18" charset="0"/>
                <a:cs typeface="Times New Roman" panose="02020603050405020304" pitchFamily="18" charset="0"/>
              </a:rPr>
              <a:t>ngữ hệ La-tinh</a:t>
            </a:r>
            <a:r>
              <a:rPr lang="vi-VN" sz="3600" dirty="0" smtClean="0">
                <a:solidFill>
                  <a:srgbClr val="FF0000"/>
                </a:solidFill>
                <a:latin typeface="Times New Roman" panose="02020603050405020304" pitchFamily="18" charset="0"/>
                <a:cs typeface="Times New Roman" panose="02020603050405020304" pitchFamily="18" charset="0"/>
              </a:rPr>
              <a:t>.</a:t>
            </a:r>
            <a:endParaRPr lang="en-US" sz="3600" dirty="0" smtClean="0">
              <a:solidFill>
                <a:srgbClr val="FF0000"/>
              </a:solidFill>
              <a:latin typeface="Times New Roman" panose="02020603050405020304" pitchFamily="18" charset="0"/>
              <a:cs typeface="Times New Roman" panose="02020603050405020304" pitchFamily="18" charset="0"/>
            </a:endParaRPr>
          </a:p>
          <a:p>
            <a:pPr marL="571500" indent="-571500" algn="just">
              <a:buFontTx/>
              <a:buChar char="-"/>
            </a:pP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địa</a:t>
            </a:r>
            <a:endParaRPr lang="en-US"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=&gt;</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hóa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r>
              <a:rPr lang="en-US" sz="3600" dirty="0">
                <a:latin typeface="Times New Roman" panose="02020603050405020304" pitchFamily="18" charset="0"/>
                <a:cs typeface="Times New Roman" panose="02020603050405020304" pitchFamily="18" charset="0"/>
              </a:rPr>
              <a:t>.</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Lễ</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Ca-</a:t>
            </a:r>
            <a:r>
              <a:rPr lang="en-US" sz="3600" dirty="0" err="1">
                <a:latin typeface="Times New Roman" panose="02020603050405020304" pitchFamily="18" charset="0"/>
                <a:cs typeface="Times New Roman" panose="02020603050405020304" pitchFamily="18" charset="0"/>
              </a:rPr>
              <a:t>ni</a:t>
            </a:r>
            <a:r>
              <a:rPr lang="en-US" sz="3600" dirty="0">
                <a:latin typeface="Times New Roman" panose="02020603050405020304" pitchFamily="18" charset="0"/>
                <a:cs typeface="Times New Roman" panose="02020603050405020304" pitchFamily="18" charset="0"/>
              </a:rPr>
              <a:t>-van.</a:t>
            </a:r>
          </a:p>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tăng-gô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xan-xa</a:t>
            </a:r>
            <a:r>
              <a:rPr lang="en-US" sz="3600" dirty="0">
                <a:latin typeface="Times New Roman" panose="02020603050405020304" pitchFamily="18" charset="0"/>
                <a:cs typeface="Times New Roman" panose="02020603050405020304" pitchFamily="18" charset="0"/>
              </a:rPr>
              <a:t>, rum-</a:t>
            </a:r>
            <a:r>
              <a:rPr lang="en-US" sz="3600" dirty="0" err="1">
                <a:latin typeface="Times New Roman" panose="02020603050405020304" pitchFamily="18" charset="0"/>
                <a:cs typeface="Times New Roman" panose="02020603050405020304" pitchFamily="18" charset="0"/>
              </a:rPr>
              <a:t>ba</a:t>
            </a:r>
            <a:r>
              <a:rPr lang="en-US" sz="3600" dirty="0">
                <a:latin typeface="Times New Roman" panose="02020603050405020304" pitchFamily="18" charset="0"/>
                <a:cs typeface="Times New Roman" panose="02020603050405020304" pitchFamily="18" charset="0"/>
              </a:rPr>
              <a:t>, cha-cha-cha,…</a:t>
            </a:r>
          </a:p>
          <a:p>
            <a:pPr algn="just"/>
            <a:endParaRPr lang="en-US" sz="3600" dirty="0">
              <a:solidFill>
                <a:srgbClr val="FF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 xmlns:a16="http://schemas.microsoft.com/office/drawing/2014/main" id="{42ADC192-ED68-4ECF-983F-A823C6990520}"/>
              </a:ext>
            </a:extLst>
          </p:cNvPr>
          <p:cNvGrpSpPr/>
          <p:nvPr/>
        </p:nvGrpSpPr>
        <p:grpSpPr>
          <a:xfrm>
            <a:off x="50482" y="32453"/>
            <a:ext cx="6077365" cy="875873"/>
            <a:chOff x="3101140" y="2797566"/>
            <a:chExt cx="5989722" cy="875873"/>
          </a:xfrm>
        </p:grpSpPr>
        <p:grpSp>
          <p:nvGrpSpPr>
            <p:cNvPr id="6" name="Group 5">
              <a:extLst>
                <a:ext uri="{FF2B5EF4-FFF2-40B4-BE49-F238E27FC236}">
                  <a16:creationId xmlns="" xmlns:a16="http://schemas.microsoft.com/office/drawing/2014/main" id="{54FBC6F6-7813-4733-982C-F7BB20203A48}"/>
                </a:ext>
              </a:extLst>
            </p:cNvPr>
            <p:cNvGrpSpPr/>
            <p:nvPr/>
          </p:nvGrpSpPr>
          <p:grpSpPr>
            <a:xfrm>
              <a:off x="3162054" y="2800490"/>
              <a:ext cx="5928808" cy="872949"/>
              <a:chOff x="1133366" y="2220084"/>
              <a:chExt cx="3891326" cy="914400"/>
            </a:xfrm>
            <a:solidFill>
              <a:srgbClr val="FCFEB0"/>
            </a:solidFill>
          </p:grpSpPr>
          <p:sp>
            <p:nvSpPr>
              <p:cNvPr id="11" name="Arrow: Pentagon 10">
                <a:extLst>
                  <a:ext uri="{FF2B5EF4-FFF2-40B4-BE49-F238E27FC236}">
                    <a16:creationId xmlns="" xmlns:a16="http://schemas.microsoft.com/office/drawing/2014/main" id="{362C1823-F2D1-422E-A4D5-BDD9B09C5E30}"/>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 xmlns:a16="http://schemas.microsoft.com/office/drawing/2014/main" id="{BB393E42-FD0A-4160-A987-70064715582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7" name="Group 6">
              <a:extLst>
                <a:ext uri="{FF2B5EF4-FFF2-40B4-BE49-F238E27FC236}">
                  <a16:creationId xmlns="" xmlns:a16="http://schemas.microsoft.com/office/drawing/2014/main" id="{003DF940-7067-49A3-BC65-A7D8367471DB}"/>
                </a:ext>
              </a:extLst>
            </p:cNvPr>
            <p:cNvGrpSpPr/>
            <p:nvPr/>
          </p:nvGrpSpPr>
          <p:grpSpPr>
            <a:xfrm>
              <a:off x="3101140" y="2797566"/>
              <a:ext cx="1061586" cy="872947"/>
              <a:chOff x="3101140" y="2797566"/>
              <a:chExt cx="1061586" cy="872947"/>
            </a:xfrm>
          </p:grpSpPr>
          <p:sp>
            <p:nvSpPr>
              <p:cNvPr id="9" name="Arrow: Pentagon 8">
                <a:extLst>
                  <a:ext uri="{FF2B5EF4-FFF2-40B4-BE49-F238E27FC236}">
                    <a16:creationId xmlns="" xmlns:a16="http://schemas.microsoft.com/office/drawing/2014/main" id="{9EEBBE10-4989-4AFB-8DF8-EDEC79D28FC3}"/>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0" name="Isosceles Triangle 9">
                <a:extLst>
                  <a:ext uri="{FF2B5EF4-FFF2-40B4-BE49-F238E27FC236}">
                    <a16:creationId xmlns="" xmlns:a16="http://schemas.microsoft.com/office/drawing/2014/main" id="{F528D9CC-94F3-4803-8494-426AAEE8CFB5}"/>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 xmlns:a16="http://schemas.microsoft.com/office/drawing/2014/main" id="{88E8DDB3-4B73-4097-8D9E-66FA48450935}"/>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Mỹ</a:t>
              </a:r>
              <a:r>
                <a:rPr lang="en-US" sz="2800" dirty="0">
                  <a:solidFill>
                    <a:srgbClr val="0070C0"/>
                  </a:solidFill>
                  <a:latin typeface="Times New Roman" panose="02020603050405020304" pitchFamily="18" charset="0"/>
                  <a:cs typeface="Times New Roman" panose="02020603050405020304" pitchFamily="18" charset="0"/>
                </a:rPr>
                <a:t> La </a:t>
              </a:r>
              <a:r>
                <a:rPr lang="en-US" sz="2800" dirty="0" err="1">
                  <a:solidFill>
                    <a:srgbClr val="0070C0"/>
                  </a:solidFill>
                  <a:latin typeface="Times New Roman" panose="02020603050405020304" pitchFamily="18" charset="0"/>
                  <a:cs typeface="Times New Roman" panose="02020603050405020304" pitchFamily="18" charset="0"/>
                </a:rPr>
                <a:t>Tinh</a:t>
              </a:r>
              <a:endParaRPr lang="en-US" sz="2800" dirty="0">
                <a:solidFill>
                  <a:srgbClr val="0070C0"/>
                </a:solidFill>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 xmlns:a16="http://schemas.microsoft.com/office/drawing/2014/main" id="{E14DFEDA-E75E-4773-ADDF-89C411042230}"/>
              </a:ext>
            </a:extLst>
          </p:cNvPr>
          <p:cNvSpPr/>
          <p:nvPr/>
        </p:nvSpPr>
        <p:spPr>
          <a:xfrm>
            <a:off x="271670" y="2413567"/>
            <a:ext cx="11330608"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solidFill>
                  <a:srgbClr val="1B04FA"/>
                </a:solidFill>
                <a:latin typeface="Times New Roman" panose="02020603050405020304" pitchFamily="18" charset="0"/>
                <a:cs typeface="Times New Roman" panose="02020603050405020304" pitchFamily="18" charset="0"/>
              </a:rPr>
              <a:t/>
            </a:r>
            <a:br>
              <a:rPr lang="en-US" sz="3600" dirty="0">
                <a:solidFill>
                  <a:srgbClr val="1B04FA"/>
                </a:solidFill>
                <a:latin typeface="Times New Roman" panose="02020603050405020304" pitchFamily="18" charset="0"/>
                <a:cs typeface="Times New Roman" panose="02020603050405020304" pitchFamily="18" charset="0"/>
              </a:rPr>
            </a:br>
            <a:endParaRPr lang="en-US" sz="3600" dirty="0">
              <a:solidFill>
                <a:srgbClr val="1B04FA"/>
              </a:solidFill>
              <a:latin typeface="Times New Roman" panose="02020603050405020304" pitchFamily="18" charset="0"/>
              <a:cs typeface="Times New Roman" panose="02020603050405020304" pitchFamily="18" charset="0"/>
            </a:endParaRPr>
          </a:p>
        </p:txBody>
      </p:sp>
      <p:pic>
        <p:nvPicPr>
          <p:cNvPr id="14" name="Picture 13" descr="book9">
            <a:extLst>
              <a:ext uri="{FF2B5EF4-FFF2-40B4-BE49-F238E27FC236}">
                <a16:creationId xmlns="" xmlns:a16="http://schemas.microsoft.com/office/drawing/2014/main" id="{99C3D322-9772-4E0F-8979-DD895814E1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97282" y="30352"/>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83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63268" y="2504661"/>
            <a:ext cx="4373218" cy="2226365"/>
            <a:chOff x="2073964" y="1895061"/>
            <a:chExt cx="4373218" cy="2226365"/>
          </a:xfrm>
        </p:grpSpPr>
        <p:sp>
          <p:nvSpPr>
            <p:cNvPr id="4" name="Cloud Callout 3"/>
            <p:cNvSpPr/>
            <p:nvPr/>
          </p:nvSpPr>
          <p:spPr>
            <a:xfrm>
              <a:off x="2073964" y="1895061"/>
              <a:ext cx="4373218" cy="22263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9130" y="2160104"/>
              <a:ext cx="3882887" cy="1477328"/>
            </a:xfrm>
            <a:prstGeom prst="rect">
              <a:avLst/>
            </a:prstGeom>
            <a:noFill/>
          </p:spPr>
          <p:txBody>
            <a:bodyPr wrap="square" rtlCol="0">
              <a:spAutoFit/>
            </a:bodyPr>
            <a:lstStyle/>
            <a:p>
              <a:pPr algn="ctr">
                <a:spcBef>
                  <a:spcPct val="0"/>
                </a:spcBef>
              </a:pPr>
              <a:r>
                <a:rPr lang="en-US" altLang="vi-VN" b="1" dirty="0" err="1">
                  <a:solidFill>
                    <a:srgbClr val="FF0000"/>
                  </a:solidFill>
                  <a:latin typeface="Times New Roman" panose="02020603050405020304" pitchFamily="18" charset="0"/>
                  <a:cs typeface="Times New Roman" panose="02020603050405020304" pitchFamily="18" charset="0"/>
                </a:rPr>
                <a:t>Bài</a:t>
              </a:r>
              <a:r>
                <a:rPr lang="en-US" altLang="vi-VN" b="1" dirty="0">
                  <a:solidFill>
                    <a:srgbClr val="FF0000"/>
                  </a:solidFill>
                  <a:latin typeface="Times New Roman" panose="02020603050405020304" pitchFamily="18" charset="0"/>
                  <a:cs typeface="Times New Roman" panose="02020603050405020304" pitchFamily="18" charset="0"/>
                </a:rPr>
                <a:t> 17:  </a:t>
              </a:r>
              <a:r>
                <a:rPr lang="en-US" altLang="vi-VN" b="1" dirty="0">
                  <a:solidFill>
                    <a:srgbClr val="FF3300"/>
                  </a:solidFill>
                  <a:latin typeface="Times New Roman" panose="02020603050405020304" pitchFamily="18" charset="0"/>
                  <a:cs typeface="Times New Roman" panose="02020603050405020304" pitchFamily="18" charset="0"/>
                </a:rPr>
                <a:t/>
              </a:r>
              <a:br>
                <a:rPr lang="en-US" altLang="vi-VN" b="1" dirty="0">
                  <a:solidFill>
                    <a:srgbClr val="FF3300"/>
                  </a:solidFill>
                  <a:latin typeface="Times New Roman" panose="02020603050405020304" pitchFamily="18" charset="0"/>
                  <a:cs typeface="Times New Roman" panose="02020603050405020304" pitchFamily="18" charset="0"/>
                </a:rPr>
              </a:br>
              <a:r>
                <a:rPr lang="en-US" altLang="vi-VN" b="1" dirty="0">
                  <a:solidFill>
                    <a:srgbClr val="FF3300"/>
                  </a:solidFill>
                  <a:latin typeface="Times New Roman" panose="02020603050405020304" pitchFamily="18" charset="0"/>
                  <a:cs typeface="Times New Roman" panose="02020603050405020304" pitchFamily="18" charset="0"/>
                </a:rPr>
                <a:t>ĐẶC ĐIỂM DÂN CƯ TRUNG VÀ NAM MỸ,</a:t>
              </a:r>
            </a:p>
            <a:p>
              <a:pPr algn="ctr">
                <a:spcBef>
                  <a:spcPct val="0"/>
                </a:spcBef>
              </a:pPr>
              <a:r>
                <a:rPr lang="en-US" altLang="vi-VN" b="1" dirty="0">
                  <a:solidFill>
                    <a:srgbClr val="FF3300"/>
                  </a:solidFill>
                  <a:latin typeface="Times New Roman" panose="02020603050405020304" pitchFamily="18" charset="0"/>
                  <a:cs typeface="Times New Roman" panose="02020603050405020304" pitchFamily="18" charset="0"/>
                </a:rPr>
                <a:t> VẤN ĐỀ ĐÔ THỊ HÓA, VĂN HÓA MỸ LA-TINH</a:t>
              </a:r>
              <a:endParaRPr lang="en-US" dirty="0"/>
            </a:p>
          </p:txBody>
        </p:sp>
      </p:grpSp>
      <p:grpSp>
        <p:nvGrpSpPr>
          <p:cNvPr id="27" name="Group 26"/>
          <p:cNvGrpSpPr/>
          <p:nvPr/>
        </p:nvGrpSpPr>
        <p:grpSpPr>
          <a:xfrm>
            <a:off x="1143318" y="465820"/>
            <a:ext cx="7656125" cy="1865550"/>
            <a:chOff x="1143318" y="465820"/>
            <a:chExt cx="7656125" cy="1865550"/>
          </a:xfrm>
        </p:grpSpPr>
        <p:sp>
          <p:nvSpPr>
            <p:cNvPr id="10" name="Curved Down Arrow 9"/>
            <p:cNvSpPr/>
            <p:nvPr/>
          </p:nvSpPr>
          <p:spPr>
            <a:xfrm rot="19550238">
              <a:off x="1143318" y="1469978"/>
              <a:ext cx="2385391" cy="861392"/>
            </a:xfrm>
            <a:prstGeom prst="curved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 name="Group 15"/>
            <p:cNvGrpSpPr/>
            <p:nvPr/>
          </p:nvGrpSpPr>
          <p:grpSpPr>
            <a:xfrm>
              <a:off x="3620763" y="465820"/>
              <a:ext cx="5178680" cy="1294391"/>
              <a:chOff x="3620763" y="398263"/>
              <a:chExt cx="5178680" cy="1294391"/>
            </a:xfrm>
          </p:grpSpPr>
          <p:sp>
            <p:nvSpPr>
              <p:cNvPr id="14" name="Rectangle 13"/>
              <p:cNvSpPr/>
              <p:nvPr/>
            </p:nvSpPr>
            <p:spPr>
              <a:xfrm>
                <a:off x="3620763" y="398263"/>
                <a:ext cx="5178680" cy="12847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20763" y="492325"/>
                <a:ext cx="4555828" cy="1200329"/>
              </a:xfrm>
              <a:prstGeom prst="rect">
                <a:avLst/>
              </a:prstGeom>
              <a:noFill/>
            </p:spPr>
            <p:txBody>
              <a:bodyPr wrap="square" rtlCol="0">
                <a:spAutoFit/>
              </a:bodyPr>
              <a:lstStyle/>
              <a:p>
                <a:pPr marL="285750" indent="-285750" algn="just">
                  <a:buFontTx/>
                  <a:buChar char="-"/>
                </a:pP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Mỹ</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285750" indent="-285750" algn="just">
                  <a:buFontTx/>
                  <a:buChar char="-"/>
                </a:pPr>
                <a:r>
                  <a:rPr lang="en-US" dirty="0" err="1" smtClean="0">
                    <a:latin typeface="Times New Roman" panose="02020603050405020304" pitchFamily="18" charset="0"/>
                    <a:cs typeface="Times New Roman" panose="02020603050405020304" pitchFamily="18" charset="0"/>
                  </a:rPr>
                  <a:t>Phân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just"/>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Sự hòa huyết giữa người gốc Âu, người </a:t>
                </a:r>
                <a:r>
                  <a:rPr lang="vi-VN" dirty="0" smtClean="0">
                    <a:latin typeface="Times New Roman" panose="02020603050405020304" pitchFamily="18" charset="0"/>
                    <a:cs typeface="Times New Roman" panose="02020603050405020304" pitchFamily="18" charset="0"/>
                  </a:rPr>
                  <a:t>gốc Phi và người Anh-điêng bản đị</a:t>
                </a:r>
                <a:r>
                  <a:rPr lang="en-US" dirty="0" smtClean="0">
                    <a:latin typeface="Times New Roman" panose="02020603050405020304" pitchFamily="18" charset="0"/>
                    <a:cs typeface="Times New Roman" panose="02020603050405020304" pitchFamily="18" charset="0"/>
                  </a:rPr>
                  <a:t>a</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=&gt; người </a:t>
                </a:r>
                <a:r>
                  <a:rPr lang="vi-VN" dirty="0" smtClean="0">
                    <a:latin typeface="Times New Roman" panose="02020603050405020304" pitchFamily="18" charset="0"/>
                    <a:cs typeface="Times New Roman" panose="02020603050405020304" pitchFamily="18" charset="0"/>
                  </a:rPr>
                  <a:t>lai.</a:t>
                </a:r>
                <a:endParaRPr lang="en-US" dirty="0"/>
              </a:p>
            </p:txBody>
          </p:sp>
        </p:grpSp>
        <p:sp>
          <p:nvSpPr>
            <p:cNvPr id="24" name="TextBox 23"/>
            <p:cNvSpPr txBox="1"/>
            <p:nvPr/>
          </p:nvSpPr>
          <p:spPr>
            <a:xfrm rot="19210476">
              <a:off x="1608683" y="1550357"/>
              <a:ext cx="1900248" cy="646331"/>
            </a:xfrm>
            <a:prstGeom prst="rect">
              <a:avLst/>
            </a:prstGeom>
            <a:noFill/>
          </p:spPr>
          <p:txBody>
            <a:bodyPr wrap="square" rtlCol="0">
              <a:spAutoFit/>
            </a:bodyPr>
            <a:lstStyle/>
            <a:p>
              <a:r>
                <a:rPr lang="en-US" dirty="0" smtClean="0">
                  <a:solidFill>
                    <a:srgbClr val="00B050"/>
                  </a:solidFill>
                  <a:latin typeface="Times New Roman" panose="02020603050405020304" pitchFamily="18" charset="0"/>
                  <a:cs typeface="Times New Roman" panose="02020603050405020304" pitchFamily="18" charset="0"/>
                </a:rPr>
                <a:t>ĐẶC ĐIỂM </a:t>
              </a:r>
            </a:p>
            <a:p>
              <a:r>
                <a:rPr lang="en-US" dirty="0" smtClean="0">
                  <a:solidFill>
                    <a:srgbClr val="00B050"/>
                  </a:solidFill>
                  <a:latin typeface="Times New Roman" panose="02020603050405020304" pitchFamily="18" charset="0"/>
                  <a:cs typeface="Times New Roman" panose="02020603050405020304" pitchFamily="18" charset="0"/>
                </a:rPr>
                <a:t>DÂN CƯ</a:t>
              </a:r>
              <a:endParaRPr lang="en-US" dirty="0">
                <a:solidFill>
                  <a:srgbClr val="00B050"/>
                </a:solidFill>
                <a:latin typeface="Times New Roman" panose="02020603050405020304" pitchFamily="18" charset="0"/>
                <a:cs typeface="Times New Roman" panose="02020603050405020304" pitchFamily="18" charset="0"/>
              </a:endParaRPr>
            </a:p>
          </p:txBody>
        </p:sp>
      </p:grpSp>
      <p:grpSp>
        <p:nvGrpSpPr>
          <p:cNvPr id="28" name="Group 27"/>
          <p:cNvGrpSpPr/>
          <p:nvPr/>
        </p:nvGrpSpPr>
        <p:grpSpPr>
          <a:xfrm>
            <a:off x="5095074" y="2157127"/>
            <a:ext cx="6633576" cy="2235932"/>
            <a:chOff x="5095074" y="2157127"/>
            <a:chExt cx="6633576" cy="2235932"/>
          </a:xfrm>
        </p:grpSpPr>
        <p:sp>
          <p:nvSpPr>
            <p:cNvPr id="11" name="Curved Down Arrow 10"/>
            <p:cNvSpPr/>
            <p:nvPr/>
          </p:nvSpPr>
          <p:spPr>
            <a:xfrm rot="667665">
              <a:off x="5095074" y="2157127"/>
              <a:ext cx="2112907" cy="861392"/>
            </a:xfrm>
            <a:prstGeom prst="curved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6947535" y="3108295"/>
              <a:ext cx="4781115" cy="1284764"/>
              <a:chOff x="3660519" y="-417429"/>
              <a:chExt cx="5178680" cy="1284764"/>
            </a:xfrm>
          </p:grpSpPr>
          <p:sp>
            <p:nvSpPr>
              <p:cNvPr id="18" name="Rectangle 17"/>
              <p:cNvSpPr/>
              <p:nvPr/>
            </p:nvSpPr>
            <p:spPr>
              <a:xfrm>
                <a:off x="3660519" y="-417429"/>
                <a:ext cx="5178680" cy="128476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753283" y="-246771"/>
                <a:ext cx="5085916" cy="92333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Tốc độ đô thị hóa </a:t>
                </a:r>
                <a:r>
                  <a:rPr lang="en-US" dirty="0" err="1">
                    <a:latin typeface="Times New Roman" panose="02020603050405020304" pitchFamily="18" charset="0"/>
                    <a:cs typeface="Times New Roman" panose="02020603050405020304" pitchFamily="18" charset="0"/>
                  </a:rPr>
                  <a:t>cao</a:t>
                </a:r>
                <a:r>
                  <a:rPr lang="vi-VN" dirty="0">
                    <a:latin typeface="Times New Roman" panose="02020603050405020304" pitchFamily="18" charset="0"/>
                    <a:cs typeface="Times New Roman" panose="02020603050405020304" pitchFamily="18" charset="0"/>
                  </a:rPr>
                  <a:t>.</a:t>
                </a:r>
              </a:p>
              <a:p>
                <a:pPr marL="285750" indent="-285750" algn="just">
                  <a:buFontTx/>
                  <a:buChar char="-"/>
                </a:pPr>
                <a:r>
                  <a:rPr lang="vi-VN" dirty="0" smtClean="0">
                    <a:latin typeface="Times New Roman" panose="02020603050405020304" pitchFamily="18" charset="0"/>
                    <a:cs typeface="Times New Roman" panose="02020603050405020304" pitchFamily="18" charset="0"/>
                  </a:rPr>
                  <a:t>Tỉ </a:t>
                </a:r>
                <a:r>
                  <a:rPr lang="vi-VN" dirty="0">
                    <a:latin typeface="Times New Roman" panose="02020603050405020304" pitchFamily="18" charset="0"/>
                    <a:cs typeface="Times New Roman" panose="02020603050405020304" pitchFamily="18" charset="0"/>
                  </a:rPr>
                  <a:t>lệ dân </a:t>
                </a:r>
                <a:r>
                  <a:rPr lang="en-US" dirty="0" err="1">
                    <a:latin typeface="Times New Roman" panose="02020603050405020304" pitchFamily="18" charset="0"/>
                    <a:cs typeface="Times New Roman" panose="02020603050405020304" pitchFamily="18" charset="0"/>
                  </a:rPr>
                  <a:t>thành</a:t>
                </a:r>
                <a:r>
                  <a:rPr lang="vi-VN" dirty="0">
                    <a:latin typeface="Times New Roman" panose="02020603050405020304" pitchFamily="18" charset="0"/>
                    <a:cs typeface="Times New Roman" panose="02020603050405020304" pitchFamily="18" charset="0"/>
                  </a:rPr>
                  <a:t> thị </a:t>
                </a:r>
                <a:r>
                  <a:rPr lang="en-US" dirty="0" err="1">
                    <a:latin typeface="Times New Roman" panose="02020603050405020304" pitchFamily="18" charset="0"/>
                    <a:cs typeface="Times New Roman" panose="02020603050405020304" pitchFamily="18" charset="0"/>
                  </a:rPr>
                  <a:t>chiếm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vi-VN" dirty="0">
                    <a:latin typeface="Times New Roman" panose="02020603050405020304" pitchFamily="18" charset="0"/>
                    <a:cs typeface="Times New Roman" panose="02020603050405020304" pitchFamily="18" charset="0"/>
                  </a:rPr>
                  <a:t> 80% số </a:t>
                </a:r>
                <a:r>
                  <a:rPr lang="vi-VN" dirty="0" smtClean="0">
                    <a:latin typeface="Times New Roman" panose="02020603050405020304" pitchFamily="18" charset="0"/>
                    <a:cs typeface="Times New Roman" panose="02020603050405020304" pitchFamily="18" charset="0"/>
                  </a:rPr>
                  <a:t>dân</a:t>
                </a:r>
                <a:endParaRPr lang="en-US" dirty="0" smtClean="0">
                  <a:latin typeface="Times New Roman" panose="02020603050405020304" pitchFamily="18" charset="0"/>
                  <a:cs typeface="Times New Roman" panose="02020603050405020304" pitchFamily="18" charset="0"/>
                </a:endParaRPr>
              </a:p>
              <a:p>
                <a:pPr marL="285750" indent="-285750" algn="just">
                  <a:buFontTx/>
                  <a:buChar char="-"/>
                </a:pP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10 </a:t>
                </a:r>
                <a:r>
                  <a:rPr lang="en-US" dirty="0" err="1">
                    <a:latin typeface="Times New Roman" panose="02020603050405020304" pitchFamily="18" charset="0"/>
                    <a:cs typeface="Times New Roman" panose="02020603050405020304" pitchFamily="18" charset="0"/>
                  </a:rPr>
                  <a:t>triệu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endParaRPr lang="en-US" dirty="0"/>
              </a:p>
            </p:txBody>
          </p:sp>
        </p:grpSp>
        <p:sp>
          <p:nvSpPr>
            <p:cNvPr id="25" name="TextBox 24"/>
            <p:cNvSpPr txBox="1"/>
            <p:nvPr/>
          </p:nvSpPr>
          <p:spPr>
            <a:xfrm>
              <a:off x="5281535" y="2436938"/>
              <a:ext cx="1539649" cy="369332"/>
            </a:xfrm>
            <a:prstGeom prst="rect">
              <a:avLst/>
            </a:prstGeom>
            <a:noFill/>
          </p:spPr>
          <p:txBody>
            <a:bodyPr wrap="square" rtlCol="0">
              <a:spAutoFit/>
            </a:bodyPr>
            <a:lstStyle/>
            <a:p>
              <a:r>
                <a:rPr lang="en-US" dirty="0" smtClean="0">
                  <a:solidFill>
                    <a:srgbClr val="00B050"/>
                  </a:solidFill>
                  <a:latin typeface="Times New Roman" panose="02020603050405020304" pitchFamily="18" charset="0"/>
                  <a:cs typeface="Times New Roman" panose="02020603050405020304" pitchFamily="18" charset="0"/>
                </a:rPr>
                <a:t>ĐÔ THỊ HÓA</a:t>
              </a:r>
              <a:endParaRPr lang="en-US" dirty="0">
                <a:solidFill>
                  <a:srgbClr val="00B050"/>
                </a:solidFill>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2439040" y="5005663"/>
            <a:ext cx="7714833" cy="1592160"/>
            <a:chOff x="2439040" y="5005663"/>
            <a:chExt cx="7714833" cy="1592160"/>
          </a:xfrm>
        </p:grpSpPr>
        <p:sp>
          <p:nvSpPr>
            <p:cNvPr id="13" name="Curved Up Arrow 12"/>
            <p:cNvSpPr/>
            <p:nvPr/>
          </p:nvSpPr>
          <p:spPr>
            <a:xfrm rot="1805071">
              <a:off x="2439040" y="5115821"/>
              <a:ext cx="2457833" cy="848139"/>
            </a:xfrm>
            <a:prstGeom prst="curved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3" name="Group 22"/>
            <p:cNvGrpSpPr/>
            <p:nvPr/>
          </p:nvGrpSpPr>
          <p:grpSpPr>
            <a:xfrm>
              <a:off x="4827283" y="5063792"/>
              <a:ext cx="5326590" cy="1534031"/>
              <a:chOff x="4814603" y="5164075"/>
              <a:chExt cx="5326590" cy="1534031"/>
            </a:xfrm>
          </p:grpSpPr>
          <p:sp>
            <p:nvSpPr>
              <p:cNvPr id="21" name="Rectangle 20"/>
              <p:cNvSpPr/>
              <p:nvPr/>
            </p:nvSpPr>
            <p:spPr>
              <a:xfrm>
                <a:off x="4814603" y="5164075"/>
                <a:ext cx="5326590" cy="15237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43899" y="5220778"/>
                <a:ext cx="5035827" cy="1477328"/>
              </a:xfrm>
              <a:prstGeom prst="rect">
                <a:avLst/>
              </a:prstGeom>
              <a:noFill/>
            </p:spPr>
            <p:txBody>
              <a:bodyPr wrap="square" rtlCol="0">
                <a:spAutoFit/>
              </a:bodyPr>
              <a:lstStyle/>
              <a:p>
                <a:pPr marL="571500" indent="-571500" algn="just">
                  <a:buFontTx/>
                  <a:buChar char="-"/>
                </a:pPr>
                <a:r>
                  <a:rPr lang="vi-VN" dirty="0">
                    <a:latin typeface="Times New Roman" panose="02020603050405020304" pitchFamily="18" charset="0"/>
                    <a:cs typeface="Times New Roman" panose="02020603050405020304" pitchFamily="18" charset="0"/>
                  </a:rPr>
                  <a:t>Ngôn ngữ chính là tiếng Tây Ban Nha và Bồ Đào Nha thuộc </a:t>
                </a:r>
                <a:r>
                  <a:rPr lang="vi-VN" dirty="0">
                    <a:solidFill>
                      <a:srgbClr val="FF0000"/>
                    </a:solidFill>
                    <a:latin typeface="Times New Roman" panose="02020603050405020304" pitchFamily="18" charset="0"/>
                    <a:cs typeface="Times New Roman" panose="02020603050405020304" pitchFamily="18" charset="0"/>
                  </a:rPr>
                  <a:t>ngữ hệ La-tinh.</a:t>
                </a:r>
                <a:endParaRPr lang="en-US" dirty="0">
                  <a:solidFill>
                    <a:srgbClr val="FF0000"/>
                  </a:solidFill>
                  <a:latin typeface="Times New Roman" panose="02020603050405020304" pitchFamily="18" charset="0"/>
                  <a:cs typeface="Times New Roman" panose="02020603050405020304" pitchFamily="18" charset="0"/>
                </a:endParaRPr>
              </a:p>
              <a:p>
                <a:pPr marL="571500" indent="-571500" algn="just">
                  <a:buFontTx/>
                  <a:buChar char="-"/>
                </a:pP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=&gt;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nền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a:t>
                </a:r>
                <a:r>
                  <a:rPr lang="en-US" dirty="0">
                    <a:latin typeface="Times New Roman" panose="02020603050405020304" pitchFamily="18" charset="0"/>
                    <a:cs typeface="Times New Roman" panose="02020603050405020304" pitchFamily="18" charset="0"/>
                  </a:rPr>
                  <a:t>.</a:t>
                </a:r>
              </a:p>
            </p:txBody>
          </p:sp>
        </p:grpSp>
        <p:sp>
          <p:nvSpPr>
            <p:cNvPr id="26" name="TextBox 25"/>
            <p:cNvSpPr txBox="1"/>
            <p:nvPr/>
          </p:nvSpPr>
          <p:spPr>
            <a:xfrm>
              <a:off x="2958727" y="5005663"/>
              <a:ext cx="1868556" cy="646331"/>
            </a:xfrm>
            <a:prstGeom prst="rect">
              <a:avLst/>
            </a:prstGeom>
            <a:noFill/>
          </p:spPr>
          <p:txBody>
            <a:bodyPr wrap="square" rtlCol="0">
              <a:spAutoFit/>
            </a:bodyPr>
            <a:lstStyle/>
            <a:p>
              <a:r>
                <a:rPr lang="en-US" dirty="0" smtClean="0">
                  <a:solidFill>
                    <a:srgbClr val="00B050"/>
                  </a:solidFill>
                  <a:latin typeface="Times New Roman" panose="02020603050405020304" pitchFamily="18" charset="0"/>
                  <a:cs typeface="Times New Roman" panose="02020603050405020304" pitchFamily="18" charset="0"/>
                </a:rPr>
                <a:t>VĂN HÓA MỸ LA-TINH</a:t>
              </a:r>
              <a:endParaRPr lang="en-US"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982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dirty="0">
                <a:solidFill>
                  <a:srgbClr val="FF0000"/>
                </a:solidFill>
                <a:latin typeface="Times New Roman" panose="02020603050405020304" pitchFamily="18" charset="0"/>
                <a:ea typeface="Kids"/>
                <a:cs typeface="Times New Roman" panose="02020603050405020304" pitchFamily="18" charset="0"/>
              </a:rPr>
              <a:t>LUYỆN TẬP</a:t>
            </a:r>
          </a:p>
          <a:p>
            <a:pPr algn="ctr">
              <a:spcBef>
                <a:spcPts val="600"/>
              </a:spcBef>
              <a:buFontTx/>
              <a:buNone/>
            </a:pPr>
            <a:r>
              <a:rPr lang="en-US" altLang="en-US" sz="4400" b="1" dirty="0">
                <a:solidFill>
                  <a:srgbClr val="FF0000"/>
                </a:solidFill>
                <a:latin typeface="Times New Roman" panose="02020603050405020304" pitchFamily="18" charset="0"/>
                <a:ea typeface="Kids"/>
                <a:cs typeface="Times New Roman" panose="02020603050405020304" pitchFamily="18" charset="0"/>
              </a:rPr>
              <a:t> VÀ VẬN DỤNG</a:t>
            </a:r>
          </a:p>
        </p:txBody>
      </p:sp>
    </p:spTree>
    <p:extLst>
      <p:ext uri="{BB962C8B-B14F-4D97-AF65-F5344CB8AC3E}">
        <p14:creationId xmlns:p14="http://schemas.microsoft.com/office/powerpoint/2010/main" val="64640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9">
            <a:extLst>
              <a:ext uri="{FF2B5EF4-FFF2-40B4-BE49-F238E27FC236}"/>
            </a:extLst>
          </p:cNvPr>
          <p:cNvSpPr/>
          <p:nvPr/>
        </p:nvSpPr>
        <p:spPr>
          <a:xfrm>
            <a:off x="2244725" y="1651000"/>
            <a:ext cx="8350250" cy="1778000"/>
          </a:xfrm>
          <a:prstGeom prst="rect">
            <a:avLst/>
          </a:prstGeom>
          <a:solidFill>
            <a:schemeClr val="accent5">
              <a:lumMod val="20000"/>
              <a:lumOff val="80000"/>
              <a:alpha val="3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i="1" dirty="0">
                <a:solidFill>
                  <a:srgbClr val="1C11AF"/>
                </a:solidFill>
                <a:latin typeface="Arial" panose="020B0604020202020204" pitchFamily="34" charset="0"/>
                <a:ea typeface="#9Slide03 Open Sans ExtraBold" panose="020B0906030804020204" pitchFamily="34" charset="0"/>
                <a:cs typeface="Arial" panose="020B0604020202020204" pitchFamily="34" charset="0"/>
              </a:rPr>
              <a:t>   </a:t>
            </a:r>
            <a:r>
              <a:rPr lang="vi-VN" sz="4400" b="1" dirty="0">
                <a:solidFill>
                  <a:srgbClr val="1C11AF"/>
                </a:solidFill>
                <a:cs typeface="Arial" panose="020B0604020202020204" pitchFamily="34" charset="0"/>
              </a:rPr>
              <a:t> </a:t>
            </a:r>
            <a:r>
              <a:rPr lang="vi-VN" sz="3600" b="1" dirty="0">
                <a:solidFill>
                  <a:srgbClr val="1C11AF"/>
                </a:solidFill>
                <a:latin typeface="Times New Roman" panose="02020603050405020304" pitchFamily="18" charset="0"/>
                <a:cs typeface="Times New Roman" panose="02020603050405020304" pitchFamily="18" charset="0"/>
              </a:rPr>
              <a:t>Thành phần chủng tộc của cư dân Trung và Nam Mỹ ?</a:t>
            </a:r>
            <a:endParaRPr lang="en-US" sz="3600" b="1" dirty="0">
              <a:solidFill>
                <a:srgbClr val="1C11AF"/>
              </a:solidFill>
              <a:latin typeface="Times New Roman" panose="02020603050405020304" pitchFamily="18" charset="0"/>
              <a:cs typeface="Times New Roman" panose="02020603050405020304" pitchFamily="18" charset="0"/>
            </a:endParaRPr>
          </a:p>
        </p:txBody>
      </p:sp>
      <p:grpSp>
        <p:nvGrpSpPr>
          <p:cNvPr id="30" name="Group 7"/>
          <p:cNvGrpSpPr>
            <a:grpSpLocks/>
          </p:cNvGrpSpPr>
          <p:nvPr/>
        </p:nvGrpSpPr>
        <p:grpSpPr bwMode="auto">
          <a:xfrm>
            <a:off x="1755775" y="1889125"/>
            <a:ext cx="577850" cy="3660775"/>
            <a:chOff x="393013" y="1032069"/>
            <a:chExt cx="455948" cy="3255185"/>
          </a:xfrm>
        </p:grpSpPr>
        <p:cxnSp>
          <p:nvCxnSpPr>
            <p:cNvPr id="31" name="Straight Connector 12">
              <a:extLst>
                <a:ext uri="{FF2B5EF4-FFF2-40B4-BE49-F238E27FC236}"/>
              </a:extLst>
            </p:cNvPr>
            <p:cNvCxnSpPr>
              <a:stCxn id="47" idx="4"/>
              <a:endCxn id="33"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37914" name="Group 4"/>
            <p:cNvGrpSpPr>
              <a:grpSpLocks/>
            </p:cNvGrpSpPr>
            <p:nvPr/>
          </p:nvGrpSpPr>
          <p:grpSpPr bwMode="auto">
            <a:xfrm>
              <a:off x="393013" y="3831306"/>
              <a:ext cx="455948" cy="455948"/>
              <a:chOff x="268476" y="3198923"/>
              <a:chExt cx="286946" cy="286946"/>
            </a:xfrm>
          </p:grpSpPr>
          <p:sp>
            <p:nvSpPr>
              <p:cNvPr id="33" name="Oval 63">
                <a:extLst>
                  <a:ext uri="{FF2B5EF4-FFF2-40B4-BE49-F238E27FC236}"/>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extLst>
              </p:cNvPr>
              <p:cNvSpPr/>
              <p:nvPr/>
            </p:nvSpPr>
            <p:spPr>
              <a:xfrm>
                <a:off x="349673" y="3277987"/>
                <a:ext cx="124553" cy="12348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p:cNvGrpSpPr>
            <a:grpSpLocks/>
          </p:cNvGrpSpPr>
          <p:nvPr/>
        </p:nvGrpSpPr>
        <p:grpSpPr bwMode="auto">
          <a:xfrm>
            <a:off x="2646363" y="3786188"/>
            <a:ext cx="5754687" cy="1763712"/>
            <a:chOff x="560434" y="3549113"/>
            <a:chExt cx="7672438" cy="2654675"/>
          </a:xfrm>
        </p:grpSpPr>
        <p:grpSp>
          <p:nvGrpSpPr>
            <p:cNvPr id="37903" name="Group 22"/>
            <p:cNvGrpSpPr>
              <a:grpSpLocks/>
            </p:cNvGrpSpPr>
            <p:nvPr/>
          </p:nvGrpSpPr>
          <p:grpSpPr bwMode="auto">
            <a:xfrm>
              <a:off x="620986" y="3549113"/>
              <a:ext cx="7597821" cy="2654675"/>
              <a:chOff x="1139780" y="2611241"/>
              <a:chExt cx="4733934" cy="2462475"/>
            </a:xfrm>
          </p:grpSpPr>
          <p:sp>
            <p:nvSpPr>
              <p:cNvPr id="42" name="Parallelogram 17">
                <a:extLst>
                  <a:ext uri="{FF2B5EF4-FFF2-40B4-BE49-F238E27FC236}"/>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extLst>
              </p:cNvPr>
              <p:cNvSpPr/>
              <p:nvPr/>
            </p:nvSpPr>
            <p:spPr>
              <a:xfrm flipH="1">
                <a:off x="1357887" y="2611241"/>
                <a:ext cx="1403137" cy="53416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extLst>
              </p:cNvPr>
              <p:cNvSpPr/>
              <p:nvPr/>
            </p:nvSpPr>
            <p:spPr>
              <a:xfrm>
                <a:off x="1418549" y="4847638"/>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extLst>
            </p:cNvPr>
            <p:cNvCxnSpPr/>
            <p:nvPr/>
          </p:nvCxnSpPr>
          <p:spPr>
            <a:xfrm>
              <a:off x="3221801" y="326381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extLst>
            </p:cNvPr>
            <p:cNvCxnSpPr/>
            <p:nvPr/>
          </p:nvCxnSpPr>
          <p:spPr>
            <a:xfrm>
              <a:off x="878650" y="526406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extLst>
            </p:cNvPr>
            <p:cNvSpPr/>
            <p:nvPr/>
          </p:nvSpPr>
          <p:spPr>
            <a:xfrm>
              <a:off x="560434" y="4031781"/>
              <a:ext cx="7672438" cy="2066871"/>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latin typeface="Arial" panose="020B0604020202020204" pitchFamily="34" charset="0"/>
                  <a:cs typeface="Arial" panose="020B0604020202020204" pitchFamily="34" charset="0"/>
                </a:rPr>
                <a:t>Chủng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tộc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Môn</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gô</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lô</a:t>
              </a:r>
              <a:r>
                <a:rPr lang="en-US" sz="3200" dirty="0">
                  <a:latin typeface="Arial" panose="020B0604020202020204" pitchFamily="34" charset="0"/>
                  <a:cs typeface="Arial" panose="020B0604020202020204" pitchFamily="34" charset="0"/>
                </a:rPr>
                <a:t>-it,</a:t>
              </a:r>
              <a:r>
                <a:rPr lang="vi-VN" sz="3200" dirty="0">
                  <a:cs typeface="Arial" panose="020B0604020202020204" pitchFamily="34" charset="0"/>
                </a:rPr>
                <a:t> Ơ-rô-pê-ô-it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Nê</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grô</a:t>
              </a:r>
              <a:r>
                <a:rPr lang="en-US" sz="3200" dirty="0">
                  <a:latin typeface="Arial" panose="020B0604020202020204" pitchFamily="34" charset="0"/>
                  <a:cs typeface="Arial" panose="020B0604020202020204" pitchFamily="34" charset="0"/>
                </a:rPr>
                <a:t>-it</a:t>
              </a:r>
              <a:endParaRPr lang="en-US" sz="3200" b="1" dirty="0">
                <a:latin typeface="Arial" panose="020B0604020202020204" pitchFamily="34" charset="0"/>
                <a:cs typeface="Arial" panose="020B0604020202020204" pitchFamily="34" charset="0"/>
              </a:endParaRPr>
            </a:p>
          </p:txBody>
        </p:sp>
        <p:pic>
          <p:nvPicPr>
            <p:cNvPr id="3790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p:cNvGrpSpPr>
            <a:grpSpLocks/>
          </p:cNvGrpSpPr>
          <p:nvPr/>
        </p:nvGrpSpPr>
        <p:grpSpPr bwMode="auto">
          <a:xfrm>
            <a:off x="1597025" y="1085850"/>
            <a:ext cx="812800" cy="811213"/>
            <a:chOff x="83662" y="159259"/>
            <a:chExt cx="1082288" cy="1082288"/>
          </a:xfrm>
        </p:grpSpPr>
        <p:sp>
          <p:nvSpPr>
            <p:cNvPr id="47" name="Oval 28">
              <a:extLst>
                <a:ext uri="{FF2B5EF4-FFF2-40B4-BE49-F238E27FC236}"/>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37900" name="Picture 3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rPr>
                <a:t>1</a:t>
              </a:r>
            </a:p>
          </p:txBody>
        </p:sp>
      </p:grpSp>
      <p:sp>
        <p:nvSpPr>
          <p:cNvPr id="52" name="Parallelogram 34">
            <a:extLst>
              <a:ext uri="{FF2B5EF4-FFF2-40B4-BE49-F238E27FC236}"/>
            </a:extLst>
          </p:cNvPr>
          <p:cNvSpPr/>
          <p:nvPr/>
        </p:nvSpPr>
        <p:spPr>
          <a:xfrm flipH="1">
            <a:off x="7385050" y="5845175"/>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extLst>
          </p:cNvPr>
          <p:cNvSpPr/>
          <p:nvPr/>
        </p:nvSpPr>
        <p:spPr>
          <a:xfrm flipH="1">
            <a:off x="7859713" y="5845175"/>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
        <p:nvSpPr>
          <p:cNvPr id="26" name="Rectangle: Rounded Corners 4">
            <a:extLst>
              <a:ext uri="{FF2B5EF4-FFF2-40B4-BE49-F238E27FC236}">
                <a16:creationId xmlns="" xmlns:a16="http://schemas.microsoft.com/office/drawing/2014/main" id="{4230B021-2B94-48E6-A7EA-0D9C0115F5E3}"/>
              </a:ext>
            </a:extLst>
          </p:cNvPr>
          <p:cNvSpPr/>
          <p:nvPr/>
        </p:nvSpPr>
        <p:spPr>
          <a:xfrm>
            <a:off x="9135170" y="5649761"/>
            <a:ext cx="2919609" cy="701978"/>
          </a:xfrm>
          <a:prstGeom prst="roundRect">
            <a:avLst>
              <a:gd name="adj" fmla="val 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210875" y="5649761"/>
            <a:ext cx="2843904"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LUYỆN TẬP</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7" name="Rectangle: Rounded Corners 4">
            <a:extLst>
              <a:ext uri="{FF2B5EF4-FFF2-40B4-BE49-F238E27FC236}">
                <a16:creationId xmlns="" xmlns:a16="http://schemas.microsoft.com/office/drawing/2014/main" id="{4230B021-2B94-48E6-A7EA-0D9C0115F5E3}"/>
              </a:ext>
            </a:extLst>
          </p:cNvPr>
          <p:cNvSpPr/>
          <p:nvPr/>
        </p:nvSpPr>
        <p:spPr>
          <a:xfrm>
            <a:off x="2986308" y="231065"/>
            <a:ext cx="6148862" cy="701978"/>
          </a:xfrm>
          <a:prstGeom prst="roundRect">
            <a:avLst>
              <a:gd name="adj" fmla="val 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lumMod val="20000"/>
                    <a:lumOff val="80000"/>
                  </a:schemeClr>
                </a:solidFill>
                <a:latin typeface="Times New Roman" panose="02020603050405020304" pitchFamily="18" charset="0"/>
                <a:cs typeface="Times New Roman" panose="02020603050405020304" pitchFamily="18" charset="0"/>
              </a:rPr>
              <a:t>TRÒ CHƠI LẬT MẢNH GHÉP</a:t>
            </a:r>
            <a:endParaRPr lang="en-US" sz="3200" b="1" dirty="0">
              <a:solidFill>
                <a:schemeClr val="accent1">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9188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490788" y="1255713"/>
            <a:ext cx="7956550" cy="236061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latin typeface="Times New Roman" panose="02020603050405020304" pitchFamily="18" charset="0"/>
              <a:cs typeface="Times New Roman" panose="02020603050405020304" pitchFamily="18" charset="0"/>
            </a:endParaRPr>
          </a:p>
          <a:p>
            <a:pPr algn="ctr">
              <a:defRPr/>
            </a:pPr>
            <a:r>
              <a:rPr lang="en-US" sz="3600" b="1" dirty="0" err="1" smtClean="0">
                <a:solidFill>
                  <a:srgbClr val="1C11AF"/>
                </a:solidFill>
                <a:latin typeface="Times New Roman" panose="02020603050405020304" pitchFamily="18" charset="0"/>
                <a:cs typeface="Times New Roman" panose="02020603050405020304" pitchFamily="18" charset="0"/>
              </a:rPr>
              <a:t>Kể</a:t>
            </a:r>
            <a:r>
              <a:rPr lang="en-US" sz="3600" b="1" dirty="0" smtClean="0">
                <a:solidFill>
                  <a:srgbClr val="1C11AF"/>
                </a:solidFill>
                <a:latin typeface="Times New Roman" panose="02020603050405020304" pitchFamily="18" charset="0"/>
                <a:cs typeface="Times New Roman" panose="02020603050405020304" pitchFamily="18" charset="0"/>
              </a:rPr>
              <a:t> 1 </a:t>
            </a:r>
            <a:r>
              <a:rPr lang="en-US" sz="3600" b="1" dirty="0" err="1" smtClean="0">
                <a:solidFill>
                  <a:srgbClr val="1C11AF"/>
                </a:solidFill>
                <a:latin typeface="Times New Roman" panose="02020603050405020304" pitchFamily="18" charset="0"/>
                <a:cs typeface="Times New Roman" panose="02020603050405020304" pitchFamily="18" charset="0"/>
              </a:rPr>
              <a:t>trong</a:t>
            </a:r>
            <a:r>
              <a:rPr lang="en-US" sz="3600" b="1" dirty="0" smtClean="0">
                <a:solidFill>
                  <a:srgbClr val="1C11AF"/>
                </a:solidFill>
                <a:latin typeface="Times New Roman" panose="02020603050405020304" pitchFamily="18" charset="0"/>
                <a:cs typeface="Times New Roman" panose="02020603050405020304" pitchFamily="18" charset="0"/>
              </a:rPr>
              <a:t> </a:t>
            </a:r>
            <a:r>
              <a:rPr lang="en-US" sz="3600" b="1" dirty="0" err="1" smtClean="0">
                <a:solidFill>
                  <a:srgbClr val="1C11AF"/>
                </a:solidFill>
                <a:latin typeface="Times New Roman" panose="02020603050405020304" pitchFamily="18" charset="0"/>
                <a:cs typeface="Times New Roman" panose="02020603050405020304" pitchFamily="18" charset="0"/>
              </a:rPr>
              <a:t>Các</a:t>
            </a:r>
            <a:r>
              <a:rPr lang="en-US" sz="3600" b="1" dirty="0" smtClean="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thành</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phố</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có</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từ</a:t>
            </a:r>
            <a:r>
              <a:rPr lang="en-US" sz="3600" b="1" dirty="0">
                <a:solidFill>
                  <a:srgbClr val="1C11AF"/>
                </a:solidFill>
                <a:latin typeface="Times New Roman" panose="02020603050405020304" pitchFamily="18" charset="0"/>
                <a:cs typeface="Times New Roman" panose="02020603050405020304" pitchFamily="18" charset="0"/>
              </a:rPr>
              <a:t> 10 </a:t>
            </a:r>
            <a:r>
              <a:rPr lang="en-US" sz="3600" b="1" dirty="0" err="1">
                <a:solidFill>
                  <a:srgbClr val="1C11AF"/>
                </a:solidFill>
                <a:latin typeface="Times New Roman" panose="02020603050405020304" pitchFamily="18" charset="0"/>
                <a:cs typeface="Times New Roman" panose="02020603050405020304" pitchFamily="18" charset="0"/>
              </a:rPr>
              <a:t>triệu</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dân</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trở</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lên</a:t>
            </a:r>
            <a:r>
              <a:rPr lang="en-US" sz="3600" b="1" dirty="0">
                <a:solidFill>
                  <a:srgbClr val="1C11AF"/>
                </a:solidFill>
                <a:latin typeface="Times New Roman" panose="02020603050405020304" pitchFamily="18" charset="0"/>
                <a:cs typeface="Times New Roman" panose="02020603050405020304" pitchFamily="18" charset="0"/>
              </a:rPr>
              <a:t> ở </a:t>
            </a:r>
            <a:r>
              <a:rPr lang="en-US" sz="3600" b="1" dirty="0" err="1">
                <a:solidFill>
                  <a:srgbClr val="1C11AF"/>
                </a:solidFill>
                <a:latin typeface="Times New Roman" panose="02020603050405020304" pitchFamily="18" charset="0"/>
                <a:cs typeface="Times New Roman" panose="02020603050405020304" pitchFamily="18" charset="0"/>
              </a:rPr>
              <a:t>Trung</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Và</a:t>
            </a:r>
            <a:r>
              <a:rPr lang="en-US" sz="3600" b="1" dirty="0">
                <a:solidFill>
                  <a:srgbClr val="1C11AF"/>
                </a:solidFill>
                <a:latin typeface="Times New Roman" panose="02020603050405020304" pitchFamily="18" charset="0"/>
                <a:cs typeface="Times New Roman" panose="02020603050405020304" pitchFamily="18" charset="0"/>
              </a:rPr>
              <a:t> Nam </a:t>
            </a:r>
            <a:r>
              <a:rPr lang="en-US" sz="3600" b="1" dirty="0" err="1">
                <a:solidFill>
                  <a:srgbClr val="1C11AF"/>
                </a:solidFill>
                <a:latin typeface="Times New Roman" panose="02020603050405020304" pitchFamily="18" charset="0"/>
                <a:cs typeface="Times New Roman" panose="02020603050405020304" pitchFamily="18" charset="0"/>
              </a:rPr>
              <a:t>Mỹ</a:t>
            </a:r>
            <a:r>
              <a:rPr lang="en-US" sz="3600" b="1" dirty="0">
                <a:solidFill>
                  <a:srgbClr val="1C11AF"/>
                </a:solidFill>
                <a:latin typeface="Times New Roman" panose="02020603050405020304" pitchFamily="18" charset="0"/>
                <a:cs typeface="Times New Roman" panose="02020603050405020304" pitchFamily="18" charset="0"/>
              </a:rPr>
              <a:t/>
            </a:r>
            <a:br>
              <a:rPr lang="en-US" sz="3600" b="1" dirty="0">
                <a:solidFill>
                  <a:srgbClr val="1C11AF"/>
                </a:solidFill>
                <a:latin typeface="Times New Roman" panose="02020603050405020304" pitchFamily="18" charset="0"/>
                <a:cs typeface="Times New Roman" panose="02020603050405020304" pitchFamily="18" charset="0"/>
              </a:rPr>
            </a:br>
            <a:endParaRPr lang="en-US" sz="360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p:cNvGrpSpPr>
            <a:grpSpLocks/>
          </p:cNvGrpSpPr>
          <p:nvPr/>
        </p:nvGrpSpPr>
        <p:grpSpPr bwMode="auto">
          <a:xfrm>
            <a:off x="1889125" y="3609975"/>
            <a:ext cx="7107238" cy="1992313"/>
            <a:chOff x="244348" y="3549113"/>
            <a:chExt cx="8414837" cy="2654675"/>
          </a:xfrm>
        </p:grpSpPr>
        <p:grpSp>
          <p:nvGrpSpPr>
            <p:cNvPr id="38933" name="Group 6"/>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extLst>
              </p:cNvPr>
              <p:cNvSpPr/>
              <p:nvPr/>
            </p:nvSpPr>
            <p:spPr>
              <a:xfrm flipH="1">
                <a:off x="1357153" y="2611241"/>
                <a:ext cx="1402970" cy="53370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extLst>
              </p:cNvPr>
              <p:cNvSpPr/>
              <p:nvPr/>
            </p:nvSpPr>
            <p:spPr>
              <a:xfrm>
                <a:off x="1418050" y="4846109"/>
                <a:ext cx="3113939" cy="2276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extLst>
            </p:cNvPr>
            <p:cNvCxnSpPr/>
            <p:nvPr/>
          </p:nvCxnSpPr>
          <p:spPr>
            <a:xfrm>
              <a:off x="3221801" y="3352646"/>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extLst>
            </p:cNvPr>
            <p:cNvCxnSpPr/>
            <p:nvPr/>
          </p:nvCxnSpPr>
          <p:spPr>
            <a:xfrm>
              <a:off x="878650" y="53508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extLst>
            </p:cNvPr>
            <p:cNvSpPr/>
            <p:nvPr/>
          </p:nvSpPr>
          <p:spPr>
            <a:xfrm>
              <a:off x="244348" y="4031396"/>
              <a:ext cx="8414837" cy="2068742"/>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latin typeface="Arial" panose="020B0604020202020204" pitchFamily="34" charset="0"/>
                  <a:cs typeface="Arial" panose="020B0604020202020204" pitchFamily="34" charset="0"/>
                </a:rPr>
                <a:t>Mê</a:t>
              </a:r>
              <a:r>
                <a:rPr lang="en-US" sz="2800" b="1" dirty="0">
                  <a:latin typeface="Arial" panose="020B0604020202020204" pitchFamily="34" charset="0"/>
                  <a:cs typeface="Arial" panose="020B0604020202020204" pitchFamily="34" charset="0"/>
                </a:rPr>
                <a:t>-hi-</a:t>
              </a:r>
              <a:r>
                <a:rPr lang="en-US" sz="2800" b="1" dirty="0" err="1">
                  <a:latin typeface="Arial" panose="020B0604020202020204" pitchFamily="34" charset="0"/>
                  <a:cs typeface="Arial" panose="020B0604020202020204" pitchFamily="34" charset="0"/>
                </a:rPr>
                <a:t>cô</a:t>
              </a:r>
              <a:r>
                <a:rPr lang="en-US" sz="2800" b="1" dirty="0">
                  <a:latin typeface="Arial" panose="020B0604020202020204" pitchFamily="34" charset="0"/>
                  <a:cs typeface="Arial" panose="020B0604020202020204" pitchFamily="34" charset="0"/>
                </a:rPr>
                <a:t> Xi-ti, </a:t>
              </a:r>
              <a:r>
                <a:rPr lang="en-US" sz="2800" b="1" dirty="0" err="1">
                  <a:latin typeface="Arial" panose="020B0604020202020204" pitchFamily="34" charset="0"/>
                  <a:cs typeface="Arial" panose="020B0604020202020204" pitchFamily="34" charset="0"/>
                </a:rPr>
                <a:t>Bô</a:t>
              </a:r>
              <a:r>
                <a:rPr lang="en-US" sz="2800" b="1" dirty="0">
                  <a:latin typeface="Arial" panose="020B0604020202020204" pitchFamily="34" charset="0"/>
                  <a:cs typeface="Arial" panose="020B0604020202020204" pitchFamily="34" charset="0"/>
                </a:rPr>
                <a:t>-</a:t>
              </a:r>
              <a:r>
                <a:rPr lang="en-US" sz="2800" b="1" dirty="0" err="1">
                  <a:latin typeface="Arial" panose="020B0604020202020204" pitchFamily="34" charset="0"/>
                  <a:cs typeface="Arial" panose="020B0604020202020204" pitchFamily="34" charset="0"/>
                </a:rPr>
                <a:t>gô</a:t>
              </a:r>
              <a:r>
                <a:rPr lang="en-US" sz="2800" b="1" dirty="0">
                  <a:latin typeface="Arial" panose="020B0604020202020204" pitchFamily="34" charset="0"/>
                  <a:cs typeface="Arial" panose="020B0604020202020204" pitchFamily="34" charset="0"/>
                </a:rPr>
                <a:t>-ta</a:t>
              </a:r>
              <a:r>
                <a:rPr lang="en-US" sz="2800" b="1"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Bu-ê-</a:t>
              </a:r>
              <a:r>
                <a:rPr lang="en-US" sz="2800" b="1" dirty="0" err="1">
                  <a:latin typeface="Arial" panose="020B0604020202020204" pitchFamily="34" charset="0"/>
                  <a:cs typeface="Arial" panose="020B0604020202020204" pitchFamily="34" charset="0"/>
                </a:rPr>
                <a:t>nốt</a:t>
              </a:r>
              <a:r>
                <a:rPr lang="en-US" sz="2800" b="1" dirty="0">
                  <a:latin typeface="Arial" panose="020B0604020202020204" pitchFamily="34" charset="0"/>
                  <a:cs typeface="Arial" panose="020B0604020202020204" pitchFamily="34" charset="0"/>
                </a:rPr>
                <a:t> Ai-</a:t>
              </a:r>
              <a:r>
                <a:rPr lang="en-US" sz="2800" b="1" dirty="0" err="1">
                  <a:latin typeface="Arial" panose="020B0604020202020204" pitchFamily="34" charset="0"/>
                  <a:cs typeface="Arial" panose="020B0604020202020204" pitchFamily="34" charset="0"/>
                </a:rPr>
                <a:t>rét</a:t>
              </a:r>
              <a:r>
                <a:rPr lang="en-US" sz="2800" b="1" dirty="0">
                  <a:latin typeface="Arial" panose="020B0604020202020204" pitchFamily="34" charset="0"/>
                  <a:cs typeface="Arial" panose="020B0604020202020204" pitchFamily="34" charset="0"/>
                </a:rPr>
                <a:t>, </a:t>
              </a:r>
            </a:p>
            <a:p>
              <a:pPr algn="ctr">
                <a:defRPr/>
              </a:pPr>
              <a:r>
                <a:rPr lang="en-US" sz="2800" b="1" dirty="0" err="1">
                  <a:latin typeface="Arial" panose="020B0604020202020204" pitchFamily="34" charset="0"/>
                  <a:cs typeface="Arial" panose="020B0604020202020204" pitchFamily="34" charset="0"/>
                </a:rPr>
                <a:t>Ri</a:t>
              </a:r>
              <a:r>
                <a:rPr lang="en-US" sz="2800" b="1" dirty="0">
                  <a:latin typeface="Arial" panose="020B0604020202020204" pitchFamily="34" charset="0"/>
                  <a:cs typeface="Arial" panose="020B0604020202020204" pitchFamily="34" charset="0"/>
                </a:rPr>
                <a:t>-ô </a:t>
              </a:r>
              <a:r>
                <a:rPr lang="en-US" sz="2800" b="1" dirty="0" err="1">
                  <a:latin typeface="Arial" panose="020B0604020202020204" pitchFamily="34" charset="0"/>
                  <a:cs typeface="Arial" panose="020B0604020202020204" pitchFamily="34" charset="0"/>
                </a:rPr>
                <a:t>đê</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Gia-nê-rô</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Xao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Pao-lô</a:t>
              </a:r>
              <a:endParaRPr lang="en-US" sz="2800" b="1" dirty="0">
                <a:latin typeface="Arial" panose="020B0604020202020204" pitchFamily="34" charset="0"/>
                <a:cs typeface="Arial" panose="020B0604020202020204" pitchFamily="34" charset="0"/>
              </a:endParaRPr>
            </a:p>
          </p:txBody>
        </p:sp>
        <p:pic>
          <p:nvPicPr>
            <p:cNvPr id="3893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1597025" y="1085850"/>
            <a:ext cx="812800" cy="811213"/>
            <a:chOff x="83662" y="159259"/>
            <a:chExt cx="1082288" cy="1082288"/>
          </a:xfrm>
        </p:grpSpPr>
        <p:sp>
          <p:nvSpPr>
            <p:cNvPr id="16" name="Oval 15">
              <a:extLst>
                <a:ext uri="{FF2B5EF4-FFF2-40B4-BE49-F238E27FC236}"/>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3893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rPr>
                <a:t>2</a:t>
              </a:r>
            </a:p>
          </p:txBody>
        </p:sp>
      </p:grpSp>
      <p:sp>
        <p:nvSpPr>
          <p:cNvPr id="20" name="Parallelogram 19">
            <a:extLst>
              <a:ext uri="{FF2B5EF4-FFF2-40B4-BE49-F238E27FC236}"/>
            </a:extLst>
          </p:cNvPr>
          <p:cNvSpPr/>
          <p:nvPr/>
        </p:nvSpPr>
        <p:spPr>
          <a:xfrm flipH="1">
            <a:off x="7385050" y="5845175"/>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extLst>
          </p:cNvPr>
          <p:cNvSpPr/>
          <p:nvPr/>
        </p:nvSpPr>
        <p:spPr>
          <a:xfrm flipH="1">
            <a:off x="7859713" y="5845175"/>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p:cNvGrpSpPr>
            <a:grpSpLocks/>
          </p:cNvGrpSpPr>
          <p:nvPr/>
        </p:nvGrpSpPr>
        <p:grpSpPr bwMode="auto">
          <a:xfrm>
            <a:off x="1724025" y="1889125"/>
            <a:ext cx="577850" cy="3660775"/>
            <a:chOff x="393013" y="1032069"/>
            <a:chExt cx="455948" cy="3255185"/>
          </a:xfrm>
        </p:grpSpPr>
        <p:cxnSp>
          <p:nvCxnSpPr>
            <p:cNvPr id="25" name="Straight Connector 12">
              <a:extLst>
                <a:ext uri="{FF2B5EF4-FFF2-40B4-BE49-F238E27FC236}"/>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38922" name="Group 4"/>
            <p:cNvGrpSpPr>
              <a:grpSpLocks/>
            </p:cNvGrpSpPr>
            <p:nvPr/>
          </p:nvGrpSpPr>
          <p:grpSpPr bwMode="auto">
            <a:xfrm>
              <a:off x="393013" y="3831306"/>
              <a:ext cx="455948" cy="455948"/>
              <a:chOff x="268476" y="3198923"/>
              <a:chExt cx="286946" cy="286946"/>
            </a:xfrm>
          </p:grpSpPr>
          <p:sp>
            <p:nvSpPr>
              <p:cNvPr id="27" name="Oval 63">
                <a:extLst>
                  <a:ext uri="{FF2B5EF4-FFF2-40B4-BE49-F238E27FC236}"/>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extLst>
              </p:cNvPr>
              <p:cNvSpPr/>
              <p:nvPr/>
            </p:nvSpPr>
            <p:spPr>
              <a:xfrm>
                <a:off x="349673" y="3277987"/>
                <a:ext cx="124553" cy="12348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extLst>
      <p:ext uri="{BB962C8B-B14F-4D97-AF65-F5344CB8AC3E}">
        <p14:creationId xmlns:p14="http://schemas.microsoft.com/office/powerpoint/2010/main" val="514210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644775" y="1449388"/>
            <a:ext cx="7907338" cy="216376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solidFill>
                <a:srgbClr val="1C11AF"/>
              </a:solidFill>
              <a:latin typeface="Times New Roman" panose="02020603050405020304" pitchFamily="18" charset="0"/>
              <a:cs typeface="Times New Roman" panose="02020603050405020304" pitchFamily="18" charset="0"/>
            </a:endParaRPr>
          </a:p>
          <a:p>
            <a:pPr algn="ctr">
              <a:defRPr/>
            </a:pPr>
            <a:r>
              <a:rPr lang="en-US" sz="2400" b="1" i="1" dirty="0">
                <a:solidFill>
                  <a:srgbClr val="1C11AF"/>
                </a:solidFill>
                <a:latin typeface="Times New Roman" panose="02020603050405020304" pitchFamily="18" charset="0"/>
                <a:cs typeface="Times New Roman" panose="02020603050405020304" pitchFamily="18" charset="0"/>
              </a:rPr>
              <a:t>    </a:t>
            </a:r>
            <a:r>
              <a:rPr lang="vi-VN" sz="2700" b="1" i="1" dirty="0">
                <a:solidFill>
                  <a:srgbClr val="1C11AF"/>
                </a:solidFill>
              </a:rPr>
              <a:t> </a:t>
            </a:r>
            <a:r>
              <a:rPr lang="en-US" sz="3200" b="1" dirty="0" err="1">
                <a:solidFill>
                  <a:srgbClr val="1C11AF"/>
                </a:solidFill>
                <a:latin typeface="Times New Roman" panose="02020603050405020304" pitchFamily="18" charset="0"/>
                <a:cs typeface="Times New Roman" panose="02020603050405020304" pitchFamily="18" charset="0"/>
              </a:rPr>
              <a:t>Tỉ</a:t>
            </a:r>
            <a:r>
              <a:rPr lang="en-US" sz="3200" b="1" dirty="0">
                <a:solidFill>
                  <a:srgbClr val="1C11AF"/>
                </a:solidFill>
                <a:latin typeface="Times New Roman" panose="02020603050405020304" pitchFamily="18" charset="0"/>
                <a:cs typeface="Times New Roman" panose="02020603050405020304" pitchFamily="18" charset="0"/>
              </a:rPr>
              <a:t> </a:t>
            </a:r>
            <a:r>
              <a:rPr lang="en-US" sz="3200" b="1" dirty="0" err="1">
                <a:solidFill>
                  <a:srgbClr val="1C11AF"/>
                </a:solidFill>
                <a:latin typeface="Times New Roman" panose="02020603050405020304" pitchFamily="18" charset="0"/>
                <a:cs typeface="Times New Roman" panose="02020603050405020304" pitchFamily="18" charset="0"/>
              </a:rPr>
              <a:t>lệ</a:t>
            </a:r>
            <a:r>
              <a:rPr lang="en-US" sz="3200" b="1" dirty="0">
                <a:solidFill>
                  <a:srgbClr val="1C11AF"/>
                </a:solidFill>
                <a:latin typeface="Times New Roman" panose="02020603050405020304" pitchFamily="18" charset="0"/>
                <a:cs typeface="Times New Roman" panose="02020603050405020304" pitchFamily="18" charset="0"/>
              </a:rPr>
              <a:t> </a:t>
            </a:r>
            <a:r>
              <a:rPr lang="en-US" sz="3200" b="1" dirty="0" err="1">
                <a:solidFill>
                  <a:srgbClr val="1C11AF"/>
                </a:solidFill>
                <a:latin typeface="Times New Roman" panose="02020603050405020304" pitchFamily="18" charset="0"/>
                <a:cs typeface="Times New Roman" panose="02020603050405020304" pitchFamily="18" charset="0"/>
              </a:rPr>
              <a:t>dân</a:t>
            </a:r>
            <a:r>
              <a:rPr lang="en-US" sz="3200" b="1" dirty="0">
                <a:solidFill>
                  <a:srgbClr val="1C11AF"/>
                </a:solidFill>
                <a:latin typeface="Times New Roman" panose="02020603050405020304" pitchFamily="18" charset="0"/>
                <a:cs typeface="Times New Roman" panose="02020603050405020304" pitchFamily="18" charset="0"/>
              </a:rPr>
              <a:t> </a:t>
            </a:r>
            <a:r>
              <a:rPr lang="en-US" sz="3200" b="1" dirty="0" err="1">
                <a:solidFill>
                  <a:srgbClr val="1C11AF"/>
                </a:solidFill>
                <a:latin typeface="Times New Roman" panose="02020603050405020304" pitchFamily="18" charset="0"/>
                <a:cs typeface="Times New Roman" panose="02020603050405020304" pitchFamily="18" charset="0"/>
              </a:rPr>
              <a:t>đô</a:t>
            </a:r>
            <a:r>
              <a:rPr lang="en-US" sz="3200" b="1" dirty="0">
                <a:solidFill>
                  <a:srgbClr val="1C11AF"/>
                </a:solidFill>
                <a:latin typeface="Times New Roman" panose="02020603050405020304" pitchFamily="18" charset="0"/>
                <a:cs typeface="Times New Roman" panose="02020603050405020304" pitchFamily="18" charset="0"/>
              </a:rPr>
              <a:t> </a:t>
            </a:r>
            <a:r>
              <a:rPr lang="en-US" sz="3200" b="1" dirty="0" err="1">
                <a:solidFill>
                  <a:srgbClr val="1C11AF"/>
                </a:solidFill>
                <a:latin typeface="Times New Roman" panose="02020603050405020304" pitchFamily="18" charset="0"/>
                <a:cs typeface="Times New Roman" panose="02020603050405020304" pitchFamily="18" charset="0"/>
              </a:rPr>
              <a:t>thị</a:t>
            </a:r>
            <a:r>
              <a:rPr lang="en-US" sz="3200" b="1" dirty="0">
                <a:solidFill>
                  <a:srgbClr val="1C11AF"/>
                </a:solidFill>
                <a:latin typeface="Times New Roman" panose="02020603050405020304" pitchFamily="18" charset="0"/>
                <a:cs typeface="Times New Roman" panose="02020603050405020304" pitchFamily="18" charset="0"/>
              </a:rPr>
              <a:t> ở </a:t>
            </a:r>
            <a:r>
              <a:rPr lang="en-US" sz="3200" b="1" dirty="0" err="1">
                <a:solidFill>
                  <a:srgbClr val="1C11AF"/>
                </a:solidFill>
                <a:latin typeface="Times New Roman" panose="02020603050405020304" pitchFamily="18" charset="0"/>
                <a:cs typeface="Times New Roman" panose="02020603050405020304" pitchFamily="18" charset="0"/>
              </a:rPr>
              <a:t>Trung</a:t>
            </a:r>
            <a:r>
              <a:rPr lang="en-US" sz="3200" b="1" dirty="0">
                <a:solidFill>
                  <a:srgbClr val="1C11AF"/>
                </a:solidFill>
                <a:latin typeface="Times New Roman" panose="02020603050405020304" pitchFamily="18" charset="0"/>
                <a:cs typeface="Times New Roman" panose="02020603050405020304" pitchFamily="18" charset="0"/>
              </a:rPr>
              <a:t> </a:t>
            </a:r>
            <a:r>
              <a:rPr lang="en-US" sz="3200" b="1" dirty="0" err="1">
                <a:solidFill>
                  <a:srgbClr val="1C11AF"/>
                </a:solidFill>
                <a:latin typeface="Times New Roman" panose="02020603050405020304" pitchFamily="18" charset="0"/>
                <a:cs typeface="Times New Roman" panose="02020603050405020304" pitchFamily="18" charset="0"/>
              </a:rPr>
              <a:t>và</a:t>
            </a:r>
            <a:r>
              <a:rPr lang="en-US" sz="3200" b="1" dirty="0">
                <a:solidFill>
                  <a:srgbClr val="1C11AF"/>
                </a:solidFill>
                <a:latin typeface="Times New Roman" panose="02020603050405020304" pitchFamily="18" charset="0"/>
                <a:cs typeface="Times New Roman" panose="02020603050405020304" pitchFamily="18" charset="0"/>
              </a:rPr>
              <a:t> </a:t>
            </a:r>
          </a:p>
          <a:p>
            <a:pPr algn="ctr">
              <a:defRPr/>
            </a:pPr>
            <a:r>
              <a:rPr lang="en-US" sz="3200" b="1" dirty="0">
                <a:solidFill>
                  <a:srgbClr val="1C11AF"/>
                </a:solidFill>
                <a:latin typeface="Times New Roman" panose="02020603050405020304" pitchFamily="18" charset="0"/>
                <a:cs typeface="Times New Roman" panose="02020603050405020304" pitchFamily="18" charset="0"/>
              </a:rPr>
              <a:t>Nam </a:t>
            </a:r>
            <a:r>
              <a:rPr lang="en-US" sz="3200" b="1" dirty="0" err="1">
                <a:solidFill>
                  <a:srgbClr val="1C11AF"/>
                </a:solidFill>
                <a:latin typeface="Times New Roman" panose="02020603050405020304" pitchFamily="18" charset="0"/>
                <a:cs typeface="Times New Roman" panose="02020603050405020304" pitchFamily="18" charset="0"/>
              </a:rPr>
              <a:t>Mĩ</a:t>
            </a:r>
            <a:r>
              <a:rPr lang="en-US" sz="3200" b="1" dirty="0">
                <a:solidFill>
                  <a:srgbClr val="1C11AF"/>
                </a:solidFill>
                <a:latin typeface="Times New Roman" panose="02020603050405020304" pitchFamily="18" charset="0"/>
                <a:cs typeface="Times New Roman" panose="02020603050405020304" pitchFamily="18" charset="0"/>
              </a:rPr>
              <a:t> </a:t>
            </a:r>
            <a:r>
              <a:rPr lang="vi-VN" sz="3200" b="1" dirty="0">
                <a:solidFill>
                  <a:srgbClr val="1C11AF"/>
                </a:solidFill>
                <a:latin typeface="Times New Roman" panose="02020603050405020304" pitchFamily="18" charset="0"/>
                <a:cs typeface="Times New Roman" panose="02020603050405020304" pitchFamily="18" charset="0"/>
              </a:rPr>
              <a:t>?</a:t>
            </a:r>
            <a:endParaRPr lang="en-US" sz="3200" b="1" dirty="0">
              <a:solidFill>
                <a:srgbClr val="1C11AF"/>
              </a:solidFill>
              <a:latin typeface="Times New Roman" panose="02020603050405020304" pitchFamily="18" charset="0"/>
              <a:cs typeface="Times New Roman" panose="02020603050405020304" pitchFamily="18" charset="0"/>
            </a:endParaRPr>
          </a:p>
          <a:p>
            <a:pPr algn="ctr">
              <a:defRPr/>
            </a:pPr>
            <a:endParaRPr lang="en-US" sz="225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p:cNvGrpSpPr>
            <a:grpSpLocks/>
          </p:cNvGrpSpPr>
          <p:nvPr/>
        </p:nvGrpSpPr>
        <p:grpSpPr bwMode="auto">
          <a:xfrm>
            <a:off x="1989138" y="3797300"/>
            <a:ext cx="5754687" cy="1990725"/>
            <a:chOff x="620986" y="3549113"/>
            <a:chExt cx="7672438" cy="2654675"/>
          </a:xfrm>
        </p:grpSpPr>
        <p:grpSp>
          <p:nvGrpSpPr>
            <p:cNvPr id="39957" name="Group 6"/>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extLst>
            </p:cNvPr>
            <p:cNvCxnSpPr/>
            <p:nvPr/>
          </p:nvCxnSpPr>
          <p:spPr>
            <a:xfrm>
              <a:off x="3221801" y="334656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extLst>
            </p:cNvPr>
            <p:cNvCxnSpPr/>
            <p:nvPr/>
          </p:nvCxnSpPr>
          <p:spPr>
            <a:xfrm>
              <a:off x="878650" y="534633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50" b="1" dirty="0" err="1"/>
                <a:t>Khoảng</a:t>
              </a:r>
              <a:r>
                <a:rPr lang="en-US" sz="4050" b="1" dirty="0"/>
                <a:t> </a:t>
              </a:r>
              <a:r>
                <a:rPr lang="en-US" sz="4050" b="1" dirty="0" err="1" smtClean="0"/>
                <a:t>hơn</a:t>
              </a:r>
              <a:r>
                <a:rPr lang="en-US" sz="4050" b="1" dirty="0" smtClean="0"/>
                <a:t> 80 </a:t>
              </a:r>
              <a:r>
                <a:rPr lang="en-US" sz="4050" b="1" dirty="0"/>
                <a:t>%</a:t>
              </a:r>
              <a:endParaRPr lang="en-US" sz="4050" b="1" dirty="0">
                <a:latin typeface="Times New Roman" panose="02020603050405020304" pitchFamily="18" charset="0"/>
                <a:cs typeface="Times New Roman" panose="02020603050405020304" pitchFamily="18" charset="0"/>
              </a:endParaRPr>
            </a:p>
          </p:txBody>
        </p:sp>
        <p:pic>
          <p:nvPicPr>
            <p:cNvPr id="3996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1597025" y="1085850"/>
            <a:ext cx="812800" cy="811213"/>
            <a:chOff x="83662" y="159259"/>
            <a:chExt cx="1082288" cy="1082288"/>
          </a:xfrm>
        </p:grpSpPr>
        <p:sp>
          <p:nvSpPr>
            <p:cNvPr id="16" name="Oval 15">
              <a:extLst>
                <a:ext uri="{FF2B5EF4-FFF2-40B4-BE49-F238E27FC236}"/>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39954"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rPr>
                <a:t>3</a:t>
              </a:r>
            </a:p>
          </p:txBody>
        </p:sp>
      </p:grpSp>
      <p:sp>
        <p:nvSpPr>
          <p:cNvPr id="20" name="Parallelogram 19">
            <a:extLst>
              <a:ext uri="{FF2B5EF4-FFF2-40B4-BE49-F238E27FC236}"/>
            </a:extLst>
          </p:cNvPr>
          <p:cNvSpPr/>
          <p:nvPr/>
        </p:nvSpPr>
        <p:spPr>
          <a:xfrm flipH="1">
            <a:off x="7385050" y="5845175"/>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extLst>
          </p:cNvPr>
          <p:cNvSpPr/>
          <p:nvPr/>
        </p:nvSpPr>
        <p:spPr>
          <a:xfrm flipH="1">
            <a:off x="7859713" y="5845175"/>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p:cNvGrpSpPr>
            <a:grpSpLocks/>
          </p:cNvGrpSpPr>
          <p:nvPr/>
        </p:nvGrpSpPr>
        <p:grpSpPr bwMode="auto">
          <a:xfrm>
            <a:off x="1724025" y="1889125"/>
            <a:ext cx="577850" cy="3898900"/>
            <a:chOff x="393013" y="1032069"/>
            <a:chExt cx="455948" cy="3255185"/>
          </a:xfrm>
        </p:grpSpPr>
        <p:cxnSp>
          <p:nvCxnSpPr>
            <p:cNvPr id="25" name="Straight Connector 12">
              <a:extLst>
                <a:ext uri="{FF2B5EF4-FFF2-40B4-BE49-F238E27FC236}"/>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39946" name="Group 4"/>
            <p:cNvGrpSpPr>
              <a:grpSpLocks/>
            </p:cNvGrpSpPr>
            <p:nvPr/>
          </p:nvGrpSpPr>
          <p:grpSpPr bwMode="auto">
            <a:xfrm>
              <a:off x="393013" y="3831306"/>
              <a:ext cx="455948" cy="455948"/>
              <a:chOff x="268476" y="3198923"/>
              <a:chExt cx="286946" cy="286946"/>
            </a:xfrm>
          </p:grpSpPr>
          <p:sp>
            <p:nvSpPr>
              <p:cNvPr id="27" name="Oval 63">
                <a:extLst>
                  <a:ext uri="{FF2B5EF4-FFF2-40B4-BE49-F238E27FC236}"/>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extLst>
              </p:cNvPr>
              <p:cNvSpPr/>
              <p:nvPr/>
            </p:nvSpPr>
            <p:spPr>
              <a:xfrm>
                <a:off x="349673" y="3278172"/>
                <a:ext cx="124553" cy="123451"/>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extLst>
      <p:ext uri="{BB962C8B-B14F-4D97-AF65-F5344CB8AC3E}">
        <p14:creationId xmlns:p14="http://schemas.microsoft.com/office/powerpoint/2010/main" val="2523492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644775" y="1449388"/>
            <a:ext cx="7907338" cy="216376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solidFill>
                <a:srgbClr val="1C11AF"/>
              </a:solidFill>
              <a:latin typeface="Times New Roman" panose="02020603050405020304" pitchFamily="18" charset="0"/>
              <a:cs typeface="Times New Roman" panose="02020603050405020304" pitchFamily="18" charset="0"/>
            </a:endParaRPr>
          </a:p>
          <a:p>
            <a:pPr algn="ctr">
              <a:defRPr/>
            </a:pPr>
            <a:r>
              <a:rPr lang="en-US" sz="2400" b="1" i="1" dirty="0">
                <a:solidFill>
                  <a:srgbClr val="1C11AF"/>
                </a:solidFill>
                <a:latin typeface="Times New Roman" panose="02020603050405020304" pitchFamily="18" charset="0"/>
                <a:cs typeface="Times New Roman" panose="02020603050405020304" pitchFamily="18" charset="0"/>
              </a:rPr>
              <a:t>    </a:t>
            </a:r>
            <a:r>
              <a:rPr lang="vi-VN" sz="2700" b="1" i="1" dirty="0">
                <a:solidFill>
                  <a:srgbClr val="1C11AF"/>
                </a:solidFill>
              </a:rPr>
              <a:t> </a:t>
            </a:r>
            <a:r>
              <a:rPr lang="en-US" sz="3600" b="1" dirty="0" err="1" smtClean="0">
                <a:solidFill>
                  <a:srgbClr val="1C11AF"/>
                </a:solidFill>
                <a:latin typeface="Times New Roman" panose="02020603050405020304" pitchFamily="18" charset="0"/>
                <a:cs typeface="Times New Roman" panose="02020603050405020304" pitchFamily="18" charset="0"/>
              </a:rPr>
              <a:t>Đô</a:t>
            </a:r>
            <a:r>
              <a:rPr lang="en-US" sz="3600" b="1" dirty="0" smtClean="0">
                <a:solidFill>
                  <a:srgbClr val="1C11AF"/>
                </a:solidFill>
                <a:latin typeface="Times New Roman" panose="02020603050405020304" pitchFamily="18" charset="0"/>
                <a:cs typeface="Times New Roman" panose="02020603050405020304" pitchFamily="18" charset="0"/>
              </a:rPr>
              <a:t> </a:t>
            </a:r>
            <a:r>
              <a:rPr lang="en-US" sz="3600" b="1" dirty="0" err="1">
                <a:solidFill>
                  <a:srgbClr val="1C11AF"/>
                </a:solidFill>
                <a:latin typeface="Times New Roman" panose="02020603050405020304" pitchFamily="18" charset="0"/>
                <a:cs typeface="Times New Roman" panose="02020603050405020304" pitchFamily="18" charset="0"/>
              </a:rPr>
              <a:t>thị</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smtClean="0">
                <a:solidFill>
                  <a:srgbClr val="1C11AF"/>
                </a:solidFill>
                <a:latin typeface="Times New Roman" panose="02020603050405020304" pitchFamily="18" charset="0"/>
                <a:cs typeface="Times New Roman" panose="02020603050405020304" pitchFamily="18" charset="0"/>
              </a:rPr>
              <a:t>lớn</a:t>
            </a:r>
            <a:r>
              <a:rPr lang="en-US" sz="3600" b="1" dirty="0" smtClean="0">
                <a:solidFill>
                  <a:srgbClr val="1C11AF"/>
                </a:solidFill>
                <a:latin typeface="Times New Roman" panose="02020603050405020304" pitchFamily="18" charset="0"/>
                <a:cs typeface="Times New Roman" panose="02020603050405020304" pitchFamily="18" charset="0"/>
              </a:rPr>
              <a:t> </a:t>
            </a:r>
            <a:r>
              <a:rPr lang="en-US" sz="3600" b="1" dirty="0" err="1" smtClean="0">
                <a:solidFill>
                  <a:srgbClr val="1C11AF"/>
                </a:solidFill>
                <a:latin typeface="Times New Roman" panose="02020603050405020304" pitchFamily="18" charset="0"/>
                <a:cs typeface="Times New Roman" panose="02020603050405020304" pitchFamily="18" charset="0"/>
              </a:rPr>
              <a:t>nhất</a:t>
            </a:r>
            <a:r>
              <a:rPr lang="en-US" sz="3600" b="1" dirty="0" smtClean="0">
                <a:solidFill>
                  <a:srgbClr val="1C11AF"/>
                </a:solidFill>
                <a:latin typeface="Times New Roman" panose="02020603050405020304" pitchFamily="18" charset="0"/>
                <a:cs typeface="Times New Roman" panose="02020603050405020304" pitchFamily="18" charset="0"/>
              </a:rPr>
              <a:t> ở </a:t>
            </a:r>
            <a:r>
              <a:rPr lang="en-US" sz="3600" b="1" dirty="0" err="1" smtClean="0">
                <a:solidFill>
                  <a:srgbClr val="1C11AF"/>
                </a:solidFill>
                <a:latin typeface="Times New Roman" panose="02020603050405020304" pitchFamily="18" charset="0"/>
                <a:cs typeface="Times New Roman" panose="02020603050405020304" pitchFamily="18" charset="0"/>
              </a:rPr>
              <a:t>Trung</a:t>
            </a:r>
            <a:r>
              <a:rPr lang="en-US" sz="3600" b="1" dirty="0">
                <a:solidFill>
                  <a:srgbClr val="1C11AF"/>
                </a:solidFill>
                <a:latin typeface="Times New Roman" panose="02020603050405020304" pitchFamily="18" charset="0"/>
                <a:cs typeface="Times New Roman" panose="02020603050405020304" pitchFamily="18" charset="0"/>
              </a:rPr>
              <a:t> </a:t>
            </a:r>
            <a:r>
              <a:rPr lang="en-US" sz="3600" b="1" dirty="0" err="1" smtClean="0">
                <a:solidFill>
                  <a:srgbClr val="1C11AF"/>
                </a:solidFill>
                <a:latin typeface="Times New Roman" panose="02020603050405020304" pitchFamily="18" charset="0"/>
                <a:cs typeface="Times New Roman" panose="02020603050405020304" pitchFamily="18" charset="0"/>
              </a:rPr>
              <a:t>Mỹ</a:t>
            </a:r>
            <a:r>
              <a:rPr lang="vi-VN" sz="3600" b="1" dirty="0" smtClean="0">
                <a:solidFill>
                  <a:srgbClr val="1C11AF"/>
                </a:solidFill>
                <a:latin typeface="Times New Roman" panose="02020603050405020304" pitchFamily="18" charset="0"/>
                <a:cs typeface="Times New Roman" panose="02020603050405020304" pitchFamily="18" charset="0"/>
              </a:rPr>
              <a:t>?</a:t>
            </a:r>
            <a:endParaRPr lang="en-US" sz="3600" b="1" dirty="0">
              <a:solidFill>
                <a:srgbClr val="1C11AF"/>
              </a:solidFill>
              <a:latin typeface="Times New Roman" panose="02020603050405020304" pitchFamily="18" charset="0"/>
              <a:cs typeface="Times New Roman" panose="02020603050405020304" pitchFamily="18" charset="0"/>
            </a:endParaRPr>
          </a:p>
          <a:p>
            <a:pPr algn="ctr">
              <a:defRPr/>
            </a:pPr>
            <a:endParaRPr lang="en-US" sz="225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p:cNvGrpSpPr>
            <a:grpSpLocks/>
          </p:cNvGrpSpPr>
          <p:nvPr/>
        </p:nvGrpSpPr>
        <p:grpSpPr bwMode="auto">
          <a:xfrm>
            <a:off x="1989138" y="3797300"/>
            <a:ext cx="5754687" cy="1990725"/>
            <a:chOff x="620986" y="3549113"/>
            <a:chExt cx="7672438" cy="2654675"/>
          </a:xfrm>
        </p:grpSpPr>
        <p:grpSp>
          <p:nvGrpSpPr>
            <p:cNvPr id="39957" name="Group 6"/>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extLst>
            </p:cNvPr>
            <p:cNvCxnSpPr/>
            <p:nvPr/>
          </p:nvCxnSpPr>
          <p:spPr>
            <a:xfrm>
              <a:off x="3221801" y="334656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extLst>
            </p:cNvPr>
            <p:cNvCxnSpPr/>
            <p:nvPr/>
          </p:nvCxnSpPr>
          <p:spPr>
            <a:xfrm>
              <a:off x="878650" y="534633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latin typeface="Times New Roman" panose="02020603050405020304" pitchFamily="18" charset="0"/>
                  <a:cs typeface="Times New Roman" panose="02020603050405020304" pitchFamily="18" charset="0"/>
                </a:rPr>
                <a:t>Mê</a:t>
              </a:r>
              <a:r>
                <a:rPr lang="en-US" sz="3600" b="1" dirty="0" smtClean="0">
                  <a:latin typeface="Times New Roman" panose="02020603050405020304" pitchFamily="18" charset="0"/>
                  <a:cs typeface="Times New Roman" panose="02020603050405020304" pitchFamily="18" charset="0"/>
                </a:rPr>
                <a:t>- hi – </a:t>
              </a:r>
              <a:r>
                <a:rPr lang="en-US" sz="3600" b="1" dirty="0" err="1" smtClean="0">
                  <a:latin typeface="Times New Roman" panose="02020603050405020304" pitchFamily="18" charset="0"/>
                  <a:cs typeface="Times New Roman" panose="02020603050405020304" pitchFamily="18" charset="0"/>
                </a:rPr>
                <a:t>cô</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t>
              </a:r>
              <a:r>
                <a:rPr lang="en-US" sz="3600" b="1" dirty="0" err="1" smtClean="0">
                  <a:latin typeface="Times New Roman" panose="02020603050405020304" pitchFamily="18" charset="0"/>
                  <a:cs typeface="Times New Roman" panose="02020603050405020304" pitchFamily="18" charset="0"/>
                </a:rPr>
                <a:t>iti</a:t>
              </a:r>
              <a:endParaRPr lang="en-US" sz="3600" b="1" dirty="0">
                <a:latin typeface="Times New Roman" panose="02020603050405020304" pitchFamily="18" charset="0"/>
                <a:cs typeface="Times New Roman" panose="02020603050405020304" pitchFamily="18" charset="0"/>
              </a:endParaRPr>
            </a:p>
          </p:txBody>
        </p:sp>
        <p:pic>
          <p:nvPicPr>
            <p:cNvPr id="3996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1597025" y="1085850"/>
            <a:ext cx="812800" cy="811213"/>
            <a:chOff x="83662" y="159259"/>
            <a:chExt cx="1082288" cy="1082288"/>
          </a:xfrm>
        </p:grpSpPr>
        <p:sp>
          <p:nvSpPr>
            <p:cNvPr id="16" name="Oval 15">
              <a:extLst>
                <a:ext uri="{FF2B5EF4-FFF2-40B4-BE49-F238E27FC236}"/>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39954"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extLst>
            </p:cNvPr>
            <p:cNvSpPr txBox="1"/>
            <p:nvPr/>
          </p:nvSpPr>
          <p:spPr>
            <a:xfrm>
              <a:off x="323642" y="277249"/>
              <a:ext cx="602353" cy="893105"/>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rPr>
                <a:t>4</a:t>
              </a:r>
            </a:p>
          </p:txBody>
        </p:sp>
      </p:grpSp>
      <p:sp>
        <p:nvSpPr>
          <p:cNvPr id="20" name="Parallelogram 19">
            <a:extLst>
              <a:ext uri="{FF2B5EF4-FFF2-40B4-BE49-F238E27FC236}"/>
            </a:extLst>
          </p:cNvPr>
          <p:cNvSpPr/>
          <p:nvPr/>
        </p:nvSpPr>
        <p:spPr>
          <a:xfrm flipH="1">
            <a:off x="7385050" y="5845175"/>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extLst>
          </p:cNvPr>
          <p:cNvSpPr/>
          <p:nvPr/>
        </p:nvSpPr>
        <p:spPr>
          <a:xfrm flipH="1">
            <a:off x="7859713" y="5845175"/>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p:cNvGrpSpPr>
            <a:grpSpLocks/>
          </p:cNvGrpSpPr>
          <p:nvPr/>
        </p:nvGrpSpPr>
        <p:grpSpPr bwMode="auto">
          <a:xfrm>
            <a:off x="1724025" y="1889125"/>
            <a:ext cx="577850" cy="3898900"/>
            <a:chOff x="393013" y="1032069"/>
            <a:chExt cx="455948" cy="3255185"/>
          </a:xfrm>
        </p:grpSpPr>
        <p:cxnSp>
          <p:nvCxnSpPr>
            <p:cNvPr id="25" name="Straight Connector 12">
              <a:extLst>
                <a:ext uri="{FF2B5EF4-FFF2-40B4-BE49-F238E27FC236}"/>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39946" name="Group 4"/>
            <p:cNvGrpSpPr>
              <a:grpSpLocks/>
            </p:cNvGrpSpPr>
            <p:nvPr/>
          </p:nvGrpSpPr>
          <p:grpSpPr bwMode="auto">
            <a:xfrm>
              <a:off x="393013" y="3831306"/>
              <a:ext cx="455948" cy="455948"/>
              <a:chOff x="268476" y="3198923"/>
              <a:chExt cx="286946" cy="286946"/>
            </a:xfrm>
          </p:grpSpPr>
          <p:sp>
            <p:nvSpPr>
              <p:cNvPr id="27" name="Oval 63">
                <a:extLst>
                  <a:ext uri="{FF2B5EF4-FFF2-40B4-BE49-F238E27FC236}"/>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extLst>
              </p:cNvPr>
              <p:cNvSpPr/>
              <p:nvPr/>
            </p:nvSpPr>
            <p:spPr>
              <a:xfrm>
                <a:off x="349673" y="3278172"/>
                <a:ext cx="124553" cy="123451"/>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extLst>
      <p:ext uri="{BB962C8B-B14F-4D97-AF65-F5344CB8AC3E}">
        <p14:creationId xmlns:p14="http://schemas.microsoft.com/office/powerpoint/2010/main" val="271321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extLst>
          </p:cNvPr>
          <p:cNvSpPr/>
          <p:nvPr/>
        </p:nvSpPr>
        <p:spPr>
          <a:xfrm>
            <a:off x="2535682" y="1449388"/>
            <a:ext cx="9470271" cy="216376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solidFill>
                <a:srgbClr val="1C11AF"/>
              </a:solidFill>
              <a:latin typeface="Times New Roman" panose="02020603050405020304" pitchFamily="18" charset="0"/>
              <a:cs typeface="Times New Roman" panose="02020603050405020304" pitchFamily="18" charset="0"/>
            </a:endParaRPr>
          </a:p>
          <a:p>
            <a:pPr algn="ctr">
              <a:defRPr/>
            </a:pPr>
            <a:r>
              <a:rPr lang="en-US" sz="2400" b="1" i="1" dirty="0">
                <a:solidFill>
                  <a:srgbClr val="1C11AF"/>
                </a:solidFill>
                <a:latin typeface="Times New Roman" panose="02020603050405020304" pitchFamily="18" charset="0"/>
                <a:cs typeface="Times New Roman" panose="02020603050405020304" pitchFamily="18" charset="0"/>
              </a:rPr>
              <a:t> </a:t>
            </a:r>
            <a:r>
              <a:rPr lang="en-US" sz="3600" dirty="0" smtClean="0">
                <a:solidFill>
                  <a:srgbClr val="1B04FA"/>
                </a:solidFill>
                <a:latin typeface="Times New Roman" panose="02020603050405020304" pitchFamily="18" charset="0"/>
                <a:cs typeface="Times New Roman" panose="02020603050405020304" pitchFamily="18" charset="0"/>
              </a:rPr>
              <a:t>S</a:t>
            </a:r>
            <a:r>
              <a:rPr lang="vi-VN" sz="3600" dirty="0" smtClean="0">
                <a:solidFill>
                  <a:srgbClr val="1B04FA"/>
                </a:solidFill>
                <a:latin typeface="Times New Roman" panose="02020603050405020304" pitchFamily="18" charset="0"/>
                <a:cs typeface="Times New Roman" panose="02020603050405020304" pitchFamily="18" charset="0"/>
              </a:rPr>
              <a:t>ự </a:t>
            </a:r>
            <a:r>
              <a:rPr lang="vi-VN" sz="3600" dirty="0">
                <a:solidFill>
                  <a:srgbClr val="1B04FA"/>
                </a:solidFill>
                <a:latin typeface="Times New Roman" panose="02020603050405020304" pitchFamily="18" charset="0"/>
                <a:cs typeface="Times New Roman" panose="02020603050405020304" pitchFamily="18" charset="0"/>
              </a:rPr>
              <a:t>hòa huyết giữa người Anh-điêng bản địa với </a:t>
            </a:r>
            <a:r>
              <a:rPr lang="vi-VN" sz="3600" dirty="0" smtClean="0">
                <a:solidFill>
                  <a:srgbClr val="1B04FA"/>
                </a:solidFill>
                <a:latin typeface="Times New Roman" panose="02020603050405020304" pitchFamily="18" charset="0"/>
                <a:cs typeface="Times New Roman" panose="02020603050405020304" pitchFamily="18" charset="0"/>
              </a:rPr>
              <a:t>người</a:t>
            </a:r>
            <a:r>
              <a:rPr lang="en-US" sz="3600" dirty="0">
                <a:solidFill>
                  <a:srgbClr val="1B04FA"/>
                </a:solidFill>
                <a:latin typeface="Times New Roman" panose="02020603050405020304" pitchFamily="18" charset="0"/>
                <a:cs typeface="Times New Roman" panose="02020603050405020304" pitchFamily="18" charset="0"/>
              </a:rPr>
              <a:t> </a:t>
            </a:r>
            <a:r>
              <a:rPr lang="vi-VN" sz="3600" dirty="0" smtClean="0">
                <a:solidFill>
                  <a:srgbClr val="1B04FA"/>
                </a:solidFill>
                <a:latin typeface="Times New Roman" panose="02020603050405020304" pitchFamily="18" charset="0"/>
                <a:cs typeface="Times New Roman" panose="02020603050405020304" pitchFamily="18" charset="0"/>
              </a:rPr>
              <a:t>gốc </a:t>
            </a:r>
            <a:r>
              <a:rPr lang="vi-VN" sz="3600" dirty="0">
                <a:solidFill>
                  <a:srgbClr val="1B04FA"/>
                </a:solidFill>
                <a:latin typeface="Times New Roman" panose="02020603050405020304" pitchFamily="18" charset="0"/>
                <a:cs typeface="Times New Roman" panose="02020603050405020304" pitchFamily="18" charset="0"/>
              </a:rPr>
              <a:t>Âu </a:t>
            </a:r>
            <a:r>
              <a:rPr lang="en-US" sz="3600" dirty="0" smtClean="0">
                <a:solidFill>
                  <a:srgbClr val="1B04FA"/>
                </a:solidFill>
                <a:latin typeface="Times New Roman" panose="02020603050405020304" pitchFamily="18" charset="0"/>
                <a:cs typeface="Times New Roman" panose="02020603050405020304" pitchFamily="18" charset="0"/>
              </a:rPr>
              <a:t>–</a:t>
            </a:r>
            <a:r>
              <a:rPr lang="vi-VN" sz="3600" dirty="0" smtClean="0">
                <a:solidFill>
                  <a:srgbClr val="1B04FA"/>
                </a:solidFill>
                <a:latin typeface="Times New Roman" panose="02020603050405020304" pitchFamily="18" charset="0"/>
                <a:cs typeface="Times New Roman" panose="02020603050405020304" pitchFamily="18" charset="0"/>
              </a:rPr>
              <a:t> Phi</a:t>
            </a:r>
            <a:r>
              <a:rPr lang="en-US" sz="3600" dirty="0" smtClean="0">
                <a:solidFill>
                  <a:srgbClr val="1B04FA"/>
                </a:solidFill>
                <a:latin typeface="Times New Roman" panose="02020603050405020304" pitchFamily="18" charset="0"/>
                <a:cs typeface="Times New Roman" panose="02020603050405020304" pitchFamily="18" charset="0"/>
              </a:rPr>
              <a:t> </a:t>
            </a:r>
            <a:r>
              <a:rPr lang="en-US" sz="3600" dirty="0" err="1" smtClean="0">
                <a:solidFill>
                  <a:srgbClr val="1B04FA"/>
                </a:solidFill>
                <a:latin typeface="Times New Roman" panose="02020603050405020304" pitchFamily="18" charset="0"/>
                <a:cs typeface="Times New Roman" panose="02020603050405020304" pitchFamily="18" charset="0"/>
              </a:rPr>
              <a:t>tạo</a:t>
            </a:r>
            <a:r>
              <a:rPr lang="en-US" sz="3600" dirty="0" smtClean="0">
                <a:solidFill>
                  <a:srgbClr val="1B04FA"/>
                </a:solidFill>
                <a:latin typeface="Times New Roman" panose="02020603050405020304" pitchFamily="18" charset="0"/>
                <a:cs typeface="Times New Roman" panose="02020603050405020304" pitchFamily="18" charset="0"/>
              </a:rPr>
              <a:t> </a:t>
            </a:r>
            <a:r>
              <a:rPr lang="en-US" sz="3600" dirty="0" err="1" smtClean="0">
                <a:solidFill>
                  <a:srgbClr val="1B04FA"/>
                </a:solidFill>
                <a:latin typeface="Times New Roman" panose="02020603050405020304" pitchFamily="18" charset="0"/>
                <a:cs typeface="Times New Roman" panose="02020603050405020304" pitchFamily="18" charset="0"/>
              </a:rPr>
              <a:t>ra</a:t>
            </a:r>
            <a:r>
              <a:rPr lang="en-US" sz="3600" dirty="0" smtClean="0">
                <a:solidFill>
                  <a:srgbClr val="1B04FA"/>
                </a:solidFill>
                <a:latin typeface="Times New Roman" panose="02020603050405020304" pitchFamily="18" charset="0"/>
                <a:cs typeface="Times New Roman" panose="02020603050405020304" pitchFamily="18" charset="0"/>
              </a:rPr>
              <a:t> </a:t>
            </a:r>
            <a:r>
              <a:rPr lang="en-US" sz="3600" dirty="0" err="1" smtClean="0">
                <a:solidFill>
                  <a:srgbClr val="1B04FA"/>
                </a:solidFill>
                <a:latin typeface="Times New Roman" panose="02020603050405020304" pitchFamily="18" charset="0"/>
                <a:cs typeface="Times New Roman" panose="02020603050405020304" pitchFamily="18" charset="0"/>
              </a:rPr>
              <a:t>nhóm</a:t>
            </a:r>
            <a:r>
              <a:rPr lang="en-US" sz="3600" dirty="0" smtClean="0">
                <a:solidFill>
                  <a:srgbClr val="1B04FA"/>
                </a:solidFill>
                <a:latin typeface="Times New Roman" panose="02020603050405020304" pitchFamily="18" charset="0"/>
                <a:cs typeface="Times New Roman" panose="02020603050405020304" pitchFamily="18" charset="0"/>
              </a:rPr>
              <a:t> </a:t>
            </a:r>
            <a:r>
              <a:rPr lang="en-US" sz="3600" dirty="0" err="1" smtClean="0">
                <a:solidFill>
                  <a:srgbClr val="1B04FA"/>
                </a:solidFill>
                <a:latin typeface="Times New Roman" panose="02020603050405020304" pitchFamily="18" charset="0"/>
                <a:cs typeface="Times New Roman" panose="02020603050405020304" pitchFamily="18" charset="0"/>
              </a:rPr>
              <a:t>người</a:t>
            </a:r>
            <a:r>
              <a:rPr lang="en-US" sz="3600" dirty="0">
                <a:solidFill>
                  <a:srgbClr val="1B04FA"/>
                </a:solidFill>
                <a:latin typeface="Times New Roman" panose="02020603050405020304" pitchFamily="18" charset="0"/>
                <a:cs typeface="Times New Roman" panose="02020603050405020304" pitchFamily="18" charset="0"/>
              </a:rPr>
              <a:t>?</a:t>
            </a:r>
            <a:endParaRPr lang="en-US" sz="360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p:cNvGrpSpPr>
            <a:grpSpLocks/>
          </p:cNvGrpSpPr>
          <p:nvPr/>
        </p:nvGrpSpPr>
        <p:grpSpPr bwMode="auto">
          <a:xfrm>
            <a:off x="1989138" y="3797300"/>
            <a:ext cx="5754687" cy="1990725"/>
            <a:chOff x="620986" y="3549113"/>
            <a:chExt cx="7672438" cy="2654675"/>
          </a:xfrm>
        </p:grpSpPr>
        <p:grpSp>
          <p:nvGrpSpPr>
            <p:cNvPr id="39957" name="Group 6"/>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extLst>
            </p:cNvPr>
            <p:cNvCxnSpPr/>
            <p:nvPr/>
          </p:nvCxnSpPr>
          <p:spPr>
            <a:xfrm>
              <a:off x="3221801" y="334656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extLst>
            </p:cNvPr>
            <p:cNvCxnSpPr/>
            <p:nvPr/>
          </p:nvCxnSpPr>
          <p:spPr>
            <a:xfrm>
              <a:off x="878650" y="534633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smtClean="0">
                  <a:latin typeface="Times New Roman" panose="02020603050405020304" pitchFamily="18" charset="0"/>
                  <a:cs typeface="Times New Roman" panose="02020603050405020304" pitchFamily="18" charset="0"/>
                </a:rPr>
                <a:t>Người</a:t>
              </a:r>
              <a:r>
                <a:rPr lang="en-US" sz="3600" b="1" dirty="0" smtClean="0">
                  <a:latin typeface="Times New Roman" panose="02020603050405020304" pitchFamily="18" charset="0"/>
                  <a:cs typeface="Times New Roman" panose="02020603050405020304" pitchFamily="18" charset="0"/>
                </a:rPr>
                <a:t> Lai</a:t>
              </a:r>
              <a:endParaRPr lang="en-US" sz="3600" b="1" dirty="0">
                <a:latin typeface="Times New Roman" panose="02020603050405020304" pitchFamily="18" charset="0"/>
                <a:cs typeface="Times New Roman" panose="02020603050405020304" pitchFamily="18" charset="0"/>
              </a:endParaRPr>
            </a:p>
          </p:txBody>
        </p:sp>
        <p:pic>
          <p:nvPicPr>
            <p:cNvPr id="3996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1597025" y="1085850"/>
            <a:ext cx="812800" cy="811213"/>
            <a:chOff x="83662" y="159259"/>
            <a:chExt cx="1082288" cy="1082288"/>
          </a:xfrm>
        </p:grpSpPr>
        <p:sp>
          <p:nvSpPr>
            <p:cNvPr id="16" name="Oval 15">
              <a:extLst>
                <a:ext uri="{FF2B5EF4-FFF2-40B4-BE49-F238E27FC236}"/>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39954"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extLst>
            </p:cNvPr>
            <p:cNvSpPr txBox="1"/>
            <p:nvPr/>
          </p:nvSpPr>
          <p:spPr>
            <a:xfrm>
              <a:off x="323642" y="277249"/>
              <a:ext cx="602353" cy="893105"/>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rPr>
                <a:t>5</a:t>
              </a:r>
            </a:p>
          </p:txBody>
        </p:sp>
      </p:grpSp>
      <p:sp>
        <p:nvSpPr>
          <p:cNvPr id="20" name="Parallelogram 19">
            <a:extLst>
              <a:ext uri="{FF2B5EF4-FFF2-40B4-BE49-F238E27FC236}"/>
            </a:extLst>
          </p:cNvPr>
          <p:cNvSpPr/>
          <p:nvPr/>
        </p:nvSpPr>
        <p:spPr>
          <a:xfrm flipH="1">
            <a:off x="7385050" y="5845175"/>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extLst>
          </p:cNvPr>
          <p:cNvSpPr/>
          <p:nvPr/>
        </p:nvSpPr>
        <p:spPr>
          <a:xfrm flipH="1">
            <a:off x="7859713" y="5845175"/>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p:cNvGrpSpPr>
            <a:grpSpLocks/>
          </p:cNvGrpSpPr>
          <p:nvPr/>
        </p:nvGrpSpPr>
        <p:grpSpPr bwMode="auto">
          <a:xfrm>
            <a:off x="1724025" y="1889125"/>
            <a:ext cx="577850" cy="3898900"/>
            <a:chOff x="393013" y="1032069"/>
            <a:chExt cx="455948" cy="3255185"/>
          </a:xfrm>
        </p:grpSpPr>
        <p:cxnSp>
          <p:nvCxnSpPr>
            <p:cNvPr id="25" name="Straight Connector 12">
              <a:extLst>
                <a:ext uri="{FF2B5EF4-FFF2-40B4-BE49-F238E27FC236}"/>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39946" name="Group 4"/>
            <p:cNvGrpSpPr>
              <a:grpSpLocks/>
            </p:cNvGrpSpPr>
            <p:nvPr/>
          </p:nvGrpSpPr>
          <p:grpSpPr bwMode="auto">
            <a:xfrm>
              <a:off x="393013" y="3831306"/>
              <a:ext cx="455948" cy="455948"/>
              <a:chOff x="268476" y="3198923"/>
              <a:chExt cx="286946" cy="286946"/>
            </a:xfrm>
          </p:grpSpPr>
          <p:sp>
            <p:nvSpPr>
              <p:cNvPr id="27" name="Oval 63">
                <a:extLst>
                  <a:ext uri="{FF2B5EF4-FFF2-40B4-BE49-F238E27FC236}"/>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extLst>
              </p:cNvPr>
              <p:cNvSpPr/>
              <p:nvPr/>
            </p:nvSpPr>
            <p:spPr>
              <a:xfrm>
                <a:off x="349673" y="3278172"/>
                <a:ext cx="124553" cy="123451"/>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extLst>
      <p:ext uri="{BB962C8B-B14F-4D97-AF65-F5344CB8AC3E}">
        <p14:creationId xmlns:p14="http://schemas.microsoft.com/office/powerpoint/2010/main" val="2176214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17FD781-E026-4842-9A08-6B8F287C2960}"/>
              </a:ext>
            </a:extLst>
          </p:cNvPr>
          <p:cNvSpPr txBox="1"/>
          <p:nvPr/>
        </p:nvSpPr>
        <p:spPr>
          <a:xfrm>
            <a:off x="1619907" y="1307434"/>
            <a:ext cx="10114075" cy="1200329"/>
          </a:xfrm>
          <a:prstGeom prst="rect">
            <a:avLst/>
          </a:prstGeom>
          <a:noFill/>
          <a:ln>
            <a:solidFill>
              <a:srgbClr val="00B050"/>
            </a:solidFill>
            <a:prstDash val="sysDash"/>
          </a:ln>
        </p:spPr>
        <p:txBody>
          <a:bodyPr wrap="square" rtlCol="0">
            <a:spAutoFit/>
          </a:bodyPr>
          <a:lstStyle/>
          <a:p>
            <a:pPr algn="ctr"/>
            <a:r>
              <a:rPr lang="vi-VN" sz="3600" dirty="0">
                <a:solidFill>
                  <a:srgbClr val="00B050"/>
                </a:solidFill>
                <a:latin typeface="Times New Roman" panose="02020603050405020304" pitchFamily="18" charset="0"/>
                <a:cs typeface="Times New Roman" panose="02020603050405020304" pitchFamily="18" charset="0"/>
              </a:rPr>
              <a:t>Em hãy sưu tầm tư liệu và viết một đoạn văn giới thiệu nét đặc sắc của văn hóa Mỹ Latinh.</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ext&#10;&#10;Description automatically generated">
            <a:extLst>
              <a:ext uri="{FF2B5EF4-FFF2-40B4-BE49-F238E27FC236}">
                <a16:creationId xmlns="" xmlns:a16="http://schemas.microsoft.com/office/drawing/2014/main" id="{1C0E14F9-A934-40C9-A966-234C3A14C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pic>
        <p:nvPicPr>
          <p:cNvPr id="15" name="Picture 14">
            <a:extLst>
              <a:ext uri="{FF2B5EF4-FFF2-40B4-BE49-F238E27FC236}">
                <a16:creationId xmlns="" xmlns:a16="http://schemas.microsoft.com/office/drawing/2014/main" id="{B377B3F6-15D5-4615-ADB0-81A63A8A2EA6}"/>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6" name="TextBox 15">
            <a:extLst>
              <a:ext uri="{FF2B5EF4-FFF2-40B4-BE49-F238E27FC236}">
                <a16:creationId xmlns="" xmlns:a16="http://schemas.microsoft.com/office/drawing/2014/main" id="{43691258-C049-4ABF-B964-DCE751DE70C3}"/>
              </a:ext>
            </a:extLst>
          </p:cNvPr>
          <p:cNvSpPr txBox="1"/>
          <p:nvPr/>
        </p:nvSpPr>
        <p:spPr>
          <a:xfrm>
            <a:off x="3557392" y="2853139"/>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a:solidFill>
                  <a:srgbClr val="FF0066"/>
                </a:solidFill>
                <a:latin typeface="Times New Roman" panose="02020603050405020304" pitchFamily="18" charset="0"/>
                <a:cs typeface="Times New Roman" panose="02020603050405020304" pitchFamily="18" charset="0"/>
              </a:rPr>
              <a:t> </a:t>
            </a:r>
            <a:r>
              <a:rPr lang="vi-VN" sz="3200" dirty="0">
                <a:solidFill>
                  <a:srgbClr val="FF0066"/>
                </a:solidFill>
                <a:latin typeface="Times New Roman" panose="02020603050405020304" pitchFamily="18" charset="0"/>
                <a:cs typeface="Times New Roman" panose="02020603050405020304" pitchFamily="18" charset="0"/>
              </a:rPr>
              <a:t>Sưu tầm thông tin trên Internet, sách báo,...</a:t>
            </a:r>
            <a:r>
              <a:rPr lang="en-US" sz="3200" dirty="0">
                <a:solidFill>
                  <a:srgbClr val="FF0066"/>
                </a:solidFill>
                <a:latin typeface="Times New Roman" panose="02020603050405020304" pitchFamily="18" charset="0"/>
                <a:cs typeface="Times New Roman" panose="02020603050405020304" pitchFamily="18" charset="0"/>
              </a:rPr>
              <a:t> </a:t>
            </a:r>
            <a:endParaRPr lang="en-US" sz="3200" b="1" i="1" dirty="0">
              <a:solidFill>
                <a:srgbClr val="FF0066"/>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VẬN DỤNG</a:t>
            </a:r>
          </a:p>
        </p:txBody>
      </p:sp>
      <p:sp>
        <p:nvSpPr>
          <p:cNvPr id="21" name="TextBox 20">
            <a:extLst>
              <a:ext uri="{FF2B5EF4-FFF2-40B4-BE49-F238E27FC236}">
                <a16:creationId xmlns="" xmlns:a16="http://schemas.microsoft.com/office/drawing/2014/main" id="{A01B2151-0D4B-45CA-BB24-832534EB4304}"/>
              </a:ext>
            </a:extLst>
          </p:cNvPr>
          <p:cNvSpPr txBox="1"/>
          <p:nvPr/>
        </p:nvSpPr>
        <p:spPr>
          <a:xfrm>
            <a:off x="9320920" y="5804976"/>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 xmlns:a16="http://schemas.microsoft.com/office/drawing/2014/main"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8549553" y="5550566"/>
            <a:ext cx="830729" cy="9279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B73CA0CB-52A0-4D71-8183-DCBA8B4BFD44}"/>
              </a:ext>
            </a:extLst>
          </p:cNvPr>
          <p:cNvSpPr/>
          <p:nvPr/>
        </p:nvSpPr>
        <p:spPr>
          <a:xfrm>
            <a:off x="3557392" y="3420086"/>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dirty="0">
                <a:solidFill>
                  <a:srgbClr val="FF0066"/>
                </a:solidFill>
                <a:latin typeface="Arial" panose="020B0604020202020204" pitchFamily="34" charset="0"/>
                <a:cs typeface="Arial" panose="020B0604020202020204" pitchFamily="34" charset="0"/>
              </a:rPr>
              <a:t> </a:t>
            </a:r>
            <a:r>
              <a:rPr lang="en-US" sz="3200" dirty="0" err="1">
                <a:solidFill>
                  <a:srgbClr val="FF0066"/>
                </a:solidFill>
                <a:latin typeface="Times New Roman" panose="02020603050405020304" pitchFamily="18" charset="0"/>
                <a:cs typeface="Times New Roman" panose="02020603050405020304" pitchFamily="18" charset="0"/>
              </a:rPr>
              <a:t>Viết</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đoạn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văn</a:t>
            </a:r>
            <a:r>
              <a:rPr lang="en-US" sz="3200" dirty="0">
                <a:solidFill>
                  <a:srgbClr val="FF0066"/>
                </a:solidFill>
                <a:latin typeface="Times New Roman" panose="02020603050405020304" pitchFamily="18" charset="0"/>
                <a:cs typeface="Times New Roman" panose="02020603050405020304" pitchFamily="18" charset="0"/>
              </a:rPr>
              <a:t> </a:t>
            </a:r>
            <a:r>
              <a:rPr lang="en-US" sz="3200" dirty="0" err="1">
                <a:solidFill>
                  <a:srgbClr val="FF0066"/>
                </a:solidFill>
                <a:latin typeface="Times New Roman" panose="02020603050405020304" pitchFamily="18" charset="0"/>
                <a:cs typeface="Times New Roman" panose="02020603050405020304" pitchFamily="18" charset="0"/>
              </a:rPr>
              <a:t>ngắn</a:t>
            </a:r>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7B1EE21F-C34D-44A9-98BC-2E675A954E35}"/>
              </a:ext>
            </a:extLst>
          </p:cNvPr>
          <p:cNvSpPr/>
          <p:nvPr/>
        </p:nvSpPr>
        <p:spPr>
          <a:xfrm>
            <a:off x="3557392" y="4004861"/>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dirty="0">
                <a:solidFill>
                  <a:srgbClr val="FF0066"/>
                </a:solidFill>
                <a:latin typeface="Arial" panose="020B0604020202020204" pitchFamily="34" charset="0"/>
                <a:cs typeface="Arial" panose="020B0604020202020204" pitchFamily="34" charset="0"/>
              </a:rPr>
              <a:t> </a:t>
            </a:r>
            <a:r>
              <a:rPr lang="en-US" sz="3200" dirty="0" err="1">
                <a:solidFill>
                  <a:srgbClr val="FF0066"/>
                </a:solidFill>
                <a:latin typeface="Times New Roman" panose="02020603050405020304" pitchFamily="18" charset="0"/>
                <a:cs typeface="Times New Roman" panose="02020603050405020304" pitchFamily="18" charset="0"/>
              </a:rPr>
              <a:t>Làm</a:t>
            </a:r>
            <a:r>
              <a:rPr lang="en-US" sz="3200" dirty="0">
                <a:solidFill>
                  <a:srgbClr val="FF0066"/>
                </a:solidFill>
                <a:latin typeface="Times New Roman" panose="02020603050405020304" pitchFamily="18" charset="0"/>
                <a:cs typeface="Times New Roman" panose="02020603050405020304" pitchFamily="18" charset="0"/>
              </a:rPr>
              <a:t> Video</a:t>
            </a:r>
          </a:p>
        </p:txBody>
      </p:sp>
      <p:sp>
        <p:nvSpPr>
          <p:cNvPr id="11" name="Rectangle 10">
            <a:extLst>
              <a:ext uri="{FF2B5EF4-FFF2-40B4-BE49-F238E27FC236}">
                <a16:creationId xmlns="" xmlns:a16="http://schemas.microsoft.com/office/drawing/2014/main" id="{BD3CAE64-A873-490E-94BB-9804D10AD8F3}"/>
              </a:ext>
            </a:extLst>
          </p:cNvPr>
          <p:cNvSpPr/>
          <p:nvPr/>
        </p:nvSpPr>
        <p:spPr>
          <a:xfrm>
            <a:off x="3557392" y="463459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dirty="0">
                <a:solidFill>
                  <a:srgbClr val="FF0066"/>
                </a:solidFill>
                <a:latin typeface="Arial" panose="020B0604020202020204" pitchFamily="34" charset="0"/>
                <a:cs typeface="Arial" panose="020B0604020202020204" pitchFamily="34" charset="0"/>
              </a:rPr>
              <a:t> </a:t>
            </a:r>
            <a:r>
              <a:rPr lang="en-US" sz="3200" dirty="0" err="1">
                <a:solidFill>
                  <a:srgbClr val="FF0066"/>
                </a:solidFill>
                <a:latin typeface="Times New Roman" panose="02020603050405020304" pitchFamily="18" charset="0"/>
                <a:cs typeface="Times New Roman" panose="02020603050405020304" pitchFamily="18" charset="0"/>
              </a:rPr>
              <a:t>Infographic</a:t>
            </a:r>
            <a:endParaRPr lang="en-US" sz="3200" dirty="0">
              <a:solidFill>
                <a:srgbClr val="FF0066"/>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430761DA-E099-4F39-A6F1-770A66AAB34F}"/>
              </a:ext>
            </a:extLst>
          </p:cNvPr>
          <p:cNvSpPr txBox="1"/>
          <p:nvPr/>
        </p:nvSpPr>
        <p:spPr>
          <a:xfrm>
            <a:off x="1511873" y="3182807"/>
            <a:ext cx="1867517" cy="954107"/>
          </a:xfrm>
          <a:prstGeom prst="rect">
            <a:avLst/>
          </a:prstGeom>
          <a:noFill/>
        </p:spPr>
        <p:txBody>
          <a:bodyPr wrap="square" rtlCol="0">
            <a:spAutoFit/>
          </a:bodyPr>
          <a:lstStyle/>
          <a:p>
            <a:pPr algn="ctr"/>
            <a:r>
              <a:rPr lang="en-US" sz="2800" b="1" dirty="0">
                <a:solidFill>
                  <a:srgbClr val="0ABA27"/>
                </a:solidFill>
                <a:latin typeface="Arial" panose="020B0604020202020204" pitchFamily="34" charset="0"/>
                <a:cs typeface="Arial" panose="020B0604020202020204" pitchFamily="34" charset="0"/>
              </a:rPr>
              <a:t> </a:t>
            </a:r>
            <a:r>
              <a:rPr lang="en-US" sz="2800" b="1" i="1" dirty="0" err="1">
                <a:solidFill>
                  <a:srgbClr val="26529A"/>
                </a:solidFill>
                <a:latin typeface="Times New Roman" panose="02020603050405020304" pitchFamily="18" charset="0"/>
                <a:cs typeface="Times New Roman" panose="02020603050405020304" pitchFamily="18" charset="0"/>
              </a:rPr>
              <a:t>Gợi</a:t>
            </a:r>
            <a:r>
              <a:rPr lang="en-US" sz="2800" b="1" i="1" dirty="0">
                <a:solidFill>
                  <a:srgbClr val="26529A"/>
                </a:solidFill>
                <a:latin typeface="Times New Roman" panose="02020603050405020304" pitchFamily="18" charset="0"/>
                <a:cs typeface="Times New Roman" panose="02020603050405020304" pitchFamily="18" charset="0"/>
              </a:rPr>
              <a:t> ý </a:t>
            </a:r>
            <a:r>
              <a:rPr lang="en-US" sz="2800" b="1" i="1" dirty="0" err="1">
                <a:solidFill>
                  <a:srgbClr val="26529A"/>
                </a:solidFill>
                <a:latin typeface="Times New Roman" panose="02020603050405020304" pitchFamily="18" charset="0"/>
                <a:cs typeface="Times New Roman" panose="02020603050405020304" pitchFamily="18" charset="0"/>
              </a:rPr>
              <a:t>cách</a:t>
            </a:r>
            <a:r>
              <a:rPr lang="en-US" sz="2800" b="1" i="1" dirty="0">
                <a:solidFill>
                  <a:srgbClr val="26529A"/>
                </a:solidFill>
                <a:latin typeface="Times New Roman" panose="02020603050405020304" pitchFamily="18" charset="0"/>
                <a:cs typeface="Times New Roman" panose="02020603050405020304" pitchFamily="18" charset="0"/>
              </a:rPr>
              <a:t> </a:t>
            </a:r>
            <a:r>
              <a:rPr lang="en-US" sz="2800" b="1" i="1" dirty="0" err="1">
                <a:solidFill>
                  <a:srgbClr val="26529A"/>
                </a:solidFill>
                <a:latin typeface="Times New Roman" panose="02020603050405020304" pitchFamily="18" charset="0"/>
                <a:cs typeface="Times New Roman" panose="02020603050405020304" pitchFamily="18" charset="0"/>
              </a:rPr>
              <a:t>làm</a:t>
            </a:r>
            <a:endParaRPr lang="en-US" sz="2800" b="1" i="1" dirty="0">
              <a:solidFill>
                <a:srgbClr val="26529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494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 grpId="0"/>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85008" y="1850942"/>
            <a:ext cx="2586418" cy="266470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dirty="0">
                <a:latin typeface="Arial" pitchFamily="34" charset="0"/>
                <a:cs typeface="Arial" pitchFamily="34" charset="0"/>
              </a:rPr>
              <a:t>  </a:t>
            </a:r>
            <a:r>
              <a:rPr lang="en-US" sz="6000" b="1" dirty="0" err="1">
                <a:latin typeface="Times New Roman" panose="02020603050405020304" pitchFamily="18" charset="0"/>
                <a:cs typeface="Times New Roman" panose="02020603050405020304" pitchFamily="18" charset="0"/>
              </a:rPr>
              <a:t>Dặn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dò</a:t>
            </a:r>
            <a:endParaRPr lang="en-US" sz="6000" b="1" dirty="0">
              <a:latin typeface="Times New Roman" panose="02020603050405020304" pitchFamily="18" charset="0"/>
              <a:cs typeface="Times New Roman" panose="02020603050405020304" pitchFamily="18" charset="0"/>
            </a:endParaRPr>
          </a:p>
        </p:txBody>
      </p:sp>
      <p:sp>
        <p:nvSpPr>
          <p:cNvPr id="5" name="Block Arc 4"/>
          <p:cNvSpPr/>
          <p:nvPr/>
        </p:nvSpPr>
        <p:spPr>
          <a:xfrm>
            <a:off x="-3638963" y="-624655"/>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852264" y="699303"/>
            <a:ext cx="8339736" cy="1151639"/>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00B050"/>
                </a:solidFill>
                <a:latin typeface="Times New Roman" panose="02020603050405020304" pitchFamily="18" charset="0"/>
                <a:cs typeface="Times New Roman" panose="02020603050405020304" pitchFamily="18" charset="0"/>
              </a:rPr>
              <a:t>Xem</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lại</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bài</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đã</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smtClean="0">
                <a:solidFill>
                  <a:srgbClr val="00B050"/>
                </a:solidFill>
                <a:latin typeface="Times New Roman" panose="02020603050405020304" pitchFamily="18" charset="0"/>
                <a:cs typeface="Times New Roman" panose="02020603050405020304" pitchFamily="18" charset="0"/>
              </a:rPr>
              <a:t>học</a:t>
            </a:r>
            <a:r>
              <a:rPr lang="en-US" sz="3730" b="1" dirty="0" smtClean="0">
                <a:solidFill>
                  <a:srgbClr val="00B050"/>
                </a:solidFill>
                <a:latin typeface="Times New Roman" panose="02020603050405020304" pitchFamily="18" charset="0"/>
                <a:cs typeface="Times New Roman" panose="02020603050405020304" pitchFamily="18" charset="0"/>
              </a:rPr>
              <a:t>.</a:t>
            </a:r>
            <a:endParaRPr lang="en-US" sz="3730" b="1" dirty="0">
              <a:solidFill>
                <a:srgbClr val="00B050"/>
              </a:solidFill>
              <a:latin typeface="Times New Roman" panose="02020603050405020304" pitchFamily="18" charset="0"/>
              <a:cs typeface="Times New Roman" panose="02020603050405020304" pitchFamily="18" charset="0"/>
            </a:endParaRPr>
          </a:p>
        </p:txBody>
      </p:sp>
      <p:sp>
        <p:nvSpPr>
          <p:cNvPr id="7" name="Oval 6"/>
          <p:cNvSpPr/>
          <p:nvPr/>
        </p:nvSpPr>
        <p:spPr>
          <a:xfrm>
            <a:off x="2395608" y="67128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dirty="0">
                <a:solidFill>
                  <a:schemeClr val="bg1"/>
                </a:solidFill>
                <a:latin typeface="Arial" pitchFamily="34" charset="0"/>
                <a:cs typeface="Arial" pitchFamily="34" charset="0"/>
              </a:rPr>
              <a:t>1</a:t>
            </a:r>
          </a:p>
        </p:txBody>
      </p:sp>
      <p:sp>
        <p:nvSpPr>
          <p:cNvPr id="9" name="Oval 8"/>
          <p:cNvSpPr/>
          <p:nvPr/>
        </p:nvSpPr>
        <p:spPr>
          <a:xfrm>
            <a:off x="2498851" y="3671860"/>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dirty="0">
                <a:solidFill>
                  <a:schemeClr val="bg1"/>
                </a:solidFill>
                <a:latin typeface="Arial" pitchFamily="34" charset="0"/>
                <a:cs typeface="Arial" pitchFamily="34" charset="0"/>
              </a:rPr>
              <a:t>2</a:t>
            </a:r>
          </a:p>
        </p:txBody>
      </p:sp>
      <p:sp>
        <p:nvSpPr>
          <p:cNvPr id="10" name="Freeform 9"/>
          <p:cNvSpPr/>
          <p:nvPr/>
        </p:nvSpPr>
        <p:spPr>
          <a:xfrm>
            <a:off x="3852264" y="3361267"/>
            <a:ext cx="8339736"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dirty="0" err="1">
                <a:solidFill>
                  <a:srgbClr val="3399FF"/>
                </a:solidFill>
                <a:latin typeface="Times New Roman" panose="02020603050405020304" pitchFamily="18" charset="0"/>
                <a:cs typeface="Times New Roman" panose="02020603050405020304" pitchFamily="18" charset="0"/>
              </a:rPr>
              <a:t>Chuẩn</a:t>
            </a:r>
            <a:r>
              <a:rPr lang="en-US" sz="3730" b="1" dirty="0">
                <a:solidFill>
                  <a:srgbClr val="3399FF"/>
                </a:solidFill>
                <a:latin typeface="Times New Roman" panose="02020603050405020304" pitchFamily="18" charset="0"/>
                <a:cs typeface="Times New Roman" panose="02020603050405020304" pitchFamily="18" charset="0"/>
              </a:rPr>
              <a:t> </a:t>
            </a:r>
            <a:r>
              <a:rPr lang="en-US" sz="3730" b="1" dirty="0" err="1">
                <a:solidFill>
                  <a:srgbClr val="3399FF"/>
                </a:solidFill>
                <a:latin typeface="Times New Roman" panose="02020603050405020304" pitchFamily="18" charset="0"/>
                <a:cs typeface="Times New Roman" panose="02020603050405020304" pitchFamily="18" charset="0"/>
              </a:rPr>
              <a:t>bị</a:t>
            </a:r>
            <a:r>
              <a:rPr lang="en-US" sz="3730" b="1" dirty="0">
                <a:solidFill>
                  <a:srgbClr val="3399FF"/>
                </a:solidFill>
                <a:latin typeface="Times New Roman" panose="02020603050405020304" pitchFamily="18" charset="0"/>
                <a:cs typeface="Times New Roman" panose="02020603050405020304" pitchFamily="18" charset="0"/>
              </a:rPr>
              <a:t> </a:t>
            </a:r>
            <a:r>
              <a:rPr lang="en-US" sz="3730" b="1" dirty="0" err="1">
                <a:solidFill>
                  <a:srgbClr val="3399FF"/>
                </a:solidFill>
                <a:latin typeface="Times New Roman" panose="02020603050405020304" pitchFamily="18" charset="0"/>
                <a:cs typeface="Times New Roman" panose="02020603050405020304" pitchFamily="18" charset="0"/>
              </a:rPr>
              <a:t>bài</a:t>
            </a:r>
            <a:r>
              <a:rPr lang="en-US" sz="3730" b="1" dirty="0">
                <a:solidFill>
                  <a:srgbClr val="3399FF"/>
                </a:solidFill>
                <a:latin typeface="Times New Roman" panose="02020603050405020304" pitchFamily="18" charset="0"/>
                <a:cs typeface="Times New Roman" panose="02020603050405020304" pitchFamily="18" charset="0"/>
              </a:rPr>
              <a:t> </a:t>
            </a:r>
            <a:r>
              <a:rPr lang="en-US" sz="3730" b="1" dirty="0" smtClean="0">
                <a:solidFill>
                  <a:srgbClr val="3399FF"/>
                </a:solidFill>
                <a:latin typeface="Times New Roman" panose="02020603050405020304" pitchFamily="18" charset="0"/>
                <a:cs typeface="Times New Roman" panose="02020603050405020304" pitchFamily="18" charset="0"/>
              </a:rPr>
              <a:t>18: </a:t>
            </a:r>
            <a:r>
              <a:rPr lang="en-US" sz="3730" b="1" dirty="0" err="1" smtClean="0">
                <a:solidFill>
                  <a:srgbClr val="3399FF"/>
                </a:solidFill>
                <a:latin typeface="Times New Roman" panose="02020603050405020304" pitchFamily="18" charset="0"/>
                <a:cs typeface="Times New Roman" panose="02020603050405020304" pitchFamily="18" charset="0"/>
              </a:rPr>
              <a:t>Vấn</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đề</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khai</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thác</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sử</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dụng</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và</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bảo</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vệ</a:t>
            </a:r>
            <a:r>
              <a:rPr lang="en-US" sz="3730" b="1" dirty="0" smtClean="0">
                <a:solidFill>
                  <a:srgbClr val="3399FF"/>
                </a:solidFill>
                <a:latin typeface="Times New Roman" panose="02020603050405020304" pitchFamily="18" charset="0"/>
                <a:cs typeface="Times New Roman" panose="02020603050405020304" pitchFamily="18" charset="0"/>
              </a:rPr>
              <a:t> </a:t>
            </a:r>
            <a:r>
              <a:rPr lang="en-US" sz="3730" b="1" dirty="0" err="1" smtClean="0">
                <a:solidFill>
                  <a:srgbClr val="3399FF"/>
                </a:solidFill>
                <a:latin typeface="Times New Roman" panose="02020603050405020304" pitchFamily="18" charset="0"/>
                <a:cs typeface="Times New Roman" panose="02020603050405020304" pitchFamily="18" charset="0"/>
              </a:rPr>
              <a:t>rừng</a:t>
            </a:r>
            <a:r>
              <a:rPr lang="en-US" sz="3730" b="1" dirty="0" smtClean="0">
                <a:solidFill>
                  <a:srgbClr val="3399FF"/>
                </a:solidFill>
                <a:latin typeface="Times New Roman" panose="02020603050405020304" pitchFamily="18" charset="0"/>
                <a:cs typeface="Times New Roman" panose="02020603050405020304" pitchFamily="18" charset="0"/>
              </a:rPr>
              <a:t> A-ma-</a:t>
            </a:r>
            <a:r>
              <a:rPr lang="en-US" sz="3730" b="1" dirty="0" err="1" smtClean="0">
                <a:solidFill>
                  <a:srgbClr val="3399FF"/>
                </a:solidFill>
                <a:latin typeface="Times New Roman" panose="02020603050405020304" pitchFamily="18" charset="0"/>
                <a:cs typeface="Times New Roman" panose="02020603050405020304" pitchFamily="18" charset="0"/>
              </a:rPr>
              <a:t>dôn</a:t>
            </a:r>
            <a:r>
              <a:rPr lang="en-US" sz="3730" b="1" dirty="0" smtClean="0">
                <a:solidFill>
                  <a:srgbClr val="3399FF"/>
                </a:solidFill>
                <a:latin typeface="Times New Roman" panose="02020603050405020304" pitchFamily="18" charset="0"/>
                <a:cs typeface="Times New Roman" panose="02020603050405020304" pitchFamily="18" charset="0"/>
              </a:rPr>
              <a:t>.</a:t>
            </a:r>
            <a:endParaRPr lang="en-US" sz="40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997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 xmlns:a16="http://schemas.microsoft.com/office/drawing/2014/main" id="{6E3AD8B8-B5F1-4E8F-BCC7-4544A5FB4A29}"/>
              </a:ext>
            </a:extLst>
          </p:cNvPr>
          <p:cNvGrpSpPr/>
          <p:nvPr/>
        </p:nvGrpSpPr>
        <p:grpSpPr>
          <a:xfrm>
            <a:off x="993030" y="2464333"/>
            <a:ext cx="7029828" cy="872949"/>
            <a:chOff x="3196548" y="1633376"/>
            <a:chExt cx="5873707" cy="872949"/>
          </a:xfrm>
        </p:grpSpPr>
        <p:grpSp>
          <p:nvGrpSpPr>
            <p:cNvPr id="17" name="Group 16">
              <a:extLst>
                <a:ext uri="{FF2B5EF4-FFF2-40B4-BE49-F238E27FC236}">
                  <a16:creationId xmlns="" xmlns:a16="http://schemas.microsoft.com/office/drawing/2014/main" id="{5C91F31A-EDEB-4352-AEB9-72156EF377B5}"/>
                </a:ext>
              </a:extLst>
            </p:cNvPr>
            <p:cNvGrpSpPr/>
            <p:nvPr/>
          </p:nvGrpSpPr>
          <p:grpSpPr>
            <a:xfrm>
              <a:off x="3196548" y="1633376"/>
              <a:ext cx="5873707" cy="872949"/>
              <a:chOff x="1133367" y="2220084"/>
              <a:chExt cx="3390345" cy="914400"/>
            </a:xfrm>
            <a:solidFill>
              <a:srgbClr val="FCFEB0"/>
            </a:solidFill>
          </p:grpSpPr>
          <p:sp>
            <p:nvSpPr>
              <p:cNvPr id="18" name="Arrow: Pentagon 17">
                <a:extLst>
                  <a:ext uri="{FF2B5EF4-FFF2-40B4-BE49-F238E27FC236}">
                    <a16:creationId xmlns="" xmlns:a16="http://schemas.microsoft.com/office/drawing/2014/main" id="{148B1972-7196-4B87-B004-3584BD66441C}"/>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 xmlns:a16="http://schemas.microsoft.com/office/drawing/2014/main" id="{04670728-1741-4833-9A20-59430923F615}"/>
                </a:ext>
              </a:extLst>
            </p:cNvPr>
            <p:cNvSpPr txBox="1"/>
            <p:nvPr/>
          </p:nvSpPr>
          <p:spPr>
            <a:xfrm>
              <a:off x="3932017" y="1787266"/>
              <a:ext cx="4837432"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Đặc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điểm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nguồn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gốc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dân</a:t>
              </a:r>
              <a:r>
                <a:rPr lang="en-US" sz="2800" dirty="0">
                  <a:solidFill>
                    <a:srgbClr val="0070C0"/>
                  </a:solidFill>
                  <a:latin typeface="Times New Roman" panose="02020603050405020304" pitchFamily="18" charset="0"/>
                  <a:cs typeface="Times New Roman" panose="02020603050405020304" pitchFamily="18" charset="0"/>
                </a:rPr>
                <a:t> c</a:t>
              </a:r>
              <a:r>
                <a:rPr lang="vi-VN" sz="2800" dirty="0">
                  <a:solidFill>
                    <a:srgbClr val="0070C0"/>
                  </a:solidFill>
                  <a:latin typeface="Times New Roman" panose="02020603050405020304" pitchFamily="18" charset="0"/>
                  <a:cs typeface="Times New Roman" panose="02020603050405020304" pitchFamily="18" charset="0"/>
                </a:rPr>
                <a:t>ư</a:t>
              </a:r>
              <a:endParaRPr lang="en-US" sz="2800" dirty="0">
                <a:solidFill>
                  <a:srgbClr val="0070C0"/>
                </a:solidFill>
                <a:latin typeface="Times New Roman" panose="02020603050405020304" pitchFamily="18" charset="0"/>
                <a:cs typeface="Times New Roman" panose="02020603050405020304" pitchFamily="18" charset="0"/>
              </a:endParaRPr>
            </a:p>
          </p:txBody>
        </p:sp>
      </p:grpSp>
      <p:sp>
        <p:nvSpPr>
          <p:cNvPr id="21" name="Arrow: Pentagon 20">
            <a:extLst>
              <a:ext uri="{FF2B5EF4-FFF2-40B4-BE49-F238E27FC236}">
                <a16:creationId xmlns="" xmlns:a16="http://schemas.microsoft.com/office/drawing/2014/main" id="{CA02300E-50B7-4EDA-86E8-B9B08F711473}"/>
              </a:ext>
            </a:extLst>
          </p:cNvPr>
          <p:cNvSpPr/>
          <p:nvPr/>
        </p:nvSpPr>
        <p:spPr>
          <a:xfrm>
            <a:off x="993030" y="2448983"/>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1</a:t>
            </a:r>
          </a:p>
        </p:txBody>
      </p:sp>
      <p:sp>
        <p:nvSpPr>
          <p:cNvPr id="22" name="Isosceles Triangle 21">
            <a:extLst>
              <a:ext uri="{FF2B5EF4-FFF2-40B4-BE49-F238E27FC236}">
                <a16:creationId xmlns="" xmlns:a16="http://schemas.microsoft.com/office/drawing/2014/main" id="{33BEFBF2-C0F4-4F92-82DE-EA58FF6EF957}"/>
              </a:ext>
            </a:extLst>
          </p:cNvPr>
          <p:cNvSpPr/>
          <p:nvPr/>
        </p:nvSpPr>
        <p:spPr>
          <a:xfrm rot="5400000">
            <a:off x="1673026" y="273917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2C87E903-91D2-4565-AB30-9D8A616AE4E7}"/>
              </a:ext>
            </a:extLst>
          </p:cNvPr>
          <p:cNvGrpSpPr/>
          <p:nvPr/>
        </p:nvGrpSpPr>
        <p:grpSpPr>
          <a:xfrm>
            <a:off x="-245331" y="3746083"/>
            <a:ext cx="7929388" cy="875873"/>
            <a:chOff x="1591806" y="2797566"/>
            <a:chExt cx="8070200" cy="875873"/>
          </a:xfrm>
        </p:grpSpPr>
        <p:grpSp>
          <p:nvGrpSpPr>
            <p:cNvPr id="24" name="Group 23">
              <a:extLst>
                <a:ext uri="{FF2B5EF4-FFF2-40B4-BE49-F238E27FC236}">
                  <a16:creationId xmlns="" xmlns:a16="http://schemas.microsoft.com/office/drawing/2014/main" id="{2E7FFE3E-74EA-4B7F-8177-ADE48FBB3362}"/>
                </a:ext>
              </a:extLst>
            </p:cNvPr>
            <p:cNvGrpSpPr/>
            <p:nvPr/>
          </p:nvGrpSpPr>
          <p:grpSpPr>
            <a:xfrm>
              <a:off x="3162054" y="2800490"/>
              <a:ext cx="5928808" cy="872949"/>
              <a:chOff x="1133366" y="2220084"/>
              <a:chExt cx="3891326" cy="914400"/>
            </a:xfrm>
            <a:solidFill>
              <a:srgbClr val="FCFEB0"/>
            </a:solidFill>
          </p:grpSpPr>
          <p:sp>
            <p:nvSpPr>
              <p:cNvPr id="33" name="Arrow: Pentagon 32">
                <a:extLst>
                  <a:ext uri="{FF2B5EF4-FFF2-40B4-BE49-F238E27FC236}">
                    <a16:creationId xmlns="" xmlns:a16="http://schemas.microsoft.com/office/drawing/2014/main" id="{1077D75B-89C0-44CD-936F-25D8151F1E1A}"/>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 xmlns:a16="http://schemas.microsoft.com/office/drawing/2014/main" id="{D1148A92-A3DA-4E76-B6A4-D7DA5271949D}"/>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 xmlns:a16="http://schemas.microsoft.com/office/drawing/2014/main" id="{7BF7C870-BBB9-4BBC-A19C-CEF9ACB06063}"/>
                </a:ext>
              </a:extLst>
            </p:cNvPr>
            <p:cNvSpPr txBox="1"/>
            <p:nvPr/>
          </p:nvSpPr>
          <p:spPr>
            <a:xfrm>
              <a:off x="1591806" y="3023248"/>
              <a:ext cx="8070200"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Đô</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thị</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endParaRPr lang="en-US" sz="2800" dirty="0">
                <a:solidFill>
                  <a:srgbClr val="0070C0"/>
                </a:solidFill>
                <a:latin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 xmlns:a16="http://schemas.microsoft.com/office/drawing/2014/main" id="{D57804D1-0E17-4B67-AFE5-6E829B878A04}"/>
              </a:ext>
            </a:extLst>
          </p:cNvPr>
          <p:cNvPicPr>
            <a:picLocks noChangeAspect="1"/>
          </p:cNvPicPr>
          <p:nvPr/>
        </p:nvPicPr>
        <p:blipFill>
          <a:blip r:embed="rId3"/>
          <a:stretch>
            <a:fillRect/>
          </a:stretch>
        </p:blipFill>
        <p:spPr>
          <a:xfrm>
            <a:off x="11010718" y="104652"/>
            <a:ext cx="1054691" cy="927925"/>
          </a:xfrm>
          <a:prstGeom prst="rect">
            <a:avLst/>
          </a:prstGeom>
        </p:spPr>
      </p:pic>
      <p:grpSp>
        <p:nvGrpSpPr>
          <p:cNvPr id="29" name="Group 28">
            <a:extLst>
              <a:ext uri="{FF2B5EF4-FFF2-40B4-BE49-F238E27FC236}">
                <a16:creationId xmlns="" xmlns:a16="http://schemas.microsoft.com/office/drawing/2014/main" id="{88CDF43F-07B5-4DFB-AB90-2216830E7432}"/>
              </a:ext>
            </a:extLst>
          </p:cNvPr>
          <p:cNvGrpSpPr/>
          <p:nvPr/>
        </p:nvGrpSpPr>
        <p:grpSpPr>
          <a:xfrm>
            <a:off x="1307871" y="5467241"/>
            <a:ext cx="6077365" cy="875873"/>
            <a:chOff x="3101140" y="2797566"/>
            <a:chExt cx="5989722" cy="875873"/>
          </a:xfrm>
        </p:grpSpPr>
        <p:grpSp>
          <p:nvGrpSpPr>
            <p:cNvPr id="35" name="Group 34">
              <a:extLst>
                <a:ext uri="{FF2B5EF4-FFF2-40B4-BE49-F238E27FC236}">
                  <a16:creationId xmlns="" xmlns:a16="http://schemas.microsoft.com/office/drawing/2014/main" id="{6854A75A-B5CC-48E7-840D-86A3FDE57C07}"/>
                </a:ext>
              </a:extLst>
            </p:cNvPr>
            <p:cNvGrpSpPr/>
            <p:nvPr/>
          </p:nvGrpSpPr>
          <p:grpSpPr>
            <a:xfrm>
              <a:off x="3162054" y="2800490"/>
              <a:ext cx="5928808" cy="872949"/>
              <a:chOff x="1133366" y="2220084"/>
              <a:chExt cx="3891326" cy="914400"/>
            </a:xfrm>
            <a:solidFill>
              <a:srgbClr val="FCFEB0"/>
            </a:solidFill>
          </p:grpSpPr>
          <p:sp>
            <p:nvSpPr>
              <p:cNvPr id="40" name="Arrow: Pentagon 39">
                <a:extLst>
                  <a:ext uri="{FF2B5EF4-FFF2-40B4-BE49-F238E27FC236}">
                    <a16:creationId xmlns="" xmlns:a16="http://schemas.microsoft.com/office/drawing/2014/main" id="{7C9DF49B-6649-4203-801A-35427826AAE6}"/>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 xmlns:a16="http://schemas.microsoft.com/office/drawing/2014/main" id="{510963B7-EA43-4D38-B89D-904B2F193F4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36" name="Group 35">
              <a:extLst>
                <a:ext uri="{FF2B5EF4-FFF2-40B4-BE49-F238E27FC236}">
                  <a16:creationId xmlns="" xmlns:a16="http://schemas.microsoft.com/office/drawing/2014/main" id="{14C63C9D-12A6-40BA-BFFA-09158ECEABEA}"/>
                </a:ext>
              </a:extLst>
            </p:cNvPr>
            <p:cNvGrpSpPr/>
            <p:nvPr/>
          </p:nvGrpSpPr>
          <p:grpSpPr>
            <a:xfrm>
              <a:off x="3101140" y="2797566"/>
              <a:ext cx="1061586" cy="872947"/>
              <a:chOff x="3101140" y="2797566"/>
              <a:chExt cx="1061586" cy="872947"/>
            </a:xfrm>
          </p:grpSpPr>
          <p:sp>
            <p:nvSpPr>
              <p:cNvPr id="38" name="Arrow: Pentagon 37">
                <a:extLst>
                  <a:ext uri="{FF2B5EF4-FFF2-40B4-BE49-F238E27FC236}">
                    <a16:creationId xmlns="" xmlns:a16="http://schemas.microsoft.com/office/drawing/2014/main" id="{B9714A11-778E-4049-93BD-8F58850F14AB}"/>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9" name="Isosceles Triangle 38">
                <a:extLst>
                  <a:ext uri="{FF2B5EF4-FFF2-40B4-BE49-F238E27FC236}">
                    <a16:creationId xmlns="" xmlns:a16="http://schemas.microsoft.com/office/drawing/2014/main" id="{504A88ED-B18B-42AA-9CD9-6BDBAA806330}"/>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 xmlns:a16="http://schemas.microsoft.com/office/drawing/2014/main" id="{0C00FBF0-8B78-4118-B6C3-F23779F87C59}"/>
                </a:ext>
              </a:extLst>
            </p:cNvPr>
            <p:cNvSpPr txBox="1"/>
            <p:nvPr/>
          </p:nvSpPr>
          <p:spPr>
            <a:xfrm>
              <a:off x="4117884" y="3003401"/>
              <a:ext cx="4048966" cy="523220"/>
            </a:xfrm>
            <a:prstGeom prst="rect">
              <a:avLst/>
            </a:prstGeom>
            <a:noFill/>
          </p:spPr>
          <p:txBody>
            <a:bodyPr wrap="square" rtlCol="0">
              <a:spAutoFit/>
            </a:bodyPr>
            <a:lstStyle/>
            <a:p>
              <a:pPr algn="ctr"/>
              <a:r>
                <a:rPr lang="en-US" sz="2800" dirty="0" err="1">
                  <a:solidFill>
                    <a:srgbClr val="0070C0"/>
                  </a:solidFill>
                  <a:latin typeface="Times New Roman" panose="02020603050405020304" pitchFamily="18" charset="0"/>
                  <a:cs typeface="Times New Roman" panose="02020603050405020304" pitchFamily="18" charset="0"/>
                </a:rPr>
                <a:t>Văn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hóa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Mỹ</a:t>
              </a:r>
              <a:r>
                <a:rPr lang="en-US" sz="2800" dirty="0">
                  <a:solidFill>
                    <a:srgbClr val="0070C0"/>
                  </a:solidFill>
                  <a:latin typeface="Times New Roman" panose="02020603050405020304" pitchFamily="18" charset="0"/>
                  <a:cs typeface="Times New Roman" panose="02020603050405020304" pitchFamily="18" charset="0"/>
                </a:rPr>
                <a:t> La </a:t>
              </a:r>
              <a:r>
                <a:rPr lang="en-US" sz="2800" dirty="0" err="1">
                  <a:solidFill>
                    <a:srgbClr val="0070C0"/>
                  </a:solidFill>
                  <a:latin typeface="Times New Roman" panose="02020603050405020304" pitchFamily="18" charset="0"/>
                  <a:cs typeface="Times New Roman" panose="02020603050405020304" pitchFamily="18" charset="0"/>
                </a:rPr>
                <a:t>Tinh</a:t>
              </a:r>
              <a:endParaRPr lang="en-US" sz="2800" dirty="0">
                <a:solidFill>
                  <a:srgbClr val="0070C0"/>
                </a:solidFill>
                <a:latin typeface="Times New Roman" panose="02020603050405020304" pitchFamily="18" charset="0"/>
                <a:cs typeface="Times New Roman" panose="02020603050405020304" pitchFamily="18" charset="0"/>
              </a:endParaRPr>
            </a:p>
          </p:txBody>
        </p:sp>
      </p:grpSp>
      <p:sp>
        <p:nvSpPr>
          <p:cNvPr id="3" name="TextBox 2"/>
          <p:cNvSpPr txBox="1"/>
          <p:nvPr/>
        </p:nvSpPr>
        <p:spPr>
          <a:xfrm>
            <a:off x="743420" y="46811"/>
            <a:ext cx="9360548" cy="2339102"/>
          </a:xfrm>
          <a:prstGeom prst="rect">
            <a:avLst/>
          </a:prstGeom>
          <a:noFill/>
        </p:spPr>
        <p:txBody>
          <a:bodyPr wrap="square" rtlCol="0">
            <a:spAutoFit/>
          </a:bodyPr>
          <a:lstStyle/>
          <a:p>
            <a:pPr algn="ctr">
              <a:spcBef>
                <a:spcPct val="0"/>
              </a:spcBef>
            </a:pPr>
            <a:r>
              <a:rPr lang="en-US" altLang="vi-VN" sz="3200" b="1" dirty="0" err="1">
                <a:solidFill>
                  <a:srgbClr val="FF0000"/>
                </a:solidFill>
                <a:latin typeface="Times New Roman" panose="02020603050405020304" pitchFamily="18" charset="0"/>
                <a:cs typeface="Times New Roman" panose="02020603050405020304" pitchFamily="18" charset="0"/>
              </a:rPr>
              <a:t>Bài</a:t>
            </a:r>
            <a:r>
              <a:rPr lang="en-US" altLang="vi-VN" sz="3200" b="1" dirty="0">
                <a:solidFill>
                  <a:srgbClr val="FF0000"/>
                </a:solidFill>
                <a:latin typeface="Times New Roman" panose="02020603050405020304" pitchFamily="18" charset="0"/>
                <a:cs typeface="Times New Roman" panose="02020603050405020304" pitchFamily="18" charset="0"/>
              </a:rPr>
              <a:t> 17:  </a:t>
            </a:r>
            <a:r>
              <a:rPr lang="en-US" altLang="vi-VN" sz="3200" b="1" dirty="0">
                <a:solidFill>
                  <a:srgbClr val="FF3300"/>
                </a:solidFill>
                <a:latin typeface="Times New Roman" panose="02020603050405020304" pitchFamily="18" charset="0"/>
                <a:cs typeface="Times New Roman" panose="02020603050405020304" pitchFamily="18" charset="0"/>
              </a:rPr>
              <a:t/>
            </a:r>
            <a:br>
              <a:rPr lang="en-US" altLang="vi-VN" sz="3200" b="1" dirty="0">
                <a:solidFill>
                  <a:srgbClr val="FF3300"/>
                </a:solidFill>
                <a:latin typeface="Times New Roman" panose="02020603050405020304" pitchFamily="18" charset="0"/>
                <a:cs typeface="Times New Roman" panose="02020603050405020304" pitchFamily="18" charset="0"/>
              </a:rPr>
            </a:br>
            <a:r>
              <a:rPr lang="en-US" altLang="vi-VN" sz="3200" b="1" dirty="0">
                <a:solidFill>
                  <a:srgbClr val="FF3300"/>
                </a:solidFill>
                <a:latin typeface="Times New Roman" panose="02020603050405020304" pitchFamily="18" charset="0"/>
                <a:cs typeface="Times New Roman" panose="02020603050405020304" pitchFamily="18" charset="0"/>
              </a:rPr>
              <a:t>ĐẶC ĐIỂM DÂN CƯ TRUNG VÀ NAM MỸ,</a:t>
            </a:r>
          </a:p>
          <a:p>
            <a:pPr algn="ctr">
              <a:spcBef>
                <a:spcPct val="0"/>
              </a:spcBef>
            </a:pPr>
            <a:r>
              <a:rPr lang="en-US" altLang="vi-VN" sz="3200" b="1" dirty="0">
                <a:solidFill>
                  <a:srgbClr val="FF3300"/>
                </a:solidFill>
                <a:latin typeface="Times New Roman" panose="02020603050405020304" pitchFamily="18" charset="0"/>
                <a:cs typeface="Times New Roman" panose="02020603050405020304" pitchFamily="18" charset="0"/>
              </a:rPr>
              <a:t> VẤN ĐỀ ĐÔ THỊ HÓA, VĂN HÓA MỸ </a:t>
            </a:r>
            <a:r>
              <a:rPr lang="en-US" altLang="vi-VN" sz="3200" b="1" dirty="0" smtClean="0">
                <a:solidFill>
                  <a:srgbClr val="FF3300"/>
                </a:solidFill>
                <a:latin typeface="Times New Roman" panose="02020603050405020304" pitchFamily="18" charset="0"/>
                <a:cs typeface="Times New Roman" panose="02020603050405020304" pitchFamily="18" charset="0"/>
              </a:rPr>
              <a:t>LA-TINH (</a:t>
            </a:r>
            <a:r>
              <a:rPr lang="en-US" altLang="vi-VN" sz="3200" b="1" dirty="0" err="1" smtClean="0">
                <a:solidFill>
                  <a:srgbClr val="FF3300"/>
                </a:solidFill>
                <a:latin typeface="Times New Roman" panose="02020603050405020304" pitchFamily="18" charset="0"/>
                <a:cs typeface="Times New Roman" panose="02020603050405020304" pitchFamily="18" charset="0"/>
              </a:rPr>
              <a:t>tiết</a:t>
            </a:r>
            <a:r>
              <a:rPr lang="en-US" altLang="vi-VN" sz="3200" b="1" dirty="0" smtClean="0">
                <a:solidFill>
                  <a:srgbClr val="FF3300"/>
                </a:solidFill>
                <a:latin typeface="Times New Roman" panose="02020603050405020304" pitchFamily="18" charset="0"/>
                <a:cs typeface="Times New Roman" panose="02020603050405020304" pitchFamily="18" charset="0"/>
              </a:rPr>
              <a:t> 2)</a:t>
            </a:r>
            <a:endParaRPr lang="en-US" altLang="vi-VN" sz="3200" b="1" dirty="0">
              <a:solidFill>
                <a:srgbClr val="FF33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650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 xmlns:a16="http://schemas.microsoft.com/office/drawing/2014/main" id="{D57804D1-0E17-4B67-AFE5-6E829B878A04}"/>
              </a:ext>
            </a:extLst>
          </p:cNvPr>
          <p:cNvPicPr>
            <a:picLocks noChangeAspect="1"/>
          </p:cNvPicPr>
          <p:nvPr/>
        </p:nvPicPr>
        <p:blipFill>
          <a:blip r:embed="rId3"/>
          <a:stretch>
            <a:fillRect/>
          </a:stretch>
        </p:blipFill>
        <p:spPr>
          <a:xfrm>
            <a:off x="11010718" y="104652"/>
            <a:ext cx="1054691" cy="927925"/>
          </a:xfrm>
          <a:prstGeom prst="rect">
            <a:avLst/>
          </a:prstGeom>
        </p:spPr>
      </p:pic>
      <p:grpSp>
        <p:nvGrpSpPr>
          <p:cNvPr id="29" name="Group 28">
            <a:extLst>
              <a:ext uri="{FF2B5EF4-FFF2-40B4-BE49-F238E27FC236}">
                <a16:creationId xmlns="" xmlns:a16="http://schemas.microsoft.com/office/drawing/2014/main" id="{88CDF43F-07B5-4DFB-AB90-2216830E7432}"/>
              </a:ext>
            </a:extLst>
          </p:cNvPr>
          <p:cNvGrpSpPr/>
          <p:nvPr/>
        </p:nvGrpSpPr>
        <p:grpSpPr>
          <a:xfrm>
            <a:off x="2249907" y="1893470"/>
            <a:ext cx="6077365" cy="875873"/>
            <a:chOff x="3101140" y="2797566"/>
            <a:chExt cx="5989722" cy="875873"/>
          </a:xfrm>
        </p:grpSpPr>
        <p:grpSp>
          <p:nvGrpSpPr>
            <p:cNvPr id="35" name="Group 34">
              <a:extLst>
                <a:ext uri="{FF2B5EF4-FFF2-40B4-BE49-F238E27FC236}">
                  <a16:creationId xmlns="" xmlns:a16="http://schemas.microsoft.com/office/drawing/2014/main" id="{6854A75A-B5CC-48E7-840D-86A3FDE57C07}"/>
                </a:ext>
              </a:extLst>
            </p:cNvPr>
            <p:cNvGrpSpPr/>
            <p:nvPr/>
          </p:nvGrpSpPr>
          <p:grpSpPr>
            <a:xfrm>
              <a:off x="3162054" y="2800490"/>
              <a:ext cx="5928808" cy="872949"/>
              <a:chOff x="1133366" y="2220084"/>
              <a:chExt cx="3891326" cy="914400"/>
            </a:xfrm>
            <a:solidFill>
              <a:srgbClr val="FCFEB0"/>
            </a:solidFill>
          </p:grpSpPr>
          <p:sp>
            <p:nvSpPr>
              <p:cNvPr id="40" name="Arrow: Pentagon 39">
                <a:extLst>
                  <a:ext uri="{FF2B5EF4-FFF2-40B4-BE49-F238E27FC236}">
                    <a16:creationId xmlns="" xmlns:a16="http://schemas.microsoft.com/office/drawing/2014/main" id="{7C9DF49B-6649-4203-801A-35427826AAE6}"/>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 xmlns:a16="http://schemas.microsoft.com/office/drawing/2014/main" id="{510963B7-EA43-4D38-B89D-904B2F193F4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36" name="Group 35">
              <a:extLst>
                <a:ext uri="{FF2B5EF4-FFF2-40B4-BE49-F238E27FC236}">
                  <a16:creationId xmlns="" xmlns:a16="http://schemas.microsoft.com/office/drawing/2014/main" id="{14C63C9D-12A6-40BA-BFFA-09158ECEABEA}"/>
                </a:ext>
              </a:extLst>
            </p:cNvPr>
            <p:cNvGrpSpPr/>
            <p:nvPr/>
          </p:nvGrpSpPr>
          <p:grpSpPr>
            <a:xfrm>
              <a:off x="3101140" y="2797566"/>
              <a:ext cx="1061586" cy="872947"/>
              <a:chOff x="3101140" y="2797566"/>
              <a:chExt cx="1061586" cy="872947"/>
            </a:xfrm>
          </p:grpSpPr>
          <p:sp>
            <p:nvSpPr>
              <p:cNvPr id="38" name="Arrow: Pentagon 37">
                <a:extLst>
                  <a:ext uri="{FF2B5EF4-FFF2-40B4-BE49-F238E27FC236}">
                    <a16:creationId xmlns="" xmlns:a16="http://schemas.microsoft.com/office/drawing/2014/main" id="{B9714A11-778E-4049-93BD-8F58850F14AB}"/>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Arial" pitchFamily="34" charset="0"/>
                  <a:cs typeface="Arial" pitchFamily="34" charset="0"/>
                </a:endParaRPr>
              </a:p>
            </p:txBody>
          </p:sp>
          <p:sp>
            <p:nvSpPr>
              <p:cNvPr id="39" name="Isosceles Triangle 38">
                <a:extLst>
                  <a:ext uri="{FF2B5EF4-FFF2-40B4-BE49-F238E27FC236}">
                    <a16:creationId xmlns="" xmlns:a16="http://schemas.microsoft.com/office/drawing/2014/main" id="{504A88ED-B18B-42AA-9CD9-6BDBAA806330}"/>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 xmlns:a16="http://schemas.microsoft.com/office/drawing/2014/main" id="{0C00FBF0-8B78-4118-B6C3-F23779F87C59}"/>
                </a:ext>
              </a:extLst>
            </p:cNvPr>
            <p:cNvSpPr txBox="1"/>
            <p:nvPr/>
          </p:nvSpPr>
          <p:spPr>
            <a:xfrm>
              <a:off x="4117884" y="3003401"/>
              <a:ext cx="4048966" cy="523220"/>
            </a:xfrm>
            <a:prstGeom prst="rect">
              <a:avLst/>
            </a:prstGeom>
            <a:noFill/>
          </p:spPr>
          <p:txBody>
            <a:bodyPr wrap="square" rtlCol="0">
              <a:spAutoFit/>
            </a:bodyPr>
            <a:lstStyle/>
            <a:p>
              <a:pPr algn="ctr"/>
              <a:r>
                <a:rPr lang="en-US" sz="2800" dirty="0" smtClean="0">
                  <a:solidFill>
                    <a:srgbClr val="0070C0"/>
                  </a:solidFill>
                  <a:latin typeface="Arial" panose="020B0604020202020204" pitchFamily="34" charset="0"/>
                  <a:cs typeface="Arial" panose="020B0604020202020204" pitchFamily="34" charset="0"/>
                </a:rPr>
                <a:t>MỤC TIÊU</a:t>
              </a:r>
              <a:endParaRPr lang="en-US" sz="2800" dirty="0">
                <a:solidFill>
                  <a:srgbClr val="0070C0"/>
                </a:solidFill>
                <a:latin typeface="Arial" panose="020B0604020202020204" pitchFamily="34" charset="0"/>
                <a:cs typeface="Arial" panose="020B0604020202020204" pitchFamily="34" charset="0"/>
              </a:endParaRPr>
            </a:p>
          </p:txBody>
        </p:sp>
      </p:grpSp>
      <p:sp>
        <p:nvSpPr>
          <p:cNvPr id="3" name="TextBox 2"/>
          <p:cNvSpPr txBox="1"/>
          <p:nvPr/>
        </p:nvSpPr>
        <p:spPr>
          <a:xfrm>
            <a:off x="567582" y="109247"/>
            <a:ext cx="10443136" cy="1846659"/>
          </a:xfrm>
          <a:prstGeom prst="rect">
            <a:avLst/>
          </a:prstGeom>
          <a:noFill/>
        </p:spPr>
        <p:txBody>
          <a:bodyPr wrap="square" rtlCol="0">
            <a:spAutoFit/>
          </a:bodyPr>
          <a:lstStyle/>
          <a:p>
            <a:pPr algn="ctr">
              <a:spcBef>
                <a:spcPct val="0"/>
              </a:spcBef>
            </a:pPr>
            <a:r>
              <a:rPr lang="en-US" altLang="vi-VN" sz="3200" b="1" dirty="0" err="1">
                <a:solidFill>
                  <a:srgbClr val="FF0000"/>
                </a:solidFill>
                <a:latin typeface="Times New Roman" panose="02020603050405020304" pitchFamily="18" charset="0"/>
                <a:cs typeface="Times New Roman" panose="02020603050405020304" pitchFamily="18" charset="0"/>
              </a:rPr>
              <a:t>Bài</a:t>
            </a:r>
            <a:r>
              <a:rPr lang="en-US" altLang="vi-VN" sz="3200" b="1" dirty="0">
                <a:solidFill>
                  <a:srgbClr val="FF0000"/>
                </a:solidFill>
                <a:latin typeface="Times New Roman" panose="02020603050405020304" pitchFamily="18" charset="0"/>
                <a:cs typeface="Times New Roman" panose="02020603050405020304" pitchFamily="18" charset="0"/>
              </a:rPr>
              <a:t> 17:  </a:t>
            </a:r>
            <a:r>
              <a:rPr lang="en-US" altLang="vi-VN" sz="3200" b="1" dirty="0">
                <a:solidFill>
                  <a:srgbClr val="FF3300"/>
                </a:solidFill>
                <a:latin typeface="Times New Roman" panose="02020603050405020304" pitchFamily="18" charset="0"/>
                <a:cs typeface="Times New Roman" panose="02020603050405020304" pitchFamily="18" charset="0"/>
              </a:rPr>
              <a:t/>
            </a:r>
            <a:br>
              <a:rPr lang="en-US" altLang="vi-VN" sz="3200" b="1" dirty="0">
                <a:solidFill>
                  <a:srgbClr val="FF3300"/>
                </a:solidFill>
                <a:latin typeface="Times New Roman" panose="02020603050405020304" pitchFamily="18" charset="0"/>
                <a:cs typeface="Times New Roman" panose="02020603050405020304" pitchFamily="18" charset="0"/>
              </a:rPr>
            </a:br>
            <a:r>
              <a:rPr lang="en-US" altLang="vi-VN" sz="3200" b="1" dirty="0">
                <a:solidFill>
                  <a:srgbClr val="FF3300"/>
                </a:solidFill>
                <a:latin typeface="Times New Roman" panose="02020603050405020304" pitchFamily="18" charset="0"/>
                <a:cs typeface="Times New Roman" panose="02020603050405020304" pitchFamily="18" charset="0"/>
              </a:rPr>
              <a:t>ĐẶC ĐIỂM DÂN CƯ TRUNG VÀ NAM MỸ,</a:t>
            </a:r>
          </a:p>
          <a:p>
            <a:pPr algn="ctr">
              <a:spcBef>
                <a:spcPct val="0"/>
              </a:spcBef>
            </a:pPr>
            <a:r>
              <a:rPr lang="en-US" altLang="vi-VN" sz="3200" b="1" dirty="0">
                <a:solidFill>
                  <a:srgbClr val="FF3300"/>
                </a:solidFill>
                <a:latin typeface="Times New Roman" panose="02020603050405020304" pitchFamily="18" charset="0"/>
                <a:cs typeface="Times New Roman" panose="02020603050405020304" pitchFamily="18" charset="0"/>
              </a:rPr>
              <a:t> VẤN ĐỀ ĐÔ THỊ HÓA, VĂN HÓA MỸ </a:t>
            </a:r>
            <a:r>
              <a:rPr lang="en-US" altLang="vi-VN" sz="3200" b="1" dirty="0" smtClean="0">
                <a:solidFill>
                  <a:srgbClr val="FF3300"/>
                </a:solidFill>
                <a:latin typeface="Times New Roman" panose="02020603050405020304" pitchFamily="18" charset="0"/>
                <a:cs typeface="Times New Roman" panose="02020603050405020304" pitchFamily="18" charset="0"/>
              </a:rPr>
              <a:t>LA-TINH (</a:t>
            </a:r>
            <a:r>
              <a:rPr lang="en-US" altLang="vi-VN" sz="3200" b="1" dirty="0" err="1" smtClean="0">
                <a:solidFill>
                  <a:srgbClr val="FF3300"/>
                </a:solidFill>
                <a:latin typeface="Times New Roman" panose="02020603050405020304" pitchFamily="18" charset="0"/>
                <a:cs typeface="Times New Roman" panose="02020603050405020304" pitchFamily="18" charset="0"/>
              </a:rPr>
              <a:t>tiết</a:t>
            </a:r>
            <a:r>
              <a:rPr lang="en-US" altLang="vi-VN" sz="3200" b="1" dirty="0" smtClean="0">
                <a:solidFill>
                  <a:srgbClr val="FF3300"/>
                </a:solidFill>
                <a:latin typeface="Times New Roman" panose="02020603050405020304" pitchFamily="18" charset="0"/>
                <a:cs typeface="Times New Roman" panose="02020603050405020304" pitchFamily="18" charset="0"/>
              </a:rPr>
              <a:t> 2)</a:t>
            </a:r>
            <a:endParaRPr lang="en-US" altLang="vi-VN" sz="3200" b="1" dirty="0">
              <a:solidFill>
                <a:srgbClr val="FF3300"/>
              </a:solidFill>
              <a:latin typeface="Times New Roman" panose="02020603050405020304" pitchFamily="18" charset="0"/>
              <a:cs typeface="Times New Roman" panose="02020603050405020304" pitchFamily="18" charset="0"/>
            </a:endParaRPr>
          </a:p>
          <a:p>
            <a:endParaRPr lang="en-US" dirty="0"/>
          </a:p>
        </p:txBody>
      </p:sp>
      <p:sp>
        <p:nvSpPr>
          <p:cNvPr id="4" name="TextBox 3"/>
          <p:cNvSpPr txBox="1"/>
          <p:nvPr/>
        </p:nvSpPr>
        <p:spPr>
          <a:xfrm>
            <a:off x="126592" y="3429000"/>
            <a:ext cx="11659008" cy="1200329"/>
          </a:xfrm>
          <a:prstGeom prst="rect">
            <a:avLst/>
          </a:prstGeom>
          <a:noFill/>
        </p:spPr>
        <p:txBody>
          <a:bodyPr wrap="square" rtlCol="0">
            <a:spAutoFit/>
          </a:bodyPr>
          <a:lstStyle/>
          <a:p>
            <a:pPr marL="285750" indent="-285750">
              <a:buFontTx/>
              <a:buChar char="-"/>
            </a:pP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vấn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đô</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hóa</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Trung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Nam </a:t>
            </a:r>
            <a:r>
              <a:rPr lang="en-US" sz="3600" dirty="0" err="1" smtClean="0">
                <a:latin typeface="Times New Roman" panose="02020603050405020304" pitchFamily="18" charset="0"/>
                <a:cs typeface="Times New Roman" panose="02020603050405020304" pitchFamily="18" charset="0"/>
              </a:rPr>
              <a:t>Mỹ</a:t>
            </a:r>
            <a:r>
              <a:rPr lang="en-US" sz="3600" dirty="0" smtClean="0">
                <a:latin typeface="Times New Roman" panose="02020603050405020304" pitchFamily="18" charset="0"/>
                <a:cs typeface="Times New Roman" panose="02020603050405020304" pitchFamily="18" charset="0"/>
              </a:rPr>
              <a:t>.</a:t>
            </a:r>
          </a:p>
          <a:p>
            <a:pPr marL="285750" indent="-285750">
              <a:buFontTx/>
              <a:buChar char="-"/>
            </a:pP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số</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nét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đặc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hóa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Mỹ</a:t>
            </a:r>
            <a:r>
              <a:rPr lang="en-US" sz="3600" dirty="0" smtClean="0">
                <a:latin typeface="Times New Roman" panose="02020603050405020304" pitchFamily="18" charset="0"/>
                <a:cs typeface="Times New Roman" panose="02020603050405020304" pitchFamily="18" charset="0"/>
              </a:rPr>
              <a:t> La – </a:t>
            </a:r>
            <a:r>
              <a:rPr lang="en-US" sz="3600" dirty="0" err="1" smtClean="0">
                <a:latin typeface="Times New Roman" panose="02020603050405020304" pitchFamily="18" charset="0"/>
                <a:cs typeface="Times New Roman" panose="02020603050405020304" pitchFamily="18" charset="0"/>
              </a:rPr>
              <a:t>tinh</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5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 xmlns:a16="http://schemas.microsoft.com/office/drawing/2014/main" id="{7FB88AA5-FC93-411A-A1A8-58EBFDDCC8B0}"/>
                </a:ext>
              </a:extLst>
            </p:cNvPr>
            <p:cNvSpPr txBox="1"/>
            <p:nvPr/>
          </p:nvSpPr>
          <p:spPr>
            <a:xfrm>
              <a:off x="4080222" y="2960618"/>
              <a:ext cx="2873405" cy="646331"/>
            </a:xfrm>
            <a:prstGeom prst="rect">
              <a:avLst/>
            </a:prstGeom>
            <a:noFill/>
          </p:spPr>
          <p:txBody>
            <a:bodyPr wrap="square" rtlCol="0">
              <a:spAutoFit/>
            </a:bodyPr>
            <a:lstStyle/>
            <a:p>
              <a:pPr algn="ctr"/>
              <a:r>
                <a:rPr lang="en-US" sz="3600" dirty="0" err="1">
                  <a:solidFill>
                    <a:srgbClr val="0070C0"/>
                  </a:solidFill>
                  <a:latin typeface="Times New Roman" panose="02020603050405020304" pitchFamily="18" charset="0"/>
                  <a:cs typeface="Times New Roman" panose="02020603050405020304" pitchFamily="18" charset="0"/>
                </a:rPr>
                <a:t>Đô</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thị</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hóa</a:t>
              </a:r>
              <a:endParaRPr lang="en-US" sz="3600" dirty="0">
                <a:solidFill>
                  <a:srgbClr val="0070C0"/>
                </a:solidFill>
                <a:latin typeface="Times New Roman" panose="02020603050405020304" pitchFamily="18"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8EFDFAC9-6CC7-4133-93BD-BC93F62CC15E}"/>
              </a:ext>
            </a:extLst>
          </p:cNvPr>
          <p:cNvSpPr/>
          <p:nvPr/>
        </p:nvSpPr>
        <p:spPr>
          <a:xfrm>
            <a:off x="151798" y="1128300"/>
            <a:ext cx="2673752" cy="5078313"/>
          </a:xfrm>
          <a:prstGeom prst="rect">
            <a:avLst/>
          </a:prstGeom>
          <a:ln w="12700">
            <a:solidFill>
              <a:schemeClr val="accent1"/>
            </a:solidFill>
            <a:prstDash val="sysDash"/>
          </a:ln>
        </p:spPr>
        <p:txBody>
          <a:bodyPr wrap="square">
            <a:spAutoFit/>
          </a:bodyPr>
          <a:lstStyle/>
          <a:p>
            <a:pPr algn="just"/>
            <a:r>
              <a:rPr lang="vi-VN" sz="3600" dirty="0">
                <a:solidFill>
                  <a:srgbClr val="FF0066"/>
                </a:solidFill>
                <a:latin typeface="Times New Roman" panose="02020603050405020304" pitchFamily="18" charset="0"/>
                <a:cs typeface="Times New Roman" panose="02020603050405020304" pitchFamily="18" charset="0"/>
              </a:rPr>
              <a:t>Đọc thông tin và quan sát hình </a:t>
            </a:r>
            <a:r>
              <a:rPr lang="en-US" sz="3600" dirty="0">
                <a:solidFill>
                  <a:srgbClr val="FF0066"/>
                </a:solidFill>
                <a:latin typeface="Times New Roman" panose="02020603050405020304" pitchFamily="18" charset="0"/>
                <a:cs typeface="Times New Roman" panose="02020603050405020304" pitchFamily="18" charset="0"/>
              </a:rPr>
              <a:t>17.1</a:t>
            </a:r>
            <a:r>
              <a:rPr lang="vi-VN" sz="3600" dirty="0">
                <a:solidFill>
                  <a:srgbClr val="FF0066"/>
                </a:solidFill>
                <a:latin typeface="Times New Roman" panose="02020603050405020304" pitchFamily="18" charset="0"/>
                <a:cs typeface="Times New Roman" panose="02020603050405020304" pitchFamily="18" charset="0"/>
              </a:rPr>
              <a:t> trong mục </a:t>
            </a:r>
            <a:r>
              <a:rPr lang="en-US" sz="3600" dirty="0">
                <a:solidFill>
                  <a:srgbClr val="FF0066"/>
                </a:solidFill>
                <a:latin typeface="Times New Roman" panose="02020603050405020304" pitchFamily="18" charset="0"/>
                <a:cs typeface="Times New Roman" panose="02020603050405020304" pitchFamily="18" charset="0"/>
              </a:rPr>
              <a:t>2</a:t>
            </a:r>
            <a:r>
              <a:rPr lang="vi-VN" sz="3600" dirty="0">
                <a:solidFill>
                  <a:srgbClr val="FF0066"/>
                </a:solidFill>
                <a:latin typeface="Times New Roman" panose="02020603050405020304" pitchFamily="18" charset="0"/>
                <a:cs typeface="Times New Roman" panose="02020603050405020304" pitchFamily="18" charset="0"/>
              </a:rPr>
              <a:t>, </a:t>
            </a:r>
            <a:r>
              <a:rPr lang="en-US" sz="3600" dirty="0" err="1" smtClean="0">
                <a:solidFill>
                  <a:srgbClr val="FF0066"/>
                </a:solidFill>
                <a:latin typeface="Times New Roman" panose="02020603050405020304" pitchFamily="18" charset="0"/>
                <a:cs typeface="Times New Roman" panose="02020603050405020304" pitchFamily="18" charset="0"/>
              </a:rPr>
              <a:t>em</a:t>
            </a:r>
            <a:r>
              <a:rPr lang="en-US" sz="3600" dirty="0" smtClean="0">
                <a:solidFill>
                  <a:srgbClr val="FF0066"/>
                </a:solidFill>
                <a:latin typeface="Times New Roman" panose="02020603050405020304" pitchFamily="18" charset="0"/>
                <a:cs typeface="Times New Roman" panose="02020603050405020304" pitchFamily="18" charset="0"/>
              </a:rPr>
              <a:t> </a:t>
            </a:r>
            <a:r>
              <a:rPr lang="vi-VN" sz="3600" dirty="0" smtClean="0">
                <a:solidFill>
                  <a:srgbClr val="FF0066"/>
                </a:solidFill>
                <a:latin typeface="Times New Roman" panose="02020603050405020304" pitchFamily="18" charset="0"/>
                <a:cs typeface="Times New Roman" panose="02020603050405020304" pitchFamily="18" charset="0"/>
              </a:rPr>
              <a:t>hãy</a:t>
            </a:r>
            <a:r>
              <a:rPr lang="en-US" sz="3600" dirty="0" smtClean="0">
                <a:solidFill>
                  <a:srgbClr val="FF0066"/>
                </a:solidFill>
                <a:latin typeface="Times New Roman" panose="02020603050405020304" pitchFamily="18" charset="0"/>
                <a:cs typeface="Times New Roman" panose="02020603050405020304" pitchFamily="18" charset="0"/>
              </a:rPr>
              <a:t> t</a:t>
            </a:r>
            <a:r>
              <a:rPr lang="vi-VN" sz="3600" dirty="0" smtClean="0">
                <a:solidFill>
                  <a:srgbClr val="FF0066"/>
                </a:solidFill>
                <a:latin typeface="Times New Roman" panose="02020603050405020304" pitchFamily="18" charset="0"/>
                <a:cs typeface="Times New Roman" panose="02020603050405020304" pitchFamily="18" charset="0"/>
              </a:rPr>
              <a:t>rình </a:t>
            </a:r>
            <a:r>
              <a:rPr lang="vi-VN" sz="3600" dirty="0">
                <a:solidFill>
                  <a:srgbClr val="FF0066"/>
                </a:solidFill>
                <a:latin typeface="Times New Roman" panose="02020603050405020304" pitchFamily="18" charset="0"/>
                <a:cs typeface="Times New Roman" panose="02020603050405020304" pitchFamily="18" charset="0"/>
              </a:rPr>
              <a:t>bày vấn đề đô thị hóa ở Trung và Nam </a:t>
            </a:r>
            <a:r>
              <a:rPr lang="vi-VN" sz="3600" dirty="0" smtClean="0">
                <a:solidFill>
                  <a:srgbClr val="FF0066"/>
                </a:solidFill>
                <a:latin typeface="Times New Roman" panose="02020603050405020304" pitchFamily="18" charset="0"/>
                <a:cs typeface="Times New Roman" panose="02020603050405020304" pitchFamily="18" charset="0"/>
              </a:rPr>
              <a:t>Mỹ</a:t>
            </a:r>
            <a:r>
              <a:rPr lang="en-US" sz="3600" dirty="0" smtClean="0">
                <a:solidFill>
                  <a:srgbClr val="FF0066"/>
                </a:solidFill>
                <a:latin typeface="Times New Roman" panose="02020603050405020304" pitchFamily="18" charset="0"/>
                <a:cs typeface="Times New Roman" panose="02020603050405020304" pitchFamily="18" charset="0"/>
              </a:rPr>
              <a:t>?</a:t>
            </a:r>
            <a:r>
              <a:rPr lang="vi-VN" sz="3600" dirty="0">
                <a:solidFill>
                  <a:srgbClr val="FF0066"/>
                </a:solidFill>
                <a:latin typeface="Times New Roman" panose="02020603050405020304" pitchFamily="18" charset="0"/>
                <a:cs typeface="Times New Roman" panose="02020603050405020304" pitchFamily="18" charset="0"/>
              </a:rPr>
              <a:t> </a:t>
            </a:r>
          </a:p>
        </p:txBody>
      </p:sp>
      <p:grpSp>
        <p:nvGrpSpPr>
          <p:cNvPr id="19" name="Group 18">
            <a:extLst>
              <a:ext uri="{FF2B5EF4-FFF2-40B4-BE49-F238E27FC236}">
                <a16:creationId xmlns="" xmlns:a16="http://schemas.microsoft.com/office/drawing/2014/main" id="{32181C85-584B-466B-828E-BF440D3CB29B}"/>
              </a:ext>
            </a:extLst>
          </p:cNvPr>
          <p:cNvGrpSpPr/>
          <p:nvPr/>
        </p:nvGrpSpPr>
        <p:grpSpPr>
          <a:xfrm>
            <a:off x="4579522" y="224292"/>
            <a:ext cx="9301448" cy="6374296"/>
            <a:chOff x="6167023" y="0"/>
            <a:chExt cx="7775221" cy="6827222"/>
          </a:xfrm>
        </p:grpSpPr>
        <p:pic>
          <p:nvPicPr>
            <p:cNvPr id="1026" name="Picture 2">
              <a:extLst>
                <a:ext uri="{FF2B5EF4-FFF2-40B4-BE49-F238E27FC236}">
                  <a16:creationId xmlns="" xmlns:a16="http://schemas.microsoft.com/office/drawing/2014/main" id="{06CF0232-A60F-4825-B9DE-BAD7CC8E3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27"/>
            <a:stretch/>
          </p:blipFill>
          <p:spPr bwMode="auto">
            <a:xfrm>
              <a:off x="6280526" y="0"/>
              <a:ext cx="6315915"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Tree>
    <p:extLst>
      <p:ext uri="{BB962C8B-B14F-4D97-AF65-F5344CB8AC3E}">
        <p14:creationId xmlns:p14="http://schemas.microsoft.com/office/powerpoint/2010/main" val="10938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M\Desktop\Bai gaing  thi GVG Dia 7 18-19\2016-02-16-r-ty-le-do-thi-hoa-h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72279"/>
            <a:ext cx="9713843" cy="6305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71460" y="177800"/>
            <a:ext cx="4520540" cy="6561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45772"/>
            <a:ext cx="7671460" cy="1200329"/>
          </a:xfrm>
          <a:prstGeom prst="rect">
            <a:avLst/>
          </a:prstGeom>
          <a:noFill/>
        </p:spPr>
        <p:txBody>
          <a:bodyPr wrap="square">
            <a:spAutoFit/>
          </a:bodyPr>
          <a:lstStyle/>
          <a:p>
            <a:pPr>
              <a:spcBef>
                <a:spcPct val="0"/>
              </a:spcBef>
            </a:pPr>
            <a:r>
              <a:rPr lang="en-US" altLang="vi-VN" sz="3600" b="1" dirty="0" err="1" smtClean="0">
                <a:solidFill>
                  <a:srgbClr val="FF0000"/>
                </a:solidFill>
                <a:latin typeface="Times New Roman" panose="02020603050405020304" pitchFamily="18" charset="0"/>
              </a:rPr>
              <a:t>Em</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cho</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biết</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tốc</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độ</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đô</a:t>
            </a:r>
            <a:r>
              <a:rPr lang="en-US" altLang="vi-VN" sz="3600" b="1" dirty="0" smtClean="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thị</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hóa</a:t>
            </a:r>
            <a:r>
              <a:rPr lang="en-US" altLang="vi-VN" sz="3600" b="1" dirty="0">
                <a:solidFill>
                  <a:srgbClr val="FF0000"/>
                </a:solidFill>
                <a:latin typeface="Times New Roman" panose="02020603050405020304" pitchFamily="18" charset="0"/>
              </a:rPr>
              <a:t> ở </a:t>
            </a:r>
            <a:r>
              <a:rPr lang="en-US" altLang="vi-VN" sz="3600" b="1" dirty="0" err="1">
                <a:solidFill>
                  <a:srgbClr val="FF0000"/>
                </a:solidFill>
                <a:latin typeface="Times New Roman" panose="02020603050405020304" pitchFamily="18" charset="0"/>
              </a:rPr>
              <a:t>Trung</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và</a:t>
            </a:r>
            <a:r>
              <a:rPr lang="en-US" altLang="vi-VN" sz="3600" b="1" dirty="0">
                <a:solidFill>
                  <a:srgbClr val="FF0000"/>
                </a:solidFill>
                <a:latin typeface="Times New Roman" panose="02020603050405020304" pitchFamily="18" charset="0"/>
              </a:rPr>
              <a:t> Nam </a:t>
            </a:r>
            <a:r>
              <a:rPr lang="en-US" altLang="vi-VN" sz="3600" b="1" dirty="0" err="1">
                <a:solidFill>
                  <a:srgbClr val="FF0000"/>
                </a:solidFill>
                <a:latin typeface="Times New Roman" panose="02020603050405020304" pitchFamily="18" charset="0"/>
              </a:rPr>
              <a:t>Mĩ</a:t>
            </a:r>
            <a:r>
              <a:rPr lang="en-US" altLang="vi-VN" sz="3600" b="1" dirty="0" smtClean="0">
                <a:solidFill>
                  <a:srgbClr val="FF0000"/>
                </a:solidFill>
                <a:latin typeface="Times New Roman" panose="02020603050405020304" pitchFamily="18" charset="0"/>
              </a:rPr>
              <a:t>?</a:t>
            </a:r>
            <a:endParaRPr lang="vi-VN" altLang="vi-VN" sz="3600" b="1" dirty="0">
              <a:solidFill>
                <a:srgbClr val="FF0000"/>
              </a:solidFill>
              <a:latin typeface="Times New Roman" panose="02020603050405020304" pitchFamily="18" charset="0"/>
            </a:endParaRPr>
          </a:p>
        </p:txBody>
      </p:sp>
      <p:sp>
        <p:nvSpPr>
          <p:cNvPr id="3" name="TextBox 2"/>
          <p:cNvSpPr txBox="1"/>
          <p:nvPr/>
        </p:nvSpPr>
        <p:spPr>
          <a:xfrm>
            <a:off x="37090" y="1617984"/>
            <a:ext cx="4684889" cy="646331"/>
          </a:xfrm>
          <a:prstGeom prst="rect">
            <a:avLst/>
          </a:prstGeom>
          <a:noFill/>
        </p:spPr>
        <p:txBody>
          <a:bodyPr wrap="square" rtlCol="0">
            <a:spAutoFit/>
          </a:bodyPr>
          <a:lstStyle/>
          <a:p>
            <a:pPr algn="just">
              <a:spcBef>
                <a:spcPts val="600"/>
              </a:spcBef>
              <a:spcAft>
                <a:spcPts val="600"/>
              </a:spcAft>
            </a:pP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Tốc </a:t>
            </a:r>
            <a:r>
              <a:rPr lang="vi-VN" sz="3600" dirty="0">
                <a:latin typeface="Times New Roman" panose="02020603050405020304" pitchFamily="18" charset="0"/>
                <a:cs typeface="Times New Roman" panose="02020603050405020304" pitchFamily="18" charset="0"/>
              </a:rPr>
              <a:t>độ đô thị hóa </a:t>
            </a:r>
            <a:r>
              <a:rPr lang="en-US" sz="3600" dirty="0" err="1" smtClean="0">
                <a:latin typeface="Times New Roman" panose="02020603050405020304" pitchFamily="18" charset="0"/>
                <a:cs typeface="Times New Roman" panose="02020603050405020304" pitchFamily="18" charset="0"/>
              </a:rPr>
              <a:t>cao</a:t>
            </a:r>
            <a:r>
              <a:rPr lang="vi-VN" sz="3600"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37090" y="2691727"/>
            <a:ext cx="7634370" cy="1200329"/>
          </a:xfrm>
          <a:prstGeom prst="rect">
            <a:avLst/>
          </a:prstGeom>
          <a:noFill/>
        </p:spPr>
        <p:txBody>
          <a:bodyPr wrap="square" rtlCol="0">
            <a:spAutoFit/>
          </a:bodyPr>
          <a:lstStyle/>
          <a:p>
            <a:pPr>
              <a:spcBef>
                <a:spcPct val="0"/>
              </a:spcBef>
            </a:pPr>
            <a:r>
              <a:rPr lang="en-US" altLang="vi-VN" sz="3600" b="1" dirty="0" err="1">
                <a:solidFill>
                  <a:srgbClr val="FF0000"/>
                </a:solidFill>
                <a:latin typeface="Times New Roman" panose="02020603050405020304" pitchFamily="18" charset="0"/>
              </a:rPr>
              <a:t>Tỉ</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lệ</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dân</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thành</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thị</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chiếm</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bao</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nhiêu</a:t>
            </a:r>
            <a:r>
              <a:rPr lang="en-US" altLang="vi-VN" sz="3600" b="1" dirty="0">
                <a:solidFill>
                  <a:srgbClr val="FF0000"/>
                </a:solidFill>
                <a:latin typeface="Times New Roman" panose="02020603050405020304" pitchFamily="18" charset="0"/>
              </a:rPr>
              <a:t> % </a:t>
            </a:r>
            <a:r>
              <a:rPr lang="en-US" altLang="vi-VN" sz="3600" b="1" dirty="0" err="1">
                <a:solidFill>
                  <a:srgbClr val="FF0000"/>
                </a:solidFill>
                <a:latin typeface="Times New Roman" panose="02020603050405020304" pitchFamily="18" charset="0"/>
              </a:rPr>
              <a:t>dân</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số</a:t>
            </a:r>
            <a:r>
              <a:rPr lang="en-US" altLang="vi-VN" sz="3600" b="1" dirty="0">
                <a:solidFill>
                  <a:srgbClr val="FF0000"/>
                </a:solidFill>
                <a:latin typeface="Times New Roman" panose="02020603050405020304" pitchFamily="18" charset="0"/>
              </a:rPr>
              <a:t>? </a:t>
            </a:r>
            <a:endParaRPr lang="vi-VN" altLang="vi-VN" sz="3600" b="1" dirty="0">
              <a:solidFill>
                <a:srgbClr val="FF0000"/>
              </a:solidFill>
              <a:latin typeface="Times New Roman" panose="02020603050405020304" pitchFamily="18" charset="0"/>
            </a:endParaRPr>
          </a:p>
        </p:txBody>
      </p:sp>
      <p:sp>
        <p:nvSpPr>
          <p:cNvPr id="4" name="TextBox 3"/>
          <p:cNvSpPr txBox="1"/>
          <p:nvPr/>
        </p:nvSpPr>
        <p:spPr>
          <a:xfrm>
            <a:off x="37090" y="4182313"/>
            <a:ext cx="7551242" cy="1200329"/>
          </a:xfrm>
          <a:prstGeom prst="rect">
            <a:avLst/>
          </a:prstGeom>
          <a:noFill/>
        </p:spPr>
        <p:txBody>
          <a:bodyPr wrap="square" rtlCol="0">
            <a:spAutoFit/>
          </a:bodyPr>
          <a:lstStyle/>
          <a:p>
            <a:pPr algn="just">
              <a:spcBef>
                <a:spcPts val="600"/>
              </a:spcBef>
              <a:spcAft>
                <a:spcPts val="600"/>
              </a:spcAft>
            </a:pP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Tỉ lệ dân </a:t>
            </a:r>
            <a:r>
              <a:rPr lang="en-US" sz="3600" dirty="0" err="1">
                <a:latin typeface="Times New Roman" panose="02020603050405020304" pitchFamily="18" charset="0"/>
                <a:cs typeface="Times New Roman" panose="02020603050405020304" pitchFamily="18" charset="0"/>
              </a:rPr>
              <a:t>thành</a:t>
            </a:r>
            <a:r>
              <a:rPr lang="vi-VN" sz="3600" dirty="0">
                <a:latin typeface="Times New Roman" panose="02020603050405020304" pitchFamily="18" charset="0"/>
                <a:cs typeface="Times New Roman" panose="02020603050405020304" pitchFamily="18" charset="0"/>
              </a:rPr>
              <a:t> thị </a:t>
            </a:r>
            <a:r>
              <a:rPr lang="en-US" sz="3600" dirty="0" err="1">
                <a:latin typeface="Times New Roman" panose="02020603050405020304" pitchFamily="18" charset="0"/>
                <a:cs typeface="Times New Roman" panose="02020603050405020304" pitchFamily="18" charset="0"/>
              </a:rPr>
              <a:t>chiếm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vi-VN" sz="3600" dirty="0">
                <a:latin typeface="Times New Roman" panose="02020603050405020304" pitchFamily="18" charset="0"/>
                <a:cs typeface="Times New Roman" panose="02020603050405020304" pitchFamily="18" charset="0"/>
              </a:rPr>
              <a:t> 80% số dân (năm 2020</a:t>
            </a:r>
            <a:r>
              <a:rPr lang="vi-VN" sz="3600" dirty="0" smtClean="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46255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4889" y="177800"/>
            <a:ext cx="7507111" cy="6561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4512623" cy="2862322"/>
          </a:xfrm>
          <a:prstGeom prst="rect">
            <a:avLst/>
          </a:prstGeom>
          <a:noFill/>
        </p:spPr>
        <p:txBody>
          <a:bodyPr wrap="square">
            <a:spAutoFit/>
          </a:bodyPr>
          <a:lstStyle/>
          <a:p>
            <a:pPr>
              <a:spcBef>
                <a:spcPct val="0"/>
              </a:spcBef>
            </a:pPr>
            <a:r>
              <a:rPr lang="en-US" altLang="vi-VN" sz="3600" b="1" dirty="0" err="1" smtClean="0">
                <a:solidFill>
                  <a:srgbClr val="FF0000"/>
                </a:solidFill>
                <a:latin typeface="Times New Roman" panose="02020603050405020304" pitchFamily="18" charset="0"/>
              </a:rPr>
              <a:t>Em</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hãy</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nêu</a:t>
            </a:r>
            <a:r>
              <a:rPr lang="en-US" altLang="vi-VN" sz="3600" b="1" dirty="0" smtClean="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đặc</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điểm</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của</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quá</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trình</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đô</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thị</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hóa</a:t>
            </a:r>
            <a:r>
              <a:rPr lang="en-US" altLang="vi-VN" sz="3600" b="1" dirty="0">
                <a:solidFill>
                  <a:srgbClr val="FF0000"/>
                </a:solidFill>
                <a:latin typeface="Times New Roman" panose="02020603050405020304" pitchFamily="18" charset="0"/>
              </a:rPr>
              <a:t> ở </a:t>
            </a:r>
            <a:r>
              <a:rPr lang="en-US" altLang="vi-VN" sz="3600" b="1" dirty="0" err="1">
                <a:solidFill>
                  <a:srgbClr val="FF0000"/>
                </a:solidFill>
                <a:latin typeface="Times New Roman" panose="02020603050405020304" pitchFamily="18" charset="0"/>
              </a:rPr>
              <a:t>Trung</a:t>
            </a:r>
            <a:r>
              <a:rPr lang="en-US" altLang="vi-VN" sz="3600" b="1" dirty="0">
                <a:solidFill>
                  <a:srgbClr val="FF0000"/>
                </a:solidFill>
                <a:latin typeface="Times New Roman" panose="02020603050405020304" pitchFamily="18" charset="0"/>
              </a:rPr>
              <a:t> </a:t>
            </a:r>
            <a:r>
              <a:rPr lang="en-US" altLang="vi-VN" sz="3600" b="1" dirty="0" err="1">
                <a:solidFill>
                  <a:srgbClr val="FF0000"/>
                </a:solidFill>
                <a:latin typeface="Times New Roman" panose="02020603050405020304" pitchFamily="18" charset="0"/>
              </a:rPr>
              <a:t>và</a:t>
            </a:r>
            <a:r>
              <a:rPr lang="en-US" altLang="vi-VN" sz="3600" b="1" dirty="0">
                <a:solidFill>
                  <a:srgbClr val="FF0000"/>
                </a:solidFill>
                <a:latin typeface="Times New Roman" panose="02020603050405020304" pitchFamily="18" charset="0"/>
              </a:rPr>
              <a:t> Nam </a:t>
            </a:r>
            <a:r>
              <a:rPr lang="en-US" altLang="vi-VN" sz="3600" b="1" dirty="0" err="1">
                <a:solidFill>
                  <a:srgbClr val="FF0000"/>
                </a:solidFill>
                <a:latin typeface="Times New Roman" panose="02020603050405020304" pitchFamily="18" charset="0"/>
              </a:rPr>
              <a:t>Mĩ</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Nguyên</a:t>
            </a:r>
            <a:r>
              <a:rPr lang="en-US" altLang="vi-VN" sz="3600" b="1" dirty="0" smtClean="0">
                <a:solidFill>
                  <a:srgbClr val="FF0000"/>
                </a:solidFill>
                <a:latin typeface="Times New Roman" panose="02020603050405020304" pitchFamily="18" charset="0"/>
              </a:rPr>
              <a:t> </a:t>
            </a:r>
            <a:r>
              <a:rPr lang="en-US" altLang="vi-VN" sz="3600" b="1" dirty="0" err="1" smtClean="0">
                <a:solidFill>
                  <a:srgbClr val="FF0000"/>
                </a:solidFill>
                <a:latin typeface="Times New Roman" panose="02020603050405020304" pitchFamily="18" charset="0"/>
              </a:rPr>
              <a:t>nhân</a:t>
            </a:r>
            <a:r>
              <a:rPr lang="en-US" altLang="vi-VN" sz="3600" b="1" dirty="0" smtClean="0">
                <a:solidFill>
                  <a:srgbClr val="FF0000"/>
                </a:solidFill>
                <a:latin typeface="Times New Roman" panose="02020603050405020304" pitchFamily="18" charset="0"/>
              </a:rPr>
              <a:t>? </a:t>
            </a:r>
            <a:endParaRPr lang="vi-VN" altLang="vi-VN" sz="3600" b="1" dirty="0" smtClean="0">
              <a:solidFill>
                <a:srgbClr val="FF0000"/>
              </a:solidFill>
              <a:latin typeface="Times New Roman" panose="02020603050405020304" pitchFamily="18" charset="0"/>
            </a:endParaRPr>
          </a:p>
          <a:p>
            <a:pPr>
              <a:defRPr/>
            </a:pP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86134" y="2766951"/>
            <a:ext cx="4684889" cy="2662267"/>
          </a:xfrm>
          <a:prstGeom prst="rect">
            <a:avLst/>
          </a:prstGeom>
          <a:noFill/>
        </p:spPr>
        <p:txBody>
          <a:bodyPr wrap="square" rtlCol="0">
            <a:spAutoFit/>
          </a:bodyPr>
          <a:lstStyle/>
          <a:p>
            <a:pPr algn="just">
              <a:spcBef>
                <a:spcPts val="600"/>
              </a:spcBef>
              <a:spcAft>
                <a:spcPts val="600"/>
              </a:spcAft>
            </a:pPr>
            <a:r>
              <a:rPr lang="en-US" sz="3600" dirty="0" smtClean="0">
                <a:latin typeface="Times New Roman" panose="02020603050405020304" pitchFamily="18" charset="0"/>
                <a:cs typeface="Times New Roman" panose="02020603050405020304" pitchFamily="18" charset="0"/>
              </a:rPr>
              <a:t>-</a:t>
            </a:r>
            <a:r>
              <a:rPr lang="vi-VN"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Đ</a:t>
            </a:r>
            <a:r>
              <a:rPr lang="vi-VN" sz="3600" dirty="0" smtClean="0">
                <a:latin typeface="Times New Roman" panose="02020603050405020304" pitchFamily="18" charset="0"/>
                <a:cs typeface="Times New Roman" panose="02020603050405020304" pitchFamily="18" charset="0"/>
              </a:rPr>
              <a:t>ô </a:t>
            </a:r>
            <a:r>
              <a:rPr lang="vi-VN" sz="3600" dirty="0">
                <a:latin typeface="Times New Roman" panose="02020603050405020304" pitchFamily="18" charset="0"/>
                <a:cs typeface="Times New Roman" panose="02020603050405020304" pitchFamily="18" charset="0"/>
              </a:rPr>
              <a:t>thị hoá mang tính </a:t>
            </a:r>
            <a:r>
              <a:rPr lang="vi-VN" sz="3600" dirty="0">
                <a:solidFill>
                  <a:srgbClr val="C00000"/>
                </a:solidFill>
                <a:latin typeface="Times New Roman" panose="02020603050405020304" pitchFamily="18" charset="0"/>
                <a:cs typeface="Times New Roman" panose="02020603050405020304" pitchFamily="18" charset="0"/>
              </a:rPr>
              <a:t>tự </a:t>
            </a:r>
            <a:r>
              <a:rPr lang="vi-VN" sz="3600" dirty="0" smtClean="0">
                <a:solidFill>
                  <a:srgbClr val="C00000"/>
                </a:solidFill>
                <a:latin typeface="Times New Roman" panose="02020603050405020304" pitchFamily="18" charset="0"/>
                <a:cs typeface="Times New Roman" panose="02020603050405020304" pitchFamily="18" charset="0"/>
              </a:rPr>
              <a:t>phát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do </a:t>
            </a:r>
            <a:r>
              <a:rPr lang="en-US" sz="3600" dirty="0" err="1" smtClean="0">
                <a:latin typeface="Times New Roman" panose="02020603050405020304" pitchFamily="18" charset="0"/>
                <a:cs typeface="Times New Roman" panose="02020603050405020304" pitchFamily="18" charset="0"/>
              </a:rPr>
              <a:t>chính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ruộng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triệt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3009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1484</TotalTime>
  <Words>1909</Words>
  <Application>Microsoft Office PowerPoint</Application>
  <PresentationFormat>Widescreen</PresentationFormat>
  <Paragraphs>242</Paragraphs>
  <Slides>39</Slides>
  <Notes>12</Notes>
  <HiddenSlides>0</HiddenSlides>
  <MMClips>4</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#9Slide03 Open Sans ExtraBold</vt:lpstr>
      <vt:lpstr>#9Slide03 Roboto Medium</vt:lpstr>
      <vt:lpstr>#9Slide03 SFU Futura_12</vt:lpstr>
      <vt:lpstr>Arial</vt:lpstr>
      <vt:lpstr>Calibri</vt:lpstr>
      <vt:lpstr>Calibri Light</vt:lpstr>
      <vt:lpstr>Cambria</vt:lpstr>
      <vt:lpstr>Kids</vt:lpstr>
      <vt:lpstr>Times New Roman</vt:lpstr>
      <vt:lpstr>Wingdings</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những tỉnh/thành phố đô thị đông dân ở Việt Nam? Nêu mặc thuận lợi?</vt:lpstr>
      <vt:lpstr>Thảo luận Dựa vào 2 biểu đồ, so sánh đặc điểm  đô thị hóa Trung  và Nam Mỹ với đặc điểm đô thị hóa Bắc Mỹ ( giống và khác nhau)</vt:lpstr>
      <vt:lpstr>PowerPoint Presentation</vt:lpstr>
      <vt:lpstr>Thảo luận Dựa vào 2 biểu đồ, so sánh đặc điểm  đô thị hóa Trung  và Nam Mĩ với đặc điểm đô thị hóa Bắc Mĩ ( Giống và khác nhau)</vt:lpstr>
      <vt:lpstr>So sánh đặc điểm  đô thị hóa ở Trung và Nam Mĩ với đặc điểm đô thị hóa ở Bắc Mĩ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 HANH</dc:creator>
  <cp:lastModifiedBy>CO HANH</cp:lastModifiedBy>
  <cp:revision>132</cp:revision>
  <dcterms:created xsi:type="dcterms:W3CDTF">2024-03-04T01:29:55Z</dcterms:created>
  <dcterms:modified xsi:type="dcterms:W3CDTF">2024-03-07T07:42:36Z</dcterms:modified>
</cp:coreProperties>
</file>