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732" r:id="rId3"/>
  </p:sldMasterIdLst>
  <p:notesMasterIdLst>
    <p:notesMasterId r:id="rId49"/>
  </p:notesMasterIdLst>
  <p:sldIdLst>
    <p:sldId id="268" r:id="rId4"/>
    <p:sldId id="269" r:id="rId5"/>
    <p:sldId id="1603" r:id="rId6"/>
    <p:sldId id="257" r:id="rId7"/>
    <p:sldId id="263" r:id="rId8"/>
    <p:sldId id="296" r:id="rId9"/>
    <p:sldId id="1597" r:id="rId10"/>
    <p:sldId id="295" r:id="rId11"/>
    <p:sldId id="345" r:id="rId12"/>
    <p:sldId id="1598" r:id="rId13"/>
    <p:sldId id="341" r:id="rId14"/>
    <p:sldId id="1599" r:id="rId15"/>
    <p:sldId id="342" r:id="rId16"/>
    <p:sldId id="343" r:id="rId17"/>
    <p:sldId id="344" r:id="rId18"/>
    <p:sldId id="267" r:id="rId19"/>
    <p:sldId id="340" r:id="rId20"/>
    <p:sldId id="279" r:id="rId21"/>
    <p:sldId id="346" r:id="rId22"/>
    <p:sldId id="266" r:id="rId23"/>
    <p:sldId id="347" r:id="rId24"/>
    <p:sldId id="1600" r:id="rId25"/>
    <p:sldId id="1601" r:id="rId26"/>
    <p:sldId id="388" r:id="rId27"/>
    <p:sldId id="262" r:id="rId28"/>
    <p:sldId id="1605" r:id="rId29"/>
    <p:sldId id="281" r:id="rId30"/>
    <p:sldId id="1596" r:id="rId31"/>
    <p:sldId id="1602" r:id="rId32"/>
    <p:sldId id="282" r:id="rId33"/>
    <p:sldId id="331" r:id="rId34"/>
    <p:sldId id="310" r:id="rId35"/>
    <p:sldId id="31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297" r:id="rId44"/>
    <p:sldId id="288" r:id="rId45"/>
    <p:sldId id="1604" r:id="rId46"/>
    <p:sldId id="294" r:id="rId47"/>
    <p:sldId id="339" r:id="rId48"/>
  </p:sldIdLst>
  <p:sldSz cx="12192000" cy="6858000"/>
  <p:notesSz cx="6858000" cy="9144000"/>
  <p:embeddedFontLst>
    <p:embeddedFont>
      <p:font typeface="#9Slide03 IcielUni Sans Heavy" pitchFamily="2" charset="77"/>
      <p:bold r:id="rId50"/>
    </p:embeddedFont>
    <p:embeddedFont>
      <p:font typeface="#9Slide03 Roboto Black" panose="02000000000000000000" pitchFamily="2" charset="0"/>
      <p:bold r:id="rId51"/>
    </p:embeddedFont>
    <p:embeddedFont>
      <p:font typeface="#9Slide03 Roboto Bold" panose="02000000000000000000" pitchFamily="2" charset="0"/>
      <p:bold r:id="rId52"/>
    </p:embeddedFont>
    <p:embeddedFont>
      <p:font typeface="#9Slide03 Roboto Medium" panose="02000000000000000000" pitchFamily="2" charset="0"/>
      <p:regular r:id="rId53"/>
    </p:embeddedFont>
    <p:embeddedFont>
      <p:font typeface="Asap" panose="020B0604020202020204" pitchFamily="34" charset="0"/>
      <p:regular r:id="rId54"/>
      <p:bold r:id="rId55"/>
      <p:italic r:id="rId56"/>
      <p:boldItalic r:id="rId57"/>
    </p:embeddedFont>
    <p:embeddedFont>
      <p:font typeface="Bebas Neue" panose="020B0606020202050201" pitchFamily="34" charset="77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Fredoka One" panose="02000000000000000000" pitchFamily="2" charset="77"/>
      <p:regular r:id="rId63"/>
    </p:embeddedFont>
    <p:embeddedFont>
      <p:font typeface="Livvic" pitchFamily="2" charset="77"/>
      <p:regular r:id="rId64"/>
      <p:bold r:id="rId65"/>
      <p:italic r:id="rId66"/>
      <p:boldItalic r:id="rId67"/>
    </p:embeddedFont>
    <p:embeddedFont>
      <p:font typeface="Open Sans" panose="020B0606030504020204" pitchFamily="34" charset="0"/>
      <p:regular r:id="rId68"/>
      <p:bold r:id="rId69"/>
      <p:italic r:id="rId70"/>
      <p:boldItalic r:id="rId71"/>
    </p:embeddedFont>
    <p:embeddedFont>
      <p:font typeface="Open Sans SemiBold" panose="020F0502020204030204" pitchFamily="34" charset="0"/>
      <p:regular r:id="rId72"/>
      <p:bold r:id="rId73"/>
      <p:italic r:id="rId74"/>
      <p:boldItalic r:id="rId75"/>
    </p:embeddedFont>
    <p:embeddedFont>
      <p:font typeface="Patrick Hand" pitchFamily="2" charset="77"/>
      <p:regular r:id="rId76"/>
    </p:embeddedFont>
    <p:embeddedFont>
      <p:font typeface="PT Sans" panose="020B0503020203020204" pitchFamily="34" charset="77"/>
      <p:regular r:id="rId77"/>
      <p:bold r:id="rId78"/>
      <p:italic r:id="rId79"/>
      <p:boldItalic r:id="rId80"/>
    </p:embeddedFont>
    <p:embeddedFont>
      <p:font typeface="Quicksand" pitchFamily="2" charset="77"/>
      <p:regular r:id="rId81"/>
      <p:bold r:id="rId82"/>
    </p:embeddedFont>
    <p:embeddedFont>
      <p:font typeface="Quicksand Medium" pitchFamily="2" charset="77"/>
      <p:regular r:id="rId83"/>
    </p:embeddedFont>
    <p:embeddedFont>
      <p:font typeface="Roboto" panose="02000000000000000000" pitchFamily="2" charset="0"/>
      <p:regular r:id="rId84"/>
      <p:bold r:id="rId85"/>
      <p:italic r:id="rId86"/>
      <p:boldItalic r:id="rId87"/>
    </p:embeddedFont>
    <p:embeddedFont>
      <p:font typeface="Roboto Condensed Light" panose="020F0302020204030204" pitchFamily="34" charset="0"/>
      <p:regular r:id="rId88"/>
      <p:italic r:id="rId8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6BB8"/>
    <a:srgbClr val="1A237E"/>
    <a:srgbClr val="FF4C46"/>
    <a:srgbClr val="4472C4"/>
    <a:srgbClr val="4272CA"/>
    <a:srgbClr val="FFFFFF"/>
    <a:srgbClr val="1C4112"/>
    <a:srgbClr val="B4CDEC"/>
    <a:srgbClr val="5E142A"/>
    <a:srgbClr val="81B4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54" autoAdjust="0"/>
    <p:restoredTop sz="92461"/>
  </p:normalViewPr>
  <p:slideViewPr>
    <p:cSldViewPr snapToGrid="0">
      <p:cViewPr varScale="1">
        <p:scale>
          <a:sx n="43" d="100"/>
          <a:sy n="43" d="100"/>
        </p:scale>
        <p:origin x="22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84" Type="http://schemas.openxmlformats.org/officeDocument/2006/relationships/font" Target="fonts/font35.fntdata"/><Relationship Id="rId89" Type="http://schemas.openxmlformats.org/officeDocument/2006/relationships/font" Target="fonts/font40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74" Type="http://schemas.openxmlformats.org/officeDocument/2006/relationships/font" Target="fonts/font25.fntdata"/><Relationship Id="rId79" Type="http://schemas.openxmlformats.org/officeDocument/2006/relationships/font" Target="fonts/font30.fntdata"/><Relationship Id="rId5" Type="http://schemas.openxmlformats.org/officeDocument/2006/relationships/slide" Target="slides/slide2.xml"/><Relationship Id="rId90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font" Target="fonts/font31.fntdata"/><Relationship Id="rId85" Type="http://schemas.openxmlformats.org/officeDocument/2006/relationships/font" Target="fonts/font36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83" Type="http://schemas.openxmlformats.org/officeDocument/2006/relationships/font" Target="fonts/font34.fntdata"/><Relationship Id="rId88" Type="http://schemas.openxmlformats.org/officeDocument/2006/relationships/font" Target="fonts/font39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font" Target="fonts/font29.fntdata"/><Relationship Id="rId81" Type="http://schemas.openxmlformats.org/officeDocument/2006/relationships/font" Target="fonts/font32.fntdata"/><Relationship Id="rId86" Type="http://schemas.openxmlformats.org/officeDocument/2006/relationships/font" Target="fonts/font3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font" Target="fonts/font27.fntdata"/><Relationship Id="rId7" Type="http://schemas.openxmlformats.org/officeDocument/2006/relationships/slide" Target="slides/slide4.xml"/><Relationship Id="rId71" Type="http://schemas.openxmlformats.org/officeDocument/2006/relationships/font" Target="fonts/font22.fntdata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7.fntdata"/><Relationship Id="rId87" Type="http://schemas.openxmlformats.org/officeDocument/2006/relationships/font" Target="fonts/font38.fntdata"/><Relationship Id="rId61" Type="http://schemas.openxmlformats.org/officeDocument/2006/relationships/font" Target="fonts/font12.fntdata"/><Relationship Id="rId82" Type="http://schemas.openxmlformats.org/officeDocument/2006/relationships/font" Target="fonts/font33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font" Target="fonts/font7.fntdata"/><Relationship Id="rId77" Type="http://schemas.openxmlformats.org/officeDocument/2006/relationships/font" Target="fonts/font28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2T13:30:37.471"/>
    </inkml:context>
    <inkml:brush xml:id="br0">
      <inkml:brushProperty name="width" value="0.1" units="cm"/>
      <inkml:brushProperty name="height" value="0.1" units="cm"/>
      <inkml:brushProperty name="color" value="#4472C4"/>
    </inkml:brush>
  </inkml:definitions>
  <inkml:trace contextRef="#ctx0" brushRef="#br0">2079 156 24575,'13'0'0,"0"0"0,0 0 0,0 0 0,-1 0 0,1 0 0,0 0 0,0 0 0,0 0 0,0 0 0,-1 0 0,1 0 0,0 0 0,0 0 0,0 0 0,0-5 0,0 3 0,-1-4 0,1 6 0,-6-5 0,5 3 0,-11-9 0,11 9 0,-5-4 0,0 1 0,4 3 0,-9-9 0,9 9 0,-4-4 0,1 1 0,3 3 0,-10-9 0,11 9 0,-11-9 0,11 9 0,-5-4 0,0 1 0,4 3 0,-9-10 0,9 11 0,-4-5 0,6 6 0,-6-6 0,5 5 0,-5-5 0,6 6 0,0 0 0,-1 0 0,1 0 0,0 0 0,0 0 0,0 0 0,0-6 0,0 5 0,-1-5 0,1 6 0,0 0 0,0 0 0,0 0 0,0 0 0,-1 0 0,1 0 0,0 0 0,0 0 0,0 0 0,0 0 0,0 0 0,-1 0 0,1 0 0,0 0 0,0 0 0,0 0 0,0 0 0,0 0 0,-1 0 0,1 0 0,0 0 0,0 0 0,0 0 0,0 0 0,-1 0 0,1 0 0,0 0 0,0 0 0,0 0 0,0 0 0,0 0 0,-1 0 0,1 0 0,0 0 0,0 0 0,0 0 0,0 0 0,0 0 0,-1 0 0,1 0 0,0 0 0,0 0 0,0 0 0,0 0 0,-1 0 0,1 0 0,0 0 0,0 0 0,0 0 0,0 0 0,0 0 0,-1 0 0,1 0 0,0 0 0,0 0 0,0 0 0,0 0 0,0 0 0,-1 0 0,1 0 0,0 0 0,0 0 0,0 0 0,0 0 0,-1 0 0,1 0 0,0 0 0,0 0 0,0 0 0,0 0 0,0 0 0,-1 0 0,1 0 0,0 0 0,0 0 0,0 0 0,0 0 0,0 0 0,-1 0 0,1 0 0,0 0 0,0 0 0,0 0 0,0 0 0,-1 0 0,1 0 0,0 0 0,0 0 0,0 0 0,0 0 0,0 0 0,-1 0 0,1 0 0,0 0 0,0 0 0,0 0 0,0 0 0,0 0 0,-1 0 0,1 0 0,0 0 0,0 0 0,0 0 0,0 0 0,-1 0 0,1 0 0,0 0 0,0 0 0,0 0 0,0 0 0,0 0 0,-1 0 0,1 0 0,0 0 0,0 0 0,0 0 0,0 0 0,-1 0 0,1 0 0,0 0 0,0 0 0,0 0 0,0 0 0,0 0 0,-1 0 0,1 0 0,0 0 0,0 0 0,0 0 0,0 0 0,0 0 0,-1 0 0,1 0 0,0 0 0,0 0 0,0 0 0,0 0 0,-1 0 0,1 0 0,0 0 0,0 0 0,0 0 0,0 0 0,0 0 0,-1 0 0,1 0 0,0 0 0,0 0 0,0 0 0,0 0 0,0 0 0,-1 0 0,1 0 0,0 0 0,0 0 0,0 0 0,0 0 0,-1 0 0,1 0 0,0 0 0,0 0 0,0 0 0,0 0 0,0 0 0,-1 0 0,1 0 0,0 0 0,0 0 0,0 0 0,0 0 0,0 0 0,-1 0 0,1 0 0,0 0 0,0 0 0,0 0 0,0 0 0,-1 0 0,1 0 0,0 0 0,0 0 0,0 0 0,0 0 0,0 0 0,-1 0 0,-4 6 0,3-5 0,-10 11 0,11-11 0,-11 11 0,11-11 0,-11 10 0,11-3 0,-11 4 0,10-4 0,-9 3 0,9-10 0,-9 11 0,9-11 0,-4 5 0,0 0 0,5-5 0,-5 5 0,6-6 0,0 6 0,-1-5 0,-4 10 0,3-9 0,-10 9 0,11-4 0,-11 6 0,11-6 0,-11 5 0,5-5 0,-6 6 0,6 0 0,-5 0 0,5-1 0,-6 1 0,0 0 0,0 0 0,0 0 0,0 0 0,0-1 0,0 1 0,0 0 0,0 0 0,0 0 0,0 0 0,-6-6 0,4 4 0,-9-9 0,9 9 0,-9-9 0,9 9 0,-9-10 0,4 5 0,-1 0 0,-3-5 0,9 11 0,-9-11 0,4 5 0,-1 0 0,-3-5 0,9 10 0,-9-9 0,9 9 0,-9-9 0,9 9 0,-9-9 0,9 9 0,-9-10 0,9 11 0,-9-5 0,9 6 0,-9 0 0,9-1 0,-9-4 0,9 3 0,-3-4 0,-1 0 0,4 5 0,-9-11 0,9 11 0,-4-5 0,1 6 0,3-1 0,-4 1 0,1 0 0,3 0 0,-4 0 0,6 0 0,0 0 0,0-1 0,6 1 0,1-6 0,6-1 0,-6 0 0,5-5 0,-5 5 0,6-6 0,0 0 0,-1 0 0,1 0 0,0 0 0,0 0 0,-6 6 0,5-5 0,-5 5 0,6-6 0,-1 0 0,1 0 0,0 0 0,0 0 0,0 0 0,0 5 0,-1-3 0,-4 9 0,3-9 0,-4 3 0,0 1 0,5-4 0,-5 9 0,6-10 0,0 5 0,-6 0 0,4-5 0,-4 5 0,0 0 0,5-5 0,-5 5 0,0 0 0,5-5 0,-5 5 0,0-1 0,4-3 0,-9 9 0,9-9 0,-4 9 0,6-9 0,0 9 0,0-10 0,-6 11 0,4-11 0,-9 11 0,9-11 0,-9 11 0,9-11 0,-10 10 0,11-9 0,-11 9 0,11-9 0,-11 9 0,11-10 0,-11 11 0,5-5 0,-1 0 0,-3 5 0,4-5 0,-6 6 0,5-6 0,-3 4 0,3-4 0,1 6 0,-4 0 0,3 0 0,-5 0 0,0 0 0,0-1 0,6 1 0,-5 0 0,5 0 0,-6 0 0,0 0 0,0 0 0,0-1 0,0 1 0,0 0 0,0 0 0,0 0 0,0 0 0,0-1 0,0 1 0,0 0 0,0 0 0,0 0 0,0 0 0,0 0 0,0-1 0,0 1 0,0 0 0,0 0 0,0 0 0,0 0 0,0-1 0,0 1 0,0 0 0,0 0 0,0 0 0,0 0 0,0 0 0,0-1 0,0 1 0,0 0 0,0 0 0,0 0 0,0 0 0,-6-6 0,5 4 0,-5-4 0,6 6 0,0 0 0,0 0 0,0 0 0,-6-6 0,5 4 0,-5-4 0,6 6 0,0 0 0,-6 0 0,5 0 0,-5 0 0,6 0 0,-6-1 0,5 1 0,-5 0 0,6 0 0,0 0 0,-6-6 0,5 4 0,-5-3 0,6 4 0,0 1 0,0 0 0,-6-6 0,5 5 0,-5-5 0,6 6 0,0-1 0,0 1 0,0 0 0,0 0 0,-6 0 0,5 0 0,-5 0 0,6-1 0,0 1 0,-6-6 0,5 5 0,-5-5 0,6 6 0,0 0 0,-6-6 0,5 4 0,-5-4 0,6 6 0,0 0 0,-6 0 0,5 0 0,-5 0 0,6-1 0,-6-4 0,5 3 0,-5-4 0,0 6 0,5 0 0,-11-6 0,11 4 0,-5-3 0,0 4 0,5 1 0,-11 0 0,11 0 0,-11 0 0,11 0 0,-5 0 0,6-1 0,-6-4 0,5 3 0,-5-4 0,6 6 0,-6-6 0,5 4 0,-5-3 0,0-1 0,5 4 0,-11-4 0,11 6 0,-5 0 0,0-6 0,5 5 0,-5-5 0,0 0 0,5 4 0,-5-4 0,0 1 0,5 3 0,-5-4 0,0 0 0,5 5 0,-5-5 0,6 6 0,-6-6 0,5 4 0,-11-4 0,11 6 0,-11-6 0,11 5 0,-11-11 0,11 11 0,-5-5 0,0 0 0,5 4 0,-11-9 0,11 9 0,-11-9 0,11 9 0,-11-10 0,5 11 0,-6-11 0,5 11 0,-3-11 0,4 11 0,-6-11 0,5 10 0,-3-9 0,9 9 0,-9-9 0,4 3 0,-1 1 0,-3-4 0,4 3 0,-1 1 0,-3-5 0,9 11 0,-9-11 0,4 5 0,-6 0 0,0-5 0,0 5 0,5 0 0,-3 1 0,3 0 0,1 4 0,-4-9 0,3 3 0,1 1 0,-4-5 0,9 11 0,-9-11 0,9 11 0,-9-11 0,9 11 0,-9-11 0,3 10 0,-5-9 0,6 9 0,-4-9 0,3 3 0,1 1 0,-4-4 0,3 9 0,-5-10 0,6 11 0,-4-11 0,3 5 0,1 0 0,-4-5 0,3 11 0,-5-11 0,0 10 0,0-9 0,6 9 0,-5-9 0,5 3 0,0 1 0,-5-4 0,5 9 0,0-4 0,-5 0 0,5-1 0,0 0 0,-5-5 0,5 5 0,0 0 0,-5-5 0,5 10 0,-6-9 0,0 9 0,0-9 0,0 9 0,0-10 0,6 11 0,-5-11 0,5 11 0,-6-11 0,0 5 0,6 0 0,-5-5 0,11 10 0,-11-9 0,5 4 0,-6-1 0,0-3 0,0 3 0,6 1 0,-5-4 0,5 3 0,-6-5 0,6 6 0,-5-5 0,5 5 0,-6-6 0,6 6 0,-5-5 0,5 5 0,-6-6 0,0 0 0,0 6 0,0-5 0,0 5 0,0-6 0,6 6 0,-5-5 0,5 5 0,-6-6 0,6 5 0,-5-3 0,5 4 0,-1-1 0,-3-3 0,4 3 0,-6-5 0,5 6 0,-3-4 0,4 3 0,-6 1 0,0-5 0,5 11 0,-3-11 0,4 5 0,-1 0 0,-3-5 0,4 5 0,-1 0 0,-3-5 0,4 5 0,-1-1 0,-3-3 0,4 3 0,-6 1 0,0-4 0,5 9 0,-3-10 0,9 11 0,-9-11 0,3 5 0,1 0 0,-4-5 0,3 5 0,1 0 0,-4-5 0,3 5 0,1-1 0,-4-3 0,3 9 0,-5-9 0,6 9 0,-4-9 0,9 9 0,-9-10 0,9 11 0,-9-11 0,3 5 0,1 0 0,-4-5 0,9 11 0,-9-11 0,9 10 0,-9-9 0,3 9 0,-5-4 0,0 6 0,0-6 0,6 5 0,-5-11 0,11 11 0,-11-11 0,5 10 0,-6-9 0,6 9 0,-5-9 0,11 9 0,-11-9 0,11 9 0,-11-10 0,11 11 0,-11-11 0,5 5 0,0 0 0,-5-5 0,11 11 0,-11-11 0,11 10 0,-11-9 0,5 9 0,-6-9 0,6 9 0,-5-9 0,11 9 0,-11-10 0,11 11 0,-11-11 0,11 11 0,-11-11 0,11 11 0,-11-11 0,5 10 0,-6-9 0,6 9 0,-5-9 0,11 9 0,-11-9 0,11 9 0,-11-10 0,11 11 0,-11-11 0,5 11 0,-6-11 0,6 10 0,-5-9 0,11 9 0,-11-9 0,11 9 0,-11-9 0,5 3 0,0 1 0,-5-5 0,5 11 0,-6-5 0,6 6 0,-5-6 0,11 4 0,-11-9 0,5 9 0,0-4 0,-5 1 0,11 3 0,-11-4 0,5 0 0,0 5 0,-5-11 0,11 11 0,-11-11 0,10 10 0,-9-9 0,4 4 0,-1-1 0,-3-3 0,4 9 0,-6-9 0,0 9 0,0-10 0,0 5 0,0-6 0,0 0 0,0 0 0,0 0 0,0 0 0,0 0 0,0 0 0,0 0 0,0 0 0,0 0 0,-1 0 0,1 0 0,0 0 0,0 0 0,0 0 0,0 0 0,0 0 0,0 0 0,0 0 0,0 0 0,0 0 0,0 0 0,0 0 0,0 0 0,0 0 0,0 0 0,0 0 0,0 0 0,0 0 0,0 0 0,0 0 0,0 0 0,6-6 0,-5 5 0,5-11 0,-6 11 0,6-11 0,-5 5 0,5-6 0,-6 0 0,6 0 0,-5 6 0,5-5 0,0 5 0,-5 0 0,11-5 0,-11 5 0,11-6 0,-5 0 0,0 6 0,5-5 0,-5 5 0,6-6 0,0 0 0,-6 0 0,5 0 0,-5 0 0,0 6 0,5-5 0,-5 5 0,0 0 0,5-5 0,-11 11 0,11-11 0,-11 5 0,11-6 0,-11 6 0,11-5 0,-11 5 0,11-6 0,-11 5 0,11-3 0,-5 4 0,0-6 0,5 0 0,-11 0 0,11 0 0,-11 0 0,11 0 0,-5 0 0,0 0 0,5 0 0,-11 0 0,11 0 0,-11 0 0,11 0 0,-5 0 0,0 5 0,5-3 0,-5 4 0,0-1 0,5-3 0,-5 3 0,0-5 0,5 0 0,-5 0 0,0 6 0,5-4 0,-11 3 0,11-5 0,-11 0 0,11 0 0,-5 0 0,0 6 0,5-4 0,-5 3 0,0 1 0,5-4 0,-11 9 0,11-9 0,-5 3 0,0 1 0,5-4 0,-11 3 0,11-5 0,-11 6 0,11-5 0,-11 11 0,5-11 0,-6 5 0,0 0 0,6-5 0,-5 11 0,10-11 0,-9 11 0,9-11 0,-9 11 0,4-11 0,-6 11 0,5-11 0,-3 11 0,4-5 0,-6 0 0,0 5 0,0-5 0,0 0 0,0 5 0,0-5 0,0 6 0,0 0 0,0 0 0,0-6 0,0 5 0,-1-5 0,1 6 0,0 0 0,0 0 0,6-6 0,-4 5 0,3-5 0,-5 6 0,0 0 0,6-6 0,-4 5 0,3-5 0,1 0 0,-4 5 0,3-5 0,1 0 0,-4 5 0,3-5 0,-5 0 0,0 5 0,0-5 0,6 0 0,-4 5 0,3-5 0,-5 0 0,0 5 0,0-11 0,0 11 0,0-5 0,0 6 0,0-6 0,0 5 0,0-11 0,0 5 0,0 0 0,0 1 0,0 0 0,0 5 0,0-5 0,0 6 0,0 0 0,0-6 0,0 5 0,0-5 0,0 0 0,0-1 0,0 0 0,0-5 0,0 11 0,6-11 0,-5 11 0,5-5 0,0 0 0,-5 5 0,5-5 0,0 0 0,-5 5 0,5-5 0,-6 0 0,0 5 0,0-11 0,0 11 0,0-11 0,0 11 0,6-11 0,-5 11 0,5-5 0,0 0 0,-5 5 0,5-5 0,-6 0 0,0 5 0,0-11 0,0 5 0,0 0 0,5-5 0,-3 11 0,4-5 0,-1 0 0,-3 5 0,4-11 0,-6 11 0,5-11 0,-3 11 0,4-11 0,-6 11 0,5-11 0,-3 11 0,4-11 0,-6 10 0,5-9 0,-3 9 0,9-9 0,-9 9 0,4-9 0,-6 9 0,5-9 0,-3 9 0,4-9 0,-1 4 0,-3-1 0,9-3 0,-9 9 0,9-9 0,-9 9 0,3-9 0,-5 4 0,0-1 0,6-3 0,-4 9 0,9-9 0,-9 9 0,9-9 0,-9 9 0,9-9 0,-9 9 0,9-9 0,-9 4 0,3-1 0,1-3 0,-4 3 0,3-5 0,1 0 0,-4 6 0,9-4 0,-9 3 0,3-5 0,1 0 0,-5 6 0,11-4 0,-11 9 0,11-9 0,-11 9 0,11-9 0,-5 3 0,0 1 0,5-4 0,-5 3 0,0-5 0,5 0 0,-5 0 0,0 6 0,5-4 0,-11 3 0,11-5 0,-11 6 0,11-5 0,-11 5 0,11-6 0,-11 6 0,11-5 0,-5 5 0,0 0 0,5-5 0,-11 5 0,11-6 0,-11 6 0,11-5 0,-11 5 0,11-6 0,-11 0 0,11 0 0,-11 6 0,11-5 0,-11 5 0,11-6 0,-11 0 0,11 0 0,-11 0 0,11 0 0,-11 0 0,11 0 0,-11 0 0,11 0 0,-11 6 0,11-5 0,-5 5 0,0 0 0,5-5 0,-11 5 0,11-6 0,-11 0 0,11 0 0,-5 0 0,0 0 0,5 0 0,-11 6 0,11-5 0,-5 5 0,0-6 0,5 0 0,-11 0 0,11 0 0,-11 0 0,11 0 0,-11 0 0,11 0 0,-11 6 0,11-5 0,-11 5 0,11-6 0,-11 5 0,11-3 0,-11 4 0,11-6 0,-11 0 0,11 0 0,-5 0 0,0 0 0,5 0 0,-5 0 0,0 5 0,5-3 0,-5 4 0,6-6 0,-6 0 0,5 0 0,-5 0 0,0 5 0,5-3 0,-5 3 0,6-5 0,-6 0 0,5 0 0,-5 0 0,6 0 0,-6 6 0,5-4 0,-5 3 0,6-5 0,0 0 0,0 0 0,0 0 0,0 0 0,0 0 0,0 0 0,0 0 0,0 0 0,0 0 0,0 0 0,0 0 0,0 0 0,0 0 0,0 0 0,0 0 0,0 0 0,0 0 0,0 0 0,0 0 0,0 0 0,0 0 0,0 0 0,0 0 0,0 0 0,0 0 0,0 0 0,0 0 0,0 0 0,0 0 0,0 0 0,0 0 0,0 0 0,0 0 0,5 6 0,-3-5 0,9 5 0,-9-6 0,9 6 0,-9-5 0,9 11 0,-4-5 0,0 0 0,5 5 0,-11-11 0,11 5 0,-5-6 0,6 0 0,-6 0 0,4 6 0,-9-5 0,9 11 0,-10-11 0,11 11 0,-11-11 0,11 11 0,-11-11 0,11 11 0,-11-11 0,10 5 0,-9-6 0,9 6 0,-9-5 0,9 11 0,-10-11 0,11 11 0,-11-11 0,11 11 0,-11-11 0,11 10 0,-11-9 0,10 9 0,-3-9 0,4 4 0,1-1 0,-6-3 0,5 9 0,-11-9 0,11 9 0,-5-9 0,6 9 0,-6-9 0,4 9 0,-4-3 0,1-1 0,3 4 0,-4-3 0,0-1 0,5 4 0,-5-9 0,6 9 0,-6-9 0,4 9 0,-4-9 0,6 9 0,-6-9 0,5 9 0,-5-9 0,6 4 0,0-1 0,-6-3 0,4 9 0,-4-9 0,6 9 0,-6-9 0,5 9 0,-11-9 0,11 9 0,-11-9 0,10 9 0,-9-9 0,9 9 0,-9-9 0,9 3 0,-4-5 0,6 6 0,-6-4 0,5 3 0,-5-5 0,6 0 0,-1 0 0,1 6 0,-6-4 0,5 9 0,-11-9 0,11 9 0,-11-9 0,11 9 0,-11-9 0,10 9 0,-3-4 0,-1 1 0,4 3 0,-4-9 0,6 9 0,0-4 0,-6 1 0,5 3 0,-5-4 0,6 6 0,-1-6 0,1 5 0,0-5 0,0 6 0,0 0 0,0 0 0,-1 0 0,1 0 0,0 0 0,0 0 0,0 0 0,0 0 0,0 0 0,-1 0 0,1 0 0,0 0 0,0 0 0,0 0 0,0 0 0,0 0 0,-1 0 0,1 0 0,0 0 0,0 0 0,0 0 0,0 0 0,-1 0 0,1 0 0,0 0 0,0 0 0,0 0 0,0 0 0,0 0 0,-1 0 0,1 0 0,0 0 0,0 0 0,0 0 0,0 0 0,0 0 0,-1 0 0,-4 6 0,3-5 0,-4 5 0,6-6 0,0 0 0,0 0 0,-1 0 0,1 0 0,0 6 0,0-5 0,0 5 0,0-6 0,0 0 0,-1 0 0,1 0 0,0 0 0,0 0 0,0 0 0,0 0 0,0 0 0,-1 0 0,1 0 0,0 0 0,0 0 0,0 0 0,0 0 0,-1 0 0,1 0 0,0 0 0,0 0 0,0 0 0,0 0 0,0 0 0,-1 0 0,1 0 0,0 0 0,0 0 0,0 0 0,0 0 0,0 0 0,-1 0 0,1 0 0,0 0 0,0 0 0,0 0 0,0 0 0,-1 0 0,1 0 0,0 0 0,0 0 0,0 0 0,0 0 0,0 0 0,-1 0 0,1 0 0,-6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98921-C909-42DA-A14B-F7251E6F473F}" type="datetimeFigureOut">
              <a:rPr lang="en-US" smtClean="0"/>
              <a:t>3/4/24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0D163-4F61-4938-A597-0459D15CB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2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a62a012e11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a62a012e11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610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D163-4F61-4938-A597-0459D15CBA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54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>
            <a:extLst>
              <a:ext uri="{FF2B5EF4-FFF2-40B4-BE49-F238E27FC236}">
                <a16:creationId xmlns:a16="http://schemas.microsoft.com/office/drawing/2014/main" id="{6D26AC7F-708B-3883-3E2A-D4561FF3F3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4" name="Notes Placeholder 2">
            <a:extLst>
              <a:ext uri="{FF2B5EF4-FFF2-40B4-BE49-F238E27FC236}">
                <a16:creationId xmlns:a16="http://schemas.microsoft.com/office/drawing/2014/main" id="{5D61A594-16BC-38AB-A90B-DA1E52F7FB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5715" name="Slide Number Placeholder 3">
            <a:extLst>
              <a:ext uri="{FF2B5EF4-FFF2-40B4-BE49-F238E27FC236}">
                <a16:creationId xmlns:a16="http://schemas.microsoft.com/office/drawing/2014/main" id="{9A7534D0-526B-C7FD-EE29-26166CCE4D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DFD829-3A91-4AB9-880C-9F7E6A51CCE6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451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9256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4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23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13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02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4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23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E8A04-59C7-404E-9755-AFC32948012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1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a62a012e11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a62a012e11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208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963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a62a012e11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a62a012e11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939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975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a62a012e11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a62a012e11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2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a564d5cb7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a564d5cb7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0141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ea6494f76b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ea6494f76b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1332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a564d5cb7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3" name="Google Shape;3393;ga564d5cb7a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77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a62a012e11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a62a012e11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733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0D163-4F61-4938-A597-0459D15CBA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7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214633"/>
            <a:ext cx="6757600" cy="32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509496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63634" y="445634"/>
            <a:ext cx="846967" cy="509633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2179601" y="554800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960001" y="203968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2"/>
          <p:cNvGrpSpPr/>
          <p:nvPr/>
        </p:nvGrpSpPr>
        <p:grpSpPr>
          <a:xfrm>
            <a:off x="-1179241" y="1415534"/>
            <a:ext cx="14550504" cy="7237081"/>
            <a:chOff x="-886393" y="1054575"/>
            <a:chExt cx="10912878" cy="5427811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6716775" y="1054575"/>
              <a:ext cx="2746200" cy="2937275"/>
              <a:chOff x="6716775" y="1054575"/>
              <a:chExt cx="2746200" cy="29372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6716775" y="3289050"/>
                <a:ext cx="2746200" cy="702800"/>
              </a:xfrm>
              <a:custGeom>
                <a:avLst/>
                <a:gdLst/>
                <a:ahLst/>
                <a:cxnLst/>
                <a:rect l="l" t="t" r="r" b="b"/>
                <a:pathLst>
                  <a:path w="109848" h="28112" extrusionOk="0">
                    <a:moveTo>
                      <a:pt x="54924" y="1"/>
                    </a:moveTo>
                    <a:cubicBezTo>
                      <a:pt x="24587" y="1"/>
                      <a:pt x="0" y="12586"/>
                      <a:pt x="0" y="28111"/>
                    </a:cubicBezTo>
                    <a:lnTo>
                      <a:pt x="109847" y="28111"/>
                    </a:lnTo>
                    <a:cubicBezTo>
                      <a:pt x="109847" y="12586"/>
                      <a:pt x="85261" y="1"/>
                      <a:pt x="549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" name="Google Shape;17;p2"/>
              <p:cNvGrpSpPr/>
              <p:nvPr/>
            </p:nvGrpSpPr>
            <p:grpSpPr>
              <a:xfrm>
                <a:off x="7620250" y="1054575"/>
                <a:ext cx="849850" cy="2591725"/>
                <a:chOff x="308350" y="967800"/>
                <a:chExt cx="849850" cy="2591725"/>
              </a:xfrm>
            </p:grpSpPr>
            <p:sp>
              <p:nvSpPr>
                <p:cNvPr id="18" name="Google Shape;18;p2"/>
                <p:cNvSpPr/>
                <p:nvPr/>
              </p:nvSpPr>
              <p:spPr>
                <a:xfrm>
                  <a:off x="308350" y="967800"/>
                  <a:ext cx="849850" cy="259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4" h="103669" extrusionOk="0">
                      <a:moveTo>
                        <a:pt x="13693" y="103371"/>
                      </a:moveTo>
                      <a:cubicBezTo>
                        <a:pt x="9514" y="103668"/>
                        <a:pt x="5406" y="102954"/>
                        <a:pt x="1346" y="101906"/>
                      </a:cubicBezTo>
                      <a:cubicBezTo>
                        <a:pt x="37" y="101573"/>
                        <a:pt x="1" y="101489"/>
                        <a:pt x="179" y="100192"/>
                      </a:cubicBezTo>
                      <a:cubicBezTo>
                        <a:pt x="965" y="94572"/>
                        <a:pt x="1882" y="88964"/>
                        <a:pt x="2513" y="83333"/>
                      </a:cubicBezTo>
                      <a:cubicBezTo>
                        <a:pt x="3454" y="74927"/>
                        <a:pt x="5180" y="66616"/>
                        <a:pt x="6037" y="58198"/>
                      </a:cubicBezTo>
                      <a:cubicBezTo>
                        <a:pt x="6216" y="56508"/>
                        <a:pt x="6395" y="54829"/>
                        <a:pt x="6573" y="53150"/>
                      </a:cubicBezTo>
                      <a:cubicBezTo>
                        <a:pt x="6621" y="52769"/>
                        <a:pt x="6573" y="52495"/>
                        <a:pt x="6228" y="52198"/>
                      </a:cubicBezTo>
                      <a:cubicBezTo>
                        <a:pt x="5478" y="51543"/>
                        <a:pt x="5299" y="50459"/>
                        <a:pt x="5990" y="49769"/>
                      </a:cubicBezTo>
                      <a:cubicBezTo>
                        <a:pt x="6811" y="48924"/>
                        <a:pt x="6787" y="47935"/>
                        <a:pt x="6883" y="46971"/>
                      </a:cubicBezTo>
                      <a:cubicBezTo>
                        <a:pt x="7145" y="44101"/>
                        <a:pt x="7299" y="41220"/>
                        <a:pt x="7514" y="38351"/>
                      </a:cubicBezTo>
                      <a:cubicBezTo>
                        <a:pt x="7549" y="37886"/>
                        <a:pt x="7573" y="37458"/>
                        <a:pt x="7168" y="37089"/>
                      </a:cubicBezTo>
                      <a:cubicBezTo>
                        <a:pt x="6966" y="36922"/>
                        <a:pt x="6799" y="36636"/>
                        <a:pt x="6776" y="36374"/>
                      </a:cubicBezTo>
                      <a:cubicBezTo>
                        <a:pt x="6692" y="35517"/>
                        <a:pt x="6061" y="35279"/>
                        <a:pt x="5347" y="35065"/>
                      </a:cubicBezTo>
                      <a:cubicBezTo>
                        <a:pt x="3716" y="34541"/>
                        <a:pt x="3501" y="34207"/>
                        <a:pt x="3525" y="32600"/>
                      </a:cubicBezTo>
                      <a:cubicBezTo>
                        <a:pt x="3549" y="30540"/>
                        <a:pt x="3442" y="28492"/>
                        <a:pt x="3573" y="26433"/>
                      </a:cubicBezTo>
                      <a:cubicBezTo>
                        <a:pt x="3585" y="26242"/>
                        <a:pt x="3597" y="26064"/>
                        <a:pt x="3608" y="25885"/>
                      </a:cubicBezTo>
                      <a:cubicBezTo>
                        <a:pt x="3751" y="23992"/>
                        <a:pt x="3811" y="23909"/>
                        <a:pt x="5740" y="23349"/>
                      </a:cubicBezTo>
                      <a:cubicBezTo>
                        <a:pt x="7942" y="22706"/>
                        <a:pt x="7645" y="23027"/>
                        <a:pt x="7728" y="20872"/>
                      </a:cubicBezTo>
                      <a:cubicBezTo>
                        <a:pt x="7823" y="18503"/>
                        <a:pt x="7871" y="16122"/>
                        <a:pt x="7776" y="13741"/>
                      </a:cubicBezTo>
                      <a:cubicBezTo>
                        <a:pt x="7752" y="13288"/>
                        <a:pt x="7704" y="13014"/>
                        <a:pt x="7121" y="12895"/>
                      </a:cubicBezTo>
                      <a:cubicBezTo>
                        <a:pt x="6085" y="12681"/>
                        <a:pt x="5704" y="11728"/>
                        <a:pt x="6204" y="10835"/>
                      </a:cubicBezTo>
                      <a:cubicBezTo>
                        <a:pt x="6430" y="10419"/>
                        <a:pt x="6811" y="10145"/>
                        <a:pt x="7204" y="9883"/>
                      </a:cubicBezTo>
                      <a:cubicBezTo>
                        <a:pt x="9312" y="8478"/>
                        <a:pt x="10764" y="6478"/>
                        <a:pt x="12383" y="4632"/>
                      </a:cubicBezTo>
                      <a:cubicBezTo>
                        <a:pt x="12657" y="4323"/>
                        <a:pt x="12883" y="3954"/>
                        <a:pt x="12955" y="3549"/>
                      </a:cubicBezTo>
                      <a:cubicBezTo>
                        <a:pt x="13050" y="2977"/>
                        <a:pt x="13360" y="2584"/>
                        <a:pt x="13955" y="2549"/>
                      </a:cubicBezTo>
                      <a:cubicBezTo>
                        <a:pt x="14610" y="2525"/>
                        <a:pt x="14729" y="2180"/>
                        <a:pt x="14729" y="1656"/>
                      </a:cubicBezTo>
                      <a:cubicBezTo>
                        <a:pt x="14729" y="1382"/>
                        <a:pt x="14788" y="1108"/>
                        <a:pt x="14812" y="834"/>
                      </a:cubicBezTo>
                      <a:cubicBezTo>
                        <a:pt x="14848" y="298"/>
                        <a:pt x="15122" y="1"/>
                        <a:pt x="15717" y="13"/>
                      </a:cubicBezTo>
                      <a:cubicBezTo>
                        <a:pt x="16146" y="25"/>
                        <a:pt x="16574" y="1"/>
                        <a:pt x="17003" y="13"/>
                      </a:cubicBezTo>
                      <a:cubicBezTo>
                        <a:pt x="18384" y="84"/>
                        <a:pt x="18384" y="96"/>
                        <a:pt x="18694" y="1465"/>
                      </a:cubicBezTo>
                      <a:cubicBezTo>
                        <a:pt x="18777" y="1799"/>
                        <a:pt x="18741" y="2251"/>
                        <a:pt x="19253" y="2299"/>
                      </a:cubicBezTo>
                      <a:cubicBezTo>
                        <a:pt x="20087" y="2382"/>
                        <a:pt x="20277" y="3025"/>
                        <a:pt x="20563" y="3597"/>
                      </a:cubicBezTo>
                      <a:cubicBezTo>
                        <a:pt x="21063" y="4632"/>
                        <a:pt x="21575" y="5656"/>
                        <a:pt x="22087" y="6692"/>
                      </a:cubicBezTo>
                      <a:cubicBezTo>
                        <a:pt x="22635" y="7799"/>
                        <a:pt x="23432" y="8657"/>
                        <a:pt x="24552" y="9276"/>
                      </a:cubicBezTo>
                      <a:cubicBezTo>
                        <a:pt x="25171" y="9609"/>
                        <a:pt x="25754" y="10026"/>
                        <a:pt x="26278" y="10478"/>
                      </a:cubicBezTo>
                      <a:cubicBezTo>
                        <a:pt x="27159" y="11276"/>
                        <a:pt x="27100" y="12014"/>
                        <a:pt x="26052" y="12562"/>
                      </a:cubicBezTo>
                      <a:cubicBezTo>
                        <a:pt x="25504" y="12848"/>
                        <a:pt x="25302" y="13110"/>
                        <a:pt x="25302" y="13693"/>
                      </a:cubicBezTo>
                      <a:cubicBezTo>
                        <a:pt x="25314" y="16396"/>
                        <a:pt x="25302" y="19098"/>
                        <a:pt x="25230" y="21801"/>
                      </a:cubicBezTo>
                      <a:cubicBezTo>
                        <a:pt x="25206" y="22480"/>
                        <a:pt x="25445" y="22766"/>
                        <a:pt x="26099" y="22956"/>
                      </a:cubicBezTo>
                      <a:cubicBezTo>
                        <a:pt x="27195" y="23254"/>
                        <a:pt x="28231" y="23694"/>
                        <a:pt x="29231" y="24242"/>
                      </a:cubicBezTo>
                      <a:cubicBezTo>
                        <a:pt x="29838" y="24575"/>
                        <a:pt x="30159" y="24956"/>
                        <a:pt x="30112" y="25647"/>
                      </a:cubicBezTo>
                      <a:cubicBezTo>
                        <a:pt x="29945" y="28064"/>
                        <a:pt x="29802" y="30493"/>
                        <a:pt x="29659" y="32910"/>
                      </a:cubicBezTo>
                      <a:cubicBezTo>
                        <a:pt x="29612" y="33541"/>
                        <a:pt x="29386" y="33862"/>
                        <a:pt x="28671" y="34172"/>
                      </a:cubicBezTo>
                      <a:cubicBezTo>
                        <a:pt x="27647" y="34612"/>
                        <a:pt x="27111" y="35672"/>
                        <a:pt x="26719" y="36696"/>
                      </a:cubicBezTo>
                      <a:cubicBezTo>
                        <a:pt x="26635" y="36898"/>
                        <a:pt x="26754" y="37208"/>
                        <a:pt x="26635" y="37363"/>
                      </a:cubicBezTo>
                      <a:cubicBezTo>
                        <a:pt x="25647" y="38613"/>
                        <a:pt x="26111" y="40006"/>
                        <a:pt x="26242" y="41327"/>
                      </a:cubicBezTo>
                      <a:cubicBezTo>
                        <a:pt x="26504" y="43828"/>
                        <a:pt x="26885" y="46316"/>
                        <a:pt x="27219" y="48804"/>
                      </a:cubicBezTo>
                      <a:cubicBezTo>
                        <a:pt x="27302" y="49483"/>
                        <a:pt x="27350" y="50126"/>
                        <a:pt x="28040" y="50602"/>
                      </a:cubicBezTo>
                      <a:cubicBezTo>
                        <a:pt x="28612" y="51007"/>
                        <a:pt x="28552" y="51686"/>
                        <a:pt x="28171" y="52210"/>
                      </a:cubicBezTo>
                      <a:cubicBezTo>
                        <a:pt x="27885" y="52591"/>
                        <a:pt x="27909" y="52936"/>
                        <a:pt x="27957" y="53353"/>
                      </a:cubicBezTo>
                      <a:cubicBezTo>
                        <a:pt x="28778" y="59758"/>
                        <a:pt x="29564" y="66152"/>
                        <a:pt x="30374" y="72557"/>
                      </a:cubicBezTo>
                      <a:cubicBezTo>
                        <a:pt x="30969" y="77237"/>
                        <a:pt x="31624" y="81904"/>
                        <a:pt x="32219" y="86571"/>
                      </a:cubicBezTo>
                      <a:cubicBezTo>
                        <a:pt x="32791" y="91155"/>
                        <a:pt x="33612" y="95715"/>
                        <a:pt x="33946" y="100323"/>
                      </a:cubicBezTo>
                      <a:cubicBezTo>
                        <a:pt x="33993" y="100989"/>
                        <a:pt x="33803" y="101228"/>
                        <a:pt x="33243" y="101430"/>
                      </a:cubicBezTo>
                      <a:cubicBezTo>
                        <a:pt x="31541" y="102061"/>
                        <a:pt x="29743" y="102311"/>
                        <a:pt x="27957" y="102490"/>
                      </a:cubicBezTo>
                      <a:cubicBezTo>
                        <a:pt x="23242" y="102966"/>
                        <a:pt x="18503" y="103430"/>
                        <a:pt x="13693" y="103371"/>
                      </a:cubicBezTo>
                      <a:close/>
                      <a:moveTo>
                        <a:pt x="27469" y="33981"/>
                      </a:moveTo>
                      <a:cubicBezTo>
                        <a:pt x="28373" y="33422"/>
                        <a:pt x="28671" y="32636"/>
                        <a:pt x="28790" y="31588"/>
                      </a:cubicBezTo>
                      <a:cubicBezTo>
                        <a:pt x="29016" y="29719"/>
                        <a:pt x="28826" y="27838"/>
                        <a:pt x="29124" y="25980"/>
                      </a:cubicBezTo>
                      <a:cubicBezTo>
                        <a:pt x="29219" y="25409"/>
                        <a:pt x="28921" y="25159"/>
                        <a:pt x="28457" y="24921"/>
                      </a:cubicBezTo>
                      <a:cubicBezTo>
                        <a:pt x="26468" y="23885"/>
                        <a:pt x="24337" y="23182"/>
                        <a:pt x="22099" y="23039"/>
                      </a:cubicBezTo>
                      <a:cubicBezTo>
                        <a:pt x="18944" y="22837"/>
                        <a:pt x="15777" y="22480"/>
                        <a:pt x="12586" y="22861"/>
                      </a:cubicBezTo>
                      <a:cubicBezTo>
                        <a:pt x="10157" y="23147"/>
                        <a:pt x="7811" y="23635"/>
                        <a:pt x="5513" y="24385"/>
                      </a:cubicBezTo>
                      <a:cubicBezTo>
                        <a:pt x="5049" y="24528"/>
                        <a:pt x="4680" y="24730"/>
                        <a:pt x="4644" y="25313"/>
                      </a:cubicBezTo>
                      <a:cubicBezTo>
                        <a:pt x="4478" y="27826"/>
                        <a:pt x="4311" y="30338"/>
                        <a:pt x="4490" y="32850"/>
                      </a:cubicBezTo>
                      <a:cubicBezTo>
                        <a:pt x="4561" y="33719"/>
                        <a:pt x="4942" y="34100"/>
                        <a:pt x="5787" y="34160"/>
                      </a:cubicBezTo>
                      <a:cubicBezTo>
                        <a:pt x="6680" y="34588"/>
                        <a:pt x="7561" y="34981"/>
                        <a:pt x="7692" y="36136"/>
                      </a:cubicBezTo>
                      <a:cubicBezTo>
                        <a:pt x="7752" y="36612"/>
                        <a:pt x="8264" y="36982"/>
                        <a:pt x="8776" y="36755"/>
                      </a:cubicBezTo>
                      <a:cubicBezTo>
                        <a:pt x="10193" y="36124"/>
                        <a:pt x="11729" y="36124"/>
                        <a:pt x="13217" y="35946"/>
                      </a:cubicBezTo>
                      <a:cubicBezTo>
                        <a:pt x="16467" y="35553"/>
                        <a:pt x="19718" y="35267"/>
                        <a:pt x="22897" y="36398"/>
                      </a:cubicBezTo>
                      <a:cubicBezTo>
                        <a:pt x="23813" y="36720"/>
                        <a:pt x="24766" y="36958"/>
                        <a:pt x="25802" y="37267"/>
                      </a:cubicBezTo>
                      <a:cubicBezTo>
                        <a:pt x="25778" y="36220"/>
                        <a:pt x="26290" y="35481"/>
                        <a:pt x="26933" y="34779"/>
                      </a:cubicBezTo>
                      <a:cubicBezTo>
                        <a:pt x="27147" y="34553"/>
                        <a:pt x="27290" y="34243"/>
                        <a:pt x="27469" y="33981"/>
                      </a:cubicBezTo>
                      <a:close/>
                      <a:moveTo>
                        <a:pt x="6240" y="65628"/>
                      </a:moveTo>
                      <a:cubicBezTo>
                        <a:pt x="5764" y="67462"/>
                        <a:pt x="5513" y="69331"/>
                        <a:pt x="5299" y="71212"/>
                      </a:cubicBezTo>
                      <a:cubicBezTo>
                        <a:pt x="4490" y="75093"/>
                        <a:pt x="4025" y="79022"/>
                        <a:pt x="3656" y="82963"/>
                      </a:cubicBezTo>
                      <a:cubicBezTo>
                        <a:pt x="3251" y="85738"/>
                        <a:pt x="2763" y="88488"/>
                        <a:pt x="2549" y="91274"/>
                      </a:cubicBezTo>
                      <a:cubicBezTo>
                        <a:pt x="1942" y="94191"/>
                        <a:pt x="1751" y="97156"/>
                        <a:pt x="1203" y="100085"/>
                      </a:cubicBezTo>
                      <a:cubicBezTo>
                        <a:pt x="1072" y="100799"/>
                        <a:pt x="1477" y="100954"/>
                        <a:pt x="2013" y="101073"/>
                      </a:cubicBezTo>
                      <a:cubicBezTo>
                        <a:pt x="5704" y="101954"/>
                        <a:pt x="9431" y="102632"/>
                        <a:pt x="13264" y="102478"/>
                      </a:cubicBezTo>
                      <a:cubicBezTo>
                        <a:pt x="14157" y="102442"/>
                        <a:pt x="14157" y="102442"/>
                        <a:pt x="14146" y="101513"/>
                      </a:cubicBezTo>
                      <a:cubicBezTo>
                        <a:pt x="14134" y="100597"/>
                        <a:pt x="14050" y="99680"/>
                        <a:pt x="14134" y="98775"/>
                      </a:cubicBezTo>
                      <a:cubicBezTo>
                        <a:pt x="14229" y="97560"/>
                        <a:pt x="14276" y="96298"/>
                        <a:pt x="15074" y="95239"/>
                      </a:cubicBezTo>
                      <a:cubicBezTo>
                        <a:pt x="16146" y="93822"/>
                        <a:pt x="18110" y="93846"/>
                        <a:pt x="19122" y="95286"/>
                      </a:cubicBezTo>
                      <a:cubicBezTo>
                        <a:pt x="19527" y="95870"/>
                        <a:pt x="19730" y="96525"/>
                        <a:pt x="19825" y="97215"/>
                      </a:cubicBezTo>
                      <a:cubicBezTo>
                        <a:pt x="20003" y="98620"/>
                        <a:pt x="20206" y="100025"/>
                        <a:pt x="20325" y="101430"/>
                      </a:cubicBezTo>
                      <a:cubicBezTo>
                        <a:pt x="20384" y="102109"/>
                        <a:pt x="20682" y="102263"/>
                        <a:pt x="21337" y="102192"/>
                      </a:cubicBezTo>
                      <a:cubicBezTo>
                        <a:pt x="22325" y="102085"/>
                        <a:pt x="23325" y="102049"/>
                        <a:pt x="24313" y="102001"/>
                      </a:cubicBezTo>
                      <a:cubicBezTo>
                        <a:pt x="26838" y="101870"/>
                        <a:pt x="29314" y="101513"/>
                        <a:pt x="31791" y="101073"/>
                      </a:cubicBezTo>
                      <a:cubicBezTo>
                        <a:pt x="32910" y="100870"/>
                        <a:pt x="32981" y="100739"/>
                        <a:pt x="32922" y="99573"/>
                      </a:cubicBezTo>
                      <a:cubicBezTo>
                        <a:pt x="32815" y="97846"/>
                        <a:pt x="32707" y="96108"/>
                        <a:pt x="32529" y="94381"/>
                      </a:cubicBezTo>
                      <a:cubicBezTo>
                        <a:pt x="32445" y="93619"/>
                        <a:pt x="32469" y="92822"/>
                        <a:pt x="32100" y="92095"/>
                      </a:cubicBezTo>
                      <a:cubicBezTo>
                        <a:pt x="32160" y="91274"/>
                        <a:pt x="31922" y="90464"/>
                        <a:pt x="31779" y="89667"/>
                      </a:cubicBezTo>
                      <a:cubicBezTo>
                        <a:pt x="31433" y="87690"/>
                        <a:pt x="31362" y="85666"/>
                        <a:pt x="30779" y="83737"/>
                      </a:cubicBezTo>
                      <a:cubicBezTo>
                        <a:pt x="30707" y="81320"/>
                        <a:pt x="30219" y="78963"/>
                        <a:pt x="29921" y="76582"/>
                      </a:cubicBezTo>
                      <a:cubicBezTo>
                        <a:pt x="29719" y="74998"/>
                        <a:pt x="29659" y="73415"/>
                        <a:pt x="29255" y="71867"/>
                      </a:cubicBezTo>
                      <a:cubicBezTo>
                        <a:pt x="29255" y="69878"/>
                        <a:pt x="28897" y="67926"/>
                        <a:pt x="28576" y="65973"/>
                      </a:cubicBezTo>
                      <a:cubicBezTo>
                        <a:pt x="28112" y="62008"/>
                        <a:pt x="27778" y="58032"/>
                        <a:pt x="27100" y="54091"/>
                      </a:cubicBezTo>
                      <a:cubicBezTo>
                        <a:pt x="27100" y="54007"/>
                        <a:pt x="27111" y="53912"/>
                        <a:pt x="27100" y="53829"/>
                      </a:cubicBezTo>
                      <a:cubicBezTo>
                        <a:pt x="27028" y="53055"/>
                        <a:pt x="26599" y="52233"/>
                        <a:pt x="27600" y="51662"/>
                      </a:cubicBezTo>
                      <a:cubicBezTo>
                        <a:pt x="27885" y="51495"/>
                        <a:pt x="27659" y="51126"/>
                        <a:pt x="27385" y="51007"/>
                      </a:cubicBezTo>
                      <a:cubicBezTo>
                        <a:pt x="26957" y="50829"/>
                        <a:pt x="26730" y="50519"/>
                        <a:pt x="26599" y="50114"/>
                      </a:cubicBezTo>
                      <a:cubicBezTo>
                        <a:pt x="26135" y="46495"/>
                        <a:pt x="25468" y="42887"/>
                        <a:pt x="25206" y="39244"/>
                      </a:cubicBezTo>
                      <a:cubicBezTo>
                        <a:pt x="25147" y="38291"/>
                        <a:pt x="24718" y="37898"/>
                        <a:pt x="23873" y="37601"/>
                      </a:cubicBezTo>
                      <a:cubicBezTo>
                        <a:pt x="20575" y="36410"/>
                        <a:pt x="17194" y="36315"/>
                        <a:pt x="13765" y="36720"/>
                      </a:cubicBezTo>
                      <a:cubicBezTo>
                        <a:pt x="12312" y="36886"/>
                        <a:pt x="10836" y="36922"/>
                        <a:pt x="9407" y="37303"/>
                      </a:cubicBezTo>
                      <a:cubicBezTo>
                        <a:pt x="8776" y="37470"/>
                        <a:pt x="8466" y="37720"/>
                        <a:pt x="8419" y="38398"/>
                      </a:cubicBezTo>
                      <a:cubicBezTo>
                        <a:pt x="8180" y="42089"/>
                        <a:pt x="7895" y="45780"/>
                        <a:pt x="7633" y="49459"/>
                      </a:cubicBezTo>
                      <a:cubicBezTo>
                        <a:pt x="7502" y="49590"/>
                        <a:pt x="7371" y="49721"/>
                        <a:pt x="7240" y="49864"/>
                      </a:cubicBezTo>
                      <a:cubicBezTo>
                        <a:pt x="6478" y="50662"/>
                        <a:pt x="6466" y="50769"/>
                        <a:pt x="7323" y="51519"/>
                      </a:cubicBezTo>
                      <a:cubicBezTo>
                        <a:pt x="7645" y="51805"/>
                        <a:pt x="7669" y="52126"/>
                        <a:pt x="7645" y="52495"/>
                      </a:cubicBezTo>
                      <a:cubicBezTo>
                        <a:pt x="7609" y="53043"/>
                        <a:pt x="7585" y="53579"/>
                        <a:pt x="7549" y="54127"/>
                      </a:cubicBezTo>
                      <a:cubicBezTo>
                        <a:pt x="7109" y="56365"/>
                        <a:pt x="7037" y="58639"/>
                        <a:pt x="6728" y="60889"/>
                      </a:cubicBezTo>
                      <a:cubicBezTo>
                        <a:pt x="6514" y="62461"/>
                        <a:pt x="6252" y="64044"/>
                        <a:pt x="6240" y="65628"/>
                      </a:cubicBezTo>
                      <a:close/>
                      <a:moveTo>
                        <a:pt x="8740" y="17682"/>
                      </a:moveTo>
                      <a:cubicBezTo>
                        <a:pt x="8740" y="17682"/>
                        <a:pt x="8752" y="17682"/>
                        <a:pt x="8764" y="17682"/>
                      </a:cubicBezTo>
                      <a:cubicBezTo>
                        <a:pt x="8704" y="18825"/>
                        <a:pt x="8669" y="19968"/>
                        <a:pt x="8585" y="21099"/>
                      </a:cubicBezTo>
                      <a:cubicBezTo>
                        <a:pt x="8490" y="22456"/>
                        <a:pt x="8502" y="22480"/>
                        <a:pt x="9955" y="22301"/>
                      </a:cubicBezTo>
                      <a:cubicBezTo>
                        <a:pt x="10097" y="22277"/>
                        <a:pt x="10240" y="22265"/>
                        <a:pt x="10371" y="22242"/>
                      </a:cubicBezTo>
                      <a:cubicBezTo>
                        <a:pt x="14717" y="21480"/>
                        <a:pt x="19063" y="21837"/>
                        <a:pt x="23397" y="22277"/>
                      </a:cubicBezTo>
                      <a:cubicBezTo>
                        <a:pt x="24421" y="22373"/>
                        <a:pt x="24444" y="22420"/>
                        <a:pt x="24444" y="21408"/>
                      </a:cubicBezTo>
                      <a:cubicBezTo>
                        <a:pt x="24433" y="18944"/>
                        <a:pt x="24397" y="16479"/>
                        <a:pt x="24361" y="14014"/>
                      </a:cubicBezTo>
                      <a:cubicBezTo>
                        <a:pt x="24337" y="12550"/>
                        <a:pt x="24313" y="12574"/>
                        <a:pt x="22813" y="12264"/>
                      </a:cubicBezTo>
                      <a:cubicBezTo>
                        <a:pt x="21170" y="11931"/>
                        <a:pt x="19503" y="12086"/>
                        <a:pt x="17848" y="12026"/>
                      </a:cubicBezTo>
                      <a:cubicBezTo>
                        <a:pt x="15181" y="11931"/>
                        <a:pt x="12562" y="12300"/>
                        <a:pt x="9919" y="12586"/>
                      </a:cubicBezTo>
                      <a:cubicBezTo>
                        <a:pt x="8669" y="12717"/>
                        <a:pt x="8752" y="12943"/>
                        <a:pt x="8740" y="13979"/>
                      </a:cubicBezTo>
                      <a:cubicBezTo>
                        <a:pt x="8728" y="15217"/>
                        <a:pt x="8740" y="16455"/>
                        <a:pt x="8740" y="17682"/>
                      </a:cubicBezTo>
                      <a:close/>
                      <a:moveTo>
                        <a:pt x="18277" y="11252"/>
                      </a:moveTo>
                      <a:cubicBezTo>
                        <a:pt x="19122" y="11240"/>
                        <a:pt x="20623" y="10990"/>
                        <a:pt x="22147" y="11300"/>
                      </a:cubicBezTo>
                      <a:cubicBezTo>
                        <a:pt x="23123" y="11502"/>
                        <a:pt x="24099" y="11693"/>
                        <a:pt x="25064" y="11895"/>
                      </a:cubicBezTo>
                      <a:cubicBezTo>
                        <a:pt x="25314" y="11955"/>
                        <a:pt x="25552" y="11907"/>
                        <a:pt x="25683" y="11669"/>
                      </a:cubicBezTo>
                      <a:cubicBezTo>
                        <a:pt x="25837" y="11419"/>
                        <a:pt x="25659" y="11228"/>
                        <a:pt x="25480" y="11097"/>
                      </a:cubicBezTo>
                      <a:cubicBezTo>
                        <a:pt x="25028" y="10752"/>
                        <a:pt x="24599" y="10383"/>
                        <a:pt x="24099" y="10133"/>
                      </a:cubicBezTo>
                      <a:cubicBezTo>
                        <a:pt x="22694" y="9407"/>
                        <a:pt x="21754" y="8311"/>
                        <a:pt x="21099" y="6954"/>
                      </a:cubicBezTo>
                      <a:cubicBezTo>
                        <a:pt x="20611" y="5954"/>
                        <a:pt x="20111" y="4978"/>
                        <a:pt x="19634" y="3978"/>
                      </a:cubicBezTo>
                      <a:cubicBezTo>
                        <a:pt x="19468" y="3632"/>
                        <a:pt x="19301" y="3335"/>
                        <a:pt x="18825" y="3346"/>
                      </a:cubicBezTo>
                      <a:cubicBezTo>
                        <a:pt x="17408" y="3382"/>
                        <a:pt x="15979" y="3418"/>
                        <a:pt x="14562" y="3454"/>
                      </a:cubicBezTo>
                      <a:cubicBezTo>
                        <a:pt x="14193" y="3466"/>
                        <a:pt x="13991" y="3656"/>
                        <a:pt x="13800" y="3966"/>
                      </a:cubicBezTo>
                      <a:cubicBezTo>
                        <a:pt x="12217" y="6609"/>
                        <a:pt x="10074" y="8764"/>
                        <a:pt x="7561" y="10609"/>
                      </a:cubicBezTo>
                      <a:cubicBezTo>
                        <a:pt x="7383" y="10740"/>
                        <a:pt x="7192" y="10895"/>
                        <a:pt x="7049" y="11074"/>
                      </a:cubicBezTo>
                      <a:cubicBezTo>
                        <a:pt x="6609" y="11645"/>
                        <a:pt x="6847" y="12169"/>
                        <a:pt x="7585" y="12181"/>
                      </a:cubicBezTo>
                      <a:cubicBezTo>
                        <a:pt x="8192" y="12181"/>
                        <a:pt x="8812" y="12098"/>
                        <a:pt x="9419" y="11990"/>
                      </a:cubicBezTo>
                      <a:cubicBezTo>
                        <a:pt x="12133" y="11562"/>
                        <a:pt x="14860" y="11216"/>
                        <a:pt x="18277" y="11252"/>
                      </a:cubicBezTo>
                      <a:close/>
                      <a:moveTo>
                        <a:pt x="14967" y="99918"/>
                      </a:moveTo>
                      <a:cubicBezTo>
                        <a:pt x="14967" y="100394"/>
                        <a:pt x="14943" y="100763"/>
                        <a:pt x="14967" y="101132"/>
                      </a:cubicBezTo>
                      <a:cubicBezTo>
                        <a:pt x="15027" y="102097"/>
                        <a:pt x="15146" y="102216"/>
                        <a:pt x="16158" y="102263"/>
                      </a:cubicBezTo>
                      <a:cubicBezTo>
                        <a:pt x="16824" y="102287"/>
                        <a:pt x="17491" y="102299"/>
                        <a:pt x="18158" y="102263"/>
                      </a:cubicBezTo>
                      <a:cubicBezTo>
                        <a:pt x="19099" y="102216"/>
                        <a:pt x="19325" y="101990"/>
                        <a:pt x="19218" y="101049"/>
                      </a:cubicBezTo>
                      <a:cubicBezTo>
                        <a:pt x="19075" y="99692"/>
                        <a:pt x="18872" y="98334"/>
                        <a:pt x="18646" y="96977"/>
                      </a:cubicBezTo>
                      <a:cubicBezTo>
                        <a:pt x="18575" y="96584"/>
                        <a:pt x="18396" y="96191"/>
                        <a:pt x="18182" y="95834"/>
                      </a:cubicBezTo>
                      <a:cubicBezTo>
                        <a:pt x="17670" y="94977"/>
                        <a:pt x="16801" y="94893"/>
                        <a:pt x="16051" y="95584"/>
                      </a:cubicBezTo>
                      <a:cubicBezTo>
                        <a:pt x="15658" y="95953"/>
                        <a:pt x="15455" y="96417"/>
                        <a:pt x="15360" y="96918"/>
                      </a:cubicBezTo>
                      <a:cubicBezTo>
                        <a:pt x="15158" y="97941"/>
                        <a:pt x="14848" y="98965"/>
                        <a:pt x="14967" y="99918"/>
                      </a:cubicBezTo>
                      <a:close/>
                      <a:moveTo>
                        <a:pt x="16777" y="2454"/>
                      </a:moveTo>
                      <a:cubicBezTo>
                        <a:pt x="17134" y="2394"/>
                        <a:pt x="17694" y="2668"/>
                        <a:pt x="17884" y="2192"/>
                      </a:cubicBezTo>
                      <a:cubicBezTo>
                        <a:pt x="18039" y="1787"/>
                        <a:pt x="17979" y="1203"/>
                        <a:pt x="17622" y="918"/>
                      </a:cubicBezTo>
                      <a:cubicBezTo>
                        <a:pt x="17122" y="525"/>
                        <a:pt x="16443" y="620"/>
                        <a:pt x="15848" y="739"/>
                      </a:cubicBezTo>
                      <a:cubicBezTo>
                        <a:pt x="15431" y="822"/>
                        <a:pt x="15515" y="1239"/>
                        <a:pt x="15491" y="1537"/>
                      </a:cubicBezTo>
                      <a:cubicBezTo>
                        <a:pt x="15431" y="2382"/>
                        <a:pt x="15503" y="2442"/>
                        <a:pt x="16777" y="245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399750" y="2748075"/>
                  <a:ext cx="678075" cy="34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23" h="13777" extrusionOk="0">
                      <a:moveTo>
                        <a:pt x="0" y="11752"/>
                      </a:moveTo>
                      <a:cubicBezTo>
                        <a:pt x="369" y="7811"/>
                        <a:pt x="834" y="3882"/>
                        <a:pt x="1643" y="1"/>
                      </a:cubicBezTo>
                      <a:cubicBezTo>
                        <a:pt x="4965" y="549"/>
                        <a:pt x="8299" y="965"/>
                        <a:pt x="11680" y="953"/>
                      </a:cubicBezTo>
                      <a:cubicBezTo>
                        <a:pt x="16312" y="930"/>
                        <a:pt x="20955" y="894"/>
                        <a:pt x="25599" y="656"/>
                      </a:cubicBezTo>
                      <a:cubicBezTo>
                        <a:pt x="26003" y="2204"/>
                        <a:pt x="26063" y="3787"/>
                        <a:pt x="26265" y="5371"/>
                      </a:cubicBezTo>
                      <a:cubicBezTo>
                        <a:pt x="26563" y="7752"/>
                        <a:pt x="27051" y="10109"/>
                        <a:pt x="27123" y="12526"/>
                      </a:cubicBezTo>
                      <a:cubicBezTo>
                        <a:pt x="26420" y="12610"/>
                        <a:pt x="25706" y="12681"/>
                        <a:pt x="25003" y="12764"/>
                      </a:cubicBezTo>
                      <a:cubicBezTo>
                        <a:pt x="16609" y="13776"/>
                        <a:pt x="8263" y="13705"/>
                        <a:pt x="0" y="11752"/>
                      </a:cubicBezTo>
                      <a:close/>
                      <a:moveTo>
                        <a:pt x="13454" y="10205"/>
                      </a:moveTo>
                      <a:cubicBezTo>
                        <a:pt x="14216" y="10205"/>
                        <a:pt x="14966" y="10169"/>
                        <a:pt x="15728" y="10324"/>
                      </a:cubicBezTo>
                      <a:cubicBezTo>
                        <a:pt x="16276" y="10443"/>
                        <a:pt x="16538" y="10157"/>
                        <a:pt x="16478" y="9633"/>
                      </a:cubicBezTo>
                      <a:cubicBezTo>
                        <a:pt x="16205" y="7514"/>
                        <a:pt x="16121" y="5359"/>
                        <a:pt x="15431" y="3311"/>
                      </a:cubicBezTo>
                      <a:cubicBezTo>
                        <a:pt x="14871" y="1644"/>
                        <a:pt x="13954" y="1358"/>
                        <a:pt x="12073" y="2156"/>
                      </a:cubicBezTo>
                      <a:cubicBezTo>
                        <a:pt x="11466" y="2406"/>
                        <a:pt x="11216" y="3001"/>
                        <a:pt x="11061" y="3585"/>
                      </a:cubicBezTo>
                      <a:cubicBezTo>
                        <a:pt x="10537" y="5537"/>
                        <a:pt x="10573" y="7561"/>
                        <a:pt x="10454" y="9562"/>
                      </a:cubicBezTo>
                      <a:cubicBezTo>
                        <a:pt x="10430" y="10014"/>
                        <a:pt x="10751" y="10193"/>
                        <a:pt x="11192" y="10205"/>
                      </a:cubicBezTo>
                      <a:cubicBezTo>
                        <a:pt x="11942" y="10205"/>
                        <a:pt x="12704" y="10205"/>
                        <a:pt x="13454" y="1020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335150" y="3249625"/>
                  <a:ext cx="797750" cy="28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10" h="11360" extrusionOk="0">
                      <a:moveTo>
                        <a:pt x="31028" y="834"/>
                      </a:moveTo>
                      <a:cubicBezTo>
                        <a:pt x="31397" y="1549"/>
                        <a:pt x="31373" y="2346"/>
                        <a:pt x="31457" y="3108"/>
                      </a:cubicBezTo>
                      <a:cubicBezTo>
                        <a:pt x="31635" y="4835"/>
                        <a:pt x="31743" y="6573"/>
                        <a:pt x="31850" y="8300"/>
                      </a:cubicBezTo>
                      <a:cubicBezTo>
                        <a:pt x="31909" y="9466"/>
                        <a:pt x="31838" y="9597"/>
                        <a:pt x="30719" y="9800"/>
                      </a:cubicBezTo>
                      <a:cubicBezTo>
                        <a:pt x="28242" y="10240"/>
                        <a:pt x="25766" y="10597"/>
                        <a:pt x="23241" y="10728"/>
                      </a:cubicBezTo>
                      <a:cubicBezTo>
                        <a:pt x="22253" y="10776"/>
                        <a:pt x="21253" y="10812"/>
                        <a:pt x="20265" y="10919"/>
                      </a:cubicBezTo>
                      <a:cubicBezTo>
                        <a:pt x="19610" y="10990"/>
                        <a:pt x="19312" y="10836"/>
                        <a:pt x="19253" y="10157"/>
                      </a:cubicBezTo>
                      <a:cubicBezTo>
                        <a:pt x="19134" y="8752"/>
                        <a:pt x="18931" y="7347"/>
                        <a:pt x="18753" y="5942"/>
                      </a:cubicBezTo>
                      <a:cubicBezTo>
                        <a:pt x="18658" y="5252"/>
                        <a:pt x="18455" y="4597"/>
                        <a:pt x="18050" y="4013"/>
                      </a:cubicBezTo>
                      <a:cubicBezTo>
                        <a:pt x="17038" y="2573"/>
                        <a:pt x="15074" y="2549"/>
                        <a:pt x="14002" y="3966"/>
                      </a:cubicBezTo>
                      <a:cubicBezTo>
                        <a:pt x="13204" y="5025"/>
                        <a:pt x="13157" y="6287"/>
                        <a:pt x="13062" y="7502"/>
                      </a:cubicBezTo>
                      <a:cubicBezTo>
                        <a:pt x="12978" y="8407"/>
                        <a:pt x="13062" y="9324"/>
                        <a:pt x="13074" y="10240"/>
                      </a:cubicBezTo>
                      <a:cubicBezTo>
                        <a:pt x="13085" y="11169"/>
                        <a:pt x="13085" y="11169"/>
                        <a:pt x="12192" y="11205"/>
                      </a:cubicBezTo>
                      <a:cubicBezTo>
                        <a:pt x="8359" y="11359"/>
                        <a:pt x="4632" y="10681"/>
                        <a:pt x="941" y="9800"/>
                      </a:cubicBezTo>
                      <a:cubicBezTo>
                        <a:pt x="405" y="9681"/>
                        <a:pt x="0" y="9526"/>
                        <a:pt x="131" y="8812"/>
                      </a:cubicBezTo>
                      <a:cubicBezTo>
                        <a:pt x="679" y="5883"/>
                        <a:pt x="870" y="2918"/>
                        <a:pt x="1477" y="1"/>
                      </a:cubicBezTo>
                      <a:cubicBezTo>
                        <a:pt x="2322" y="430"/>
                        <a:pt x="3263" y="620"/>
                        <a:pt x="4168" y="822"/>
                      </a:cubicBezTo>
                      <a:cubicBezTo>
                        <a:pt x="8216" y="1751"/>
                        <a:pt x="12323" y="1906"/>
                        <a:pt x="16455" y="1775"/>
                      </a:cubicBezTo>
                      <a:cubicBezTo>
                        <a:pt x="19336" y="1680"/>
                        <a:pt x="22206" y="1323"/>
                        <a:pt x="25111" y="1382"/>
                      </a:cubicBezTo>
                      <a:cubicBezTo>
                        <a:pt x="27099" y="1418"/>
                        <a:pt x="29076" y="1203"/>
                        <a:pt x="31028" y="83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72050" y="3041875"/>
                  <a:ext cx="740300" cy="25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2" h="10216" extrusionOk="0">
                      <a:moveTo>
                        <a:pt x="29552" y="9144"/>
                      </a:moveTo>
                      <a:cubicBezTo>
                        <a:pt x="27600" y="9513"/>
                        <a:pt x="25623" y="9728"/>
                        <a:pt x="23635" y="9692"/>
                      </a:cubicBezTo>
                      <a:cubicBezTo>
                        <a:pt x="20730" y="9633"/>
                        <a:pt x="17860" y="9990"/>
                        <a:pt x="14979" y="10085"/>
                      </a:cubicBezTo>
                      <a:cubicBezTo>
                        <a:pt x="10847" y="10216"/>
                        <a:pt x="6740" y="10061"/>
                        <a:pt x="2692" y="9132"/>
                      </a:cubicBezTo>
                      <a:cubicBezTo>
                        <a:pt x="1787" y="8930"/>
                        <a:pt x="846" y="8740"/>
                        <a:pt x="1" y="8311"/>
                      </a:cubicBezTo>
                      <a:cubicBezTo>
                        <a:pt x="215" y="5525"/>
                        <a:pt x="703" y="2775"/>
                        <a:pt x="1108" y="0"/>
                      </a:cubicBezTo>
                      <a:cubicBezTo>
                        <a:pt x="9371" y="1953"/>
                        <a:pt x="17717" y="2024"/>
                        <a:pt x="26111" y="1012"/>
                      </a:cubicBezTo>
                      <a:cubicBezTo>
                        <a:pt x="26814" y="929"/>
                        <a:pt x="27528" y="858"/>
                        <a:pt x="28231" y="774"/>
                      </a:cubicBezTo>
                      <a:cubicBezTo>
                        <a:pt x="28814" y="2703"/>
                        <a:pt x="28885" y="4727"/>
                        <a:pt x="29231" y="6704"/>
                      </a:cubicBezTo>
                      <a:cubicBezTo>
                        <a:pt x="29374" y="7501"/>
                        <a:pt x="29612" y="8311"/>
                        <a:pt x="29552" y="9144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499150" y="1875650"/>
                  <a:ext cx="474200" cy="36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8" h="14527" extrusionOk="0">
                      <a:moveTo>
                        <a:pt x="1" y="13145"/>
                      </a:moveTo>
                      <a:cubicBezTo>
                        <a:pt x="263" y="9466"/>
                        <a:pt x="548" y="5775"/>
                        <a:pt x="787" y="2084"/>
                      </a:cubicBezTo>
                      <a:cubicBezTo>
                        <a:pt x="834" y="1406"/>
                        <a:pt x="1144" y="1156"/>
                        <a:pt x="1775" y="989"/>
                      </a:cubicBezTo>
                      <a:cubicBezTo>
                        <a:pt x="3204" y="608"/>
                        <a:pt x="4680" y="584"/>
                        <a:pt x="6133" y="406"/>
                      </a:cubicBezTo>
                      <a:cubicBezTo>
                        <a:pt x="9562" y="1"/>
                        <a:pt x="12943" y="108"/>
                        <a:pt x="16241" y="1287"/>
                      </a:cubicBezTo>
                      <a:cubicBezTo>
                        <a:pt x="17086" y="1584"/>
                        <a:pt x="17515" y="1977"/>
                        <a:pt x="17574" y="2930"/>
                      </a:cubicBezTo>
                      <a:cubicBezTo>
                        <a:pt x="17836" y="6573"/>
                        <a:pt x="18503" y="10181"/>
                        <a:pt x="18967" y="13800"/>
                      </a:cubicBezTo>
                      <a:cubicBezTo>
                        <a:pt x="17182" y="14086"/>
                        <a:pt x="15384" y="14229"/>
                        <a:pt x="13586" y="14312"/>
                      </a:cubicBezTo>
                      <a:cubicBezTo>
                        <a:pt x="9002" y="14526"/>
                        <a:pt x="4489" y="13895"/>
                        <a:pt x="1" y="13145"/>
                      </a:cubicBezTo>
                      <a:close/>
                      <a:moveTo>
                        <a:pt x="6787" y="9454"/>
                      </a:moveTo>
                      <a:lnTo>
                        <a:pt x="6764" y="9454"/>
                      </a:lnTo>
                      <a:cubicBezTo>
                        <a:pt x="6764" y="10050"/>
                        <a:pt x="6775" y="10645"/>
                        <a:pt x="6752" y="11240"/>
                      </a:cubicBezTo>
                      <a:cubicBezTo>
                        <a:pt x="6740" y="11883"/>
                        <a:pt x="7061" y="12133"/>
                        <a:pt x="7716" y="12121"/>
                      </a:cubicBezTo>
                      <a:cubicBezTo>
                        <a:pt x="8669" y="12109"/>
                        <a:pt x="9621" y="12145"/>
                        <a:pt x="10562" y="12121"/>
                      </a:cubicBezTo>
                      <a:cubicBezTo>
                        <a:pt x="11467" y="12098"/>
                        <a:pt x="11574" y="11978"/>
                        <a:pt x="11467" y="11145"/>
                      </a:cubicBezTo>
                      <a:cubicBezTo>
                        <a:pt x="11324" y="10062"/>
                        <a:pt x="11169" y="8978"/>
                        <a:pt x="10978" y="7895"/>
                      </a:cubicBezTo>
                      <a:cubicBezTo>
                        <a:pt x="10847" y="7073"/>
                        <a:pt x="10514" y="6299"/>
                        <a:pt x="10038" y="5609"/>
                      </a:cubicBezTo>
                      <a:cubicBezTo>
                        <a:pt x="9335" y="4597"/>
                        <a:pt x="8383" y="4549"/>
                        <a:pt x="7597" y="5501"/>
                      </a:cubicBezTo>
                      <a:cubicBezTo>
                        <a:pt x="7073" y="6133"/>
                        <a:pt x="6847" y="6883"/>
                        <a:pt x="6799" y="7668"/>
                      </a:cubicBezTo>
                      <a:cubicBezTo>
                        <a:pt x="6764" y="8264"/>
                        <a:pt x="6787" y="8859"/>
                        <a:pt x="6787" y="945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464325" y="2320050"/>
                  <a:ext cx="5584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7" h="12646" extrusionOk="0">
                      <a:moveTo>
                        <a:pt x="20861" y="1"/>
                      </a:moveTo>
                      <a:cubicBezTo>
                        <a:pt x="21539" y="3942"/>
                        <a:pt x="21873" y="7918"/>
                        <a:pt x="22337" y="11883"/>
                      </a:cubicBezTo>
                      <a:cubicBezTo>
                        <a:pt x="17205" y="12383"/>
                        <a:pt x="12062" y="12645"/>
                        <a:pt x="6906" y="12193"/>
                      </a:cubicBezTo>
                      <a:cubicBezTo>
                        <a:pt x="4608" y="11990"/>
                        <a:pt x="2299" y="11764"/>
                        <a:pt x="1" y="11538"/>
                      </a:cubicBezTo>
                      <a:cubicBezTo>
                        <a:pt x="13" y="9954"/>
                        <a:pt x="275" y="8371"/>
                        <a:pt x="489" y="6799"/>
                      </a:cubicBezTo>
                      <a:cubicBezTo>
                        <a:pt x="798" y="4549"/>
                        <a:pt x="870" y="2275"/>
                        <a:pt x="1310" y="37"/>
                      </a:cubicBezTo>
                      <a:cubicBezTo>
                        <a:pt x="4823" y="656"/>
                        <a:pt x="8371" y="1001"/>
                        <a:pt x="11943" y="870"/>
                      </a:cubicBezTo>
                      <a:cubicBezTo>
                        <a:pt x="14931" y="775"/>
                        <a:pt x="17908" y="429"/>
                        <a:pt x="20861" y="1"/>
                      </a:cubicBezTo>
                      <a:close/>
                      <a:moveTo>
                        <a:pt x="10990" y="10478"/>
                      </a:moveTo>
                      <a:cubicBezTo>
                        <a:pt x="11324" y="10490"/>
                        <a:pt x="11990" y="10514"/>
                        <a:pt x="12645" y="10550"/>
                      </a:cubicBezTo>
                      <a:cubicBezTo>
                        <a:pt x="13574" y="10585"/>
                        <a:pt x="13693" y="10526"/>
                        <a:pt x="13586" y="9657"/>
                      </a:cubicBezTo>
                      <a:cubicBezTo>
                        <a:pt x="13348" y="7704"/>
                        <a:pt x="13217" y="5740"/>
                        <a:pt x="12681" y="3835"/>
                      </a:cubicBezTo>
                      <a:cubicBezTo>
                        <a:pt x="12586" y="3489"/>
                        <a:pt x="12407" y="3156"/>
                        <a:pt x="12240" y="2834"/>
                      </a:cubicBezTo>
                      <a:cubicBezTo>
                        <a:pt x="11871" y="2132"/>
                        <a:pt x="11252" y="1918"/>
                        <a:pt x="10454" y="2001"/>
                      </a:cubicBezTo>
                      <a:cubicBezTo>
                        <a:pt x="9157" y="2144"/>
                        <a:pt x="8526" y="2584"/>
                        <a:pt x="8168" y="3894"/>
                      </a:cubicBezTo>
                      <a:cubicBezTo>
                        <a:pt x="7645" y="5811"/>
                        <a:pt x="7704" y="7787"/>
                        <a:pt x="7573" y="9740"/>
                      </a:cubicBezTo>
                      <a:cubicBezTo>
                        <a:pt x="7537" y="10276"/>
                        <a:pt x="7895" y="10466"/>
                        <a:pt x="8383" y="10478"/>
                      </a:cubicBezTo>
                      <a:cubicBezTo>
                        <a:pt x="9145" y="10478"/>
                        <a:pt x="9907" y="10478"/>
                        <a:pt x="10990" y="1047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416100" y="1529775"/>
                  <a:ext cx="622725" cy="29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9" h="11681" extrusionOk="0">
                      <a:moveTo>
                        <a:pt x="1477" y="11681"/>
                      </a:moveTo>
                      <a:cubicBezTo>
                        <a:pt x="632" y="11621"/>
                        <a:pt x="251" y="11240"/>
                        <a:pt x="180" y="10371"/>
                      </a:cubicBezTo>
                      <a:cubicBezTo>
                        <a:pt x="1" y="7859"/>
                        <a:pt x="168" y="5347"/>
                        <a:pt x="334" y="2834"/>
                      </a:cubicBezTo>
                      <a:cubicBezTo>
                        <a:pt x="370" y="2251"/>
                        <a:pt x="739" y="2049"/>
                        <a:pt x="1203" y="1906"/>
                      </a:cubicBezTo>
                      <a:cubicBezTo>
                        <a:pt x="3501" y="1156"/>
                        <a:pt x="5847" y="668"/>
                        <a:pt x="8276" y="382"/>
                      </a:cubicBezTo>
                      <a:cubicBezTo>
                        <a:pt x="11467" y="1"/>
                        <a:pt x="14634" y="358"/>
                        <a:pt x="17789" y="560"/>
                      </a:cubicBezTo>
                      <a:cubicBezTo>
                        <a:pt x="20027" y="703"/>
                        <a:pt x="22158" y="1406"/>
                        <a:pt x="24147" y="2442"/>
                      </a:cubicBezTo>
                      <a:cubicBezTo>
                        <a:pt x="24611" y="2680"/>
                        <a:pt x="24909" y="2930"/>
                        <a:pt x="24814" y="3501"/>
                      </a:cubicBezTo>
                      <a:cubicBezTo>
                        <a:pt x="24516" y="5359"/>
                        <a:pt x="24706" y="7240"/>
                        <a:pt x="24480" y="9109"/>
                      </a:cubicBezTo>
                      <a:cubicBezTo>
                        <a:pt x="24361" y="10157"/>
                        <a:pt x="24063" y="10943"/>
                        <a:pt x="23159" y="11502"/>
                      </a:cubicBezTo>
                      <a:cubicBezTo>
                        <a:pt x="21551" y="10740"/>
                        <a:pt x="19825" y="10514"/>
                        <a:pt x="18075" y="10323"/>
                      </a:cubicBezTo>
                      <a:cubicBezTo>
                        <a:pt x="14765" y="9954"/>
                        <a:pt x="11455" y="10323"/>
                        <a:pt x="8157" y="10466"/>
                      </a:cubicBezTo>
                      <a:cubicBezTo>
                        <a:pt x="5883" y="10562"/>
                        <a:pt x="3656" y="11014"/>
                        <a:pt x="1477" y="11681"/>
                      </a:cubicBezTo>
                      <a:close/>
                      <a:moveTo>
                        <a:pt x="14050" y="4680"/>
                      </a:moveTo>
                      <a:lnTo>
                        <a:pt x="14098" y="4680"/>
                      </a:lnTo>
                      <a:cubicBezTo>
                        <a:pt x="14098" y="3954"/>
                        <a:pt x="14074" y="3227"/>
                        <a:pt x="14098" y="2501"/>
                      </a:cubicBezTo>
                      <a:cubicBezTo>
                        <a:pt x="14110" y="1822"/>
                        <a:pt x="13836" y="1453"/>
                        <a:pt x="13098" y="1477"/>
                      </a:cubicBezTo>
                      <a:cubicBezTo>
                        <a:pt x="12491" y="1501"/>
                        <a:pt x="11871" y="1501"/>
                        <a:pt x="11252" y="1549"/>
                      </a:cubicBezTo>
                      <a:cubicBezTo>
                        <a:pt x="10562" y="1584"/>
                        <a:pt x="10288" y="1930"/>
                        <a:pt x="10324" y="2632"/>
                      </a:cubicBezTo>
                      <a:cubicBezTo>
                        <a:pt x="10395" y="3811"/>
                        <a:pt x="10371" y="5001"/>
                        <a:pt x="10407" y="6180"/>
                      </a:cubicBezTo>
                      <a:cubicBezTo>
                        <a:pt x="10443" y="7442"/>
                        <a:pt x="10657" y="7680"/>
                        <a:pt x="11955" y="7787"/>
                      </a:cubicBezTo>
                      <a:cubicBezTo>
                        <a:pt x="12372" y="7823"/>
                        <a:pt x="12812" y="7776"/>
                        <a:pt x="13229" y="7752"/>
                      </a:cubicBezTo>
                      <a:cubicBezTo>
                        <a:pt x="13788" y="7716"/>
                        <a:pt x="14086" y="7466"/>
                        <a:pt x="14050" y="6871"/>
                      </a:cubicBezTo>
                      <a:cubicBezTo>
                        <a:pt x="14015" y="6144"/>
                        <a:pt x="14050" y="5418"/>
                        <a:pt x="14050" y="4680"/>
                      </a:cubicBezTo>
                      <a:close/>
                      <a:moveTo>
                        <a:pt x="3966" y="5668"/>
                      </a:moveTo>
                      <a:cubicBezTo>
                        <a:pt x="3978" y="5668"/>
                        <a:pt x="3990" y="5668"/>
                        <a:pt x="4001" y="5668"/>
                      </a:cubicBezTo>
                      <a:cubicBezTo>
                        <a:pt x="4001" y="5025"/>
                        <a:pt x="4013" y="4382"/>
                        <a:pt x="4001" y="3739"/>
                      </a:cubicBezTo>
                      <a:cubicBezTo>
                        <a:pt x="3966" y="2561"/>
                        <a:pt x="3870" y="2489"/>
                        <a:pt x="2668" y="2537"/>
                      </a:cubicBezTo>
                      <a:cubicBezTo>
                        <a:pt x="2442" y="2549"/>
                        <a:pt x="2204" y="2596"/>
                        <a:pt x="1965" y="2596"/>
                      </a:cubicBezTo>
                      <a:cubicBezTo>
                        <a:pt x="1263" y="2584"/>
                        <a:pt x="894" y="2894"/>
                        <a:pt x="942" y="3596"/>
                      </a:cubicBezTo>
                      <a:cubicBezTo>
                        <a:pt x="1013" y="4430"/>
                        <a:pt x="846" y="5228"/>
                        <a:pt x="763" y="6049"/>
                      </a:cubicBezTo>
                      <a:cubicBezTo>
                        <a:pt x="668" y="6811"/>
                        <a:pt x="715" y="7609"/>
                        <a:pt x="799" y="8371"/>
                      </a:cubicBezTo>
                      <a:cubicBezTo>
                        <a:pt x="894" y="9157"/>
                        <a:pt x="1096" y="9240"/>
                        <a:pt x="1823" y="8990"/>
                      </a:cubicBezTo>
                      <a:cubicBezTo>
                        <a:pt x="2537" y="8752"/>
                        <a:pt x="3418" y="8669"/>
                        <a:pt x="3894" y="8192"/>
                      </a:cubicBezTo>
                      <a:cubicBezTo>
                        <a:pt x="4430" y="7680"/>
                        <a:pt x="3882" y="6799"/>
                        <a:pt x="3966" y="6073"/>
                      </a:cubicBezTo>
                      <a:cubicBezTo>
                        <a:pt x="3978" y="5942"/>
                        <a:pt x="3966" y="5799"/>
                        <a:pt x="3966" y="5668"/>
                      </a:cubicBezTo>
                      <a:close/>
                      <a:moveTo>
                        <a:pt x="24063" y="4668"/>
                      </a:moveTo>
                      <a:cubicBezTo>
                        <a:pt x="24159" y="3918"/>
                        <a:pt x="23849" y="3418"/>
                        <a:pt x="23099" y="3192"/>
                      </a:cubicBezTo>
                      <a:cubicBezTo>
                        <a:pt x="22551" y="3025"/>
                        <a:pt x="22016" y="2858"/>
                        <a:pt x="21456" y="2751"/>
                      </a:cubicBezTo>
                      <a:cubicBezTo>
                        <a:pt x="20611" y="2596"/>
                        <a:pt x="20420" y="2704"/>
                        <a:pt x="20349" y="3513"/>
                      </a:cubicBezTo>
                      <a:cubicBezTo>
                        <a:pt x="20206" y="4882"/>
                        <a:pt x="20253" y="6263"/>
                        <a:pt x="20313" y="7633"/>
                      </a:cubicBezTo>
                      <a:cubicBezTo>
                        <a:pt x="20337" y="8145"/>
                        <a:pt x="20611" y="8347"/>
                        <a:pt x="21111" y="8407"/>
                      </a:cubicBezTo>
                      <a:cubicBezTo>
                        <a:pt x="21718" y="8490"/>
                        <a:pt x="22325" y="8573"/>
                        <a:pt x="22897" y="8823"/>
                      </a:cubicBezTo>
                      <a:cubicBezTo>
                        <a:pt x="23528" y="9097"/>
                        <a:pt x="23778" y="8799"/>
                        <a:pt x="23790" y="8216"/>
                      </a:cubicBezTo>
                      <a:cubicBezTo>
                        <a:pt x="23790" y="7025"/>
                        <a:pt x="23802" y="5835"/>
                        <a:pt x="24063" y="4668"/>
                      </a:cubicBezTo>
                      <a:close/>
                      <a:moveTo>
                        <a:pt x="15705" y="4525"/>
                      </a:moveTo>
                      <a:cubicBezTo>
                        <a:pt x="15670" y="5001"/>
                        <a:pt x="15646" y="5311"/>
                        <a:pt x="15622" y="5632"/>
                      </a:cubicBezTo>
                      <a:cubicBezTo>
                        <a:pt x="15431" y="8037"/>
                        <a:pt x="15562" y="8157"/>
                        <a:pt x="18051" y="8180"/>
                      </a:cubicBezTo>
                      <a:cubicBezTo>
                        <a:pt x="18670" y="8192"/>
                        <a:pt x="18932" y="8002"/>
                        <a:pt x="18932" y="7418"/>
                      </a:cubicBezTo>
                      <a:cubicBezTo>
                        <a:pt x="18920" y="6561"/>
                        <a:pt x="18932" y="5692"/>
                        <a:pt x="18932" y="4823"/>
                      </a:cubicBezTo>
                      <a:cubicBezTo>
                        <a:pt x="18944" y="2144"/>
                        <a:pt x="19372" y="2573"/>
                        <a:pt x="16372" y="2049"/>
                      </a:cubicBezTo>
                      <a:cubicBezTo>
                        <a:pt x="16324" y="2049"/>
                        <a:pt x="16277" y="2037"/>
                        <a:pt x="16229" y="2037"/>
                      </a:cubicBezTo>
                      <a:cubicBezTo>
                        <a:pt x="15753" y="1977"/>
                        <a:pt x="15527" y="2120"/>
                        <a:pt x="15586" y="2632"/>
                      </a:cubicBezTo>
                      <a:cubicBezTo>
                        <a:pt x="15658" y="3311"/>
                        <a:pt x="15670" y="3989"/>
                        <a:pt x="15705" y="4525"/>
                      </a:cubicBezTo>
                      <a:close/>
                      <a:moveTo>
                        <a:pt x="8883" y="4382"/>
                      </a:moveTo>
                      <a:cubicBezTo>
                        <a:pt x="8907" y="4382"/>
                        <a:pt x="8931" y="4382"/>
                        <a:pt x="8954" y="4382"/>
                      </a:cubicBezTo>
                      <a:cubicBezTo>
                        <a:pt x="8954" y="3918"/>
                        <a:pt x="8943" y="3465"/>
                        <a:pt x="8966" y="3013"/>
                      </a:cubicBezTo>
                      <a:cubicBezTo>
                        <a:pt x="8978" y="2477"/>
                        <a:pt x="8978" y="2025"/>
                        <a:pt x="8204" y="2001"/>
                      </a:cubicBezTo>
                      <a:cubicBezTo>
                        <a:pt x="6549" y="1942"/>
                        <a:pt x="5514" y="2287"/>
                        <a:pt x="5490" y="2989"/>
                      </a:cubicBezTo>
                      <a:cubicBezTo>
                        <a:pt x="5466" y="4442"/>
                        <a:pt x="5478" y="5906"/>
                        <a:pt x="5466" y="7359"/>
                      </a:cubicBezTo>
                      <a:cubicBezTo>
                        <a:pt x="5454" y="8049"/>
                        <a:pt x="5883" y="8252"/>
                        <a:pt x="6478" y="8121"/>
                      </a:cubicBezTo>
                      <a:cubicBezTo>
                        <a:pt x="7121" y="7990"/>
                        <a:pt x="7764" y="7883"/>
                        <a:pt x="8431" y="7883"/>
                      </a:cubicBezTo>
                      <a:cubicBezTo>
                        <a:pt x="9050" y="7871"/>
                        <a:pt x="9204" y="7514"/>
                        <a:pt x="9133" y="6954"/>
                      </a:cubicBezTo>
                      <a:cubicBezTo>
                        <a:pt x="9026" y="6109"/>
                        <a:pt x="8966" y="5240"/>
                        <a:pt x="8883" y="4382"/>
                      </a:cubicBezTo>
                      <a:close/>
                    </a:path>
                  </a:pathLst>
                </a:custGeom>
                <a:solidFill>
                  <a:srgbClr val="F8FA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40825" y="2608475"/>
                  <a:ext cx="598900" cy="1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56" h="6550" extrusionOk="0">
                      <a:moveTo>
                        <a:pt x="941" y="1"/>
                      </a:moveTo>
                      <a:cubicBezTo>
                        <a:pt x="3239" y="227"/>
                        <a:pt x="5548" y="453"/>
                        <a:pt x="7846" y="656"/>
                      </a:cubicBezTo>
                      <a:cubicBezTo>
                        <a:pt x="13002" y="1108"/>
                        <a:pt x="18145" y="846"/>
                        <a:pt x="23277" y="346"/>
                      </a:cubicBezTo>
                      <a:cubicBezTo>
                        <a:pt x="23598" y="2299"/>
                        <a:pt x="23956" y="4251"/>
                        <a:pt x="23956" y="6240"/>
                      </a:cubicBezTo>
                      <a:cubicBezTo>
                        <a:pt x="19312" y="6478"/>
                        <a:pt x="14669" y="6514"/>
                        <a:pt x="10037" y="6537"/>
                      </a:cubicBezTo>
                      <a:cubicBezTo>
                        <a:pt x="6656" y="6549"/>
                        <a:pt x="3322" y="6133"/>
                        <a:pt x="0" y="5585"/>
                      </a:cubicBezTo>
                      <a:cubicBezTo>
                        <a:pt x="214" y="3704"/>
                        <a:pt x="465" y="1835"/>
                        <a:pt x="9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520600" y="1266050"/>
                  <a:ext cx="398875" cy="2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5" h="10550" extrusionOk="0">
                      <a:moveTo>
                        <a:pt x="250" y="5752"/>
                      </a:moveTo>
                      <a:cubicBezTo>
                        <a:pt x="250" y="4525"/>
                        <a:pt x="238" y="3287"/>
                        <a:pt x="250" y="2049"/>
                      </a:cubicBezTo>
                      <a:cubicBezTo>
                        <a:pt x="262" y="1013"/>
                        <a:pt x="179" y="787"/>
                        <a:pt x="1429" y="656"/>
                      </a:cubicBezTo>
                      <a:cubicBezTo>
                        <a:pt x="4072" y="370"/>
                        <a:pt x="6691" y="1"/>
                        <a:pt x="9358" y="96"/>
                      </a:cubicBezTo>
                      <a:cubicBezTo>
                        <a:pt x="11013" y="156"/>
                        <a:pt x="12680" y="1"/>
                        <a:pt x="14323" y="334"/>
                      </a:cubicBezTo>
                      <a:cubicBezTo>
                        <a:pt x="15823" y="644"/>
                        <a:pt x="15847" y="620"/>
                        <a:pt x="15871" y="2084"/>
                      </a:cubicBezTo>
                      <a:cubicBezTo>
                        <a:pt x="15907" y="4549"/>
                        <a:pt x="15943" y="7014"/>
                        <a:pt x="15954" y="9478"/>
                      </a:cubicBezTo>
                      <a:cubicBezTo>
                        <a:pt x="15954" y="10490"/>
                        <a:pt x="15931" y="10443"/>
                        <a:pt x="14907" y="10347"/>
                      </a:cubicBezTo>
                      <a:cubicBezTo>
                        <a:pt x="10573" y="9907"/>
                        <a:pt x="6227" y="9550"/>
                        <a:pt x="1881" y="10312"/>
                      </a:cubicBezTo>
                      <a:cubicBezTo>
                        <a:pt x="1750" y="10335"/>
                        <a:pt x="1607" y="10347"/>
                        <a:pt x="1465" y="10371"/>
                      </a:cubicBezTo>
                      <a:cubicBezTo>
                        <a:pt x="12" y="10550"/>
                        <a:pt x="0" y="10526"/>
                        <a:pt x="95" y="9169"/>
                      </a:cubicBezTo>
                      <a:cubicBezTo>
                        <a:pt x="179" y="8038"/>
                        <a:pt x="214" y="6895"/>
                        <a:pt x="274" y="5752"/>
                      </a:cubicBezTo>
                      <a:cubicBezTo>
                        <a:pt x="262" y="5752"/>
                        <a:pt x="250" y="5752"/>
                        <a:pt x="250" y="5752"/>
                      </a:cubicBezTo>
                      <a:close/>
                      <a:moveTo>
                        <a:pt x="6215" y="4918"/>
                      </a:moveTo>
                      <a:cubicBezTo>
                        <a:pt x="6167" y="5537"/>
                        <a:pt x="6358" y="6347"/>
                        <a:pt x="6418" y="7168"/>
                      </a:cubicBezTo>
                      <a:cubicBezTo>
                        <a:pt x="6465" y="7871"/>
                        <a:pt x="6846" y="8169"/>
                        <a:pt x="7572" y="8300"/>
                      </a:cubicBezTo>
                      <a:cubicBezTo>
                        <a:pt x="8632" y="8478"/>
                        <a:pt x="9656" y="8300"/>
                        <a:pt x="10692" y="8240"/>
                      </a:cubicBezTo>
                      <a:cubicBezTo>
                        <a:pt x="11204" y="8216"/>
                        <a:pt x="11275" y="7859"/>
                        <a:pt x="11299" y="7478"/>
                      </a:cubicBezTo>
                      <a:cubicBezTo>
                        <a:pt x="11335" y="6466"/>
                        <a:pt x="11204" y="5466"/>
                        <a:pt x="10942" y="4490"/>
                      </a:cubicBezTo>
                      <a:cubicBezTo>
                        <a:pt x="10751" y="3787"/>
                        <a:pt x="10573" y="3061"/>
                        <a:pt x="10108" y="2465"/>
                      </a:cubicBezTo>
                      <a:cubicBezTo>
                        <a:pt x="9596" y="1823"/>
                        <a:pt x="8954" y="1346"/>
                        <a:pt x="8037" y="1561"/>
                      </a:cubicBezTo>
                      <a:cubicBezTo>
                        <a:pt x="7191" y="1763"/>
                        <a:pt x="6620" y="2251"/>
                        <a:pt x="6370" y="3085"/>
                      </a:cubicBezTo>
                      <a:cubicBezTo>
                        <a:pt x="6203" y="3620"/>
                        <a:pt x="6227" y="4168"/>
                        <a:pt x="6215" y="4918"/>
                      </a:cubicBezTo>
                      <a:close/>
                      <a:moveTo>
                        <a:pt x="1357" y="6585"/>
                      </a:moveTo>
                      <a:cubicBezTo>
                        <a:pt x="1286" y="9181"/>
                        <a:pt x="1631" y="9407"/>
                        <a:pt x="3774" y="8835"/>
                      </a:cubicBezTo>
                      <a:cubicBezTo>
                        <a:pt x="4358" y="8681"/>
                        <a:pt x="4572" y="8407"/>
                        <a:pt x="4501" y="7883"/>
                      </a:cubicBezTo>
                      <a:cubicBezTo>
                        <a:pt x="4358" y="6704"/>
                        <a:pt x="4239" y="5525"/>
                        <a:pt x="4060" y="4347"/>
                      </a:cubicBezTo>
                      <a:cubicBezTo>
                        <a:pt x="3977" y="3811"/>
                        <a:pt x="3810" y="3275"/>
                        <a:pt x="3643" y="2763"/>
                      </a:cubicBezTo>
                      <a:cubicBezTo>
                        <a:pt x="3500" y="2346"/>
                        <a:pt x="3191" y="2049"/>
                        <a:pt x="2691" y="2073"/>
                      </a:cubicBezTo>
                      <a:cubicBezTo>
                        <a:pt x="2203" y="2108"/>
                        <a:pt x="1929" y="2418"/>
                        <a:pt x="1798" y="2846"/>
                      </a:cubicBezTo>
                      <a:cubicBezTo>
                        <a:pt x="1715" y="3096"/>
                        <a:pt x="1643" y="3370"/>
                        <a:pt x="1619" y="3644"/>
                      </a:cubicBezTo>
                      <a:cubicBezTo>
                        <a:pt x="1500" y="4775"/>
                        <a:pt x="1417" y="5918"/>
                        <a:pt x="1357" y="6585"/>
                      </a:cubicBezTo>
                      <a:close/>
                      <a:moveTo>
                        <a:pt x="15109" y="4966"/>
                      </a:moveTo>
                      <a:cubicBezTo>
                        <a:pt x="15109" y="4763"/>
                        <a:pt x="15109" y="4490"/>
                        <a:pt x="15109" y="4216"/>
                      </a:cubicBezTo>
                      <a:cubicBezTo>
                        <a:pt x="15097" y="3906"/>
                        <a:pt x="15097" y="3585"/>
                        <a:pt x="15061" y="3263"/>
                      </a:cubicBezTo>
                      <a:cubicBezTo>
                        <a:pt x="14919" y="2013"/>
                        <a:pt x="14466" y="1299"/>
                        <a:pt x="13859" y="1346"/>
                      </a:cubicBezTo>
                      <a:cubicBezTo>
                        <a:pt x="13240" y="1394"/>
                        <a:pt x="12728" y="2168"/>
                        <a:pt x="12668" y="3299"/>
                      </a:cubicBezTo>
                      <a:cubicBezTo>
                        <a:pt x="12597" y="4656"/>
                        <a:pt x="12633" y="6025"/>
                        <a:pt x="12764" y="7383"/>
                      </a:cubicBezTo>
                      <a:cubicBezTo>
                        <a:pt x="12895" y="8716"/>
                        <a:pt x="13061" y="8835"/>
                        <a:pt x="14442" y="8752"/>
                      </a:cubicBezTo>
                      <a:cubicBezTo>
                        <a:pt x="15288" y="8716"/>
                        <a:pt x="15407" y="8621"/>
                        <a:pt x="15276" y="7752"/>
                      </a:cubicBezTo>
                      <a:cubicBezTo>
                        <a:pt x="15145" y="6847"/>
                        <a:pt x="15061" y="5954"/>
                        <a:pt x="15109" y="496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473550" y="1051150"/>
                  <a:ext cx="480750" cy="2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30" h="8847" extrusionOk="0">
                      <a:moveTo>
                        <a:pt x="11669" y="7918"/>
                      </a:moveTo>
                      <a:cubicBezTo>
                        <a:pt x="8252" y="7882"/>
                        <a:pt x="5525" y="8228"/>
                        <a:pt x="2811" y="8656"/>
                      </a:cubicBezTo>
                      <a:cubicBezTo>
                        <a:pt x="2204" y="8764"/>
                        <a:pt x="1584" y="8847"/>
                        <a:pt x="977" y="8847"/>
                      </a:cubicBezTo>
                      <a:cubicBezTo>
                        <a:pt x="239" y="8835"/>
                        <a:pt x="1" y="8311"/>
                        <a:pt x="441" y="7740"/>
                      </a:cubicBezTo>
                      <a:cubicBezTo>
                        <a:pt x="584" y="7561"/>
                        <a:pt x="775" y="7406"/>
                        <a:pt x="953" y="7275"/>
                      </a:cubicBezTo>
                      <a:cubicBezTo>
                        <a:pt x="3466" y="5430"/>
                        <a:pt x="5609" y="3275"/>
                        <a:pt x="7192" y="632"/>
                      </a:cubicBezTo>
                      <a:cubicBezTo>
                        <a:pt x="7383" y="322"/>
                        <a:pt x="7585" y="132"/>
                        <a:pt x="7954" y="120"/>
                      </a:cubicBezTo>
                      <a:cubicBezTo>
                        <a:pt x="9371" y="84"/>
                        <a:pt x="10800" y="48"/>
                        <a:pt x="12217" y="12"/>
                      </a:cubicBezTo>
                      <a:cubicBezTo>
                        <a:pt x="12693" y="1"/>
                        <a:pt x="12860" y="298"/>
                        <a:pt x="13026" y="644"/>
                      </a:cubicBezTo>
                      <a:cubicBezTo>
                        <a:pt x="13503" y="1644"/>
                        <a:pt x="14003" y="2620"/>
                        <a:pt x="14491" y="3620"/>
                      </a:cubicBezTo>
                      <a:cubicBezTo>
                        <a:pt x="15146" y="4977"/>
                        <a:pt x="16086" y="6073"/>
                        <a:pt x="17491" y="6799"/>
                      </a:cubicBezTo>
                      <a:cubicBezTo>
                        <a:pt x="17991" y="7049"/>
                        <a:pt x="18420" y="7418"/>
                        <a:pt x="18872" y="7763"/>
                      </a:cubicBezTo>
                      <a:cubicBezTo>
                        <a:pt x="19051" y="7894"/>
                        <a:pt x="19229" y="8085"/>
                        <a:pt x="19075" y="8335"/>
                      </a:cubicBezTo>
                      <a:cubicBezTo>
                        <a:pt x="18944" y="8573"/>
                        <a:pt x="18706" y="8621"/>
                        <a:pt x="18456" y="8561"/>
                      </a:cubicBezTo>
                      <a:cubicBezTo>
                        <a:pt x="17491" y="8359"/>
                        <a:pt x="16515" y="8168"/>
                        <a:pt x="15539" y="7966"/>
                      </a:cubicBezTo>
                      <a:cubicBezTo>
                        <a:pt x="14015" y="7656"/>
                        <a:pt x="12514" y="7906"/>
                        <a:pt x="11669" y="79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469975" y="2204275"/>
                  <a:ext cx="535525" cy="1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1" h="5632" extrusionOk="0">
                      <a:moveTo>
                        <a:pt x="20635" y="4632"/>
                      </a:moveTo>
                      <a:cubicBezTo>
                        <a:pt x="17682" y="5060"/>
                        <a:pt x="14705" y="5406"/>
                        <a:pt x="11717" y="5501"/>
                      </a:cubicBezTo>
                      <a:cubicBezTo>
                        <a:pt x="8145" y="5632"/>
                        <a:pt x="4597" y="5287"/>
                        <a:pt x="1084" y="4668"/>
                      </a:cubicBezTo>
                      <a:cubicBezTo>
                        <a:pt x="1120" y="4120"/>
                        <a:pt x="1144" y="3584"/>
                        <a:pt x="1180" y="3036"/>
                      </a:cubicBezTo>
                      <a:cubicBezTo>
                        <a:pt x="1204" y="2667"/>
                        <a:pt x="1180" y="2346"/>
                        <a:pt x="858" y="2060"/>
                      </a:cubicBezTo>
                      <a:cubicBezTo>
                        <a:pt x="1" y="1310"/>
                        <a:pt x="13" y="1203"/>
                        <a:pt x="775" y="405"/>
                      </a:cubicBezTo>
                      <a:cubicBezTo>
                        <a:pt x="906" y="262"/>
                        <a:pt x="1037" y="131"/>
                        <a:pt x="1168" y="0"/>
                      </a:cubicBezTo>
                      <a:cubicBezTo>
                        <a:pt x="5656" y="750"/>
                        <a:pt x="10169" y="1381"/>
                        <a:pt x="14753" y="1167"/>
                      </a:cubicBezTo>
                      <a:cubicBezTo>
                        <a:pt x="16551" y="1084"/>
                        <a:pt x="18349" y="941"/>
                        <a:pt x="20134" y="655"/>
                      </a:cubicBezTo>
                      <a:cubicBezTo>
                        <a:pt x="20265" y="1060"/>
                        <a:pt x="20492" y="1370"/>
                        <a:pt x="20920" y="1548"/>
                      </a:cubicBezTo>
                      <a:cubicBezTo>
                        <a:pt x="21194" y="1667"/>
                        <a:pt x="21420" y="2036"/>
                        <a:pt x="21135" y="2203"/>
                      </a:cubicBezTo>
                      <a:cubicBezTo>
                        <a:pt x="20134" y="2774"/>
                        <a:pt x="20563" y="3596"/>
                        <a:pt x="20635" y="4370"/>
                      </a:cubicBezTo>
                      <a:cubicBezTo>
                        <a:pt x="20646" y="4453"/>
                        <a:pt x="20635" y="4548"/>
                        <a:pt x="20635" y="463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453025" y="1778625"/>
                  <a:ext cx="54205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82" h="4835" extrusionOk="0">
                      <a:moveTo>
                        <a:pt x="0" y="1727"/>
                      </a:moveTo>
                      <a:cubicBezTo>
                        <a:pt x="2179" y="1060"/>
                        <a:pt x="4406" y="608"/>
                        <a:pt x="6680" y="512"/>
                      </a:cubicBezTo>
                      <a:cubicBezTo>
                        <a:pt x="9978" y="369"/>
                        <a:pt x="13288" y="0"/>
                        <a:pt x="16598" y="369"/>
                      </a:cubicBezTo>
                      <a:cubicBezTo>
                        <a:pt x="18348" y="560"/>
                        <a:pt x="20074" y="786"/>
                        <a:pt x="21682" y="1548"/>
                      </a:cubicBezTo>
                      <a:cubicBezTo>
                        <a:pt x="21503" y="1810"/>
                        <a:pt x="21360" y="2120"/>
                        <a:pt x="21146" y="2346"/>
                      </a:cubicBezTo>
                      <a:cubicBezTo>
                        <a:pt x="20503" y="3048"/>
                        <a:pt x="19991" y="3787"/>
                        <a:pt x="20015" y="4834"/>
                      </a:cubicBezTo>
                      <a:cubicBezTo>
                        <a:pt x="18979" y="4525"/>
                        <a:pt x="18026" y="4287"/>
                        <a:pt x="17110" y="3965"/>
                      </a:cubicBezTo>
                      <a:cubicBezTo>
                        <a:pt x="13931" y="2834"/>
                        <a:pt x="10680" y="3120"/>
                        <a:pt x="7430" y="3513"/>
                      </a:cubicBezTo>
                      <a:cubicBezTo>
                        <a:pt x="5942" y="3691"/>
                        <a:pt x="4406" y="3691"/>
                        <a:pt x="2989" y="4322"/>
                      </a:cubicBezTo>
                      <a:cubicBezTo>
                        <a:pt x="2477" y="4549"/>
                        <a:pt x="1965" y="4179"/>
                        <a:pt x="1905" y="3703"/>
                      </a:cubicBezTo>
                      <a:cubicBezTo>
                        <a:pt x="1774" y="2548"/>
                        <a:pt x="893" y="2155"/>
                        <a:pt x="0" y="172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679525" y="3340125"/>
                  <a:ext cx="111950" cy="1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8" h="7407" extrusionOk="0">
                      <a:moveTo>
                        <a:pt x="120" y="5025"/>
                      </a:moveTo>
                      <a:cubicBezTo>
                        <a:pt x="1" y="4072"/>
                        <a:pt x="311" y="3048"/>
                        <a:pt x="513" y="2025"/>
                      </a:cubicBezTo>
                      <a:cubicBezTo>
                        <a:pt x="608" y="1524"/>
                        <a:pt x="811" y="1060"/>
                        <a:pt x="1204" y="691"/>
                      </a:cubicBezTo>
                      <a:cubicBezTo>
                        <a:pt x="1954" y="0"/>
                        <a:pt x="2823" y="84"/>
                        <a:pt x="3335" y="941"/>
                      </a:cubicBezTo>
                      <a:cubicBezTo>
                        <a:pt x="3549" y="1298"/>
                        <a:pt x="3728" y="1691"/>
                        <a:pt x="3799" y="2084"/>
                      </a:cubicBezTo>
                      <a:cubicBezTo>
                        <a:pt x="4025" y="3441"/>
                        <a:pt x="4228" y="4799"/>
                        <a:pt x="4371" y="6156"/>
                      </a:cubicBezTo>
                      <a:cubicBezTo>
                        <a:pt x="4478" y="7097"/>
                        <a:pt x="4252" y="7323"/>
                        <a:pt x="3311" y="7370"/>
                      </a:cubicBezTo>
                      <a:cubicBezTo>
                        <a:pt x="2644" y="7406"/>
                        <a:pt x="1977" y="7394"/>
                        <a:pt x="1311" y="7370"/>
                      </a:cubicBezTo>
                      <a:cubicBezTo>
                        <a:pt x="299" y="7323"/>
                        <a:pt x="180" y="7204"/>
                        <a:pt x="120" y="6239"/>
                      </a:cubicBezTo>
                      <a:cubicBezTo>
                        <a:pt x="96" y="5870"/>
                        <a:pt x="120" y="5501"/>
                        <a:pt x="120" y="50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694125" y="980900"/>
                  <a:ext cx="65200" cy="5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2144" extrusionOk="0">
                      <a:moveTo>
                        <a:pt x="1346" y="1930"/>
                      </a:moveTo>
                      <a:cubicBezTo>
                        <a:pt x="72" y="1918"/>
                        <a:pt x="0" y="1858"/>
                        <a:pt x="60" y="1013"/>
                      </a:cubicBezTo>
                      <a:cubicBezTo>
                        <a:pt x="84" y="715"/>
                        <a:pt x="0" y="298"/>
                        <a:pt x="417" y="215"/>
                      </a:cubicBezTo>
                      <a:cubicBezTo>
                        <a:pt x="1012" y="96"/>
                        <a:pt x="1691" y="1"/>
                        <a:pt x="2191" y="394"/>
                      </a:cubicBezTo>
                      <a:cubicBezTo>
                        <a:pt x="2548" y="679"/>
                        <a:pt x="2608" y="1263"/>
                        <a:pt x="2453" y="1668"/>
                      </a:cubicBezTo>
                      <a:cubicBezTo>
                        <a:pt x="2263" y="2144"/>
                        <a:pt x="1703" y="1870"/>
                        <a:pt x="1346" y="1930"/>
                      </a:cubicBezTo>
                      <a:close/>
                    </a:path>
                  </a:pathLst>
                </a:custGeom>
                <a:solidFill>
                  <a:srgbClr val="DA67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660475" y="2782025"/>
                  <a:ext cx="152725" cy="2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9" h="9085" extrusionOk="0">
                      <a:moveTo>
                        <a:pt x="3025" y="8847"/>
                      </a:moveTo>
                      <a:cubicBezTo>
                        <a:pt x="2275" y="8847"/>
                        <a:pt x="1513" y="8847"/>
                        <a:pt x="763" y="8847"/>
                      </a:cubicBezTo>
                      <a:cubicBezTo>
                        <a:pt x="322" y="8835"/>
                        <a:pt x="1" y="8656"/>
                        <a:pt x="25" y="8204"/>
                      </a:cubicBezTo>
                      <a:cubicBezTo>
                        <a:pt x="144" y="6203"/>
                        <a:pt x="108" y="4179"/>
                        <a:pt x="632" y="2227"/>
                      </a:cubicBezTo>
                      <a:cubicBezTo>
                        <a:pt x="787" y="1643"/>
                        <a:pt x="1037" y="1048"/>
                        <a:pt x="1644" y="798"/>
                      </a:cubicBezTo>
                      <a:cubicBezTo>
                        <a:pt x="3525" y="0"/>
                        <a:pt x="4442" y="286"/>
                        <a:pt x="5002" y="1953"/>
                      </a:cubicBezTo>
                      <a:cubicBezTo>
                        <a:pt x="5692" y="4001"/>
                        <a:pt x="5764" y="6156"/>
                        <a:pt x="6049" y="8275"/>
                      </a:cubicBezTo>
                      <a:cubicBezTo>
                        <a:pt x="6109" y="8799"/>
                        <a:pt x="5847" y="9085"/>
                        <a:pt x="5299" y="8966"/>
                      </a:cubicBezTo>
                      <a:cubicBezTo>
                        <a:pt x="4537" y="8811"/>
                        <a:pt x="3787" y="8847"/>
                        <a:pt x="3025" y="8847"/>
                      </a:cubicBezTo>
                      <a:close/>
                      <a:moveTo>
                        <a:pt x="3085" y="7989"/>
                      </a:moveTo>
                      <a:cubicBezTo>
                        <a:pt x="5073" y="7977"/>
                        <a:pt x="5061" y="7977"/>
                        <a:pt x="4906" y="6084"/>
                      </a:cubicBezTo>
                      <a:cubicBezTo>
                        <a:pt x="4883" y="5858"/>
                        <a:pt x="4894" y="5632"/>
                        <a:pt x="4871" y="5406"/>
                      </a:cubicBezTo>
                      <a:cubicBezTo>
                        <a:pt x="4775" y="4263"/>
                        <a:pt x="4549" y="3132"/>
                        <a:pt x="4168" y="2060"/>
                      </a:cubicBezTo>
                      <a:cubicBezTo>
                        <a:pt x="3799" y="1000"/>
                        <a:pt x="2763" y="822"/>
                        <a:pt x="1942" y="1608"/>
                      </a:cubicBezTo>
                      <a:cubicBezTo>
                        <a:pt x="1549" y="1977"/>
                        <a:pt x="1358" y="2453"/>
                        <a:pt x="1275" y="2941"/>
                      </a:cubicBezTo>
                      <a:cubicBezTo>
                        <a:pt x="1108" y="3882"/>
                        <a:pt x="953" y="4834"/>
                        <a:pt x="906" y="5787"/>
                      </a:cubicBezTo>
                      <a:cubicBezTo>
                        <a:pt x="799" y="8001"/>
                        <a:pt x="823" y="8013"/>
                        <a:pt x="3085" y="798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667625" y="1989350"/>
                  <a:ext cx="120875" cy="18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5" h="7598" extrusionOk="0">
                      <a:moveTo>
                        <a:pt x="48" y="4906"/>
                      </a:moveTo>
                      <a:cubicBezTo>
                        <a:pt x="48" y="4311"/>
                        <a:pt x="25" y="3716"/>
                        <a:pt x="60" y="3120"/>
                      </a:cubicBezTo>
                      <a:cubicBezTo>
                        <a:pt x="108" y="2335"/>
                        <a:pt x="334" y="1585"/>
                        <a:pt x="858" y="953"/>
                      </a:cubicBezTo>
                      <a:cubicBezTo>
                        <a:pt x="1644" y="1"/>
                        <a:pt x="2596" y="49"/>
                        <a:pt x="3299" y="1061"/>
                      </a:cubicBezTo>
                      <a:cubicBezTo>
                        <a:pt x="3775" y="1751"/>
                        <a:pt x="4108" y="2525"/>
                        <a:pt x="4239" y="3347"/>
                      </a:cubicBezTo>
                      <a:cubicBezTo>
                        <a:pt x="4430" y="4430"/>
                        <a:pt x="4585" y="5514"/>
                        <a:pt x="4728" y="6597"/>
                      </a:cubicBezTo>
                      <a:cubicBezTo>
                        <a:pt x="4835" y="7430"/>
                        <a:pt x="4728" y="7550"/>
                        <a:pt x="3823" y="7573"/>
                      </a:cubicBezTo>
                      <a:cubicBezTo>
                        <a:pt x="2882" y="7597"/>
                        <a:pt x="1930" y="7561"/>
                        <a:pt x="977" y="7573"/>
                      </a:cubicBezTo>
                      <a:cubicBezTo>
                        <a:pt x="322" y="7585"/>
                        <a:pt x="1" y="7335"/>
                        <a:pt x="13" y="6692"/>
                      </a:cubicBezTo>
                      <a:cubicBezTo>
                        <a:pt x="36" y="6097"/>
                        <a:pt x="25" y="5502"/>
                        <a:pt x="25" y="4906"/>
                      </a:cubicBezTo>
                      <a:close/>
                      <a:moveTo>
                        <a:pt x="2453" y="6764"/>
                      </a:moveTo>
                      <a:cubicBezTo>
                        <a:pt x="2680" y="6799"/>
                        <a:pt x="2965" y="6835"/>
                        <a:pt x="3239" y="6871"/>
                      </a:cubicBezTo>
                      <a:cubicBezTo>
                        <a:pt x="3811" y="6954"/>
                        <a:pt x="4049" y="6633"/>
                        <a:pt x="3977" y="6157"/>
                      </a:cubicBezTo>
                      <a:cubicBezTo>
                        <a:pt x="3775" y="4716"/>
                        <a:pt x="3561" y="3275"/>
                        <a:pt x="2930" y="1942"/>
                      </a:cubicBezTo>
                      <a:cubicBezTo>
                        <a:pt x="2751" y="1573"/>
                        <a:pt x="2549" y="1144"/>
                        <a:pt x="2049" y="1144"/>
                      </a:cubicBezTo>
                      <a:cubicBezTo>
                        <a:pt x="1489" y="1156"/>
                        <a:pt x="1310" y="1620"/>
                        <a:pt x="1132" y="2049"/>
                      </a:cubicBezTo>
                      <a:cubicBezTo>
                        <a:pt x="787" y="2906"/>
                        <a:pt x="787" y="3835"/>
                        <a:pt x="679" y="4728"/>
                      </a:cubicBezTo>
                      <a:cubicBezTo>
                        <a:pt x="453" y="6728"/>
                        <a:pt x="715" y="6871"/>
                        <a:pt x="2453" y="676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652750" y="2367975"/>
                  <a:ext cx="153900" cy="2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6" h="8669" extrusionOk="0">
                      <a:moveTo>
                        <a:pt x="3453" y="8561"/>
                      </a:moveTo>
                      <a:cubicBezTo>
                        <a:pt x="2370" y="8561"/>
                        <a:pt x="1608" y="8561"/>
                        <a:pt x="846" y="8561"/>
                      </a:cubicBezTo>
                      <a:cubicBezTo>
                        <a:pt x="358" y="8549"/>
                        <a:pt x="0" y="8359"/>
                        <a:pt x="36" y="7823"/>
                      </a:cubicBezTo>
                      <a:cubicBezTo>
                        <a:pt x="167" y="5870"/>
                        <a:pt x="108" y="3894"/>
                        <a:pt x="631" y="1977"/>
                      </a:cubicBezTo>
                      <a:cubicBezTo>
                        <a:pt x="989" y="667"/>
                        <a:pt x="1620" y="227"/>
                        <a:pt x="2917" y="84"/>
                      </a:cubicBezTo>
                      <a:cubicBezTo>
                        <a:pt x="3715" y="1"/>
                        <a:pt x="4334" y="215"/>
                        <a:pt x="4703" y="917"/>
                      </a:cubicBezTo>
                      <a:cubicBezTo>
                        <a:pt x="4870" y="1239"/>
                        <a:pt x="5049" y="1572"/>
                        <a:pt x="5144" y="1918"/>
                      </a:cubicBezTo>
                      <a:cubicBezTo>
                        <a:pt x="5680" y="3823"/>
                        <a:pt x="5811" y="5787"/>
                        <a:pt x="6049" y="7740"/>
                      </a:cubicBezTo>
                      <a:cubicBezTo>
                        <a:pt x="6156" y="8597"/>
                        <a:pt x="6037" y="8668"/>
                        <a:pt x="5108" y="8633"/>
                      </a:cubicBezTo>
                      <a:cubicBezTo>
                        <a:pt x="4453" y="8597"/>
                        <a:pt x="3787" y="8573"/>
                        <a:pt x="3453" y="8561"/>
                      </a:cubicBezTo>
                      <a:close/>
                      <a:moveTo>
                        <a:pt x="917" y="5740"/>
                      </a:moveTo>
                      <a:cubicBezTo>
                        <a:pt x="810" y="7383"/>
                        <a:pt x="905" y="7537"/>
                        <a:pt x="2120" y="7728"/>
                      </a:cubicBezTo>
                      <a:cubicBezTo>
                        <a:pt x="3025" y="7871"/>
                        <a:pt x="3882" y="7514"/>
                        <a:pt x="4799" y="7573"/>
                      </a:cubicBezTo>
                      <a:cubicBezTo>
                        <a:pt x="5215" y="7597"/>
                        <a:pt x="5180" y="7109"/>
                        <a:pt x="5108" y="6811"/>
                      </a:cubicBezTo>
                      <a:cubicBezTo>
                        <a:pt x="4965" y="6132"/>
                        <a:pt x="4930" y="5454"/>
                        <a:pt x="4870" y="4775"/>
                      </a:cubicBezTo>
                      <a:cubicBezTo>
                        <a:pt x="4775" y="3775"/>
                        <a:pt x="4596" y="2787"/>
                        <a:pt x="4215" y="1846"/>
                      </a:cubicBezTo>
                      <a:cubicBezTo>
                        <a:pt x="4001" y="1334"/>
                        <a:pt x="3739" y="787"/>
                        <a:pt x="3072" y="763"/>
                      </a:cubicBezTo>
                      <a:cubicBezTo>
                        <a:pt x="2346" y="739"/>
                        <a:pt x="1822" y="1156"/>
                        <a:pt x="1548" y="1799"/>
                      </a:cubicBezTo>
                      <a:cubicBezTo>
                        <a:pt x="1405" y="2132"/>
                        <a:pt x="1262" y="2489"/>
                        <a:pt x="1239" y="2846"/>
                      </a:cubicBezTo>
                      <a:cubicBezTo>
                        <a:pt x="1203" y="3846"/>
                        <a:pt x="834" y="4811"/>
                        <a:pt x="917" y="574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673275" y="1566100"/>
                  <a:ext cx="95575" cy="15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3" h="6371" extrusionOk="0">
                      <a:moveTo>
                        <a:pt x="3763" y="3227"/>
                      </a:moveTo>
                      <a:cubicBezTo>
                        <a:pt x="3763" y="3965"/>
                        <a:pt x="3728" y="4691"/>
                        <a:pt x="3763" y="5418"/>
                      </a:cubicBezTo>
                      <a:cubicBezTo>
                        <a:pt x="3799" y="6013"/>
                        <a:pt x="3501" y="6263"/>
                        <a:pt x="2942" y="6299"/>
                      </a:cubicBezTo>
                      <a:cubicBezTo>
                        <a:pt x="2525" y="6323"/>
                        <a:pt x="2085" y="6370"/>
                        <a:pt x="1668" y="6334"/>
                      </a:cubicBezTo>
                      <a:cubicBezTo>
                        <a:pt x="370" y="6227"/>
                        <a:pt x="156" y="5989"/>
                        <a:pt x="120" y="4727"/>
                      </a:cubicBezTo>
                      <a:cubicBezTo>
                        <a:pt x="84" y="3548"/>
                        <a:pt x="108" y="2358"/>
                        <a:pt x="37" y="1179"/>
                      </a:cubicBezTo>
                      <a:cubicBezTo>
                        <a:pt x="1" y="477"/>
                        <a:pt x="275" y="131"/>
                        <a:pt x="965" y="96"/>
                      </a:cubicBezTo>
                      <a:cubicBezTo>
                        <a:pt x="1584" y="48"/>
                        <a:pt x="2204" y="36"/>
                        <a:pt x="2811" y="24"/>
                      </a:cubicBezTo>
                      <a:cubicBezTo>
                        <a:pt x="3549" y="0"/>
                        <a:pt x="3823" y="369"/>
                        <a:pt x="3811" y="1048"/>
                      </a:cubicBezTo>
                      <a:cubicBezTo>
                        <a:pt x="3787" y="1774"/>
                        <a:pt x="3811" y="2501"/>
                        <a:pt x="3811" y="3227"/>
                      </a:cubicBezTo>
                      <a:close/>
                      <a:moveTo>
                        <a:pt x="846" y="3048"/>
                      </a:moveTo>
                      <a:lnTo>
                        <a:pt x="846" y="3048"/>
                      </a:lnTo>
                      <a:cubicBezTo>
                        <a:pt x="846" y="3596"/>
                        <a:pt x="834" y="4144"/>
                        <a:pt x="858" y="4691"/>
                      </a:cubicBezTo>
                      <a:cubicBezTo>
                        <a:pt x="870" y="5513"/>
                        <a:pt x="1537" y="5418"/>
                        <a:pt x="2085" y="5477"/>
                      </a:cubicBezTo>
                      <a:cubicBezTo>
                        <a:pt x="2680" y="5537"/>
                        <a:pt x="2966" y="5299"/>
                        <a:pt x="2954" y="4703"/>
                      </a:cubicBezTo>
                      <a:cubicBezTo>
                        <a:pt x="2942" y="3691"/>
                        <a:pt x="3001" y="2691"/>
                        <a:pt x="2978" y="1679"/>
                      </a:cubicBezTo>
                      <a:cubicBezTo>
                        <a:pt x="2966" y="846"/>
                        <a:pt x="2847" y="774"/>
                        <a:pt x="1954" y="798"/>
                      </a:cubicBezTo>
                      <a:cubicBezTo>
                        <a:pt x="989" y="834"/>
                        <a:pt x="882" y="929"/>
                        <a:pt x="846" y="1810"/>
                      </a:cubicBezTo>
                      <a:cubicBezTo>
                        <a:pt x="834" y="2215"/>
                        <a:pt x="846" y="2632"/>
                        <a:pt x="846" y="304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32775" y="1592000"/>
                  <a:ext cx="94100" cy="16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4" h="6752" extrusionOk="0">
                      <a:moveTo>
                        <a:pt x="3299" y="3179"/>
                      </a:moveTo>
                      <a:cubicBezTo>
                        <a:pt x="3299" y="3310"/>
                        <a:pt x="3311" y="3453"/>
                        <a:pt x="3299" y="3584"/>
                      </a:cubicBezTo>
                      <a:cubicBezTo>
                        <a:pt x="3215" y="4310"/>
                        <a:pt x="3763" y="5191"/>
                        <a:pt x="3227" y="5703"/>
                      </a:cubicBezTo>
                      <a:cubicBezTo>
                        <a:pt x="2751" y="6180"/>
                        <a:pt x="1870" y="6263"/>
                        <a:pt x="1156" y="6501"/>
                      </a:cubicBezTo>
                      <a:cubicBezTo>
                        <a:pt x="429" y="6751"/>
                        <a:pt x="227" y="6668"/>
                        <a:pt x="132" y="5882"/>
                      </a:cubicBezTo>
                      <a:cubicBezTo>
                        <a:pt x="48" y="5120"/>
                        <a:pt x="1" y="4322"/>
                        <a:pt x="96" y="3560"/>
                      </a:cubicBezTo>
                      <a:cubicBezTo>
                        <a:pt x="179" y="2739"/>
                        <a:pt x="346" y="1941"/>
                        <a:pt x="275" y="1107"/>
                      </a:cubicBezTo>
                      <a:cubicBezTo>
                        <a:pt x="227" y="405"/>
                        <a:pt x="596" y="95"/>
                        <a:pt x="1298" y="107"/>
                      </a:cubicBezTo>
                      <a:cubicBezTo>
                        <a:pt x="1537" y="107"/>
                        <a:pt x="1775" y="60"/>
                        <a:pt x="2001" y="48"/>
                      </a:cubicBezTo>
                      <a:cubicBezTo>
                        <a:pt x="3203" y="0"/>
                        <a:pt x="3299" y="72"/>
                        <a:pt x="3334" y="1250"/>
                      </a:cubicBezTo>
                      <a:cubicBezTo>
                        <a:pt x="3346" y="1893"/>
                        <a:pt x="3334" y="2536"/>
                        <a:pt x="3334" y="3179"/>
                      </a:cubicBezTo>
                      <a:cubicBezTo>
                        <a:pt x="3323" y="3179"/>
                        <a:pt x="3311" y="3179"/>
                        <a:pt x="3299" y="3179"/>
                      </a:cubicBezTo>
                      <a:close/>
                      <a:moveTo>
                        <a:pt x="965" y="5525"/>
                      </a:moveTo>
                      <a:cubicBezTo>
                        <a:pt x="1382" y="5418"/>
                        <a:pt x="1703" y="5346"/>
                        <a:pt x="2013" y="5275"/>
                      </a:cubicBezTo>
                      <a:cubicBezTo>
                        <a:pt x="2263" y="5215"/>
                        <a:pt x="2465" y="5072"/>
                        <a:pt x="2465" y="4810"/>
                      </a:cubicBezTo>
                      <a:cubicBezTo>
                        <a:pt x="2477" y="3679"/>
                        <a:pt x="2465" y="2536"/>
                        <a:pt x="2465" y="1405"/>
                      </a:cubicBezTo>
                      <a:cubicBezTo>
                        <a:pt x="2465" y="1072"/>
                        <a:pt x="2275" y="893"/>
                        <a:pt x="1930" y="917"/>
                      </a:cubicBezTo>
                      <a:cubicBezTo>
                        <a:pt x="1608" y="929"/>
                        <a:pt x="1168" y="893"/>
                        <a:pt x="1191" y="1346"/>
                      </a:cubicBezTo>
                      <a:cubicBezTo>
                        <a:pt x="1251" y="2715"/>
                        <a:pt x="667" y="4048"/>
                        <a:pt x="965" y="552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921225" y="1594675"/>
                  <a:ext cx="98850" cy="16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4" h="6502" extrusionOk="0">
                      <a:moveTo>
                        <a:pt x="3858" y="2072"/>
                      </a:moveTo>
                      <a:cubicBezTo>
                        <a:pt x="3597" y="3239"/>
                        <a:pt x="3585" y="4429"/>
                        <a:pt x="3585" y="5620"/>
                      </a:cubicBezTo>
                      <a:cubicBezTo>
                        <a:pt x="3573" y="6203"/>
                        <a:pt x="3335" y="6501"/>
                        <a:pt x="2692" y="6227"/>
                      </a:cubicBezTo>
                      <a:cubicBezTo>
                        <a:pt x="2120" y="5977"/>
                        <a:pt x="1513" y="5894"/>
                        <a:pt x="906" y="5811"/>
                      </a:cubicBezTo>
                      <a:cubicBezTo>
                        <a:pt x="406" y="5751"/>
                        <a:pt x="132" y="5549"/>
                        <a:pt x="108" y="5037"/>
                      </a:cubicBezTo>
                      <a:cubicBezTo>
                        <a:pt x="48" y="3667"/>
                        <a:pt x="1" y="2286"/>
                        <a:pt x="144" y="917"/>
                      </a:cubicBezTo>
                      <a:cubicBezTo>
                        <a:pt x="215" y="108"/>
                        <a:pt x="406" y="0"/>
                        <a:pt x="1251" y="155"/>
                      </a:cubicBezTo>
                      <a:cubicBezTo>
                        <a:pt x="1811" y="262"/>
                        <a:pt x="2346" y="429"/>
                        <a:pt x="2894" y="596"/>
                      </a:cubicBezTo>
                      <a:cubicBezTo>
                        <a:pt x="3644" y="822"/>
                        <a:pt x="3954" y="1322"/>
                        <a:pt x="3858" y="2072"/>
                      </a:cubicBezTo>
                      <a:close/>
                      <a:moveTo>
                        <a:pt x="2632" y="5203"/>
                      </a:moveTo>
                      <a:cubicBezTo>
                        <a:pt x="2727" y="4322"/>
                        <a:pt x="2823" y="3477"/>
                        <a:pt x="2930" y="2632"/>
                      </a:cubicBezTo>
                      <a:cubicBezTo>
                        <a:pt x="3061" y="1536"/>
                        <a:pt x="2966" y="1393"/>
                        <a:pt x="1858" y="1108"/>
                      </a:cubicBezTo>
                      <a:cubicBezTo>
                        <a:pt x="1049" y="905"/>
                        <a:pt x="930" y="941"/>
                        <a:pt x="858" y="1715"/>
                      </a:cubicBezTo>
                      <a:cubicBezTo>
                        <a:pt x="775" y="2429"/>
                        <a:pt x="775" y="3155"/>
                        <a:pt x="763" y="3882"/>
                      </a:cubicBezTo>
                      <a:cubicBezTo>
                        <a:pt x="739" y="4941"/>
                        <a:pt x="751" y="4953"/>
                        <a:pt x="1882" y="5144"/>
                      </a:cubicBezTo>
                      <a:cubicBezTo>
                        <a:pt x="2108" y="5180"/>
                        <a:pt x="2346" y="5180"/>
                        <a:pt x="2632" y="520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801875" y="1579200"/>
                  <a:ext cx="98550" cy="15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" h="6216" extrusionOk="0">
                      <a:moveTo>
                        <a:pt x="274" y="2548"/>
                      </a:moveTo>
                      <a:cubicBezTo>
                        <a:pt x="239" y="2012"/>
                        <a:pt x="227" y="1334"/>
                        <a:pt x="155" y="655"/>
                      </a:cubicBezTo>
                      <a:cubicBezTo>
                        <a:pt x="96" y="143"/>
                        <a:pt x="322" y="0"/>
                        <a:pt x="798" y="60"/>
                      </a:cubicBezTo>
                      <a:cubicBezTo>
                        <a:pt x="846" y="60"/>
                        <a:pt x="893" y="72"/>
                        <a:pt x="941" y="72"/>
                      </a:cubicBezTo>
                      <a:cubicBezTo>
                        <a:pt x="3941" y="596"/>
                        <a:pt x="3513" y="167"/>
                        <a:pt x="3501" y="2846"/>
                      </a:cubicBezTo>
                      <a:cubicBezTo>
                        <a:pt x="3501" y="3715"/>
                        <a:pt x="3489" y="4584"/>
                        <a:pt x="3489" y="5441"/>
                      </a:cubicBezTo>
                      <a:cubicBezTo>
                        <a:pt x="3501" y="6025"/>
                        <a:pt x="3227" y="6215"/>
                        <a:pt x="2620" y="6203"/>
                      </a:cubicBezTo>
                      <a:cubicBezTo>
                        <a:pt x="131" y="6180"/>
                        <a:pt x="0" y="6060"/>
                        <a:pt x="191" y="3655"/>
                      </a:cubicBezTo>
                      <a:cubicBezTo>
                        <a:pt x="215" y="3334"/>
                        <a:pt x="239" y="3024"/>
                        <a:pt x="274" y="2548"/>
                      </a:cubicBezTo>
                      <a:close/>
                      <a:moveTo>
                        <a:pt x="929" y="3060"/>
                      </a:moveTo>
                      <a:cubicBezTo>
                        <a:pt x="882" y="3536"/>
                        <a:pt x="822" y="4036"/>
                        <a:pt x="798" y="4536"/>
                      </a:cubicBezTo>
                      <a:cubicBezTo>
                        <a:pt x="762" y="5287"/>
                        <a:pt x="1370" y="5251"/>
                        <a:pt x="1870" y="5298"/>
                      </a:cubicBezTo>
                      <a:cubicBezTo>
                        <a:pt x="2441" y="5370"/>
                        <a:pt x="2620" y="5084"/>
                        <a:pt x="2620" y="4584"/>
                      </a:cubicBezTo>
                      <a:cubicBezTo>
                        <a:pt x="2620" y="3667"/>
                        <a:pt x="2667" y="2762"/>
                        <a:pt x="2656" y="1846"/>
                      </a:cubicBezTo>
                      <a:cubicBezTo>
                        <a:pt x="2644" y="1072"/>
                        <a:pt x="2465" y="965"/>
                        <a:pt x="1632" y="917"/>
                      </a:cubicBezTo>
                      <a:cubicBezTo>
                        <a:pt x="870" y="869"/>
                        <a:pt x="953" y="1358"/>
                        <a:pt x="941" y="1810"/>
                      </a:cubicBezTo>
                      <a:cubicBezTo>
                        <a:pt x="917" y="2215"/>
                        <a:pt x="929" y="2631"/>
                        <a:pt x="929" y="306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552450" y="1578300"/>
                  <a:ext cx="93775" cy="15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1" h="6311" extrusionOk="0">
                      <a:moveTo>
                        <a:pt x="3429" y="2441"/>
                      </a:moveTo>
                      <a:cubicBezTo>
                        <a:pt x="3512" y="3299"/>
                        <a:pt x="3572" y="4168"/>
                        <a:pt x="3679" y="5013"/>
                      </a:cubicBezTo>
                      <a:cubicBezTo>
                        <a:pt x="3750" y="5573"/>
                        <a:pt x="3596" y="5930"/>
                        <a:pt x="2977" y="5942"/>
                      </a:cubicBezTo>
                      <a:cubicBezTo>
                        <a:pt x="2310" y="5942"/>
                        <a:pt x="1667" y="6049"/>
                        <a:pt x="1024" y="6180"/>
                      </a:cubicBezTo>
                      <a:cubicBezTo>
                        <a:pt x="429" y="6311"/>
                        <a:pt x="0" y="6108"/>
                        <a:pt x="12" y="5418"/>
                      </a:cubicBezTo>
                      <a:cubicBezTo>
                        <a:pt x="24" y="3965"/>
                        <a:pt x="12" y="2501"/>
                        <a:pt x="36" y="1048"/>
                      </a:cubicBezTo>
                      <a:cubicBezTo>
                        <a:pt x="60" y="346"/>
                        <a:pt x="1095" y="1"/>
                        <a:pt x="2750" y="60"/>
                      </a:cubicBezTo>
                      <a:cubicBezTo>
                        <a:pt x="3524" y="84"/>
                        <a:pt x="3524" y="536"/>
                        <a:pt x="3512" y="1072"/>
                      </a:cubicBezTo>
                      <a:cubicBezTo>
                        <a:pt x="3489" y="1524"/>
                        <a:pt x="3500" y="1977"/>
                        <a:pt x="3500" y="2441"/>
                      </a:cubicBezTo>
                      <a:cubicBezTo>
                        <a:pt x="3477" y="2441"/>
                        <a:pt x="3453" y="2441"/>
                        <a:pt x="3429" y="2441"/>
                      </a:cubicBezTo>
                      <a:close/>
                      <a:moveTo>
                        <a:pt x="726" y="5299"/>
                      </a:moveTo>
                      <a:cubicBezTo>
                        <a:pt x="1143" y="5227"/>
                        <a:pt x="1417" y="5120"/>
                        <a:pt x="1691" y="5132"/>
                      </a:cubicBezTo>
                      <a:cubicBezTo>
                        <a:pt x="2500" y="5156"/>
                        <a:pt x="2738" y="4787"/>
                        <a:pt x="2667" y="4049"/>
                      </a:cubicBezTo>
                      <a:cubicBezTo>
                        <a:pt x="2596" y="3287"/>
                        <a:pt x="2643" y="2513"/>
                        <a:pt x="2619" y="1739"/>
                      </a:cubicBezTo>
                      <a:cubicBezTo>
                        <a:pt x="2607" y="1370"/>
                        <a:pt x="2810" y="882"/>
                        <a:pt x="2107" y="846"/>
                      </a:cubicBezTo>
                      <a:cubicBezTo>
                        <a:pt x="1262" y="798"/>
                        <a:pt x="845" y="1013"/>
                        <a:pt x="774" y="1644"/>
                      </a:cubicBezTo>
                      <a:cubicBezTo>
                        <a:pt x="643" y="2810"/>
                        <a:pt x="631" y="3989"/>
                        <a:pt x="726" y="52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674775" y="1299700"/>
                  <a:ext cx="129200" cy="17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7133" extrusionOk="0">
                      <a:moveTo>
                        <a:pt x="48" y="3572"/>
                      </a:moveTo>
                      <a:cubicBezTo>
                        <a:pt x="60" y="2822"/>
                        <a:pt x="36" y="2274"/>
                        <a:pt x="203" y="1739"/>
                      </a:cubicBezTo>
                      <a:cubicBezTo>
                        <a:pt x="453" y="905"/>
                        <a:pt x="1024" y="417"/>
                        <a:pt x="1870" y="215"/>
                      </a:cubicBezTo>
                      <a:cubicBezTo>
                        <a:pt x="2787" y="0"/>
                        <a:pt x="3429" y="477"/>
                        <a:pt x="3941" y="1119"/>
                      </a:cubicBezTo>
                      <a:cubicBezTo>
                        <a:pt x="4406" y="1715"/>
                        <a:pt x="4584" y="2441"/>
                        <a:pt x="4775" y="3144"/>
                      </a:cubicBezTo>
                      <a:cubicBezTo>
                        <a:pt x="5037" y="4120"/>
                        <a:pt x="5168" y="5120"/>
                        <a:pt x="5132" y="6132"/>
                      </a:cubicBezTo>
                      <a:cubicBezTo>
                        <a:pt x="5108" y="6513"/>
                        <a:pt x="5037" y="6870"/>
                        <a:pt x="4525" y="6894"/>
                      </a:cubicBezTo>
                      <a:cubicBezTo>
                        <a:pt x="3489" y="6954"/>
                        <a:pt x="2465" y="7132"/>
                        <a:pt x="1405" y="6954"/>
                      </a:cubicBezTo>
                      <a:cubicBezTo>
                        <a:pt x="679" y="6823"/>
                        <a:pt x="298" y="6525"/>
                        <a:pt x="251" y="5822"/>
                      </a:cubicBezTo>
                      <a:cubicBezTo>
                        <a:pt x="191" y="5001"/>
                        <a:pt x="0" y="4191"/>
                        <a:pt x="48" y="3572"/>
                      </a:cubicBezTo>
                      <a:close/>
                      <a:moveTo>
                        <a:pt x="905" y="3906"/>
                      </a:moveTo>
                      <a:lnTo>
                        <a:pt x="917" y="3906"/>
                      </a:lnTo>
                      <a:cubicBezTo>
                        <a:pt x="917" y="4453"/>
                        <a:pt x="893" y="5001"/>
                        <a:pt x="929" y="5549"/>
                      </a:cubicBezTo>
                      <a:cubicBezTo>
                        <a:pt x="965" y="6239"/>
                        <a:pt x="1524" y="6346"/>
                        <a:pt x="2060" y="6287"/>
                      </a:cubicBezTo>
                      <a:cubicBezTo>
                        <a:pt x="2798" y="6215"/>
                        <a:pt x="3703" y="6692"/>
                        <a:pt x="4239" y="5787"/>
                      </a:cubicBezTo>
                      <a:cubicBezTo>
                        <a:pt x="4299" y="5680"/>
                        <a:pt x="4299" y="5525"/>
                        <a:pt x="4287" y="5382"/>
                      </a:cubicBezTo>
                      <a:cubicBezTo>
                        <a:pt x="4263" y="4132"/>
                        <a:pt x="3965" y="2941"/>
                        <a:pt x="3370" y="1834"/>
                      </a:cubicBezTo>
                      <a:cubicBezTo>
                        <a:pt x="3120" y="1358"/>
                        <a:pt x="2763" y="869"/>
                        <a:pt x="2048" y="1000"/>
                      </a:cubicBezTo>
                      <a:cubicBezTo>
                        <a:pt x="1441" y="1119"/>
                        <a:pt x="977" y="1667"/>
                        <a:pt x="905" y="2405"/>
                      </a:cubicBezTo>
                      <a:cubicBezTo>
                        <a:pt x="870" y="2905"/>
                        <a:pt x="905" y="3405"/>
                        <a:pt x="905" y="390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552725" y="1317250"/>
                  <a:ext cx="82200" cy="1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" h="7359" extrusionOk="0">
                      <a:moveTo>
                        <a:pt x="72" y="4537"/>
                      </a:moveTo>
                      <a:cubicBezTo>
                        <a:pt x="132" y="3870"/>
                        <a:pt x="215" y="2727"/>
                        <a:pt x="334" y="1596"/>
                      </a:cubicBezTo>
                      <a:cubicBezTo>
                        <a:pt x="358" y="1322"/>
                        <a:pt x="430" y="1048"/>
                        <a:pt x="513" y="798"/>
                      </a:cubicBezTo>
                      <a:cubicBezTo>
                        <a:pt x="644" y="370"/>
                        <a:pt x="918" y="60"/>
                        <a:pt x="1406" y="25"/>
                      </a:cubicBezTo>
                      <a:cubicBezTo>
                        <a:pt x="1906" y="1"/>
                        <a:pt x="2215" y="298"/>
                        <a:pt x="2358" y="715"/>
                      </a:cubicBezTo>
                      <a:cubicBezTo>
                        <a:pt x="2525" y="1227"/>
                        <a:pt x="2692" y="1763"/>
                        <a:pt x="2775" y="2299"/>
                      </a:cubicBezTo>
                      <a:cubicBezTo>
                        <a:pt x="2954" y="3477"/>
                        <a:pt x="3073" y="4656"/>
                        <a:pt x="3216" y="5835"/>
                      </a:cubicBezTo>
                      <a:cubicBezTo>
                        <a:pt x="3287" y="6359"/>
                        <a:pt x="3085" y="6633"/>
                        <a:pt x="2489" y="6787"/>
                      </a:cubicBezTo>
                      <a:cubicBezTo>
                        <a:pt x="346" y="7359"/>
                        <a:pt x="1" y="7133"/>
                        <a:pt x="72" y="4537"/>
                      </a:cubicBezTo>
                      <a:close/>
                      <a:moveTo>
                        <a:pt x="1668" y="1144"/>
                      </a:moveTo>
                      <a:cubicBezTo>
                        <a:pt x="1180" y="1310"/>
                        <a:pt x="1120" y="1549"/>
                        <a:pt x="1096" y="1763"/>
                      </a:cubicBezTo>
                      <a:cubicBezTo>
                        <a:pt x="942" y="2977"/>
                        <a:pt x="811" y="4204"/>
                        <a:pt x="703" y="5430"/>
                      </a:cubicBezTo>
                      <a:cubicBezTo>
                        <a:pt x="668" y="5871"/>
                        <a:pt x="930" y="6121"/>
                        <a:pt x="1394" y="6132"/>
                      </a:cubicBezTo>
                      <a:cubicBezTo>
                        <a:pt x="1954" y="6156"/>
                        <a:pt x="2311" y="5930"/>
                        <a:pt x="2323" y="5359"/>
                      </a:cubicBezTo>
                      <a:cubicBezTo>
                        <a:pt x="2382" y="3930"/>
                        <a:pt x="2120" y="2549"/>
                        <a:pt x="1668" y="11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835500" y="1298500"/>
                  <a:ext cx="70275" cy="18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7538" extrusionOk="0">
                      <a:moveTo>
                        <a:pt x="2513" y="3668"/>
                      </a:moveTo>
                      <a:cubicBezTo>
                        <a:pt x="2465" y="4656"/>
                        <a:pt x="2549" y="5549"/>
                        <a:pt x="2680" y="6454"/>
                      </a:cubicBezTo>
                      <a:cubicBezTo>
                        <a:pt x="2811" y="7335"/>
                        <a:pt x="2692" y="7418"/>
                        <a:pt x="1846" y="7466"/>
                      </a:cubicBezTo>
                      <a:cubicBezTo>
                        <a:pt x="465" y="7537"/>
                        <a:pt x="299" y="7418"/>
                        <a:pt x="168" y="6085"/>
                      </a:cubicBezTo>
                      <a:cubicBezTo>
                        <a:pt x="37" y="4727"/>
                        <a:pt x="1" y="3358"/>
                        <a:pt x="72" y="2001"/>
                      </a:cubicBezTo>
                      <a:cubicBezTo>
                        <a:pt x="132" y="870"/>
                        <a:pt x="644" y="96"/>
                        <a:pt x="1263" y="48"/>
                      </a:cubicBezTo>
                      <a:cubicBezTo>
                        <a:pt x="1870" y="1"/>
                        <a:pt x="2323" y="715"/>
                        <a:pt x="2465" y="1965"/>
                      </a:cubicBezTo>
                      <a:cubicBezTo>
                        <a:pt x="2501" y="2287"/>
                        <a:pt x="2501" y="2608"/>
                        <a:pt x="2513" y="2918"/>
                      </a:cubicBezTo>
                      <a:cubicBezTo>
                        <a:pt x="2513" y="3192"/>
                        <a:pt x="2513" y="3465"/>
                        <a:pt x="2513" y="3668"/>
                      </a:cubicBezTo>
                      <a:close/>
                      <a:moveTo>
                        <a:pt x="1418" y="1060"/>
                      </a:moveTo>
                      <a:cubicBezTo>
                        <a:pt x="1168" y="1215"/>
                        <a:pt x="1049" y="1239"/>
                        <a:pt x="1025" y="1298"/>
                      </a:cubicBezTo>
                      <a:cubicBezTo>
                        <a:pt x="501" y="2894"/>
                        <a:pt x="787" y="4525"/>
                        <a:pt x="822" y="6144"/>
                      </a:cubicBezTo>
                      <a:cubicBezTo>
                        <a:pt x="834" y="6382"/>
                        <a:pt x="1049" y="6537"/>
                        <a:pt x="1322" y="6525"/>
                      </a:cubicBezTo>
                      <a:cubicBezTo>
                        <a:pt x="1596" y="6525"/>
                        <a:pt x="1787" y="6370"/>
                        <a:pt x="1799" y="6120"/>
                      </a:cubicBezTo>
                      <a:cubicBezTo>
                        <a:pt x="1823" y="4465"/>
                        <a:pt x="2096" y="2775"/>
                        <a:pt x="1418" y="106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680425" y="2802550"/>
                  <a:ext cx="106900" cy="1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6" h="7193" extrusionOk="0">
                      <a:moveTo>
                        <a:pt x="2287" y="7168"/>
                      </a:moveTo>
                      <a:cubicBezTo>
                        <a:pt x="25" y="7192"/>
                        <a:pt x="1" y="7180"/>
                        <a:pt x="108" y="4966"/>
                      </a:cubicBezTo>
                      <a:cubicBezTo>
                        <a:pt x="155" y="4013"/>
                        <a:pt x="310" y="3061"/>
                        <a:pt x="477" y="2120"/>
                      </a:cubicBezTo>
                      <a:cubicBezTo>
                        <a:pt x="560" y="1632"/>
                        <a:pt x="751" y="1156"/>
                        <a:pt x="1144" y="787"/>
                      </a:cubicBezTo>
                      <a:cubicBezTo>
                        <a:pt x="1965" y="1"/>
                        <a:pt x="3001" y="179"/>
                        <a:pt x="3370" y="1239"/>
                      </a:cubicBezTo>
                      <a:cubicBezTo>
                        <a:pt x="3751" y="2311"/>
                        <a:pt x="3977" y="3442"/>
                        <a:pt x="4073" y="4585"/>
                      </a:cubicBezTo>
                      <a:cubicBezTo>
                        <a:pt x="4096" y="4811"/>
                        <a:pt x="4085" y="5037"/>
                        <a:pt x="4108" y="5263"/>
                      </a:cubicBezTo>
                      <a:cubicBezTo>
                        <a:pt x="4263" y="7156"/>
                        <a:pt x="4275" y="7156"/>
                        <a:pt x="2287" y="716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678950" y="2017925"/>
                  <a:ext cx="89900" cy="14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6" h="5812" extrusionOk="0">
                      <a:moveTo>
                        <a:pt x="2000" y="5621"/>
                      </a:moveTo>
                      <a:cubicBezTo>
                        <a:pt x="262" y="5728"/>
                        <a:pt x="0" y="5585"/>
                        <a:pt x="226" y="3585"/>
                      </a:cubicBezTo>
                      <a:cubicBezTo>
                        <a:pt x="334" y="2692"/>
                        <a:pt x="334" y="1763"/>
                        <a:pt x="679" y="906"/>
                      </a:cubicBezTo>
                      <a:cubicBezTo>
                        <a:pt x="857" y="477"/>
                        <a:pt x="1036" y="13"/>
                        <a:pt x="1596" y="1"/>
                      </a:cubicBezTo>
                      <a:cubicBezTo>
                        <a:pt x="2096" y="1"/>
                        <a:pt x="2298" y="430"/>
                        <a:pt x="2477" y="799"/>
                      </a:cubicBezTo>
                      <a:cubicBezTo>
                        <a:pt x="3108" y="2132"/>
                        <a:pt x="3322" y="3573"/>
                        <a:pt x="3524" y="5014"/>
                      </a:cubicBezTo>
                      <a:cubicBezTo>
                        <a:pt x="3596" y="5490"/>
                        <a:pt x="3358" y="5811"/>
                        <a:pt x="2786" y="5728"/>
                      </a:cubicBezTo>
                      <a:cubicBezTo>
                        <a:pt x="2512" y="5692"/>
                        <a:pt x="2227" y="5656"/>
                        <a:pt x="2000" y="562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673000" y="2386425"/>
                  <a:ext cx="110150" cy="17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6" h="7133" extrusionOk="0">
                      <a:moveTo>
                        <a:pt x="107" y="5002"/>
                      </a:moveTo>
                      <a:cubicBezTo>
                        <a:pt x="24" y="4073"/>
                        <a:pt x="393" y="3108"/>
                        <a:pt x="429" y="2108"/>
                      </a:cubicBezTo>
                      <a:cubicBezTo>
                        <a:pt x="452" y="1751"/>
                        <a:pt x="595" y="1394"/>
                        <a:pt x="738" y="1061"/>
                      </a:cubicBezTo>
                      <a:cubicBezTo>
                        <a:pt x="1012" y="418"/>
                        <a:pt x="1536" y="1"/>
                        <a:pt x="2262" y="25"/>
                      </a:cubicBezTo>
                      <a:cubicBezTo>
                        <a:pt x="2929" y="49"/>
                        <a:pt x="3191" y="596"/>
                        <a:pt x="3405" y="1108"/>
                      </a:cubicBezTo>
                      <a:cubicBezTo>
                        <a:pt x="3786" y="2049"/>
                        <a:pt x="3965" y="3037"/>
                        <a:pt x="4060" y="4037"/>
                      </a:cubicBezTo>
                      <a:cubicBezTo>
                        <a:pt x="4120" y="4716"/>
                        <a:pt x="4155" y="5394"/>
                        <a:pt x="4298" y="6073"/>
                      </a:cubicBezTo>
                      <a:cubicBezTo>
                        <a:pt x="4370" y="6371"/>
                        <a:pt x="4405" y="6859"/>
                        <a:pt x="3989" y="6835"/>
                      </a:cubicBezTo>
                      <a:cubicBezTo>
                        <a:pt x="3072" y="6776"/>
                        <a:pt x="2215" y="7133"/>
                        <a:pt x="1310" y="6990"/>
                      </a:cubicBezTo>
                      <a:cubicBezTo>
                        <a:pt x="95" y="6799"/>
                        <a:pt x="0" y="6645"/>
                        <a:pt x="107" y="50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694125" y="1585450"/>
                  <a:ext cx="54200" cy="11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8" h="4763" extrusionOk="0">
                      <a:moveTo>
                        <a:pt x="12" y="2274"/>
                      </a:moveTo>
                      <a:cubicBezTo>
                        <a:pt x="12" y="1858"/>
                        <a:pt x="0" y="1441"/>
                        <a:pt x="12" y="1036"/>
                      </a:cubicBezTo>
                      <a:cubicBezTo>
                        <a:pt x="48" y="155"/>
                        <a:pt x="155" y="60"/>
                        <a:pt x="1120" y="24"/>
                      </a:cubicBezTo>
                      <a:cubicBezTo>
                        <a:pt x="2013" y="0"/>
                        <a:pt x="2132" y="72"/>
                        <a:pt x="2144" y="905"/>
                      </a:cubicBezTo>
                      <a:cubicBezTo>
                        <a:pt x="2167" y="1917"/>
                        <a:pt x="2108" y="2917"/>
                        <a:pt x="2120" y="3929"/>
                      </a:cubicBezTo>
                      <a:cubicBezTo>
                        <a:pt x="2132" y="4525"/>
                        <a:pt x="1846" y="4763"/>
                        <a:pt x="1251" y="4703"/>
                      </a:cubicBezTo>
                      <a:cubicBezTo>
                        <a:pt x="703" y="4644"/>
                        <a:pt x="36" y="4739"/>
                        <a:pt x="24" y="3917"/>
                      </a:cubicBezTo>
                      <a:cubicBezTo>
                        <a:pt x="0" y="3370"/>
                        <a:pt x="12" y="2822"/>
                        <a:pt x="12" y="2274"/>
                      </a:cubicBezTo>
                      <a:cubicBezTo>
                        <a:pt x="12" y="2274"/>
                        <a:pt x="12" y="2274"/>
                        <a:pt x="12" y="2274"/>
                      </a:cubicBezTo>
                      <a:close/>
                    </a:path>
                  </a:pathLst>
                </a:custGeom>
                <a:solidFill>
                  <a:srgbClr val="DA67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820925" y="1600925"/>
                  <a:ext cx="47650" cy="1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" h="4501" extrusionOk="0">
                      <a:moveTo>
                        <a:pt x="167" y="2191"/>
                      </a:moveTo>
                      <a:cubicBezTo>
                        <a:pt x="167" y="1762"/>
                        <a:pt x="155" y="1346"/>
                        <a:pt x="179" y="941"/>
                      </a:cubicBezTo>
                      <a:cubicBezTo>
                        <a:pt x="191" y="489"/>
                        <a:pt x="108" y="0"/>
                        <a:pt x="870" y="48"/>
                      </a:cubicBezTo>
                      <a:cubicBezTo>
                        <a:pt x="1703" y="96"/>
                        <a:pt x="1882" y="203"/>
                        <a:pt x="1894" y="977"/>
                      </a:cubicBezTo>
                      <a:cubicBezTo>
                        <a:pt x="1905" y="1893"/>
                        <a:pt x="1858" y="2798"/>
                        <a:pt x="1858" y="3715"/>
                      </a:cubicBezTo>
                      <a:cubicBezTo>
                        <a:pt x="1858" y="4215"/>
                        <a:pt x="1679" y="4501"/>
                        <a:pt x="1108" y="4429"/>
                      </a:cubicBezTo>
                      <a:cubicBezTo>
                        <a:pt x="608" y="4382"/>
                        <a:pt x="0" y="4418"/>
                        <a:pt x="36" y="3667"/>
                      </a:cubicBezTo>
                      <a:cubicBezTo>
                        <a:pt x="60" y="3167"/>
                        <a:pt x="120" y="2667"/>
                        <a:pt x="167" y="2191"/>
                      </a:cubicBezTo>
                      <a:close/>
                    </a:path>
                  </a:pathLst>
                </a:custGeom>
                <a:solidFill>
                  <a:srgbClr val="DA67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568225" y="1598250"/>
                  <a:ext cx="54175" cy="1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" h="4501" extrusionOk="0">
                      <a:moveTo>
                        <a:pt x="95" y="4501"/>
                      </a:moveTo>
                      <a:cubicBezTo>
                        <a:pt x="0" y="3191"/>
                        <a:pt x="12" y="2012"/>
                        <a:pt x="143" y="846"/>
                      </a:cubicBezTo>
                      <a:cubicBezTo>
                        <a:pt x="214" y="215"/>
                        <a:pt x="631" y="0"/>
                        <a:pt x="1476" y="48"/>
                      </a:cubicBezTo>
                      <a:cubicBezTo>
                        <a:pt x="2167" y="84"/>
                        <a:pt x="1976" y="572"/>
                        <a:pt x="1988" y="941"/>
                      </a:cubicBezTo>
                      <a:cubicBezTo>
                        <a:pt x="2000" y="1715"/>
                        <a:pt x="1965" y="2489"/>
                        <a:pt x="2036" y="3251"/>
                      </a:cubicBezTo>
                      <a:cubicBezTo>
                        <a:pt x="2107" y="3989"/>
                        <a:pt x="1869" y="4358"/>
                        <a:pt x="1060" y="4334"/>
                      </a:cubicBezTo>
                      <a:cubicBezTo>
                        <a:pt x="786" y="4322"/>
                        <a:pt x="512" y="4429"/>
                        <a:pt x="95" y="4501"/>
                      </a:cubicBezTo>
                      <a:close/>
                    </a:path>
                  </a:pathLst>
                </a:custGeom>
                <a:solidFill>
                  <a:srgbClr val="DA67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696500" y="1321425"/>
                  <a:ext cx="85750" cy="1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0" h="5823" extrusionOk="0">
                      <a:moveTo>
                        <a:pt x="36" y="3037"/>
                      </a:moveTo>
                      <a:cubicBezTo>
                        <a:pt x="36" y="2536"/>
                        <a:pt x="1" y="2036"/>
                        <a:pt x="36" y="1536"/>
                      </a:cubicBezTo>
                      <a:cubicBezTo>
                        <a:pt x="108" y="798"/>
                        <a:pt x="572" y="250"/>
                        <a:pt x="1179" y="131"/>
                      </a:cubicBezTo>
                      <a:cubicBezTo>
                        <a:pt x="1894" y="0"/>
                        <a:pt x="2251" y="489"/>
                        <a:pt x="2501" y="965"/>
                      </a:cubicBezTo>
                      <a:cubicBezTo>
                        <a:pt x="3096" y="2072"/>
                        <a:pt x="3394" y="3263"/>
                        <a:pt x="3418" y="4513"/>
                      </a:cubicBezTo>
                      <a:cubicBezTo>
                        <a:pt x="3430" y="4656"/>
                        <a:pt x="3430" y="4811"/>
                        <a:pt x="3370" y="4918"/>
                      </a:cubicBezTo>
                      <a:cubicBezTo>
                        <a:pt x="2834" y="5823"/>
                        <a:pt x="1929" y="5346"/>
                        <a:pt x="1191" y="5418"/>
                      </a:cubicBezTo>
                      <a:cubicBezTo>
                        <a:pt x="655" y="5477"/>
                        <a:pt x="96" y="5370"/>
                        <a:pt x="60" y="4680"/>
                      </a:cubicBezTo>
                      <a:cubicBezTo>
                        <a:pt x="24" y="4132"/>
                        <a:pt x="48" y="3584"/>
                        <a:pt x="48" y="303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569400" y="1345825"/>
                  <a:ext cx="42900" cy="1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5014" extrusionOk="0">
                      <a:moveTo>
                        <a:pt x="1001" y="1"/>
                      </a:moveTo>
                      <a:cubicBezTo>
                        <a:pt x="1453" y="1406"/>
                        <a:pt x="1715" y="2787"/>
                        <a:pt x="1656" y="4216"/>
                      </a:cubicBezTo>
                      <a:cubicBezTo>
                        <a:pt x="1644" y="4787"/>
                        <a:pt x="1287" y="5013"/>
                        <a:pt x="727" y="4989"/>
                      </a:cubicBezTo>
                      <a:cubicBezTo>
                        <a:pt x="263" y="4978"/>
                        <a:pt x="1" y="4728"/>
                        <a:pt x="36" y="4287"/>
                      </a:cubicBezTo>
                      <a:cubicBezTo>
                        <a:pt x="144" y="3061"/>
                        <a:pt x="275" y="1834"/>
                        <a:pt x="429" y="620"/>
                      </a:cubicBezTo>
                      <a:cubicBezTo>
                        <a:pt x="453" y="406"/>
                        <a:pt x="513" y="167"/>
                        <a:pt x="10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848000" y="1325000"/>
                  <a:ext cx="39925" cy="13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5478" extrusionOk="0">
                      <a:moveTo>
                        <a:pt x="918" y="0"/>
                      </a:moveTo>
                      <a:cubicBezTo>
                        <a:pt x="1596" y="1715"/>
                        <a:pt x="1323" y="3405"/>
                        <a:pt x="1299" y="5060"/>
                      </a:cubicBezTo>
                      <a:cubicBezTo>
                        <a:pt x="1287" y="5310"/>
                        <a:pt x="1096" y="5465"/>
                        <a:pt x="822" y="5465"/>
                      </a:cubicBezTo>
                      <a:cubicBezTo>
                        <a:pt x="549" y="5477"/>
                        <a:pt x="334" y="5322"/>
                        <a:pt x="322" y="5084"/>
                      </a:cubicBezTo>
                      <a:cubicBezTo>
                        <a:pt x="287" y="3465"/>
                        <a:pt x="1" y="1834"/>
                        <a:pt x="525" y="238"/>
                      </a:cubicBezTo>
                      <a:cubicBezTo>
                        <a:pt x="549" y="179"/>
                        <a:pt x="668" y="155"/>
                        <a:pt x="9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2" name="Google Shape;52;p2"/>
              <p:cNvGrpSpPr/>
              <p:nvPr/>
            </p:nvGrpSpPr>
            <p:grpSpPr>
              <a:xfrm>
                <a:off x="7513288" y="3468350"/>
                <a:ext cx="1063772" cy="237603"/>
                <a:chOff x="7513288" y="3468350"/>
                <a:chExt cx="1063772" cy="237603"/>
              </a:xfrm>
            </p:grpSpPr>
            <p:sp>
              <p:nvSpPr>
                <p:cNvPr id="53" name="Google Shape;53;p2"/>
                <p:cNvSpPr/>
                <p:nvPr/>
              </p:nvSpPr>
              <p:spPr>
                <a:xfrm>
                  <a:off x="7513288" y="3538310"/>
                  <a:ext cx="404066" cy="167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7" h="4965" extrusionOk="0">
                      <a:moveTo>
                        <a:pt x="5977" y="0"/>
                      </a:moveTo>
                      <a:cubicBezTo>
                        <a:pt x="2679" y="0"/>
                        <a:pt x="0" y="2215"/>
                        <a:pt x="0" y="4965"/>
                      </a:cubicBezTo>
                      <a:lnTo>
                        <a:pt x="11966" y="4965"/>
                      </a:lnTo>
                      <a:cubicBezTo>
                        <a:pt x="11966" y="2215"/>
                        <a:pt x="9287" y="0"/>
                        <a:pt x="5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7795903" y="3605028"/>
                  <a:ext cx="242838" cy="100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" h="2989" extrusionOk="0">
                      <a:moveTo>
                        <a:pt x="3596" y="0"/>
                      </a:moveTo>
                      <a:cubicBezTo>
                        <a:pt x="1608" y="0"/>
                        <a:pt x="1" y="1346"/>
                        <a:pt x="1" y="2989"/>
                      </a:cubicBezTo>
                      <a:lnTo>
                        <a:pt x="7192" y="2989"/>
                      </a:lnTo>
                      <a:cubicBezTo>
                        <a:pt x="7192" y="1346"/>
                        <a:pt x="5585" y="0"/>
                        <a:pt x="35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8172993" y="3468350"/>
                  <a:ext cx="404066" cy="167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7" h="4966" extrusionOk="0">
                      <a:moveTo>
                        <a:pt x="5989" y="0"/>
                      </a:moveTo>
                      <a:cubicBezTo>
                        <a:pt x="2680" y="0"/>
                        <a:pt x="1" y="2227"/>
                        <a:pt x="1" y="4965"/>
                      </a:cubicBezTo>
                      <a:lnTo>
                        <a:pt x="11966" y="4965"/>
                      </a:lnTo>
                      <a:cubicBezTo>
                        <a:pt x="11966" y="2227"/>
                        <a:pt x="9288" y="0"/>
                        <a:pt x="59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6" name="Google Shape;56;p2"/>
            <p:cNvGrpSpPr/>
            <p:nvPr/>
          </p:nvGrpSpPr>
          <p:grpSpPr>
            <a:xfrm>
              <a:off x="-886393" y="3833811"/>
              <a:ext cx="10912878" cy="2648575"/>
              <a:chOff x="-886393" y="3833811"/>
              <a:chExt cx="10912878" cy="2648575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-335775" y="3833811"/>
                <a:ext cx="10128887" cy="1507325"/>
              </a:xfrm>
              <a:custGeom>
                <a:avLst/>
                <a:gdLst/>
                <a:ahLst/>
                <a:cxnLst/>
                <a:rect l="l" t="t" r="r" b="b"/>
                <a:pathLst>
                  <a:path w="320433" h="60293" extrusionOk="0">
                    <a:moveTo>
                      <a:pt x="155198" y="0"/>
                    </a:moveTo>
                    <a:cubicBezTo>
                      <a:pt x="125730" y="0"/>
                      <a:pt x="113277" y="1846"/>
                      <a:pt x="63854" y="1846"/>
                    </a:cubicBezTo>
                    <a:cubicBezTo>
                      <a:pt x="14431" y="1846"/>
                      <a:pt x="8740" y="48"/>
                      <a:pt x="8740" y="48"/>
                    </a:cubicBezTo>
                    <a:cubicBezTo>
                      <a:pt x="8740" y="48"/>
                      <a:pt x="786" y="25206"/>
                      <a:pt x="393" y="25730"/>
                    </a:cubicBezTo>
                    <a:cubicBezTo>
                      <a:pt x="0" y="26254"/>
                      <a:pt x="47375" y="52352"/>
                      <a:pt x="56531" y="57305"/>
                    </a:cubicBezTo>
                    <a:cubicBezTo>
                      <a:pt x="60924" y="59676"/>
                      <a:pt x="99867" y="60292"/>
                      <a:pt x="139560" y="60292"/>
                    </a:cubicBezTo>
                    <a:cubicBezTo>
                      <a:pt x="182600" y="60292"/>
                      <a:pt x="226522" y="59567"/>
                      <a:pt x="228231" y="59567"/>
                    </a:cubicBezTo>
                    <a:cubicBezTo>
                      <a:pt x="231529" y="59567"/>
                      <a:pt x="319028" y="24111"/>
                      <a:pt x="319028" y="24111"/>
                    </a:cubicBezTo>
                    <a:cubicBezTo>
                      <a:pt x="319028" y="24111"/>
                      <a:pt x="320432" y="790"/>
                      <a:pt x="311046" y="790"/>
                    </a:cubicBezTo>
                    <a:cubicBezTo>
                      <a:pt x="310847" y="790"/>
                      <a:pt x="310642" y="800"/>
                      <a:pt x="310432" y="822"/>
                    </a:cubicBezTo>
                    <a:cubicBezTo>
                      <a:pt x="300359" y="1846"/>
                      <a:pt x="239590" y="3501"/>
                      <a:pt x="227136" y="3501"/>
                    </a:cubicBezTo>
                    <a:cubicBezTo>
                      <a:pt x="214694" y="3501"/>
                      <a:pt x="184666" y="0"/>
                      <a:pt x="1551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-260132" y="3983236"/>
                <a:ext cx="10228648" cy="1283225"/>
              </a:xfrm>
              <a:custGeom>
                <a:avLst/>
                <a:gdLst/>
                <a:ahLst/>
                <a:cxnLst/>
                <a:rect l="l" t="t" r="r" b="b"/>
                <a:pathLst>
                  <a:path w="323589" h="51329" extrusionOk="0">
                    <a:moveTo>
                      <a:pt x="288811" y="0"/>
                    </a:moveTo>
                    <a:cubicBezTo>
                      <a:pt x="260628" y="0"/>
                      <a:pt x="228767" y="6382"/>
                      <a:pt x="202407" y="6382"/>
                    </a:cubicBezTo>
                    <a:cubicBezTo>
                      <a:pt x="176058" y="6382"/>
                      <a:pt x="157377" y="1763"/>
                      <a:pt x="127362" y="1763"/>
                    </a:cubicBezTo>
                    <a:cubicBezTo>
                      <a:pt x="97346" y="1763"/>
                      <a:pt x="91845" y="3084"/>
                      <a:pt x="61461" y="3501"/>
                    </a:cubicBezTo>
                    <a:cubicBezTo>
                      <a:pt x="59827" y="3523"/>
                      <a:pt x="58192" y="3534"/>
                      <a:pt x="56559" y="3534"/>
                    </a:cubicBezTo>
                    <a:cubicBezTo>
                      <a:pt x="27824" y="3534"/>
                      <a:pt x="1" y="250"/>
                      <a:pt x="1" y="250"/>
                    </a:cubicBezTo>
                    <a:lnTo>
                      <a:pt x="1" y="250"/>
                    </a:lnTo>
                    <a:cubicBezTo>
                      <a:pt x="1" y="250"/>
                      <a:pt x="2525" y="40601"/>
                      <a:pt x="4346" y="41839"/>
                    </a:cubicBezTo>
                    <a:cubicBezTo>
                      <a:pt x="6180" y="43077"/>
                      <a:pt x="207538" y="51328"/>
                      <a:pt x="211563" y="51328"/>
                    </a:cubicBezTo>
                    <a:cubicBezTo>
                      <a:pt x="215587" y="51328"/>
                      <a:pt x="319588" y="36326"/>
                      <a:pt x="319588" y="36326"/>
                    </a:cubicBezTo>
                    <a:lnTo>
                      <a:pt x="323589" y="0"/>
                    </a:lnTo>
                    <a:close/>
                  </a:path>
                </a:pathLst>
              </a:custGeom>
              <a:solidFill>
                <a:srgbClr val="81B4F3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-260125" y="4173725"/>
                <a:ext cx="10055133" cy="1556600"/>
              </a:xfrm>
              <a:custGeom>
                <a:avLst/>
                <a:gdLst/>
                <a:ahLst/>
                <a:cxnLst/>
                <a:rect l="l" t="t" r="r" b="b"/>
                <a:pathLst>
                  <a:path w="312611" h="62264" extrusionOk="0">
                    <a:moveTo>
                      <a:pt x="271975" y="0"/>
                    </a:moveTo>
                    <a:cubicBezTo>
                      <a:pt x="254770" y="0"/>
                      <a:pt x="185940" y="6596"/>
                      <a:pt x="158485" y="6596"/>
                    </a:cubicBezTo>
                    <a:cubicBezTo>
                      <a:pt x="131029" y="6596"/>
                      <a:pt x="65497" y="1441"/>
                      <a:pt x="48649" y="1441"/>
                    </a:cubicBezTo>
                    <a:cubicBezTo>
                      <a:pt x="31814" y="1441"/>
                      <a:pt x="0" y="4382"/>
                      <a:pt x="0" y="4382"/>
                    </a:cubicBezTo>
                    <a:cubicBezTo>
                      <a:pt x="0" y="4382"/>
                      <a:pt x="12407" y="54829"/>
                      <a:pt x="14609" y="56067"/>
                    </a:cubicBezTo>
                    <a:cubicBezTo>
                      <a:pt x="16758" y="57281"/>
                      <a:pt x="193592" y="62264"/>
                      <a:pt x="202799" y="62264"/>
                    </a:cubicBezTo>
                    <a:cubicBezTo>
                      <a:pt x="202980" y="62264"/>
                      <a:pt x="203096" y="62262"/>
                      <a:pt x="203145" y="62258"/>
                    </a:cubicBezTo>
                    <a:cubicBezTo>
                      <a:pt x="205705" y="62044"/>
                      <a:pt x="312611" y="25146"/>
                      <a:pt x="312611" y="25146"/>
                    </a:cubicBezTo>
                    <a:lnTo>
                      <a:pt x="312611" y="3298"/>
                    </a:lnTo>
                    <a:cubicBezTo>
                      <a:pt x="312611" y="3298"/>
                      <a:pt x="289179" y="0"/>
                      <a:pt x="2719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-886393" y="4338636"/>
                <a:ext cx="10912878" cy="1324600"/>
              </a:xfrm>
              <a:custGeom>
                <a:avLst/>
                <a:gdLst/>
                <a:ahLst/>
                <a:cxnLst/>
                <a:rect l="l" t="t" r="r" b="b"/>
                <a:pathLst>
                  <a:path w="345235" h="52984" extrusionOk="0">
                    <a:moveTo>
                      <a:pt x="21968" y="0"/>
                    </a:moveTo>
                    <a:lnTo>
                      <a:pt x="1" y="29278"/>
                    </a:lnTo>
                    <a:lnTo>
                      <a:pt x="125576" y="52983"/>
                    </a:lnTo>
                    <a:lnTo>
                      <a:pt x="345234" y="46792"/>
                    </a:lnTo>
                    <a:lnTo>
                      <a:pt x="334614" y="1858"/>
                    </a:lnTo>
                    <a:cubicBezTo>
                      <a:pt x="334614" y="1858"/>
                      <a:pt x="261402" y="5584"/>
                      <a:pt x="246758" y="5584"/>
                    </a:cubicBezTo>
                    <a:cubicBezTo>
                      <a:pt x="232113" y="5584"/>
                      <a:pt x="196228" y="2798"/>
                      <a:pt x="169510" y="2798"/>
                    </a:cubicBezTo>
                    <a:cubicBezTo>
                      <a:pt x="142780" y="2798"/>
                      <a:pt x="87869" y="5156"/>
                      <a:pt x="66997" y="5573"/>
                    </a:cubicBezTo>
                    <a:cubicBezTo>
                      <a:pt x="66313" y="5586"/>
                      <a:pt x="65626" y="5592"/>
                      <a:pt x="64937" y="5592"/>
                    </a:cubicBezTo>
                    <a:cubicBezTo>
                      <a:pt x="44569" y="5592"/>
                      <a:pt x="21968" y="0"/>
                      <a:pt x="21968" y="0"/>
                    </a:cubicBezTo>
                    <a:close/>
                  </a:path>
                </a:pathLst>
              </a:custGeom>
              <a:solidFill>
                <a:srgbClr val="1A237E">
                  <a:alpha val="45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-192012" y="4620211"/>
                <a:ext cx="9801882" cy="1862175"/>
              </a:xfrm>
              <a:custGeom>
                <a:avLst/>
                <a:gdLst/>
                <a:ahLst/>
                <a:cxnLst/>
                <a:rect l="l" t="t" r="r" b="b"/>
                <a:pathLst>
                  <a:path w="310088" h="74487" extrusionOk="0">
                    <a:moveTo>
                      <a:pt x="240900" y="1"/>
                    </a:moveTo>
                    <a:cubicBezTo>
                      <a:pt x="217826" y="1"/>
                      <a:pt x="156687" y="2346"/>
                      <a:pt x="136553" y="3370"/>
                    </a:cubicBezTo>
                    <a:cubicBezTo>
                      <a:pt x="133422" y="3531"/>
                      <a:pt x="130095" y="3603"/>
                      <a:pt x="126582" y="3603"/>
                    </a:cubicBezTo>
                    <a:cubicBezTo>
                      <a:pt x="107516" y="3603"/>
                      <a:pt x="82986" y="1503"/>
                      <a:pt x="54543" y="286"/>
                    </a:cubicBezTo>
                    <a:cubicBezTo>
                      <a:pt x="49919" y="89"/>
                      <a:pt x="45536" y="3"/>
                      <a:pt x="41415" y="3"/>
                    </a:cubicBezTo>
                    <a:cubicBezTo>
                      <a:pt x="15533" y="3"/>
                      <a:pt x="1" y="3370"/>
                      <a:pt x="1" y="3370"/>
                    </a:cubicBezTo>
                    <a:lnTo>
                      <a:pt x="4394" y="69343"/>
                    </a:lnTo>
                    <a:cubicBezTo>
                      <a:pt x="4394" y="69343"/>
                      <a:pt x="34779" y="74486"/>
                      <a:pt x="35874" y="74486"/>
                    </a:cubicBezTo>
                    <a:cubicBezTo>
                      <a:pt x="36970" y="74486"/>
                      <a:pt x="310087" y="70367"/>
                      <a:pt x="310087" y="70367"/>
                    </a:cubicBezTo>
                    <a:lnTo>
                      <a:pt x="307896" y="2751"/>
                    </a:lnTo>
                    <a:cubicBezTo>
                      <a:pt x="307896" y="2751"/>
                      <a:pt x="263962" y="1"/>
                      <a:pt x="240900" y="1"/>
                    </a:cubicBezTo>
                    <a:close/>
                  </a:path>
                </a:pathLst>
              </a:custGeom>
              <a:solidFill>
                <a:srgbClr val="81B4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36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727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subTitle" idx="1"/>
          </p:nvPr>
        </p:nvSpPr>
        <p:spPr>
          <a:xfrm>
            <a:off x="960000" y="3004133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title" idx="3"/>
          </p:nvPr>
        </p:nvSpPr>
        <p:spPr>
          <a:xfrm>
            <a:off x="4284400" y="2323700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4" hasCustomPrompt="1"/>
          </p:nvPr>
        </p:nvSpPr>
        <p:spPr>
          <a:xfrm>
            <a:off x="42844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5"/>
          </p:nvPr>
        </p:nvSpPr>
        <p:spPr>
          <a:xfrm>
            <a:off x="4284400" y="3004133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6"/>
          </p:nvPr>
        </p:nvSpPr>
        <p:spPr>
          <a:xfrm>
            <a:off x="7608800" y="2323700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title" idx="7" hasCustomPrompt="1"/>
          </p:nvPr>
        </p:nvSpPr>
        <p:spPr>
          <a:xfrm>
            <a:off x="76088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8"/>
          </p:nvPr>
        </p:nvSpPr>
        <p:spPr>
          <a:xfrm>
            <a:off x="7608800" y="3004133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title" idx="9"/>
          </p:nvPr>
        </p:nvSpPr>
        <p:spPr>
          <a:xfrm>
            <a:off x="960000" y="4506367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7154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14"/>
          </p:nvPr>
        </p:nvSpPr>
        <p:spPr>
          <a:xfrm>
            <a:off x="960000" y="5186800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5"/>
          </p:nvPr>
        </p:nvSpPr>
        <p:spPr>
          <a:xfrm>
            <a:off x="4284400" y="4506367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6" hasCustomPrompt="1"/>
          </p:nvPr>
        </p:nvSpPr>
        <p:spPr>
          <a:xfrm>
            <a:off x="4284400" y="37154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17"/>
          </p:nvPr>
        </p:nvSpPr>
        <p:spPr>
          <a:xfrm>
            <a:off x="4284400" y="5186800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title" idx="18"/>
          </p:nvPr>
        </p:nvSpPr>
        <p:spPr>
          <a:xfrm>
            <a:off x="7608800" y="4506367"/>
            <a:ext cx="244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19" hasCustomPrompt="1"/>
          </p:nvPr>
        </p:nvSpPr>
        <p:spPr>
          <a:xfrm>
            <a:off x="7608800" y="37154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20"/>
          </p:nvPr>
        </p:nvSpPr>
        <p:spPr>
          <a:xfrm>
            <a:off x="7608800" y="5186800"/>
            <a:ext cx="244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21"/>
          </p:nvPr>
        </p:nvSpPr>
        <p:spPr>
          <a:xfrm>
            <a:off x="960000" y="723676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1" name="Google Shape;291;p13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292" name="Google Shape;292;p13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13"/>
          <p:cNvGrpSpPr/>
          <p:nvPr/>
        </p:nvGrpSpPr>
        <p:grpSpPr>
          <a:xfrm>
            <a:off x="10240267" y="4326867"/>
            <a:ext cx="1657200" cy="1811133"/>
            <a:chOff x="3137550" y="2418575"/>
            <a:chExt cx="1242900" cy="1358350"/>
          </a:xfrm>
        </p:grpSpPr>
        <p:sp>
          <p:nvSpPr>
            <p:cNvPr id="298" name="Google Shape;298;p13"/>
            <p:cNvSpPr/>
            <p:nvPr/>
          </p:nvSpPr>
          <p:spPr>
            <a:xfrm>
              <a:off x="3146050" y="2430600"/>
              <a:ext cx="1234400" cy="1346325"/>
            </a:xfrm>
            <a:custGeom>
              <a:avLst/>
              <a:gdLst/>
              <a:ahLst/>
              <a:cxnLst/>
              <a:rect l="l" t="t" r="r" b="b"/>
              <a:pathLst>
                <a:path w="49376" h="53853" extrusionOk="0">
                  <a:moveTo>
                    <a:pt x="18443" y="1325"/>
                  </a:moveTo>
                  <a:cubicBezTo>
                    <a:pt x="18550" y="1325"/>
                    <a:pt x="18656" y="1327"/>
                    <a:pt x="18764" y="1331"/>
                  </a:cubicBezTo>
                  <a:cubicBezTo>
                    <a:pt x="19099" y="2001"/>
                    <a:pt x="19392" y="2691"/>
                    <a:pt x="19643" y="3402"/>
                  </a:cubicBezTo>
                  <a:cubicBezTo>
                    <a:pt x="14370" y="3402"/>
                    <a:pt x="12696" y="9345"/>
                    <a:pt x="8365" y="11081"/>
                  </a:cubicBezTo>
                  <a:cubicBezTo>
                    <a:pt x="9034" y="10265"/>
                    <a:pt x="9495" y="9345"/>
                    <a:pt x="9725" y="8257"/>
                  </a:cubicBezTo>
                  <a:cubicBezTo>
                    <a:pt x="9746" y="8089"/>
                    <a:pt x="9641" y="7943"/>
                    <a:pt x="9474" y="7922"/>
                  </a:cubicBezTo>
                  <a:cubicBezTo>
                    <a:pt x="8679" y="7880"/>
                    <a:pt x="7946" y="7734"/>
                    <a:pt x="7235" y="7483"/>
                  </a:cubicBezTo>
                  <a:cubicBezTo>
                    <a:pt x="8993" y="7294"/>
                    <a:pt x="10415" y="6311"/>
                    <a:pt x="11587" y="4846"/>
                  </a:cubicBezTo>
                  <a:cubicBezTo>
                    <a:pt x="13361" y="2649"/>
                    <a:pt x="15641" y="1325"/>
                    <a:pt x="18443" y="1325"/>
                  </a:cubicBezTo>
                  <a:close/>
                  <a:moveTo>
                    <a:pt x="48748" y="42111"/>
                  </a:moveTo>
                  <a:cubicBezTo>
                    <a:pt x="48601" y="42571"/>
                    <a:pt x="48266" y="43053"/>
                    <a:pt x="48015" y="43429"/>
                  </a:cubicBezTo>
                  <a:cubicBezTo>
                    <a:pt x="41843" y="46024"/>
                    <a:pt x="34875" y="47049"/>
                    <a:pt x="28263" y="47698"/>
                  </a:cubicBezTo>
                  <a:cubicBezTo>
                    <a:pt x="24377" y="48092"/>
                    <a:pt x="20462" y="48305"/>
                    <a:pt x="16546" y="48305"/>
                  </a:cubicBezTo>
                  <a:cubicBezTo>
                    <a:pt x="11731" y="48305"/>
                    <a:pt x="6916" y="47983"/>
                    <a:pt x="2151" y="47279"/>
                  </a:cubicBezTo>
                  <a:cubicBezTo>
                    <a:pt x="1732" y="46693"/>
                    <a:pt x="1293" y="46108"/>
                    <a:pt x="874" y="45501"/>
                  </a:cubicBezTo>
                  <a:lnTo>
                    <a:pt x="874" y="45501"/>
                  </a:lnTo>
                  <a:cubicBezTo>
                    <a:pt x="5331" y="45904"/>
                    <a:pt x="9819" y="46105"/>
                    <a:pt x="14312" y="46105"/>
                  </a:cubicBezTo>
                  <a:cubicBezTo>
                    <a:pt x="24965" y="46105"/>
                    <a:pt x="35646" y="44976"/>
                    <a:pt x="46007" y="42739"/>
                  </a:cubicBezTo>
                  <a:cubicBezTo>
                    <a:pt x="46927" y="42551"/>
                    <a:pt x="47848" y="42341"/>
                    <a:pt x="48748" y="42111"/>
                  </a:cubicBezTo>
                  <a:close/>
                  <a:moveTo>
                    <a:pt x="47576" y="44183"/>
                  </a:moveTo>
                  <a:lnTo>
                    <a:pt x="47576" y="44183"/>
                  </a:lnTo>
                  <a:cubicBezTo>
                    <a:pt x="47157" y="44831"/>
                    <a:pt x="46718" y="45480"/>
                    <a:pt x="46279" y="46128"/>
                  </a:cubicBezTo>
                  <a:cubicBezTo>
                    <a:pt x="45211" y="47698"/>
                    <a:pt x="44123" y="49246"/>
                    <a:pt x="42994" y="50773"/>
                  </a:cubicBezTo>
                  <a:cubicBezTo>
                    <a:pt x="42408" y="51569"/>
                    <a:pt x="41508" y="51380"/>
                    <a:pt x="40525" y="51527"/>
                  </a:cubicBezTo>
                  <a:cubicBezTo>
                    <a:pt x="38202" y="51903"/>
                    <a:pt x="35879" y="52217"/>
                    <a:pt x="33557" y="52468"/>
                  </a:cubicBezTo>
                  <a:cubicBezTo>
                    <a:pt x="29351" y="52929"/>
                    <a:pt x="25125" y="53201"/>
                    <a:pt x="20898" y="53305"/>
                  </a:cubicBezTo>
                  <a:cubicBezTo>
                    <a:pt x="19891" y="53327"/>
                    <a:pt x="18883" y="53338"/>
                    <a:pt x="17874" y="53338"/>
                  </a:cubicBezTo>
                  <a:cubicBezTo>
                    <a:pt x="14127" y="53338"/>
                    <a:pt x="10375" y="53188"/>
                    <a:pt x="6649" y="52908"/>
                  </a:cubicBezTo>
                  <a:cubicBezTo>
                    <a:pt x="5226" y="51820"/>
                    <a:pt x="4138" y="49957"/>
                    <a:pt x="3092" y="48535"/>
                  </a:cubicBezTo>
                  <a:cubicBezTo>
                    <a:pt x="2925" y="48305"/>
                    <a:pt x="2757" y="48095"/>
                    <a:pt x="2590" y="47865"/>
                  </a:cubicBezTo>
                  <a:lnTo>
                    <a:pt x="2590" y="47865"/>
                  </a:lnTo>
                  <a:cubicBezTo>
                    <a:pt x="7222" y="48517"/>
                    <a:pt x="11909" y="48819"/>
                    <a:pt x="16598" y="48819"/>
                  </a:cubicBezTo>
                  <a:cubicBezTo>
                    <a:pt x="20635" y="48819"/>
                    <a:pt x="24674" y="48595"/>
                    <a:pt x="28682" y="48179"/>
                  </a:cubicBezTo>
                  <a:cubicBezTo>
                    <a:pt x="35022" y="47530"/>
                    <a:pt x="41613" y="46547"/>
                    <a:pt x="47576" y="44183"/>
                  </a:cubicBezTo>
                  <a:close/>
                  <a:moveTo>
                    <a:pt x="18499" y="1"/>
                  </a:moveTo>
                  <a:cubicBezTo>
                    <a:pt x="18324" y="1"/>
                    <a:pt x="18145" y="185"/>
                    <a:pt x="18262" y="389"/>
                  </a:cubicBezTo>
                  <a:cubicBezTo>
                    <a:pt x="18345" y="536"/>
                    <a:pt x="18408" y="661"/>
                    <a:pt x="18492" y="808"/>
                  </a:cubicBezTo>
                  <a:cubicBezTo>
                    <a:pt x="18460" y="808"/>
                    <a:pt x="18427" y="807"/>
                    <a:pt x="18395" y="807"/>
                  </a:cubicBezTo>
                  <a:cubicBezTo>
                    <a:pt x="16421" y="807"/>
                    <a:pt x="14512" y="1435"/>
                    <a:pt x="12947" y="2670"/>
                  </a:cubicBezTo>
                  <a:cubicBezTo>
                    <a:pt x="11922" y="3486"/>
                    <a:pt x="11273" y="4574"/>
                    <a:pt x="10374" y="5474"/>
                  </a:cubicBezTo>
                  <a:cubicBezTo>
                    <a:pt x="9334" y="6495"/>
                    <a:pt x="8025" y="6992"/>
                    <a:pt x="6611" y="6992"/>
                  </a:cubicBezTo>
                  <a:cubicBezTo>
                    <a:pt x="6403" y="6992"/>
                    <a:pt x="6192" y="6981"/>
                    <a:pt x="5980" y="6959"/>
                  </a:cubicBezTo>
                  <a:cubicBezTo>
                    <a:pt x="5973" y="6959"/>
                    <a:pt x="5967" y="6959"/>
                    <a:pt x="5961" y="6959"/>
                  </a:cubicBezTo>
                  <a:cubicBezTo>
                    <a:pt x="5723" y="6959"/>
                    <a:pt x="5630" y="7339"/>
                    <a:pt x="5854" y="7441"/>
                  </a:cubicBezTo>
                  <a:cubicBezTo>
                    <a:pt x="6900" y="8006"/>
                    <a:pt x="7967" y="8319"/>
                    <a:pt x="9139" y="8424"/>
                  </a:cubicBezTo>
                  <a:cubicBezTo>
                    <a:pt x="8825" y="9638"/>
                    <a:pt x="8218" y="10621"/>
                    <a:pt x="7256" y="11458"/>
                  </a:cubicBezTo>
                  <a:cubicBezTo>
                    <a:pt x="7060" y="11634"/>
                    <a:pt x="7249" y="11901"/>
                    <a:pt x="7462" y="11901"/>
                  </a:cubicBezTo>
                  <a:cubicBezTo>
                    <a:pt x="7477" y="11901"/>
                    <a:pt x="7492" y="11900"/>
                    <a:pt x="7507" y="11897"/>
                  </a:cubicBezTo>
                  <a:cubicBezTo>
                    <a:pt x="9830" y="11374"/>
                    <a:pt x="11294" y="9972"/>
                    <a:pt x="12780" y="8194"/>
                  </a:cubicBezTo>
                  <a:cubicBezTo>
                    <a:pt x="14587" y="6079"/>
                    <a:pt x="16696" y="3923"/>
                    <a:pt x="19642" y="3923"/>
                  </a:cubicBezTo>
                  <a:cubicBezTo>
                    <a:pt x="19698" y="3923"/>
                    <a:pt x="19754" y="3924"/>
                    <a:pt x="19810" y="3926"/>
                  </a:cubicBezTo>
                  <a:cubicBezTo>
                    <a:pt x="20480" y="5955"/>
                    <a:pt x="20898" y="8131"/>
                    <a:pt x="21275" y="10098"/>
                  </a:cubicBezTo>
                  <a:cubicBezTo>
                    <a:pt x="22551" y="16982"/>
                    <a:pt x="22509" y="24117"/>
                    <a:pt x="21254" y="31001"/>
                  </a:cubicBezTo>
                  <a:cubicBezTo>
                    <a:pt x="20333" y="36022"/>
                    <a:pt x="18764" y="40898"/>
                    <a:pt x="16651" y="45543"/>
                  </a:cubicBezTo>
                  <a:cubicBezTo>
                    <a:pt x="15688" y="45561"/>
                    <a:pt x="14725" y="45570"/>
                    <a:pt x="13763" y="45570"/>
                  </a:cubicBezTo>
                  <a:cubicBezTo>
                    <a:pt x="9272" y="45570"/>
                    <a:pt x="4794" y="45367"/>
                    <a:pt x="330" y="44936"/>
                  </a:cubicBezTo>
                  <a:cubicBezTo>
                    <a:pt x="323" y="44935"/>
                    <a:pt x="316" y="44935"/>
                    <a:pt x="310" y="44935"/>
                  </a:cubicBezTo>
                  <a:cubicBezTo>
                    <a:pt x="132" y="44935"/>
                    <a:pt x="0" y="45192"/>
                    <a:pt x="121" y="45333"/>
                  </a:cubicBezTo>
                  <a:cubicBezTo>
                    <a:pt x="665" y="46108"/>
                    <a:pt x="1209" y="46861"/>
                    <a:pt x="1774" y="47614"/>
                  </a:cubicBezTo>
                  <a:cubicBezTo>
                    <a:pt x="1774" y="47677"/>
                    <a:pt x="1795" y="47719"/>
                    <a:pt x="1858" y="47740"/>
                  </a:cubicBezTo>
                  <a:cubicBezTo>
                    <a:pt x="2213" y="48242"/>
                    <a:pt x="2590" y="48744"/>
                    <a:pt x="2967" y="49246"/>
                  </a:cubicBezTo>
                  <a:cubicBezTo>
                    <a:pt x="3950" y="50543"/>
                    <a:pt x="4913" y="52154"/>
                    <a:pt x="6189" y="53201"/>
                  </a:cubicBezTo>
                  <a:cubicBezTo>
                    <a:pt x="6210" y="53305"/>
                    <a:pt x="6293" y="53410"/>
                    <a:pt x="6440" y="53410"/>
                  </a:cubicBezTo>
                  <a:cubicBezTo>
                    <a:pt x="10214" y="53705"/>
                    <a:pt x="14002" y="53852"/>
                    <a:pt x="17791" y="53852"/>
                  </a:cubicBezTo>
                  <a:cubicBezTo>
                    <a:pt x="23141" y="53852"/>
                    <a:pt x="28492" y="53558"/>
                    <a:pt x="33808" y="52970"/>
                  </a:cubicBezTo>
                  <a:cubicBezTo>
                    <a:pt x="35921" y="52719"/>
                    <a:pt x="38056" y="52447"/>
                    <a:pt x="40169" y="52113"/>
                  </a:cubicBezTo>
                  <a:cubicBezTo>
                    <a:pt x="41089" y="51966"/>
                    <a:pt x="42512" y="52029"/>
                    <a:pt x="43203" y="51380"/>
                  </a:cubicBezTo>
                  <a:cubicBezTo>
                    <a:pt x="43684" y="50899"/>
                    <a:pt x="44061" y="50188"/>
                    <a:pt x="44458" y="49644"/>
                  </a:cubicBezTo>
                  <a:cubicBezTo>
                    <a:pt x="45128" y="48723"/>
                    <a:pt x="45776" y="47781"/>
                    <a:pt x="46425" y="46840"/>
                  </a:cubicBezTo>
                  <a:cubicBezTo>
                    <a:pt x="47115" y="45856"/>
                    <a:pt x="47785" y="44852"/>
                    <a:pt x="48392" y="43827"/>
                  </a:cubicBezTo>
                  <a:cubicBezTo>
                    <a:pt x="48434" y="43785"/>
                    <a:pt x="48455" y="43743"/>
                    <a:pt x="48475" y="43701"/>
                  </a:cubicBezTo>
                  <a:cubicBezTo>
                    <a:pt x="48496" y="43659"/>
                    <a:pt x="48517" y="43639"/>
                    <a:pt x="48538" y="43597"/>
                  </a:cubicBezTo>
                  <a:cubicBezTo>
                    <a:pt x="48852" y="43053"/>
                    <a:pt x="49312" y="42404"/>
                    <a:pt x="49354" y="41755"/>
                  </a:cubicBezTo>
                  <a:cubicBezTo>
                    <a:pt x="49375" y="41609"/>
                    <a:pt x="49292" y="41546"/>
                    <a:pt x="49187" y="41504"/>
                  </a:cubicBezTo>
                  <a:cubicBezTo>
                    <a:pt x="49166" y="41494"/>
                    <a:pt x="49140" y="41489"/>
                    <a:pt x="49111" y="41489"/>
                  </a:cubicBezTo>
                  <a:cubicBezTo>
                    <a:pt x="49082" y="41489"/>
                    <a:pt x="49051" y="41494"/>
                    <a:pt x="49020" y="41504"/>
                  </a:cubicBezTo>
                  <a:cubicBezTo>
                    <a:pt x="38767" y="44266"/>
                    <a:pt x="27803" y="45292"/>
                    <a:pt x="17216" y="45522"/>
                  </a:cubicBezTo>
                  <a:cubicBezTo>
                    <a:pt x="22970" y="32737"/>
                    <a:pt x="24623" y="17735"/>
                    <a:pt x="20354" y="4218"/>
                  </a:cubicBezTo>
                  <a:cubicBezTo>
                    <a:pt x="19915" y="2837"/>
                    <a:pt x="19454" y="1373"/>
                    <a:pt x="18701" y="117"/>
                  </a:cubicBezTo>
                  <a:cubicBezTo>
                    <a:pt x="18651" y="35"/>
                    <a:pt x="18575" y="1"/>
                    <a:pt x="18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167900" y="3483375"/>
              <a:ext cx="1196850" cy="154875"/>
            </a:xfrm>
            <a:custGeom>
              <a:avLst/>
              <a:gdLst/>
              <a:ahLst/>
              <a:cxnLst/>
              <a:rect l="l" t="t" r="r" b="b"/>
              <a:pathLst>
                <a:path w="47874" h="6195" extrusionOk="0">
                  <a:moveTo>
                    <a:pt x="47874" y="0"/>
                  </a:moveTo>
                  <a:lnTo>
                    <a:pt x="47874" y="0"/>
                  </a:lnTo>
                  <a:cubicBezTo>
                    <a:pt x="46974" y="230"/>
                    <a:pt x="46053" y="440"/>
                    <a:pt x="45133" y="628"/>
                  </a:cubicBezTo>
                  <a:cubicBezTo>
                    <a:pt x="34772" y="2865"/>
                    <a:pt x="24091" y="3994"/>
                    <a:pt x="13438" y="3994"/>
                  </a:cubicBezTo>
                  <a:cubicBezTo>
                    <a:pt x="8945" y="3994"/>
                    <a:pt x="4457" y="3793"/>
                    <a:pt x="0" y="3390"/>
                  </a:cubicBezTo>
                  <a:lnTo>
                    <a:pt x="0" y="3390"/>
                  </a:lnTo>
                  <a:cubicBezTo>
                    <a:pt x="419" y="3997"/>
                    <a:pt x="858" y="4582"/>
                    <a:pt x="1277" y="5168"/>
                  </a:cubicBezTo>
                  <a:cubicBezTo>
                    <a:pt x="6042" y="5872"/>
                    <a:pt x="10857" y="6194"/>
                    <a:pt x="15672" y="6194"/>
                  </a:cubicBezTo>
                  <a:cubicBezTo>
                    <a:pt x="19588" y="6194"/>
                    <a:pt x="23503" y="5981"/>
                    <a:pt x="27389" y="5587"/>
                  </a:cubicBezTo>
                  <a:cubicBezTo>
                    <a:pt x="34001" y="4938"/>
                    <a:pt x="40969" y="3913"/>
                    <a:pt x="47141" y="1318"/>
                  </a:cubicBezTo>
                  <a:cubicBezTo>
                    <a:pt x="47392" y="942"/>
                    <a:pt x="47727" y="460"/>
                    <a:pt x="47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210800" y="3535150"/>
              <a:ext cx="1124650" cy="228925"/>
            </a:xfrm>
            <a:custGeom>
              <a:avLst/>
              <a:gdLst/>
              <a:ahLst/>
              <a:cxnLst/>
              <a:rect l="l" t="t" r="r" b="b"/>
              <a:pathLst>
                <a:path w="44986" h="9157" extrusionOk="0">
                  <a:moveTo>
                    <a:pt x="44986" y="1"/>
                  </a:moveTo>
                  <a:lnTo>
                    <a:pt x="44986" y="1"/>
                  </a:lnTo>
                  <a:cubicBezTo>
                    <a:pt x="39023" y="2365"/>
                    <a:pt x="32432" y="3348"/>
                    <a:pt x="26092" y="3997"/>
                  </a:cubicBezTo>
                  <a:cubicBezTo>
                    <a:pt x="22084" y="4413"/>
                    <a:pt x="18045" y="4637"/>
                    <a:pt x="14008" y="4637"/>
                  </a:cubicBezTo>
                  <a:cubicBezTo>
                    <a:pt x="9319" y="4637"/>
                    <a:pt x="4632" y="4335"/>
                    <a:pt x="0" y="3683"/>
                  </a:cubicBezTo>
                  <a:lnTo>
                    <a:pt x="0" y="3683"/>
                  </a:lnTo>
                  <a:cubicBezTo>
                    <a:pt x="167" y="3913"/>
                    <a:pt x="335" y="4123"/>
                    <a:pt x="502" y="4353"/>
                  </a:cubicBezTo>
                  <a:cubicBezTo>
                    <a:pt x="1548" y="5775"/>
                    <a:pt x="2636" y="7638"/>
                    <a:pt x="4059" y="8726"/>
                  </a:cubicBezTo>
                  <a:cubicBezTo>
                    <a:pt x="7785" y="9006"/>
                    <a:pt x="11537" y="9156"/>
                    <a:pt x="15284" y="9156"/>
                  </a:cubicBezTo>
                  <a:cubicBezTo>
                    <a:pt x="16293" y="9156"/>
                    <a:pt x="17301" y="9145"/>
                    <a:pt x="18308" y="9123"/>
                  </a:cubicBezTo>
                  <a:cubicBezTo>
                    <a:pt x="22535" y="9019"/>
                    <a:pt x="26761" y="8747"/>
                    <a:pt x="30967" y="8286"/>
                  </a:cubicBezTo>
                  <a:cubicBezTo>
                    <a:pt x="33289" y="8035"/>
                    <a:pt x="35612" y="7721"/>
                    <a:pt x="37935" y="7345"/>
                  </a:cubicBezTo>
                  <a:cubicBezTo>
                    <a:pt x="38918" y="7198"/>
                    <a:pt x="39818" y="7387"/>
                    <a:pt x="40404" y="6591"/>
                  </a:cubicBezTo>
                  <a:cubicBezTo>
                    <a:pt x="41533" y="5064"/>
                    <a:pt x="42621" y="3516"/>
                    <a:pt x="43689" y="1946"/>
                  </a:cubicBezTo>
                  <a:cubicBezTo>
                    <a:pt x="44128" y="1298"/>
                    <a:pt x="44567" y="649"/>
                    <a:pt x="44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599625" y="2418575"/>
              <a:ext cx="655275" cy="1117250"/>
            </a:xfrm>
            <a:custGeom>
              <a:avLst/>
              <a:gdLst/>
              <a:ahLst/>
              <a:cxnLst/>
              <a:rect l="l" t="t" r="r" b="b"/>
              <a:pathLst>
                <a:path w="26211" h="44690" extrusionOk="0">
                  <a:moveTo>
                    <a:pt x="3404" y="703"/>
                  </a:moveTo>
                  <a:lnTo>
                    <a:pt x="3404" y="703"/>
                  </a:lnTo>
                  <a:cubicBezTo>
                    <a:pt x="4220" y="1122"/>
                    <a:pt x="4952" y="1938"/>
                    <a:pt x="5580" y="2565"/>
                  </a:cubicBezTo>
                  <a:cubicBezTo>
                    <a:pt x="6270" y="3256"/>
                    <a:pt x="6940" y="3988"/>
                    <a:pt x="7568" y="4741"/>
                  </a:cubicBezTo>
                  <a:cubicBezTo>
                    <a:pt x="8760" y="6206"/>
                    <a:pt x="9806" y="7796"/>
                    <a:pt x="10748" y="9449"/>
                  </a:cubicBezTo>
                  <a:cubicBezTo>
                    <a:pt x="12610" y="12734"/>
                    <a:pt x="13949" y="16249"/>
                    <a:pt x="15163" y="19806"/>
                  </a:cubicBezTo>
                  <a:cubicBezTo>
                    <a:pt x="16376" y="23363"/>
                    <a:pt x="17485" y="26920"/>
                    <a:pt x="19159" y="30289"/>
                  </a:cubicBezTo>
                  <a:cubicBezTo>
                    <a:pt x="20875" y="33720"/>
                    <a:pt x="23051" y="36817"/>
                    <a:pt x="25353" y="39851"/>
                  </a:cubicBezTo>
                  <a:cubicBezTo>
                    <a:pt x="17130" y="40019"/>
                    <a:pt x="8677" y="40353"/>
                    <a:pt x="1102" y="43806"/>
                  </a:cubicBezTo>
                  <a:cubicBezTo>
                    <a:pt x="2588" y="41399"/>
                    <a:pt x="3362" y="38428"/>
                    <a:pt x="4032" y="35750"/>
                  </a:cubicBezTo>
                  <a:cubicBezTo>
                    <a:pt x="5287" y="30666"/>
                    <a:pt x="5852" y="25414"/>
                    <a:pt x="5915" y="20183"/>
                  </a:cubicBezTo>
                  <a:cubicBezTo>
                    <a:pt x="5956" y="13697"/>
                    <a:pt x="4701" y="7064"/>
                    <a:pt x="3404" y="703"/>
                  </a:cubicBezTo>
                  <a:close/>
                  <a:moveTo>
                    <a:pt x="3030" y="0"/>
                  </a:moveTo>
                  <a:cubicBezTo>
                    <a:pt x="2866" y="0"/>
                    <a:pt x="2761" y="163"/>
                    <a:pt x="2797" y="326"/>
                  </a:cubicBezTo>
                  <a:cubicBezTo>
                    <a:pt x="4115" y="6813"/>
                    <a:pt x="5433" y="13550"/>
                    <a:pt x="5392" y="20183"/>
                  </a:cubicBezTo>
                  <a:cubicBezTo>
                    <a:pt x="5329" y="25372"/>
                    <a:pt x="4785" y="30582"/>
                    <a:pt x="3529" y="35625"/>
                  </a:cubicBezTo>
                  <a:cubicBezTo>
                    <a:pt x="2797" y="38554"/>
                    <a:pt x="1939" y="41818"/>
                    <a:pt x="140" y="44308"/>
                  </a:cubicBezTo>
                  <a:cubicBezTo>
                    <a:pt x="1" y="44499"/>
                    <a:pt x="193" y="44690"/>
                    <a:pt x="382" y="44690"/>
                  </a:cubicBezTo>
                  <a:cubicBezTo>
                    <a:pt x="421" y="44690"/>
                    <a:pt x="460" y="44681"/>
                    <a:pt x="495" y="44664"/>
                  </a:cubicBezTo>
                  <a:cubicBezTo>
                    <a:pt x="8363" y="40793"/>
                    <a:pt x="17276" y="40542"/>
                    <a:pt x="25876" y="40374"/>
                  </a:cubicBezTo>
                  <a:cubicBezTo>
                    <a:pt x="26043" y="40374"/>
                    <a:pt x="26211" y="40144"/>
                    <a:pt x="26085" y="39977"/>
                  </a:cubicBezTo>
                  <a:cubicBezTo>
                    <a:pt x="23595" y="36692"/>
                    <a:pt x="21252" y="33344"/>
                    <a:pt x="19431" y="29619"/>
                  </a:cubicBezTo>
                  <a:cubicBezTo>
                    <a:pt x="17548" y="25790"/>
                    <a:pt x="16418" y="21710"/>
                    <a:pt x="14975" y="17714"/>
                  </a:cubicBezTo>
                  <a:cubicBezTo>
                    <a:pt x="13719" y="14199"/>
                    <a:pt x="12254" y="10746"/>
                    <a:pt x="10246" y="7608"/>
                  </a:cubicBezTo>
                  <a:cubicBezTo>
                    <a:pt x="9283" y="6059"/>
                    <a:pt x="8195" y="4616"/>
                    <a:pt x="6982" y="3277"/>
                  </a:cubicBezTo>
                  <a:cubicBezTo>
                    <a:pt x="5936" y="2126"/>
                    <a:pt x="4617" y="515"/>
                    <a:pt x="3111" y="13"/>
                  </a:cubicBezTo>
                  <a:cubicBezTo>
                    <a:pt x="3083" y="4"/>
                    <a:pt x="3056" y="0"/>
                    <a:pt x="30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3627175" y="2436150"/>
              <a:ext cx="606275" cy="1077575"/>
            </a:xfrm>
            <a:custGeom>
              <a:avLst/>
              <a:gdLst/>
              <a:ahLst/>
              <a:cxnLst/>
              <a:rect l="l" t="t" r="r" b="b"/>
              <a:pathLst>
                <a:path w="24251" h="43103" extrusionOk="0">
                  <a:moveTo>
                    <a:pt x="2302" y="0"/>
                  </a:moveTo>
                  <a:lnTo>
                    <a:pt x="2302" y="0"/>
                  </a:lnTo>
                  <a:cubicBezTo>
                    <a:pt x="3599" y="6361"/>
                    <a:pt x="4854" y="12994"/>
                    <a:pt x="4813" y="19480"/>
                  </a:cubicBezTo>
                  <a:cubicBezTo>
                    <a:pt x="4750" y="24711"/>
                    <a:pt x="4185" y="29963"/>
                    <a:pt x="2930" y="35047"/>
                  </a:cubicBezTo>
                  <a:cubicBezTo>
                    <a:pt x="2260" y="37725"/>
                    <a:pt x="1486" y="40696"/>
                    <a:pt x="0" y="43103"/>
                  </a:cubicBezTo>
                  <a:cubicBezTo>
                    <a:pt x="7575" y="39650"/>
                    <a:pt x="16028" y="39316"/>
                    <a:pt x="24251" y="39148"/>
                  </a:cubicBezTo>
                  <a:cubicBezTo>
                    <a:pt x="21949" y="36114"/>
                    <a:pt x="19773" y="33017"/>
                    <a:pt x="18057" y="29586"/>
                  </a:cubicBezTo>
                  <a:cubicBezTo>
                    <a:pt x="16383" y="26217"/>
                    <a:pt x="15274" y="22660"/>
                    <a:pt x="14061" y="19103"/>
                  </a:cubicBezTo>
                  <a:cubicBezTo>
                    <a:pt x="12847" y="15546"/>
                    <a:pt x="11508" y="12031"/>
                    <a:pt x="9646" y="8746"/>
                  </a:cubicBezTo>
                  <a:cubicBezTo>
                    <a:pt x="8704" y="7093"/>
                    <a:pt x="7658" y="5503"/>
                    <a:pt x="6466" y="4038"/>
                  </a:cubicBezTo>
                  <a:cubicBezTo>
                    <a:pt x="5838" y="3285"/>
                    <a:pt x="5168" y="2553"/>
                    <a:pt x="4478" y="1862"/>
                  </a:cubicBezTo>
                  <a:cubicBezTo>
                    <a:pt x="3850" y="1235"/>
                    <a:pt x="3118" y="419"/>
                    <a:pt x="2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3137550" y="2578050"/>
              <a:ext cx="547700" cy="942625"/>
            </a:xfrm>
            <a:custGeom>
              <a:avLst/>
              <a:gdLst/>
              <a:ahLst/>
              <a:cxnLst/>
              <a:rect l="l" t="t" r="r" b="b"/>
              <a:pathLst>
                <a:path w="21908" h="37705" extrusionOk="0">
                  <a:moveTo>
                    <a:pt x="19460" y="727"/>
                  </a:moveTo>
                  <a:cubicBezTo>
                    <a:pt x="20799" y="7443"/>
                    <a:pt x="21908" y="14704"/>
                    <a:pt x="20841" y="21504"/>
                  </a:cubicBezTo>
                  <a:cubicBezTo>
                    <a:pt x="20108" y="26107"/>
                    <a:pt x="18665" y="30606"/>
                    <a:pt x="16928" y="34895"/>
                  </a:cubicBezTo>
                  <a:cubicBezTo>
                    <a:pt x="16698" y="35481"/>
                    <a:pt x="16447" y="36025"/>
                    <a:pt x="16217" y="36590"/>
                  </a:cubicBezTo>
                  <a:cubicBezTo>
                    <a:pt x="16070" y="36966"/>
                    <a:pt x="16091" y="36925"/>
                    <a:pt x="15924" y="36987"/>
                  </a:cubicBezTo>
                  <a:cubicBezTo>
                    <a:pt x="15720" y="37083"/>
                    <a:pt x="15421" y="37103"/>
                    <a:pt x="15128" y="37103"/>
                  </a:cubicBezTo>
                  <a:cubicBezTo>
                    <a:pt x="14909" y="37103"/>
                    <a:pt x="14692" y="37092"/>
                    <a:pt x="14522" y="37092"/>
                  </a:cubicBezTo>
                  <a:cubicBezTo>
                    <a:pt x="13810" y="37134"/>
                    <a:pt x="13099" y="37155"/>
                    <a:pt x="12387" y="37155"/>
                  </a:cubicBezTo>
                  <a:cubicBezTo>
                    <a:pt x="11207" y="37174"/>
                    <a:pt x="10022" y="37186"/>
                    <a:pt x="8835" y="37186"/>
                  </a:cubicBezTo>
                  <a:cubicBezTo>
                    <a:pt x="6237" y="37186"/>
                    <a:pt x="3632" y="37131"/>
                    <a:pt x="1047" y="36987"/>
                  </a:cubicBezTo>
                  <a:cubicBezTo>
                    <a:pt x="5734" y="32761"/>
                    <a:pt x="7701" y="26735"/>
                    <a:pt x="10023" y="21064"/>
                  </a:cubicBezTo>
                  <a:cubicBezTo>
                    <a:pt x="12241" y="15624"/>
                    <a:pt x="14584" y="10226"/>
                    <a:pt x="17179" y="4953"/>
                  </a:cubicBezTo>
                  <a:cubicBezTo>
                    <a:pt x="17702" y="3928"/>
                    <a:pt x="18204" y="2882"/>
                    <a:pt x="18790" y="1857"/>
                  </a:cubicBezTo>
                  <a:cubicBezTo>
                    <a:pt x="18957" y="1585"/>
                    <a:pt x="19167" y="1041"/>
                    <a:pt x="19460" y="727"/>
                  </a:cubicBezTo>
                  <a:close/>
                  <a:moveTo>
                    <a:pt x="19658" y="0"/>
                  </a:moveTo>
                  <a:cubicBezTo>
                    <a:pt x="19626" y="0"/>
                    <a:pt x="19594" y="5"/>
                    <a:pt x="19564" y="15"/>
                  </a:cubicBezTo>
                  <a:cubicBezTo>
                    <a:pt x="19543" y="15"/>
                    <a:pt x="19522" y="15"/>
                    <a:pt x="19502" y="36"/>
                  </a:cubicBezTo>
                  <a:cubicBezTo>
                    <a:pt x="18602" y="413"/>
                    <a:pt x="17953" y="2296"/>
                    <a:pt x="17556" y="3070"/>
                  </a:cubicBezTo>
                  <a:cubicBezTo>
                    <a:pt x="16300" y="5476"/>
                    <a:pt x="15170" y="7945"/>
                    <a:pt x="14061" y="10414"/>
                  </a:cubicBezTo>
                  <a:cubicBezTo>
                    <a:pt x="11823" y="15310"/>
                    <a:pt x="9667" y="20269"/>
                    <a:pt x="7805" y="25312"/>
                  </a:cubicBezTo>
                  <a:cubicBezTo>
                    <a:pt x="6236" y="29622"/>
                    <a:pt x="3746" y="34037"/>
                    <a:pt x="189" y="37008"/>
                  </a:cubicBezTo>
                  <a:cubicBezTo>
                    <a:pt x="1" y="37176"/>
                    <a:pt x="168" y="37448"/>
                    <a:pt x="377" y="37469"/>
                  </a:cubicBezTo>
                  <a:cubicBezTo>
                    <a:pt x="3488" y="37657"/>
                    <a:pt x="6628" y="37705"/>
                    <a:pt x="9749" y="37705"/>
                  </a:cubicBezTo>
                  <a:cubicBezTo>
                    <a:pt x="10448" y="37705"/>
                    <a:pt x="11147" y="37703"/>
                    <a:pt x="11843" y="37699"/>
                  </a:cubicBezTo>
                  <a:cubicBezTo>
                    <a:pt x="12026" y="37696"/>
                    <a:pt x="12209" y="37695"/>
                    <a:pt x="12393" y="37695"/>
                  </a:cubicBezTo>
                  <a:cubicBezTo>
                    <a:pt x="12691" y="37695"/>
                    <a:pt x="12991" y="37697"/>
                    <a:pt x="13292" y="37697"/>
                  </a:cubicBezTo>
                  <a:cubicBezTo>
                    <a:pt x="14150" y="37697"/>
                    <a:pt x="15012" y="37678"/>
                    <a:pt x="15840" y="37531"/>
                  </a:cubicBezTo>
                  <a:cubicBezTo>
                    <a:pt x="16468" y="37427"/>
                    <a:pt x="16489" y="37238"/>
                    <a:pt x="16740" y="36673"/>
                  </a:cubicBezTo>
                  <a:cubicBezTo>
                    <a:pt x="18497" y="32677"/>
                    <a:pt x="19920" y="28513"/>
                    <a:pt x="20841" y="24245"/>
                  </a:cubicBezTo>
                  <a:cubicBezTo>
                    <a:pt x="21887" y="19537"/>
                    <a:pt x="21866" y="14892"/>
                    <a:pt x="21364" y="10100"/>
                  </a:cubicBezTo>
                  <a:cubicBezTo>
                    <a:pt x="21029" y="6815"/>
                    <a:pt x="20548" y="3509"/>
                    <a:pt x="19899" y="245"/>
                  </a:cubicBezTo>
                  <a:cubicBezTo>
                    <a:pt x="19899" y="224"/>
                    <a:pt x="19878" y="204"/>
                    <a:pt x="19878" y="183"/>
                  </a:cubicBezTo>
                  <a:cubicBezTo>
                    <a:pt x="19862" y="55"/>
                    <a:pt x="19761" y="0"/>
                    <a:pt x="19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3163700" y="2596200"/>
              <a:ext cx="521550" cy="911500"/>
            </a:xfrm>
            <a:custGeom>
              <a:avLst/>
              <a:gdLst/>
              <a:ahLst/>
              <a:cxnLst/>
              <a:rect l="l" t="t" r="r" b="b"/>
              <a:pathLst>
                <a:path w="20862" h="36460" extrusionOk="0">
                  <a:moveTo>
                    <a:pt x="18414" y="1"/>
                  </a:moveTo>
                  <a:cubicBezTo>
                    <a:pt x="18121" y="315"/>
                    <a:pt x="17911" y="859"/>
                    <a:pt x="17744" y="1131"/>
                  </a:cubicBezTo>
                  <a:cubicBezTo>
                    <a:pt x="17158" y="2156"/>
                    <a:pt x="16656" y="3202"/>
                    <a:pt x="16133" y="4227"/>
                  </a:cubicBezTo>
                  <a:cubicBezTo>
                    <a:pt x="13538" y="9500"/>
                    <a:pt x="11195" y="14898"/>
                    <a:pt x="8977" y="20338"/>
                  </a:cubicBezTo>
                  <a:cubicBezTo>
                    <a:pt x="6655" y="26009"/>
                    <a:pt x="4688" y="32035"/>
                    <a:pt x="1" y="36261"/>
                  </a:cubicBezTo>
                  <a:cubicBezTo>
                    <a:pt x="2586" y="36405"/>
                    <a:pt x="5191" y="36460"/>
                    <a:pt x="7789" y="36460"/>
                  </a:cubicBezTo>
                  <a:cubicBezTo>
                    <a:pt x="8976" y="36460"/>
                    <a:pt x="10161" y="36448"/>
                    <a:pt x="11341" y="36429"/>
                  </a:cubicBezTo>
                  <a:cubicBezTo>
                    <a:pt x="12053" y="36429"/>
                    <a:pt x="12764" y="36408"/>
                    <a:pt x="13476" y="36366"/>
                  </a:cubicBezTo>
                  <a:cubicBezTo>
                    <a:pt x="13646" y="36366"/>
                    <a:pt x="13863" y="36377"/>
                    <a:pt x="14082" y="36377"/>
                  </a:cubicBezTo>
                  <a:cubicBezTo>
                    <a:pt x="14375" y="36377"/>
                    <a:pt x="14674" y="36357"/>
                    <a:pt x="14878" y="36261"/>
                  </a:cubicBezTo>
                  <a:cubicBezTo>
                    <a:pt x="15045" y="36199"/>
                    <a:pt x="15024" y="36240"/>
                    <a:pt x="15171" y="35864"/>
                  </a:cubicBezTo>
                  <a:cubicBezTo>
                    <a:pt x="15401" y="35299"/>
                    <a:pt x="15652" y="34755"/>
                    <a:pt x="15882" y="34169"/>
                  </a:cubicBezTo>
                  <a:cubicBezTo>
                    <a:pt x="17619" y="29880"/>
                    <a:pt x="19062" y="25381"/>
                    <a:pt x="19795" y="20778"/>
                  </a:cubicBezTo>
                  <a:cubicBezTo>
                    <a:pt x="20862" y="13978"/>
                    <a:pt x="19753" y="6717"/>
                    <a:pt x="18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326925" y="2463725"/>
              <a:ext cx="310200" cy="243925"/>
            </a:xfrm>
            <a:custGeom>
              <a:avLst/>
              <a:gdLst/>
              <a:ahLst/>
              <a:cxnLst/>
              <a:rect l="l" t="t" r="r" b="b"/>
              <a:pathLst>
                <a:path w="12408" h="9757" extrusionOk="0">
                  <a:moveTo>
                    <a:pt x="11208" y="0"/>
                  </a:moveTo>
                  <a:cubicBezTo>
                    <a:pt x="8406" y="0"/>
                    <a:pt x="6126" y="1324"/>
                    <a:pt x="4352" y="3521"/>
                  </a:cubicBezTo>
                  <a:cubicBezTo>
                    <a:pt x="3180" y="4986"/>
                    <a:pt x="1758" y="5969"/>
                    <a:pt x="0" y="6158"/>
                  </a:cubicBezTo>
                  <a:cubicBezTo>
                    <a:pt x="711" y="6409"/>
                    <a:pt x="1444" y="6555"/>
                    <a:pt x="2239" y="6597"/>
                  </a:cubicBezTo>
                  <a:cubicBezTo>
                    <a:pt x="2406" y="6618"/>
                    <a:pt x="2511" y="6764"/>
                    <a:pt x="2490" y="6932"/>
                  </a:cubicBezTo>
                  <a:cubicBezTo>
                    <a:pt x="2260" y="8020"/>
                    <a:pt x="1799" y="8940"/>
                    <a:pt x="1130" y="9756"/>
                  </a:cubicBezTo>
                  <a:cubicBezTo>
                    <a:pt x="5461" y="8020"/>
                    <a:pt x="7135" y="2077"/>
                    <a:pt x="12408" y="2077"/>
                  </a:cubicBezTo>
                  <a:cubicBezTo>
                    <a:pt x="12157" y="1366"/>
                    <a:pt x="11864" y="676"/>
                    <a:pt x="11529" y="6"/>
                  </a:cubicBezTo>
                  <a:cubicBezTo>
                    <a:pt x="11421" y="2"/>
                    <a:pt x="11315" y="0"/>
                    <a:pt x="112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" name="Google Shape;306;p13"/>
          <p:cNvSpPr/>
          <p:nvPr/>
        </p:nvSpPr>
        <p:spPr>
          <a:xfrm>
            <a:off x="11394600" y="3715467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3"/>
          <p:cNvSpPr/>
          <p:nvPr/>
        </p:nvSpPr>
        <p:spPr>
          <a:xfrm>
            <a:off x="11156267" y="732733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13"/>
          <p:cNvSpPr/>
          <p:nvPr/>
        </p:nvSpPr>
        <p:spPr>
          <a:xfrm>
            <a:off x="9745934" y="196501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5271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4"/>
          <p:cNvGrpSpPr/>
          <p:nvPr/>
        </p:nvGrpSpPr>
        <p:grpSpPr>
          <a:xfrm flipH="1">
            <a:off x="-1164297" y="635036"/>
            <a:ext cx="14896719" cy="3616221"/>
            <a:chOff x="-368584" y="884700"/>
            <a:chExt cx="9027585" cy="1351825"/>
          </a:xfrm>
        </p:grpSpPr>
        <p:sp>
          <p:nvSpPr>
            <p:cNvPr id="311" name="Google Shape;311;p14"/>
            <p:cNvSpPr/>
            <p:nvPr/>
          </p:nvSpPr>
          <p:spPr>
            <a:xfrm>
              <a:off x="-368584" y="1092468"/>
              <a:ext cx="1866109" cy="910319"/>
            </a:xfrm>
            <a:custGeom>
              <a:avLst/>
              <a:gdLst/>
              <a:ahLst/>
              <a:cxnLst/>
              <a:rect l="l" t="t" r="r" b="b"/>
              <a:pathLst>
                <a:path w="54473" h="54073" extrusionOk="0">
                  <a:moveTo>
                    <a:pt x="54472" y="27020"/>
                  </a:moveTo>
                  <a:lnTo>
                    <a:pt x="4670" y="47101"/>
                  </a:lnTo>
                  <a:cubicBezTo>
                    <a:pt x="2502" y="47968"/>
                    <a:pt x="1001" y="50703"/>
                    <a:pt x="1001" y="53772"/>
                  </a:cubicBezTo>
                  <a:lnTo>
                    <a:pt x="1001" y="54072"/>
                  </a:lnTo>
                  <a:lnTo>
                    <a:pt x="0" y="53672"/>
                  </a:lnTo>
                  <a:lnTo>
                    <a:pt x="0" y="367"/>
                  </a:lnTo>
                  <a:lnTo>
                    <a:pt x="1001" y="0"/>
                  </a:lnTo>
                  <a:lnTo>
                    <a:pt x="1001" y="300"/>
                  </a:lnTo>
                  <a:cubicBezTo>
                    <a:pt x="1001" y="3369"/>
                    <a:pt x="2502" y="6071"/>
                    <a:pt x="4670" y="6972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-368584" y="1414258"/>
              <a:ext cx="1866109" cy="266212"/>
            </a:xfrm>
            <a:custGeom>
              <a:avLst/>
              <a:gdLst/>
              <a:ahLst/>
              <a:cxnLst/>
              <a:rect l="l" t="t" r="r" b="b"/>
              <a:pathLst>
                <a:path w="54473" h="15813" extrusionOk="0">
                  <a:moveTo>
                    <a:pt x="1001" y="1"/>
                  </a:moveTo>
                  <a:lnTo>
                    <a:pt x="0" y="134"/>
                  </a:lnTo>
                  <a:lnTo>
                    <a:pt x="0" y="15712"/>
                  </a:lnTo>
                  <a:lnTo>
                    <a:pt x="1001" y="15812"/>
                  </a:lnTo>
                  <a:lnTo>
                    <a:pt x="1001" y="15746"/>
                  </a:lnTo>
                  <a:cubicBezTo>
                    <a:pt x="1001" y="14845"/>
                    <a:pt x="2502" y="14044"/>
                    <a:pt x="4670" y="13777"/>
                  </a:cubicBezTo>
                  <a:lnTo>
                    <a:pt x="54472" y="7907"/>
                  </a:lnTo>
                  <a:lnTo>
                    <a:pt x="4670" y="2036"/>
                  </a:lnTo>
                  <a:cubicBezTo>
                    <a:pt x="2502" y="1802"/>
                    <a:pt x="1001" y="1002"/>
                    <a:pt x="1001" y="10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1640126" y="884700"/>
              <a:ext cx="7018866" cy="1351825"/>
            </a:xfrm>
            <a:custGeom>
              <a:avLst/>
              <a:gdLst/>
              <a:ahLst/>
              <a:cxnLst/>
              <a:rect l="l" t="t" r="r" b="b"/>
              <a:pathLst>
                <a:path w="54507" h="54073" extrusionOk="0">
                  <a:moveTo>
                    <a:pt x="0" y="27020"/>
                  </a:moveTo>
                  <a:lnTo>
                    <a:pt x="49836" y="6939"/>
                  </a:lnTo>
                  <a:cubicBezTo>
                    <a:pt x="52004" y="6071"/>
                    <a:pt x="53472" y="3369"/>
                    <a:pt x="53472" y="300"/>
                  </a:cubicBezTo>
                  <a:lnTo>
                    <a:pt x="53472" y="0"/>
                  </a:lnTo>
                  <a:lnTo>
                    <a:pt x="54506" y="367"/>
                  </a:lnTo>
                  <a:lnTo>
                    <a:pt x="54506" y="53672"/>
                  </a:lnTo>
                  <a:lnTo>
                    <a:pt x="53472" y="54072"/>
                  </a:lnTo>
                  <a:lnTo>
                    <a:pt x="53472" y="53772"/>
                  </a:lnTo>
                  <a:cubicBezTo>
                    <a:pt x="53472" y="50703"/>
                    <a:pt x="52004" y="47968"/>
                    <a:pt x="49836" y="4710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1640134" y="1362525"/>
              <a:ext cx="7018866" cy="395325"/>
            </a:xfrm>
            <a:custGeom>
              <a:avLst/>
              <a:gdLst/>
              <a:ahLst/>
              <a:cxnLst/>
              <a:rect l="l" t="t" r="r" b="b"/>
              <a:pathLst>
                <a:path w="54507" h="15813" extrusionOk="0">
                  <a:moveTo>
                    <a:pt x="53472" y="1"/>
                  </a:moveTo>
                  <a:lnTo>
                    <a:pt x="53472" y="101"/>
                  </a:lnTo>
                  <a:cubicBezTo>
                    <a:pt x="53472" y="1002"/>
                    <a:pt x="52004" y="1802"/>
                    <a:pt x="49836" y="2036"/>
                  </a:cubicBezTo>
                  <a:lnTo>
                    <a:pt x="0" y="7907"/>
                  </a:lnTo>
                  <a:lnTo>
                    <a:pt x="49836" y="13777"/>
                  </a:lnTo>
                  <a:cubicBezTo>
                    <a:pt x="52004" y="14044"/>
                    <a:pt x="53472" y="14845"/>
                    <a:pt x="53472" y="15746"/>
                  </a:cubicBezTo>
                  <a:lnTo>
                    <a:pt x="53472" y="15812"/>
                  </a:lnTo>
                  <a:lnTo>
                    <a:pt x="54506" y="15712"/>
                  </a:lnTo>
                  <a:lnTo>
                    <a:pt x="54506" y="134"/>
                  </a:lnTo>
                  <a:lnTo>
                    <a:pt x="53472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5" name="Google Shape;315;p14"/>
          <p:cNvSpPr/>
          <p:nvPr/>
        </p:nvSpPr>
        <p:spPr>
          <a:xfrm flipH="1">
            <a:off x="8923203" y="3258370"/>
            <a:ext cx="3285964" cy="1612617"/>
          </a:xfrm>
          <a:custGeom>
            <a:avLst/>
            <a:gdLst/>
            <a:ahLst/>
            <a:cxnLst/>
            <a:rect l="l" t="t" r="r" b="b"/>
            <a:pathLst>
              <a:path w="32124" h="20549" extrusionOk="0">
                <a:moveTo>
                  <a:pt x="32123" y="15344"/>
                </a:moveTo>
                <a:cubicBezTo>
                  <a:pt x="32123" y="11141"/>
                  <a:pt x="28687" y="7739"/>
                  <a:pt x="24484" y="7739"/>
                </a:cubicBezTo>
                <a:lnTo>
                  <a:pt x="24484" y="7739"/>
                </a:lnTo>
                <a:cubicBezTo>
                  <a:pt x="24484" y="7706"/>
                  <a:pt x="24484" y="7672"/>
                  <a:pt x="24484" y="7639"/>
                </a:cubicBezTo>
                <a:cubicBezTo>
                  <a:pt x="24484" y="3403"/>
                  <a:pt x="21082" y="0"/>
                  <a:pt x="16846" y="0"/>
                </a:cubicBezTo>
                <a:cubicBezTo>
                  <a:pt x="14511" y="0"/>
                  <a:pt x="12409" y="1068"/>
                  <a:pt x="11008" y="2735"/>
                </a:cubicBezTo>
                <a:cubicBezTo>
                  <a:pt x="9974" y="2235"/>
                  <a:pt x="8840" y="1935"/>
                  <a:pt x="7639" y="1935"/>
                </a:cubicBezTo>
                <a:cubicBezTo>
                  <a:pt x="3436" y="1935"/>
                  <a:pt x="0" y="5371"/>
                  <a:pt x="0" y="9574"/>
                </a:cubicBezTo>
                <a:lnTo>
                  <a:pt x="0" y="20548"/>
                </a:lnTo>
                <a:lnTo>
                  <a:pt x="18880" y="20548"/>
                </a:lnTo>
                <a:lnTo>
                  <a:pt x="30088" y="20548"/>
                </a:lnTo>
                <a:cubicBezTo>
                  <a:pt x="30155" y="20448"/>
                  <a:pt x="30222" y="20381"/>
                  <a:pt x="30322" y="20281"/>
                </a:cubicBezTo>
                <a:cubicBezTo>
                  <a:pt x="31423" y="18947"/>
                  <a:pt x="32123" y="17246"/>
                  <a:pt x="32123" y="1534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4"/>
          <p:cNvSpPr/>
          <p:nvPr/>
        </p:nvSpPr>
        <p:spPr>
          <a:xfrm flipH="1">
            <a:off x="7900303" y="3816772"/>
            <a:ext cx="1900728" cy="1216129"/>
          </a:xfrm>
          <a:custGeom>
            <a:avLst/>
            <a:gdLst/>
            <a:ahLst/>
            <a:cxnLst/>
            <a:rect l="l" t="t" r="r" b="b"/>
            <a:pathLst>
              <a:path w="25652" h="16412" extrusionOk="0">
                <a:moveTo>
                  <a:pt x="25652" y="12276"/>
                </a:moveTo>
                <a:cubicBezTo>
                  <a:pt x="25652" y="8907"/>
                  <a:pt x="22917" y="6171"/>
                  <a:pt x="19548" y="6171"/>
                </a:cubicBezTo>
                <a:lnTo>
                  <a:pt x="19548" y="6171"/>
                </a:lnTo>
                <a:cubicBezTo>
                  <a:pt x="19548" y="6138"/>
                  <a:pt x="19548" y="6138"/>
                  <a:pt x="19548" y="6105"/>
                </a:cubicBezTo>
                <a:cubicBezTo>
                  <a:pt x="19548" y="2736"/>
                  <a:pt x="16812" y="0"/>
                  <a:pt x="13477" y="0"/>
                </a:cubicBezTo>
                <a:cubicBezTo>
                  <a:pt x="11575" y="0"/>
                  <a:pt x="9907" y="834"/>
                  <a:pt x="8807" y="2168"/>
                </a:cubicBezTo>
                <a:cubicBezTo>
                  <a:pt x="7973" y="1768"/>
                  <a:pt x="7072" y="1568"/>
                  <a:pt x="6105" y="1568"/>
                </a:cubicBezTo>
                <a:cubicBezTo>
                  <a:pt x="2736" y="1568"/>
                  <a:pt x="0" y="4270"/>
                  <a:pt x="0" y="7639"/>
                </a:cubicBezTo>
                <a:lnTo>
                  <a:pt x="0" y="16412"/>
                </a:lnTo>
                <a:lnTo>
                  <a:pt x="15078" y="16412"/>
                </a:lnTo>
                <a:lnTo>
                  <a:pt x="24017" y="16412"/>
                </a:lnTo>
                <a:cubicBezTo>
                  <a:pt x="24084" y="16345"/>
                  <a:pt x="24151" y="16279"/>
                  <a:pt x="24218" y="16178"/>
                </a:cubicBezTo>
                <a:cubicBezTo>
                  <a:pt x="25118" y="15144"/>
                  <a:pt x="25652" y="13777"/>
                  <a:pt x="25652" y="12276"/>
                </a:cubicBezTo>
                <a:close/>
              </a:path>
            </a:pathLst>
          </a:custGeom>
          <a:solidFill>
            <a:srgbClr val="FFFFFF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4"/>
          <p:cNvSpPr/>
          <p:nvPr/>
        </p:nvSpPr>
        <p:spPr>
          <a:xfrm flipH="1">
            <a:off x="-11" y="3299001"/>
            <a:ext cx="2265809" cy="1794457"/>
          </a:xfrm>
          <a:custGeom>
            <a:avLst/>
            <a:gdLst/>
            <a:ahLst/>
            <a:cxnLst/>
            <a:rect l="l" t="t" r="r" b="b"/>
            <a:pathLst>
              <a:path w="40730" h="32257" extrusionOk="0">
                <a:moveTo>
                  <a:pt x="36994" y="67"/>
                </a:moveTo>
                <a:cubicBezTo>
                  <a:pt x="34692" y="234"/>
                  <a:pt x="32658" y="1168"/>
                  <a:pt x="31056" y="2569"/>
                </a:cubicBezTo>
                <a:cubicBezTo>
                  <a:pt x="29555" y="3869"/>
                  <a:pt x="28455" y="5637"/>
                  <a:pt x="27921" y="7605"/>
                </a:cubicBezTo>
                <a:cubicBezTo>
                  <a:pt x="27721" y="8439"/>
                  <a:pt x="27621" y="9273"/>
                  <a:pt x="27621" y="10141"/>
                </a:cubicBezTo>
                <a:cubicBezTo>
                  <a:pt x="25019" y="10141"/>
                  <a:pt x="22617" y="11108"/>
                  <a:pt x="20816" y="12742"/>
                </a:cubicBezTo>
                <a:cubicBezTo>
                  <a:pt x="19415" y="12009"/>
                  <a:pt x="17814" y="11575"/>
                  <a:pt x="16079" y="11575"/>
                </a:cubicBezTo>
                <a:cubicBezTo>
                  <a:pt x="13844" y="11575"/>
                  <a:pt x="11743" y="12309"/>
                  <a:pt x="10075" y="13543"/>
                </a:cubicBezTo>
                <a:cubicBezTo>
                  <a:pt x="7606" y="15411"/>
                  <a:pt x="6005" y="18346"/>
                  <a:pt x="6005" y="21649"/>
                </a:cubicBezTo>
                <a:lnTo>
                  <a:pt x="6005" y="21716"/>
                </a:lnTo>
                <a:cubicBezTo>
                  <a:pt x="2603" y="22216"/>
                  <a:pt x="1" y="25151"/>
                  <a:pt x="1" y="28687"/>
                </a:cubicBezTo>
                <a:cubicBezTo>
                  <a:pt x="1" y="29121"/>
                  <a:pt x="34" y="29588"/>
                  <a:pt x="134" y="30022"/>
                </a:cubicBezTo>
                <a:cubicBezTo>
                  <a:pt x="268" y="30822"/>
                  <a:pt x="568" y="31556"/>
                  <a:pt x="968" y="32256"/>
                </a:cubicBezTo>
                <a:lnTo>
                  <a:pt x="2002" y="32256"/>
                </a:lnTo>
                <a:lnTo>
                  <a:pt x="13110" y="32256"/>
                </a:lnTo>
                <a:lnTo>
                  <a:pt x="31824" y="32256"/>
                </a:lnTo>
                <a:lnTo>
                  <a:pt x="40730" y="32256"/>
                </a:lnTo>
                <a:lnTo>
                  <a:pt x="40730" y="534"/>
                </a:lnTo>
                <a:cubicBezTo>
                  <a:pt x="39562" y="167"/>
                  <a:pt x="38295" y="0"/>
                  <a:pt x="36994" y="6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" name="Google Shape;318;p14"/>
          <p:cNvGrpSpPr/>
          <p:nvPr/>
        </p:nvGrpSpPr>
        <p:grpSpPr>
          <a:xfrm>
            <a:off x="0" y="4412743"/>
            <a:ext cx="12209176" cy="2448423"/>
            <a:chOff x="0" y="3309557"/>
            <a:chExt cx="9156882" cy="1836317"/>
          </a:xfrm>
        </p:grpSpPr>
        <p:grpSp>
          <p:nvGrpSpPr>
            <p:cNvPr id="319" name="Google Shape;319;p14"/>
            <p:cNvGrpSpPr/>
            <p:nvPr/>
          </p:nvGrpSpPr>
          <p:grpSpPr>
            <a:xfrm>
              <a:off x="0" y="3309557"/>
              <a:ext cx="9143975" cy="1836317"/>
              <a:chOff x="161550" y="3116300"/>
              <a:chExt cx="2815350" cy="1294275"/>
            </a:xfrm>
          </p:grpSpPr>
          <p:sp>
            <p:nvSpPr>
              <p:cNvPr id="320" name="Google Shape;320;p14"/>
              <p:cNvSpPr/>
              <p:nvPr/>
            </p:nvSpPr>
            <p:spPr>
              <a:xfrm>
                <a:off x="161550" y="3116300"/>
                <a:ext cx="2815350" cy="31275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2510" extrusionOk="0">
                    <a:moveTo>
                      <a:pt x="14844" y="10508"/>
                    </a:moveTo>
                    <a:cubicBezTo>
                      <a:pt x="20181" y="11542"/>
                      <a:pt x="28487" y="12509"/>
                      <a:pt x="37427" y="10274"/>
                    </a:cubicBezTo>
                    <a:cubicBezTo>
                      <a:pt x="46400" y="8039"/>
                      <a:pt x="54973" y="11175"/>
                      <a:pt x="64179" y="10841"/>
                    </a:cubicBezTo>
                    <a:cubicBezTo>
                      <a:pt x="73419" y="10508"/>
                      <a:pt x="78356" y="7639"/>
                      <a:pt x="83293" y="9474"/>
                    </a:cubicBezTo>
                    <a:cubicBezTo>
                      <a:pt x="88230" y="11308"/>
                      <a:pt x="87696" y="10508"/>
                      <a:pt x="94701" y="9607"/>
                    </a:cubicBezTo>
                    <a:cubicBezTo>
                      <a:pt x="101172" y="8773"/>
                      <a:pt x="100472" y="12142"/>
                      <a:pt x="111913" y="12142"/>
                    </a:cubicBezTo>
                    <a:cubicBezTo>
                      <a:pt x="112147" y="12142"/>
                      <a:pt x="112380" y="12109"/>
                      <a:pt x="112614" y="12075"/>
                    </a:cubicBezTo>
                    <a:lnTo>
                      <a:pt x="112614" y="6638"/>
                    </a:lnTo>
                    <a:cubicBezTo>
                      <a:pt x="109779" y="7739"/>
                      <a:pt x="104608" y="5404"/>
                      <a:pt x="100439" y="3369"/>
                    </a:cubicBezTo>
                    <a:cubicBezTo>
                      <a:pt x="95869" y="1168"/>
                      <a:pt x="90431" y="1968"/>
                      <a:pt x="90431" y="1968"/>
                    </a:cubicBezTo>
                    <a:cubicBezTo>
                      <a:pt x="85628" y="834"/>
                      <a:pt x="82492" y="1968"/>
                      <a:pt x="82492" y="1968"/>
                    </a:cubicBezTo>
                    <a:cubicBezTo>
                      <a:pt x="82492" y="1968"/>
                      <a:pt x="77956" y="2469"/>
                      <a:pt x="73686" y="3503"/>
                    </a:cubicBezTo>
                    <a:cubicBezTo>
                      <a:pt x="69383" y="4537"/>
                      <a:pt x="65247" y="4036"/>
                      <a:pt x="65247" y="4036"/>
                    </a:cubicBezTo>
                    <a:cubicBezTo>
                      <a:pt x="49135" y="0"/>
                      <a:pt x="44065" y="2969"/>
                      <a:pt x="41063" y="4036"/>
                    </a:cubicBezTo>
                    <a:cubicBezTo>
                      <a:pt x="38094" y="5070"/>
                      <a:pt x="33157" y="4937"/>
                      <a:pt x="31323" y="5070"/>
                    </a:cubicBezTo>
                    <a:cubicBezTo>
                      <a:pt x="29521" y="5204"/>
                      <a:pt x="23684" y="7572"/>
                      <a:pt x="23684" y="7572"/>
                    </a:cubicBezTo>
                    <a:cubicBezTo>
                      <a:pt x="12776" y="4870"/>
                      <a:pt x="15611" y="7539"/>
                      <a:pt x="13010" y="6872"/>
                    </a:cubicBezTo>
                    <a:cubicBezTo>
                      <a:pt x="10441" y="6238"/>
                      <a:pt x="7172" y="6371"/>
                      <a:pt x="4337" y="7906"/>
                    </a:cubicBezTo>
                    <a:cubicBezTo>
                      <a:pt x="2769" y="8773"/>
                      <a:pt x="1168" y="8706"/>
                      <a:pt x="0" y="8440"/>
                    </a:cubicBezTo>
                    <a:lnTo>
                      <a:pt x="0" y="10374"/>
                    </a:lnTo>
                    <a:cubicBezTo>
                      <a:pt x="3303" y="10141"/>
                      <a:pt x="10775" y="9707"/>
                      <a:pt x="14844" y="105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1791050" y="3419850"/>
                <a:ext cx="1185850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47434" h="9074" extrusionOk="0">
                    <a:moveTo>
                      <a:pt x="30822" y="2202"/>
                    </a:moveTo>
                    <a:cubicBezTo>
                      <a:pt x="25518" y="1768"/>
                      <a:pt x="19547" y="3436"/>
                      <a:pt x="13310" y="5004"/>
                    </a:cubicBezTo>
                    <a:cubicBezTo>
                      <a:pt x="9240" y="6004"/>
                      <a:pt x="3503" y="6438"/>
                      <a:pt x="0" y="6572"/>
                    </a:cubicBezTo>
                    <a:cubicBezTo>
                      <a:pt x="1134" y="7272"/>
                      <a:pt x="2368" y="7806"/>
                      <a:pt x="4070" y="7772"/>
                    </a:cubicBezTo>
                    <a:cubicBezTo>
                      <a:pt x="9540" y="7606"/>
                      <a:pt x="15511" y="4103"/>
                      <a:pt x="23684" y="6572"/>
                    </a:cubicBezTo>
                    <a:cubicBezTo>
                      <a:pt x="31656" y="8973"/>
                      <a:pt x="38594" y="9073"/>
                      <a:pt x="47434" y="7839"/>
                    </a:cubicBezTo>
                    <a:lnTo>
                      <a:pt x="47434" y="0"/>
                    </a:lnTo>
                    <a:cubicBezTo>
                      <a:pt x="47200" y="0"/>
                      <a:pt x="46967" y="0"/>
                      <a:pt x="46733" y="0"/>
                    </a:cubicBezTo>
                    <a:cubicBezTo>
                      <a:pt x="42464" y="467"/>
                      <a:pt x="35392" y="2602"/>
                      <a:pt x="30822" y="2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161550" y="3307250"/>
                <a:ext cx="279785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11914" h="11076" extrusionOk="0">
                    <a:moveTo>
                      <a:pt x="22883" y="5338"/>
                    </a:moveTo>
                    <a:cubicBezTo>
                      <a:pt x="29388" y="4437"/>
                      <a:pt x="40963" y="3770"/>
                      <a:pt x="43665" y="5605"/>
                    </a:cubicBezTo>
                    <a:cubicBezTo>
                      <a:pt x="45399" y="6772"/>
                      <a:pt x="50536" y="7807"/>
                      <a:pt x="54005" y="8440"/>
                    </a:cubicBezTo>
                    <a:cubicBezTo>
                      <a:pt x="54639" y="8340"/>
                      <a:pt x="55373" y="8207"/>
                      <a:pt x="56140" y="8073"/>
                    </a:cubicBezTo>
                    <a:cubicBezTo>
                      <a:pt x="60944" y="7173"/>
                      <a:pt x="62778" y="9574"/>
                      <a:pt x="65213" y="11076"/>
                    </a:cubicBezTo>
                    <a:cubicBezTo>
                      <a:pt x="68683" y="10942"/>
                      <a:pt x="74420" y="10508"/>
                      <a:pt x="78490" y="9508"/>
                    </a:cubicBezTo>
                    <a:cubicBezTo>
                      <a:pt x="84727" y="7940"/>
                      <a:pt x="90698" y="6272"/>
                      <a:pt x="96002" y="6706"/>
                    </a:cubicBezTo>
                    <a:cubicBezTo>
                      <a:pt x="100572" y="7106"/>
                      <a:pt x="107644" y="4971"/>
                      <a:pt x="111913" y="4504"/>
                    </a:cubicBezTo>
                    <a:cubicBezTo>
                      <a:pt x="100472" y="4504"/>
                      <a:pt x="101172" y="1135"/>
                      <a:pt x="94701" y="1969"/>
                    </a:cubicBezTo>
                    <a:cubicBezTo>
                      <a:pt x="87696" y="2870"/>
                      <a:pt x="88230" y="3670"/>
                      <a:pt x="83293" y="1836"/>
                    </a:cubicBezTo>
                    <a:cubicBezTo>
                      <a:pt x="78356" y="1"/>
                      <a:pt x="73419" y="2870"/>
                      <a:pt x="64179" y="3203"/>
                    </a:cubicBezTo>
                    <a:cubicBezTo>
                      <a:pt x="54973" y="3537"/>
                      <a:pt x="46400" y="401"/>
                      <a:pt x="37427" y="2636"/>
                    </a:cubicBezTo>
                    <a:cubicBezTo>
                      <a:pt x="28487" y="4871"/>
                      <a:pt x="20181" y="3904"/>
                      <a:pt x="14844" y="2870"/>
                    </a:cubicBezTo>
                    <a:cubicBezTo>
                      <a:pt x="10775" y="2069"/>
                      <a:pt x="3303" y="2503"/>
                      <a:pt x="0" y="2736"/>
                    </a:cubicBezTo>
                    <a:lnTo>
                      <a:pt x="0" y="5271"/>
                    </a:lnTo>
                    <a:cubicBezTo>
                      <a:pt x="2135" y="5071"/>
                      <a:pt x="7005" y="4671"/>
                      <a:pt x="9007" y="4571"/>
                    </a:cubicBezTo>
                    <a:cubicBezTo>
                      <a:pt x="11609" y="4437"/>
                      <a:pt x="16412" y="6239"/>
                      <a:pt x="22883" y="5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161550" y="3594125"/>
                <a:ext cx="2815350" cy="75640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30256" extrusionOk="0">
                    <a:moveTo>
                      <a:pt x="82759" y="7773"/>
                    </a:moveTo>
                    <a:cubicBezTo>
                      <a:pt x="78223" y="7373"/>
                      <a:pt x="78356" y="9207"/>
                      <a:pt x="73019" y="6872"/>
                    </a:cubicBezTo>
                    <a:cubicBezTo>
                      <a:pt x="67715" y="4504"/>
                      <a:pt x="60944" y="10241"/>
                      <a:pt x="56140" y="7773"/>
                    </a:cubicBezTo>
                    <a:cubicBezTo>
                      <a:pt x="51370" y="5305"/>
                      <a:pt x="50937" y="6339"/>
                      <a:pt x="49002" y="6205"/>
                    </a:cubicBezTo>
                    <a:cubicBezTo>
                      <a:pt x="47067" y="6072"/>
                      <a:pt x="45633" y="6339"/>
                      <a:pt x="42230" y="6872"/>
                    </a:cubicBezTo>
                    <a:cubicBezTo>
                      <a:pt x="38861" y="7373"/>
                      <a:pt x="37427" y="6472"/>
                      <a:pt x="34725" y="5305"/>
                    </a:cubicBezTo>
                    <a:cubicBezTo>
                      <a:pt x="31990" y="4137"/>
                      <a:pt x="27820" y="6205"/>
                      <a:pt x="22750" y="3103"/>
                    </a:cubicBezTo>
                    <a:cubicBezTo>
                      <a:pt x="17713" y="1"/>
                      <a:pt x="15178" y="234"/>
                      <a:pt x="7939" y="2403"/>
                    </a:cubicBezTo>
                    <a:cubicBezTo>
                      <a:pt x="3503" y="3737"/>
                      <a:pt x="1168" y="3870"/>
                      <a:pt x="0" y="3804"/>
                    </a:cubicBezTo>
                    <a:lnTo>
                      <a:pt x="0" y="30189"/>
                    </a:lnTo>
                    <a:cubicBezTo>
                      <a:pt x="2235" y="30256"/>
                      <a:pt x="7906" y="30056"/>
                      <a:pt x="14611" y="26587"/>
                    </a:cubicBezTo>
                    <a:cubicBezTo>
                      <a:pt x="23250" y="22050"/>
                      <a:pt x="43298" y="25186"/>
                      <a:pt x="47401" y="23818"/>
                    </a:cubicBezTo>
                    <a:cubicBezTo>
                      <a:pt x="51537" y="22450"/>
                      <a:pt x="66281" y="19682"/>
                      <a:pt x="81192" y="21450"/>
                    </a:cubicBezTo>
                    <a:cubicBezTo>
                      <a:pt x="95669" y="23184"/>
                      <a:pt x="104875" y="17380"/>
                      <a:pt x="112614" y="17880"/>
                    </a:cubicBezTo>
                    <a:lnTo>
                      <a:pt x="112614" y="6839"/>
                    </a:lnTo>
                    <a:cubicBezTo>
                      <a:pt x="110479" y="7206"/>
                      <a:pt x="104041" y="8307"/>
                      <a:pt x="99004" y="9574"/>
                    </a:cubicBezTo>
                    <a:cubicBezTo>
                      <a:pt x="92900" y="11142"/>
                      <a:pt x="87296" y="8140"/>
                      <a:pt x="82759" y="777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14"/>
              <p:cNvSpPr/>
              <p:nvPr/>
            </p:nvSpPr>
            <p:spPr>
              <a:xfrm>
                <a:off x="161550" y="3401500"/>
                <a:ext cx="13501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54006" h="7940" extrusionOk="0">
                    <a:moveTo>
                      <a:pt x="11975" y="7406"/>
                    </a:moveTo>
                    <a:cubicBezTo>
                      <a:pt x="15478" y="7939"/>
                      <a:pt x="14978" y="4303"/>
                      <a:pt x="19514" y="4704"/>
                    </a:cubicBezTo>
                    <a:cubicBezTo>
                      <a:pt x="24051" y="5071"/>
                      <a:pt x="26019" y="5404"/>
                      <a:pt x="29655" y="4670"/>
                    </a:cubicBezTo>
                    <a:cubicBezTo>
                      <a:pt x="33291" y="3903"/>
                      <a:pt x="35626" y="5271"/>
                      <a:pt x="37560" y="4670"/>
                    </a:cubicBezTo>
                    <a:cubicBezTo>
                      <a:pt x="39528" y="4037"/>
                      <a:pt x="44065" y="2736"/>
                      <a:pt x="46400" y="3670"/>
                    </a:cubicBezTo>
                    <a:cubicBezTo>
                      <a:pt x="48468" y="4470"/>
                      <a:pt x="49035" y="5371"/>
                      <a:pt x="54005" y="4670"/>
                    </a:cubicBezTo>
                    <a:cubicBezTo>
                      <a:pt x="50536" y="4037"/>
                      <a:pt x="45399" y="3002"/>
                      <a:pt x="43665" y="1835"/>
                    </a:cubicBezTo>
                    <a:cubicBezTo>
                      <a:pt x="40963" y="0"/>
                      <a:pt x="29388" y="667"/>
                      <a:pt x="22883" y="1568"/>
                    </a:cubicBezTo>
                    <a:cubicBezTo>
                      <a:pt x="16412" y="2469"/>
                      <a:pt x="11609" y="667"/>
                      <a:pt x="9007" y="801"/>
                    </a:cubicBezTo>
                    <a:cubicBezTo>
                      <a:pt x="7005" y="901"/>
                      <a:pt x="2135" y="1301"/>
                      <a:pt x="0" y="1501"/>
                    </a:cubicBezTo>
                    <a:lnTo>
                      <a:pt x="0" y="6472"/>
                    </a:lnTo>
                    <a:cubicBezTo>
                      <a:pt x="1101" y="6438"/>
                      <a:pt x="2902" y="6271"/>
                      <a:pt x="4070" y="5871"/>
                    </a:cubicBezTo>
                    <a:cubicBezTo>
                      <a:pt x="5871" y="5204"/>
                      <a:pt x="8473" y="6905"/>
                      <a:pt x="11975" y="74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14"/>
              <p:cNvSpPr/>
              <p:nvPr/>
            </p:nvSpPr>
            <p:spPr>
              <a:xfrm>
                <a:off x="161550" y="4028600"/>
                <a:ext cx="2815350" cy="38197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5279" extrusionOk="0">
                    <a:moveTo>
                      <a:pt x="81192" y="4071"/>
                    </a:moveTo>
                    <a:cubicBezTo>
                      <a:pt x="66281" y="2303"/>
                      <a:pt x="51537" y="5071"/>
                      <a:pt x="47401" y="6439"/>
                    </a:cubicBezTo>
                    <a:cubicBezTo>
                      <a:pt x="43298" y="7807"/>
                      <a:pt x="23250" y="4671"/>
                      <a:pt x="14611" y="9208"/>
                    </a:cubicBezTo>
                    <a:cubicBezTo>
                      <a:pt x="7906" y="12677"/>
                      <a:pt x="2235" y="12877"/>
                      <a:pt x="0" y="12810"/>
                    </a:cubicBezTo>
                    <a:lnTo>
                      <a:pt x="0" y="13744"/>
                    </a:lnTo>
                    <a:cubicBezTo>
                      <a:pt x="0" y="14611"/>
                      <a:pt x="701" y="15279"/>
                      <a:pt x="1535" y="15279"/>
                    </a:cubicBezTo>
                    <a:lnTo>
                      <a:pt x="111080" y="15279"/>
                    </a:lnTo>
                    <a:cubicBezTo>
                      <a:pt x="111913" y="15279"/>
                      <a:pt x="112614" y="14611"/>
                      <a:pt x="112614" y="13744"/>
                    </a:cubicBezTo>
                    <a:lnTo>
                      <a:pt x="112614" y="501"/>
                    </a:lnTo>
                    <a:cubicBezTo>
                      <a:pt x="104875" y="1"/>
                      <a:pt x="95669" y="5805"/>
                      <a:pt x="81192" y="40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14"/>
              <p:cNvSpPr/>
              <p:nvPr/>
            </p:nvSpPr>
            <p:spPr>
              <a:xfrm>
                <a:off x="161550" y="3469875"/>
                <a:ext cx="2815350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6113" extrusionOk="0">
                    <a:moveTo>
                      <a:pt x="54005" y="1935"/>
                    </a:moveTo>
                    <a:cubicBezTo>
                      <a:pt x="49035" y="2636"/>
                      <a:pt x="48468" y="1735"/>
                      <a:pt x="46400" y="935"/>
                    </a:cubicBezTo>
                    <a:cubicBezTo>
                      <a:pt x="44065" y="1"/>
                      <a:pt x="39528" y="1302"/>
                      <a:pt x="37560" y="1935"/>
                    </a:cubicBezTo>
                    <a:cubicBezTo>
                      <a:pt x="35626" y="2536"/>
                      <a:pt x="33291" y="1168"/>
                      <a:pt x="29655" y="1935"/>
                    </a:cubicBezTo>
                    <a:cubicBezTo>
                      <a:pt x="26019" y="2669"/>
                      <a:pt x="24051" y="2336"/>
                      <a:pt x="19514" y="1969"/>
                    </a:cubicBezTo>
                    <a:cubicBezTo>
                      <a:pt x="14978" y="1568"/>
                      <a:pt x="15478" y="5204"/>
                      <a:pt x="11975" y="4671"/>
                    </a:cubicBezTo>
                    <a:cubicBezTo>
                      <a:pt x="8473" y="4170"/>
                      <a:pt x="5871" y="2469"/>
                      <a:pt x="4070" y="3136"/>
                    </a:cubicBezTo>
                    <a:cubicBezTo>
                      <a:pt x="2902" y="3536"/>
                      <a:pt x="1101" y="3703"/>
                      <a:pt x="0" y="3737"/>
                    </a:cubicBezTo>
                    <a:lnTo>
                      <a:pt x="0" y="8774"/>
                    </a:lnTo>
                    <a:cubicBezTo>
                      <a:pt x="1168" y="8840"/>
                      <a:pt x="3503" y="8707"/>
                      <a:pt x="7939" y="7373"/>
                    </a:cubicBezTo>
                    <a:cubicBezTo>
                      <a:pt x="15178" y="5204"/>
                      <a:pt x="17713" y="4971"/>
                      <a:pt x="22750" y="8073"/>
                    </a:cubicBezTo>
                    <a:cubicBezTo>
                      <a:pt x="27820" y="11175"/>
                      <a:pt x="31990" y="9107"/>
                      <a:pt x="34725" y="10275"/>
                    </a:cubicBezTo>
                    <a:cubicBezTo>
                      <a:pt x="37427" y="11442"/>
                      <a:pt x="38861" y="12343"/>
                      <a:pt x="42230" y="11842"/>
                    </a:cubicBezTo>
                    <a:cubicBezTo>
                      <a:pt x="45633" y="11309"/>
                      <a:pt x="47067" y="11042"/>
                      <a:pt x="49002" y="11175"/>
                    </a:cubicBezTo>
                    <a:cubicBezTo>
                      <a:pt x="50937" y="11309"/>
                      <a:pt x="51370" y="10275"/>
                      <a:pt x="56140" y="12743"/>
                    </a:cubicBezTo>
                    <a:cubicBezTo>
                      <a:pt x="60944" y="15211"/>
                      <a:pt x="67715" y="9474"/>
                      <a:pt x="73019" y="11842"/>
                    </a:cubicBezTo>
                    <a:cubicBezTo>
                      <a:pt x="78356" y="14177"/>
                      <a:pt x="78223" y="12343"/>
                      <a:pt x="82759" y="12743"/>
                    </a:cubicBezTo>
                    <a:cubicBezTo>
                      <a:pt x="87296" y="13110"/>
                      <a:pt x="92900" y="16112"/>
                      <a:pt x="99004" y="14544"/>
                    </a:cubicBezTo>
                    <a:cubicBezTo>
                      <a:pt x="104041" y="13277"/>
                      <a:pt x="110479" y="12176"/>
                      <a:pt x="112614" y="11809"/>
                    </a:cubicBezTo>
                    <a:lnTo>
                      <a:pt x="112614" y="5838"/>
                    </a:lnTo>
                    <a:cubicBezTo>
                      <a:pt x="103774" y="7072"/>
                      <a:pt x="96836" y="6972"/>
                      <a:pt x="88864" y="4571"/>
                    </a:cubicBezTo>
                    <a:cubicBezTo>
                      <a:pt x="80691" y="2102"/>
                      <a:pt x="74720" y="5605"/>
                      <a:pt x="69250" y="5771"/>
                    </a:cubicBezTo>
                    <a:cubicBezTo>
                      <a:pt x="67548" y="5805"/>
                      <a:pt x="66314" y="5271"/>
                      <a:pt x="65180" y="457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1511675" y="3486550"/>
                <a:ext cx="2794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3904" extrusionOk="0">
                    <a:moveTo>
                      <a:pt x="11175" y="3904"/>
                    </a:moveTo>
                    <a:cubicBezTo>
                      <a:pt x="8773" y="2402"/>
                      <a:pt x="6939" y="1"/>
                      <a:pt x="2135" y="901"/>
                    </a:cubicBezTo>
                    <a:cubicBezTo>
                      <a:pt x="1335" y="1035"/>
                      <a:pt x="634" y="1168"/>
                      <a:pt x="0" y="12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" name="Google Shape;328;p14"/>
            <p:cNvSpPr/>
            <p:nvPr/>
          </p:nvSpPr>
          <p:spPr>
            <a:xfrm>
              <a:off x="12907" y="3824332"/>
              <a:ext cx="9143975" cy="571528"/>
            </a:xfrm>
            <a:custGeom>
              <a:avLst/>
              <a:gdLst/>
              <a:ahLst/>
              <a:cxnLst/>
              <a:rect l="l" t="t" r="r" b="b"/>
              <a:pathLst>
                <a:path w="112614" h="16113" extrusionOk="0">
                  <a:moveTo>
                    <a:pt x="54005" y="1935"/>
                  </a:moveTo>
                  <a:cubicBezTo>
                    <a:pt x="49035" y="2636"/>
                    <a:pt x="48468" y="1735"/>
                    <a:pt x="46400" y="935"/>
                  </a:cubicBezTo>
                  <a:cubicBezTo>
                    <a:pt x="44065" y="1"/>
                    <a:pt x="39528" y="1302"/>
                    <a:pt x="37560" y="1935"/>
                  </a:cubicBezTo>
                  <a:cubicBezTo>
                    <a:pt x="35626" y="2536"/>
                    <a:pt x="33291" y="1168"/>
                    <a:pt x="29655" y="1935"/>
                  </a:cubicBezTo>
                  <a:cubicBezTo>
                    <a:pt x="26019" y="2669"/>
                    <a:pt x="24051" y="2336"/>
                    <a:pt x="19514" y="1969"/>
                  </a:cubicBezTo>
                  <a:cubicBezTo>
                    <a:pt x="14978" y="1568"/>
                    <a:pt x="15478" y="5204"/>
                    <a:pt x="11975" y="4671"/>
                  </a:cubicBezTo>
                  <a:cubicBezTo>
                    <a:pt x="8473" y="4170"/>
                    <a:pt x="5871" y="2469"/>
                    <a:pt x="4070" y="3136"/>
                  </a:cubicBezTo>
                  <a:cubicBezTo>
                    <a:pt x="2902" y="3536"/>
                    <a:pt x="1101" y="3703"/>
                    <a:pt x="0" y="3737"/>
                  </a:cubicBezTo>
                  <a:lnTo>
                    <a:pt x="0" y="8774"/>
                  </a:lnTo>
                  <a:cubicBezTo>
                    <a:pt x="1168" y="8840"/>
                    <a:pt x="3503" y="8707"/>
                    <a:pt x="7939" y="7373"/>
                  </a:cubicBezTo>
                  <a:cubicBezTo>
                    <a:pt x="15178" y="5204"/>
                    <a:pt x="17713" y="4971"/>
                    <a:pt x="22750" y="8073"/>
                  </a:cubicBezTo>
                  <a:cubicBezTo>
                    <a:pt x="27820" y="11175"/>
                    <a:pt x="31990" y="9107"/>
                    <a:pt x="34725" y="10275"/>
                  </a:cubicBezTo>
                  <a:cubicBezTo>
                    <a:pt x="37427" y="11442"/>
                    <a:pt x="38861" y="12343"/>
                    <a:pt x="42230" y="11842"/>
                  </a:cubicBezTo>
                  <a:cubicBezTo>
                    <a:pt x="45633" y="11309"/>
                    <a:pt x="47067" y="11042"/>
                    <a:pt x="49002" y="11175"/>
                  </a:cubicBezTo>
                  <a:cubicBezTo>
                    <a:pt x="50937" y="11309"/>
                    <a:pt x="51370" y="10275"/>
                    <a:pt x="56140" y="12743"/>
                  </a:cubicBezTo>
                  <a:cubicBezTo>
                    <a:pt x="60944" y="15211"/>
                    <a:pt x="67715" y="9474"/>
                    <a:pt x="73019" y="11842"/>
                  </a:cubicBezTo>
                  <a:cubicBezTo>
                    <a:pt x="78356" y="14177"/>
                    <a:pt x="78223" y="12343"/>
                    <a:pt x="82759" y="12743"/>
                  </a:cubicBezTo>
                  <a:cubicBezTo>
                    <a:pt x="87296" y="13110"/>
                    <a:pt x="92900" y="16112"/>
                    <a:pt x="99004" y="14544"/>
                  </a:cubicBezTo>
                  <a:cubicBezTo>
                    <a:pt x="104041" y="13277"/>
                    <a:pt x="110479" y="12176"/>
                    <a:pt x="112614" y="11809"/>
                  </a:cubicBezTo>
                  <a:lnTo>
                    <a:pt x="112614" y="5838"/>
                  </a:lnTo>
                  <a:cubicBezTo>
                    <a:pt x="103774" y="7072"/>
                    <a:pt x="96836" y="6972"/>
                    <a:pt x="88864" y="4571"/>
                  </a:cubicBezTo>
                  <a:cubicBezTo>
                    <a:pt x="80691" y="2102"/>
                    <a:pt x="74720" y="5605"/>
                    <a:pt x="69250" y="5771"/>
                  </a:cubicBezTo>
                  <a:cubicBezTo>
                    <a:pt x="67548" y="5805"/>
                    <a:pt x="66314" y="5271"/>
                    <a:pt x="65180" y="4571"/>
                  </a:cubicBezTo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0" y="4603928"/>
              <a:ext cx="9143975" cy="541946"/>
            </a:xfrm>
            <a:custGeom>
              <a:avLst/>
              <a:gdLst/>
              <a:ahLst/>
              <a:cxnLst/>
              <a:rect l="l" t="t" r="r" b="b"/>
              <a:pathLst>
                <a:path w="112614" h="15279" extrusionOk="0">
                  <a:moveTo>
                    <a:pt x="81192" y="4071"/>
                  </a:moveTo>
                  <a:cubicBezTo>
                    <a:pt x="66281" y="2303"/>
                    <a:pt x="51537" y="5071"/>
                    <a:pt x="47401" y="6439"/>
                  </a:cubicBezTo>
                  <a:cubicBezTo>
                    <a:pt x="43298" y="7807"/>
                    <a:pt x="23250" y="4671"/>
                    <a:pt x="14611" y="9208"/>
                  </a:cubicBezTo>
                  <a:cubicBezTo>
                    <a:pt x="7906" y="12677"/>
                    <a:pt x="2235" y="12877"/>
                    <a:pt x="0" y="12810"/>
                  </a:cubicBezTo>
                  <a:lnTo>
                    <a:pt x="0" y="13744"/>
                  </a:lnTo>
                  <a:cubicBezTo>
                    <a:pt x="0" y="14611"/>
                    <a:pt x="701" y="15279"/>
                    <a:pt x="1535" y="15279"/>
                  </a:cubicBezTo>
                  <a:lnTo>
                    <a:pt x="111080" y="15279"/>
                  </a:lnTo>
                  <a:cubicBezTo>
                    <a:pt x="111913" y="15279"/>
                    <a:pt x="112614" y="14611"/>
                    <a:pt x="112614" y="13744"/>
                  </a:cubicBezTo>
                  <a:lnTo>
                    <a:pt x="112614" y="501"/>
                  </a:lnTo>
                  <a:cubicBezTo>
                    <a:pt x="104875" y="1"/>
                    <a:pt x="95669" y="5805"/>
                    <a:pt x="81192" y="4071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9104454" y="1404745"/>
            <a:ext cx="2836105" cy="5047352"/>
            <a:chOff x="2428550" y="2466200"/>
            <a:chExt cx="950650" cy="1691850"/>
          </a:xfrm>
        </p:grpSpPr>
        <p:sp>
          <p:nvSpPr>
            <p:cNvPr id="331" name="Google Shape;331;p14"/>
            <p:cNvSpPr/>
            <p:nvPr/>
          </p:nvSpPr>
          <p:spPr>
            <a:xfrm>
              <a:off x="2633050" y="2610400"/>
              <a:ext cx="562850" cy="1546350"/>
            </a:xfrm>
            <a:custGeom>
              <a:avLst/>
              <a:gdLst/>
              <a:ahLst/>
              <a:cxnLst/>
              <a:rect l="l" t="t" r="r" b="b"/>
              <a:pathLst>
                <a:path w="22514" h="61854" extrusionOk="0">
                  <a:moveTo>
                    <a:pt x="10596" y="1"/>
                  </a:moveTo>
                  <a:cubicBezTo>
                    <a:pt x="10545" y="1"/>
                    <a:pt x="10494" y="2"/>
                    <a:pt x="10443" y="3"/>
                  </a:cubicBezTo>
                  <a:cubicBezTo>
                    <a:pt x="8404" y="56"/>
                    <a:pt x="6975" y="1737"/>
                    <a:pt x="6737" y="3617"/>
                  </a:cubicBezTo>
                  <a:cubicBezTo>
                    <a:pt x="6353" y="3709"/>
                    <a:pt x="5956" y="3789"/>
                    <a:pt x="5559" y="3868"/>
                  </a:cubicBezTo>
                  <a:cubicBezTo>
                    <a:pt x="4818" y="4027"/>
                    <a:pt x="4804" y="5245"/>
                    <a:pt x="5559" y="5403"/>
                  </a:cubicBezTo>
                  <a:cubicBezTo>
                    <a:pt x="5863" y="5456"/>
                    <a:pt x="6154" y="5496"/>
                    <a:pt x="6446" y="5549"/>
                  </a:cubicBezTo>
                  <a:cubicBezTo>
                    <a:pt x="6313" y="6092"/>
                    <a:pt x="6260" y="6661"/>
                    <a:pt x="6207" y="7203"/>
                  </a:cubicBezTo>
                  <a:cubicBezTo>
                    <a:pt x="6141" y="7945"/>
                    <a:pt x="6115" y="8752"/>
                    <a:pt x="6221" y="9506"/>
                  </a:cubicBezTo>
                  <a:cubicBezTo>
                    <a:pt x="5929" y="9493"/>
                    <a:pt x="5625" y="9453"/>
                    <a:pt x="5347" y="9427"/>
                  </a:cubicBezTo>
                  <a:cubicBezTo>
                    <a:pt x="5328" y="9426"/>
                    <a:pt x="5309" y="9425"/>
                    <a:pt x="5291" y="9425"/>
                  </a:cubicBezTo>
                  <a:cubicBezTo>
                    <a:pt x="4721" y="9425"/>
                    <a:pt x="4462" y="10012"/>
                    <a:pt x="4527" y="10499"/>
                  </a:cubicBezTo>
                  <a:cubicBezTo>
                    <a:pt x="4977" y="13450"/>
                    <a:pt x="4341" y="16534"/>
                    <a:pt x="3679" y="19406"/>
                  </a:cubicBezTo>
                  <a:cubicBezTo>
                    <a:pt x="3335" y="20902"/>
                    <a:pt x="3018" y="22397"/>
                    <a:pt x="2859" y="23933"/>
                  </a:cubicBezTo>
                  <a:cubicBezTo>
                    <a:pt x="2700" y="25336"/>
                    <a:pt x="2449" y="26897"/>
                    <a:pt x="3137" y="28181"/>
                  </a:cubicBezTo>
                  <a:cubicBezTo>
                    <a:pt x="3044" y="28433"/>
                    <a:pt x="3110" y="28684"/>
                    <a:pt x="3018" y="28936"/>
                  </a:cubicBezTo>
                  <a:cubicBezTo>
                    <a:pt x="2541" y="30339"/>
                    <a:pt x="2581" y="31980"/>
                    <a:pt x="2462" y="33436"/>
                  </a:cubicBezTo>
                  <a:cubicBezTo>
                    <a:pt x="2210" y="36480"/>
                    <a:pt x="1972" y="39524"/>
                    <a:pt x="1760" y="42568"/>
                  </a:cubicBezTo>
                  <a:cubicBezTo>
                    <a:pt x="1549" y="45612"/>
                    <a:pt x="1284" y="48656"/>
                    <a:pt x="1006" y="51687"/>
                  </a:cubicBezTo>
                  <a:cubicBezTo>
                    <a:pt x="860" y="53209"/>
                    <a:pt x="702" y="54718"/>
                    <a:pt x="529" y="56240"/>
                  </a:cubicBezTo>
                  <a:cubicBezTo>
                    <a:pt x="371" y="57683"/>
                    <a:pt x="0" y="59271"/>
                    <a:pt x="278" y="60727"/>
                  </a:cubicBezTo>
                  <a:cubicBezTo>
                    <a:pt x="278" y="60753"/>
                    <a:pt x="291" y="60766"/>
                    <a:pt x="291" y="60793"/>
                  </a:cubicBezTo>
                  <a:cubicBezTo>
                    <a:pt x="199" y="60859"/>
                    <a:pt x="225" y="61031"/>
                    <a:pt x="371" y="61044"/>
                  </a:cubicBezTo>
                  <a:lnTo>
                    <a:pt x="424" y="61044"/>
                  </a:lnTo>
                  <a:cubicBezTo>
                    <a:pt x="609" y="61294"/>
                    <a:pt x="937" y="61431"/>
                    <a:pt x="1258" y="61431"/>
                  </a:cubicBezTo>
                  <a:cubicBezTo>
                    <a:pt x="1464" y="61431"/>
                    <a:pt x="1666" y="61375"/>
                    <a:pt x="1827" y="61256"/>
                  </a:cubicBezTo>
                  <a:cubicBezTo>
                    <a:pt x="2263" y="61349"/>
                    <a:pt x="2700" y="61455"/>
                    <a:pt x="3137" y="61574"/>
                  </a:cubicBezTo>
                  <a:cubicBezTo>
                    <a:pt x="3294" y="61615"/>
                    <a:pt x="3453" y="61631"/>
                    <a:pt x="3613" y="61631"/>
                  </a:cubicBezTo>
                  <a:cubicBezTo>
                    <a:pt x="4199" y="61631"/>
                    <a:pt x="4804" y="61415"/>
                    <a:pt x="5399" y="61415"/>
                  </a:cubicBezTo>
                  <a:cubicBezTo>
                    <a:pt x="5479" y="61415"/>
                    <a:pt x="5559" y="61419"/>
                    <a:pt x="5638" y="61428"/>
                  </a:cubicBezTo>
                  <a:cubicBezTo>
                    <a:pt x="7478" y="61640"/>
                    <a:pt x="9371" y="61587"/>
                    <a:pt x="11224" y="61600"/>
                  </a:cubicBezTo>
                  <a:cubicBezTo>
                    <a:pt x="12984" y="61600"/>
                    <a:pt x="14744" y="61613"/>
                    <a:pt x="16491" y="61613"/>
                  </a:cubicBezTo>
                  <a:cubicBezTo>
                    <a:pt x="17378" y="61613"/>
                    <a:pt x="18252" y="61600"/>
                    <a:pt x="19125" y="61561"/>
                  </a:cubicBezTo>
                  <a:cubicBezTo>
                    <a:pt x="19152" y="61559"/>
                    <a:pt x="19179" y="61559"/>
                    <a:pt x="19206" y="61559"/>
                  </a:cubicBezTo>
                  <a:cubicBezTo>
                    <a:pt x="19821" y="61559"/>
                    <a:pt x="20545" y="61854"/>
                    <a:pt x="21179" y="61854"/>
                  </a:cubicBezTo>
                  <a:cubicBezTo>
                    <a:pt x="21446" y="61854"/>
                    <a:pt x="21697" y="61801"/>
                    <a:pt x="21918" y="61653"/>
                  </a:cubicBezTo>
                  <a:cubicBezTo>
                    <a:pt x="22447" y="61296"/>
                    <a:pt x="22513" y="60608"/>
                    <a:pt x="22103" y="60171"/>
                  </a:cubicBezTo>
                  <a:cubicBezTo>
                    <a:pt x="22222" y="59800"/>
                    <a:pt x="22196" y="59390"/>
                    <a:pt x="22169" y="58927"/>
                  </a:cubicBezTo>
                  <a:cubicBezTo>
                    <a:pt x="22129" y="58159"/>
                    <a:pt x="22037" y="57391"/>
                    <a:pt x="21957" y="56637"/>
                  </a:cubicBezTo>
                  <a:cubicBezTo>
                    <a:pt x="21799" y="54996"/>
                    <a:pt x="21640" y="53368"/>
                    <a:pt x="21481" y="51727"/>
                  </a:cubicBezTo>
                  <a:cubicBezTo>
                    <a:pt x="21163" y="48444"/>
                    <a:pt x="20859" y="45175"/>
                    <a:pt x="20594" y="41893"/>
                  </a:cubicBezTo>
                  <a:cubicBezTo>
                    <a:pt x="20343" y="38730"/>
                    <a:pt x="20118" y="35553"/>
                    <a:pt x="19879" y="32390"/>
                  </a:cubicBezTo>
                  <a:cubicBezTo>
                    <a:pt x="19760" y="30749"/>
                    <a:pt x="19654" y="29134"/>
                    <a:pt x="19390" y="27506"/>
                  </a:cubicBezTo>
                  <a:cubicBezTo>
                    <a:pt x="19297" y="26964"/>
                    <a:pt x="19204" y="26421"/>
                    <a:pt x="19099" y="25878"/>
                  </a:cubicBezTo>
                  <a:cubicBezTo>
                    <a:pt x="19324" y="25733"/>
                    <a:pt x="19509" y="25481"/>
                    <a:pt x="19549" y="25177"/>
                  </a:cubicBezTo>
                  <a:cubicBezTo>
                    <a:pt x="19827" y="22649"/>
                    <a:pt x="19099" y="20068"/>
                    <a:pt x="19165" y="17540"/>
                  </a:cubicBezTo>
                  <a:cubicBezTo>
                    <a:pt x="19176" y="16988"/>
                    <a:pt x="18660" y="16456"/>
                    <a:pt x="18107" y="16456"/>
                  </a:cubicBezTo>
                  <a:cubicBezTo>
                    <a:pt x="18010" y="16456"/>
                    <a:pt x="17912" y="16472"/>
                    <a:pt x="17815" y="16508"/>
                  </a:cubicBezTo>
                  <a:cubicBezTo>
                    <a:pt x="17788" y="16518"/>
                    <a:pt x="17763" y="16523"/>
                    <a:pt x="17742" y="16523"/>
                  </a:cubicBezTo>
                  <a:cubicBezTo>
                    <a:pt x="17542" y="16523"/>
                    <a:pt x="17562" y="16115"/>
                    <a:pt x="17550" y="15912"/>
                  </a:cubicBezTo>
                  <a:cubicBezTo>
                    <a:pt x="17497" y="15277"/>
                    <a:pt x="17497" y="14642"/>
                    <a:pt x="17457" y="14006"/>
                  </a:cubicBezTo>
                  <a:cubicBezTo>
                    <a:pt x="17404" y="12802"/>
                    <a:pt x="17259" y="11597"/>
                    <a:pt x="17206" y="10393"/>
                  </a:cubicBezTo>
                  <a:cubicBezTo>
                    <a:pt x="17193" y="10036"/>
                    <a:pt x="16954" y="9599"/>
                    <a:pt x="16571" y="9546"/>
                  </a:cubicBezTo>
                  <a:cubicBezTo>
                    <a:pt x="16147" y="9493"/>
                    <a:pt x="15697" y="9467"/>
                    <a:pt x="15260" y="9400"/>
                  </a:cubicBezTo>
                  <a:cubicBezTo>
                    <a:pt x="15300" y="8183"/>
                    <a:pt x="15115" y="6833"/>
                    <a:pt x="14625" y="5747"/>
                  </a:cubicBezTo>
                  <a:lnTo>
                    <a:pt x="14625" y="5747"/>
                  </a:lnTo>
                  <a:cubicBezTo>
                    <a:pt x="14704" y="5774"/>
                    <a:pt x="14797" y="5787"/>
                    <a:pt x="14903" y="5787"/>
                  </a:cubicBezTo>
                  <a:cubicBezTo>
                    <a:pt x="15393" y="5787"/>
                    <a:pt x="15816" y="5377"/>
                    <a:pt x="15816" y="4874"/>
                  </a:cubicBezTo>
                  <a:cubicBezTo>
                    <a:pt x="15816" y="4821"/>
                    <a:pt x="15803" y="4768"/>
                    <a:pt x="15790" y="4702"/>
                  </a:cubicBezTo>
                  <a:cubicBezTo>
                    <a:pt x="15882" y="4662"/>
                    <a:pt x="15975" y="4636"/>
                    <a:pt x="16068" y="4609"/>
                  </a:cubicBezTo>
                  <a:cubicBezTo>
                    <a:pt x="16200" y="4570"/>
                    <a:pt x="16227" y="4331"/>
                    <a:pt x="16068" y="4305"/>
                  </a:cubicBezTo>
                  <a:cubicBezTo>
                    <a:pt x="15856" y="4278"/>
                    <a:pt x="15644" y="4212"/>
                    <a:pt x="15432" y="4133"/>
                  </a:cubicBezTo>
                  <a:cubicBezTo>
                    <a:pt x="15300" y="4040"/>
                    <a:pt x="15141" y="3974"/>
                    <a:pt x="14982" y="3961"/>
                  </a:cubicBezTo>
                  <a:cubicBezTo>
                    <a:pt x="14929" y="3947"/>
                    <a:pt x="14890" y="3921"/>
                    <a:pt x="14837" y="3908"/>
                  </a:cubicBezTo>
                  <a:cubicBezTo>
                    <a:pt x="14630" y="1695"/>
                    <a:pt x="12828" y="1"/>
                    <a:pt x="10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2759425" y="2612525"/>
              <a:ext cx="280625" cy="137175"/>
            </a:xfrm>
            <a:custGeom>
              <a:avLst/>
              <a:gdLst/>
              <a:ahLst/>
              <a:cxnLst/>
              <a:rect l="l" t="t" r="r" b="b"/>
              <a:pathLst>
                <a:path w="11225" h="5487" extrusionOk="0">
                  <a:moveTo>
                    <a:pt x="5678" y="1"/>
                  </a:moveTo>
                  <a:cubicBezTo>
                    <a:pt x="3779" y="1"/>
                    <a:pt x="2189" y="1341"/>
                    <a:pt x="1377" y="3002"/>
                  </a:cubicBezTo>
                  <a:cubicBezTo>
                    <a:pt x="1285" y="3187"/>
                    <a:pt x="1245" y="3360"/>
                    <a:pt x="1245" y="3518"/>
                  </a:cubicBezTo>
                  <a:cubicBezTo>
                    <a:pt x="1020" y="3598"/>
                    <a:pt x="808" y="3704"/>
                    <a:pt x="597" y="3836"/>
                  </a:cubicBezTo>
                  <a:cubicBezTo>
                    <a:pt x="1" y="4220"/>
                    <a:pt x="107" y="5107"/>
                    <a:pt x="795" y="5318"/>
                  </a:cubicBezTo>
                  <a:cubicBezTo>
                    <a:pt x="1204" y="5449"/>
                    <a:pt x="1594" y="5486"/>
                    <a:pt x="1996" y="5486"/>
                  </a:cubicBezTo>
                  <a:cubicBezTo>
                    <a:pt x="2283" y="5486"/>
                    <a:pt x="2577" y="5467"/>
                    <a:pt x="2886" y="5451"/>
                  </a:cubicBezTo>
                  <a:cubicBezTo>
                    <a:pt x="3720" y="5398"/>
                    <a:pt x="4554" y="5385"/>
                    <a:pt x="5401" y="5385"/>
                  </a:cubicBezTo>
                  <a:cubicBezTo>
                    <a:pt x="5793" y="5385"/>
                    <a:pt x="6189" y="5396"/>
                    <a:pt x="6583" y="5396"/>
                  </a:cubicBezTo>
                  <a:cubicBezTo>
                    <a:pt x="7026" y="5396"/>
                    <a:pt x="7468" y="5381"/>
                    <a:pt x="7902" y="5318"/>
                  </a:cubicBezTo>
                  <a:cubicBezTo>
                    <a:pt x="8339" y="5265"/>
                    <a:pt x="8723" y="5120"/>
                    <a:pt x="9160" y="5120"/>
                  </a:cubicBezTo>
                  <a:cubicBezTo>
                    <a:pt x="9583" y="5107"/>
                    <a:pt x="9994" y="5080"/>
                    <a:pt x="10417" y="5067"/>
                  </a:cubicBezTo>
                  <a:lnTo>
                    <a:pt x="10417" y="5040"/>
                  </a:lnTo>
                  <a:cubicBezTo>
                    <a:pt x="10999" y="4987"/>
                    <a:pt x="11224" y="4140"/>
                    <a:pt x="10563" y="3968"/>
                  </a:cubicBezTo>
                  <a:cubicBezTo>
                    <a:pt x="10258" y="3889"/>
                    <a:pt x="9967" y="3810"/>
                    <a:pt x="9663" y="3743"/>
                  </a:cubicBezTo>
                  <a:cubicBezTo>
                    <a:pt x="9438" y="3545"/>
                    <a:pt x="9305" y="3227"/>
                    <a:pt x="9226" y="2883"/>
                  </a:cubicBezTo>
                  <a:cubicBezTo>
                    <a:pt x="9107" y="2367"/>
                    <a:pt x="8908" y="1890"/>
                    <a:pt x="8630" y="1427"/>
                  </a:cubicBezTo>
                  <a:cubicBezTo>
                    <a:pt x="8114" y="580"/>
                    <a:pt x="7055" y="117"/>
                    <a:pt x="6116" y="24"/>
                  </a:cubicBezTo>
                  <a:cubicBezTo>
                    <a:pt x="5968" y="8"/>
                    <a:pt x="5822" y="1"/>
                    <a:pt x="5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2693600" y="3043425"/>
              <a:ext cx="421900" cy="161250"/>
            </a:xfrm>
            <a:custGeom>
              <a:avLst/>
              <a:gdLst/>
              <a:ahLst/>
              <a:cxnLst/>
              <a:rect l="l" t="t" r="r" b="b"/>
              <a:pathLst>
                <a:path w="16876" h="6450" extrusionOk="0">
                  <a:moveTo>
                    <a:pt x="1736" y="0"/>
                  </a:moveTo>
                  <a:cubicBezTo>
                    <a:pt x="1530" y="0"/>
                    <a:pt x="1319" y="106"/>
                    <a:pt x="1218" y="285"/>
                  </a:cubicBezTo>
                  <a:cubicBezTo>
                    <a:pt x="860" y="934"/>
                    <a:pt x="1019" y="1701"/>
                    <a:pt x="1006" y="2416"/>
                  </a:cubicBezTo>
                  <a:cubicBezTo>
                    <a:pt x="993" y="3263"/>
                    <a:pt x="913" y="4123"/>
                    <a:pt x="794" y="4957"/>
                  </a:cubicBezTo>
                  <a:cubicBezTo>
                    <a:pt x="794" y="4971"/>
                    <a:pt x="794" y="4984"/>
                    <a:pt x="794" y="4997"/>
                  </a:cubicBezTo>
                  <a:cubicBezTo>
                    <a:pt x="0" y="5037"/>
                    <a:pt x="40" y="6148"/>
                    <a:pt x="821" y="6228"/>
                  </a:cubicBezTo>
                  <a:cubicBezTo>
                    <a:pt x="2369" y="6385"/>
                    <a:pt x="3923" y="6449"/>
                    <a:pt x="5478" y="6449"/>
                  </a:cubicBezTo>
                  <a:cubicBezTo>
                    <a:pt x="6409" y="6449"/>
                    <a:pt x="7341" y="6426"/>
                    <a:pt x="8272" y="6387"/>
                  </a:cubicBezTo>
                  <a:cubicBezTo>
                    <a:pt x="10853" y="6281"/>
                    <a:pt x="13434" y="5976"/>
                    <a:pt x="16028" y="5897"/>
                  </a:cubicBezTo>
                  <a:cubicBezTo>
                    <a:pt x="16624" y="5884"/>
                    <a:pt x="16875" y="5143"/>
                    <a:pt x="16557" y="4759"/>
                  </a:cubicBezTo>
                  <a:cubicBezTo>
                    <a:pt x="16703" y="4560"/>
                    <a:pt x="16782" y="4282"/>
                    <a:pt x="16730" y="3938"/>
                  </a:cubicBezTo>
                  <a:cubicBezTo>
                    <a:pt x="16703" y="3806"/>
                    <a:pt x="16690" y="3673"/>
                    <a:pt x="16663" y="3528"/>
                  </a:cubicBezTo>
                  <a:cubicBezTo>
                    <a:pt x="16571" y="2972"/>
                    <a:pt x="16505" y="2443"/>
                    <a:pt x="16332" y="1940"/>
                  </a:cubicBezTo>
                  <a:cubicBezTo>
                    <a:pt x="16266" y="1596"/>
                    <a:pt x="16213" y="1251"/>
                    <a:pt x="16160" y="907"/>
                  </a:cubicBezTo>
                  <a:cubicBezTo>
                    <a:pt x="16113" y="500"/>
                    <a:pt x="15788" y="290"/>
                    <a:pt x="15477" y="290"/>
                  </a:cubicBezTo>
                  <a:cubicBezTo>
                    <a:pt x="15352" y="290"/>
                    <a:pt x="15230" y="323"/>
                    <a:pt x="15128" y="391"/>
                  </a:cubicBezTo>
                  <a:cubicBezTo>
                    <a:pt x="14922" y="304"/>
                    <a:pt x="14702" y="255"/>
                    <a:pt x="14474" y="255"/>
                  </a:cubicBezTo>
                  <a:cubicBezTo>
                    <a:pt x="14320" y="255"/>
                    <a:pt x="14163" y="277"/>
                    <a:pt x="14003" y="325"/>
                  </a:cubicBezTo>
                  <a:cubicBezTo>
                    <a:pt x="13738" y="404"/>
                    <a:pt x="13632" y="643"/>
                    <a:pt x="13672" y="881"/>
                  </a:cubicBezTo>
                  <a:cubicBezTo>
                    <a:pt x="13705" y="1088"/>
                    <a:pt x="13504" y="1940"/>
                    <a:pt x="13204" y="1940"/>
                  </a:cubicBezTo>
                  <a:cubicBezTo>
                    <a:pt x="13139" y="1940"/>
                    <a:pt x="13070" y="1901"/>
                    <a:pt x="12997" y="1807"/>
                  </a:cubicBezTo>
                  <a:cubicBezTo>
                    <a:pt x="12785" y="1529"/>
                    <a:pt x="12772" y="1119"/>
                    <a:pt x="12547" y="828"/>
                  </a:cubicBezTo>
                  <a:cubicBezTo>
                    <a:pt x="12203" y="378"/>
                    <a:pt x="11621" y="166"/>
                    <a:pt x="11078" y="140"/>
                  </a:cubicBezTo>
                  <a:cubicBezTo>
                    <a:pt x="10916" y="129"/>
                    <a:pt x="10747" y="121"/>
                    <a:pt x="10577" y="121"/>
                  </a:cubicBezTo>
                  <a:cubicBezTo>
                    <a:pt x="10091" y="121"/>
                    <a:pt x="9590" y="190"/>
                    <a:pt x="9199" y="484"/>
                  </a:cubicBezTo>
                  <a:cubicBezTo>
                    <a:pt x="8974" y="656"/>
                    <a:pt x="8868" y="907"/>
                    <a:pt x="8775" y="1172"/>
                  </a:cubicBezTo>
                  <a:cubicBezTo>
                    <a:pt x="8676" y="1447"/>
                    <a:pt x="8470" y="1571"/>
                    <a:pt x="8275" y="1571"/>
                  </a:cubicBezTo>
                  <a:cubicBezTo>
                    <a:pt x="8000" y="1571"/>
                    <a:pt x="7748" y="1325"/>
                    <a:pt x="7849" y="907"/>
                  </a:cubicBezTo>
                  <a:cubicBezTo>
                    <a:pt x="7944" y="528"/>
                    <a:pt x="7656" y="233"/>
                    <a:pt x="7309" y="233"/>
                  </a:cubicBezTo>
                  <a:cubicBezTo>
                    <a:pt x="7269" y="233"/>
                    <a:pt x="7228" y="237"/>
                    <a:pt x="7187" y="246"/>
                  </a:cubicBezTo>
                  <a:cubicBezTo>
                    <a:pt x="6591" y="353"/>
                    <a:pt x="5953" y="406"/>
                    <a:pt x="5329" y="406"/>
                  </a:cubicBezTo>
                  <a:cubicBezTo>
                    <a:pt x="5260" y="406"/>
                    <a:pt x="5191" y="406"/>
                    <a:pt x="5122" y="404"/>
                  </a:cubicBezTo>
                  <a:cubicBezTo>
                    <a:pt x="4977" y="285"/>
                    <a:pt x="4805" y="272"/>
                    <a:pt x="4540" y="259"/>
                  </a:cubicBezTo>
                  <a:cubicBezTo>
                    <a:pt x="4275" y="259"/>
                    <a:pt x="4063" y="484"/>
                    <a:pt x="4063" y="735"/>
                  </a:cubicBezTo>
                  <a:cubicBezTo>
                    <a:pt x="4063" y="1026"/>
                    <a:pt x="4063" y="1318"/>
                    <a:pt x="4063" y="1622"/>
                  </a:cubicBezTo>
                  <a:cubicBezTo>
                    <a:pt x="3785" y="1622"/>
                    <a:pt x="3521" y="1635"/>
                    <a:pt x="3269" y="1715"/>
                  </a:cubicBezTo>
                  <a:cubicBezTo>
                    <a:pt x="3190" y="1384"/>
                    <a:pt x="3137" y="1040"/>
                    <a:pt x="3071" y="696"/>
                  </a:cubicBezTo>
                  <a:cubicBezTo>
                    <a:pt x="3046" y="522"/>
                    <a:pt x="2847" y="349"/>
                    <a:pt x="2670" y="349"/>
                  </a:cubicBezTo>
                  <a:cubicBezTo>
                    <a:pt x="2658" y="349"/>
                    <a:pt x="2646" y="350"/>
                    <a:pt x="2634" y="351"/>
                  </a:cubicBezTo>
                  <a:cubicBezTo>
                    <a:pt x="2528" y="365"/>
                    <a:pt x="2422" y="378"/>
                    <a:pt x="2316" y="404"/>
                  </a:cubicBezTo>
                  <a:cubicBezTo>
                    <a:pt x="2250" y="325"/>
                    <a:pt x="2184" y="246"/>
                    <a:pt x="2118" y="166"/>
                  </a:cubicBezTo>
                  <a:cubicBezTo>
                    <a:pt x="2020" y="52"/>
                    <a:pt x="1879" y="0"/>
                    <a:pt x="1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2681025" y="3371450"/>
              <a:ext cx="480800" cy="238650"/>
            </a:xfrm>
            <a:custGeom>
              <a:avLst/>
              <a:gdLst/>
              <a:ahLst/>
              <a:cxnLst/>
              <a:rect l="l" t="t" r="r" b="b"/>
              <a:pathLst>
                <a:path w="19232" h="9546" extrusionOk="0">
                  <a:moveTo>
                    <a:pt x="17291" y="0"/>
                  </a:moveTo>
                  <a:cubicBezTo>
                    <a:pt x="17177" y="0"/>
                    <a:pt x="17065" y="45"/>
                    <a:pt x="16981" y="148"/>
                  </a:cubicBezTo>
                  <a:cubicBezTo>
                    <a:pt x="16819" y="138"/>
                    <a:pt x="16656" y="133"/>
                    <a:pt x="16491" y="133"/>
                  </a:cubicBezTo>
                  <a:cubicBezTo>
                    <a:pt x="15367" y="133"/>
                    <a:pt x="14198" y="345"/>
                    <a:pt x="13090" y="426"/>
                  </a:cubicBezTo>
                  <a:cubicBezTo>
                    <a:pt x="11780" y="532"/>
                    <a:pt x="10469" y="598"/>
                    <a:pt x="9159" y="651"/>
                  </a:cubicBezTo>
                  <a:cubicBezTo>
                    <a:pt x="7570" y="716"/>
                    <a:pt x="5975" y="736"/>
                    <a:pt x="4379" y="736"/>
                  </a:cubicBezTo>
                  <a:cubicBezTo>
                    <a:pt x="3357" y="736"/>
                    <a:pt x="2334" y="728"/>
                    <a:pt x="1310" y="717"/>
                  </a:cubicBezTo>
                  <a:cubicBezTo>
                    <a:pt x="953" y="717"/>
                    <a:pt x="622" y="1035"/>
                    <a:pt x="635" y="1405"/>
                  </a:cubicBezTo>
                  <a:cubicBezTo>
                    <a:pt x="635" y="1525"/>
                    <a:pt x="635" y="1644"/>
                    <a:pt x="649" y="1763"/>
                  </a:cubicBezTo>
                  <a:cubicBezTo>
                    <a:pt x="662" y="1961"/>
                    <a:pt x="755" y="2133"/>
                    <a:pt x="887" y="2252"/>
                  </a:cubicBezTo>
                  <a:cubicBezTo>
                    <a:pt x="649" y="3020"/>
                    <a:pt x="424" y="3788"/>
                    <a:pt x="291" y="4608"/>
                  </a:cubicBezTo>
                  <a:cubicBezTo>
                    <a:pt x="133" y="5627"/>
                    <a:pt x="0" y="6647"/>
                    <a:pt x="0" y="7666"/>
                  </a:cubicBezTo>
                  <a:cubicBezTo>
                    <a:pt x="13" y="8142"/>
                    <a:pt x="416" y="8677"/>
                    <a:pt x="920" y="8677"/>
                  </a:cubicBezTo>
                  <a:cubicBezTo>
                    <a:pt x="948" y="8677"/>
                    <a:pt x="977" y="8675"/>
                    <a:pt x="1006" y="8672"/>
                  </a:cubicBezTo>
                  <a:cubicBezTo>
                    <a:pt x="1289" y="8634"/>
                    <a:pt x="1574" y="8618"/>
                    <a:pt x="1861" y="8618"/>
                  </a:cubicBezTo>
                  <a:cubicBezTo>
                    <a:pt x="2985" y="8618"/>
                    <a:pt x="4134" y="8860"/>
                    <a:pt x="5241" y="8976"/>
                  </a:cubicBezTo>
                  <a:cubicBezTo>
                    <a:pt x="6658" y="9135"/>
                    <a:pt x="8074" y="9307"/>
                    <a:pt x="9503" y="9386"/>
                  </a:cubicBezTo>
                  <a:cubicBezTo>
                    <a:pt x="10773" y="9457"/>
                    <a:pt x="12043" y="9507"/>
                    <a:pt x="13323" y="9507"/>
                  </a:cubicBezTo>
                  <a:cubicBezTo>
                    <a:pt x="13470" y="9507"/>
                    <a:pt x="13617" y="9507"/>
                    <a:pt x="13765" y="9505"/>
                  </a:cubicBezTo>
                  <a:cubicBezTo>
                    <a:pt x="14375" y="9505"/>
                    <a:pt x="15043" y="9545"/>
                    <a:pt x="15710" y="9545"/>
                  </a:cubicBezTo>
                  <a:cubicBezTo>
                    <a:pt x="16317" y="9545"/>
                    <a:pt x="16923" y="9512"/>
                    <a:pt x="17484" y="9386"/>
                  </a:cubicBezTo>
                  <a:lnTo>
                    <a:pt x="17497" y="9386"/>
                  </a:lnTo>
                  <a:cubicBezTo>
                    <a:pt x="17662" y="9466"/>
                    <a:pt x="17843" y="9511"/>
                    <a:pt x="18020" y="9511"/>
                  </a:cubicBezTo>
                  <a:cubicBezTo>
                    <a:pt x="18257" y="9511"/>
                    <a:pt x="18488" y="9430"/>
                    <a:pt x="18662" y="9241"/>
                  </a:cubicBezTo>
                  <a:cubicBezTo>
                    <a:pt x="19231" y="8619"/>
                    <a:pt x="19125" y="8089"/>
                    <a:pt x="18980" y="7308"/>
                  </a:cubicBezTo>
                  <a:cubicBezTo>
                    <a:pt x="18821" y="6488"/>
                    <a:pt x="18715" y="5667"/>
                    <a:pt x="18569" y="4847"/>
                  </a:cubicBezTo>
                  <a:cubicBezTo>
                    <a:pt x="18318" y="3338"/>
                    <a:pt x="18119" y="1802"/>
                    <a:pt x="17762" y="320"/>
                  </a:cubicBezTo>
                  <a:lnTo>
                    <a:pt x="17749" y="320"/>
                  </a:lnTo>
                  <a:cubicBezTo>
                    <a:pt x="17682" y="129"/>
                    <a:pt x="17485" y="0"/>
                    <a:pt x="17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2624500" y="3804700"/>
              <a:ext cx="578000" cy="348300"/>
            </a:xfrm>
            <a:custGeom>
              <a:avLst/>
              <a:gdLst/>
              <a:ahLst/>
              <a:cxnLst/>
              <a:rect l="l" t="t" r="r" b="b"/>
              <a:pathLst>
                <a:path w="23120" h="13932" extrusionOk="0">
                  <a:moveTo>
                    <a:pt x="5100" y="0"/>
                  </a:moveTo>
                  <a:cubicBezTo>
                    <a:pt x="3873" y="0"/>
                    <a:pt x="2639" y="45"/>
                    <a:pt x="1441" y="302"/>
                  </a:cubicBezTo>
                  <a:cubicBezTo>
                    <a:pt x="819" y="421"/>
                    <a:pt x="911" y="1175"/>
                    <a:pt x="1321" y="1414"/>
                  </a:cubicBezTo>
                  <a:cubicBezTo>
                    <a:pt x="1176" y="2022"/>
                    <a:pt x="1176" y="2697"/>
                    <a:pt x="1110" y="3306"/>
                  </a:cubicBezTo>
                  <a:cubicBezTo>
                    <a:pt x="991" y="4378"/>
                    <a:pt x="885" y="5437"/>
                    <a:pt x="752" y="6509"/>
                  </a:cubicBezTo>
                  <a:cubicBezTo>
                    <a:pt x="488" y="8627"/>
                    <a:pt x="289" y="10758"/>
                    <a:pt x="64" y="12875"/>
                  </a:cubicBezTo>
                  <a:cubicBezTo>
                    <a:pt x="0" y="13488"/>
                    <a:pt x="529" y="13828"/>
                    <a:pt x="1050" y="13828"/>
                  </a:cubicBezTo>
                  <a:cubicBezTo>
                    <a:pt x="1284" y="13828"/>
                    <a:pt x="1516" y="13760"/>
                    <a:pt x="1692" y="13616"/>
                  </a:cubicBezTo>
                  <a:cubicBezTo>
                    <a:pt x="1779" y="13636"/>
                    <a:pt x="1866" y="13648"/>
                    <a:pt x="1954" y="13648"/>
                  </a:cubicBezTo>
                  <a:cubicBezTo>
                    <a:pt x="1986" y="13648"/>
                    <a:pt x="2017" y="13646"/>
                    <a:pt x="2049" y="13643"/>
                  </a:cubicBezTo>
                  <a:cubicBezTo>
                    <a:pt x="2728" y="13547"/>
                    <a:pt x="3428" y="13514"/>
                    <a:pt x="4134" y="13514"/>
                  </a:cubicBezTo>
                  <a:cubicBezTo>
                    <a:pt x="5465" y="13514"/>
                    <a:pt x="6818" y="13630"/>
                    <a:pt x="8098" y="13656"/>
                  </a:cubicBezTo>
                  <a:cubicBezTo>
                    <a:pt x="8104" y="13656"/>
                    <a:pt x="8111" y="13656"/>
                    <a:pt x="8117" y="13656"/>
                  </a:cubicBezTo>
                  <a:cubicBezTo>
                    <a:pt x="8650" y="13656"/>
                    <a:pt x="9023" y="13121"/>
                    <a:pt x="8892" y="12624"/>
                  </a:cubicBezTo>
                  <a:cubicBezTo>
                    <a:pt x="8230" y="10083"/>
                    <a:pt x="8283" y="6139"/>
                    <a:pt x="11407" y="5490"/>
                  </a:cubicBezTo>
                  <a:cubicBezTo>
                    <a:pt x="11502" y="5471"/>
                    <a:pt x="11596" y="5462"/>
                    <a:pt x="11690" y="5462"/>
                  </a:cubicBezTo>
                  <a:cubicBezTo>
                    <a:pt x="12897" y="5462"/>
                    <a:pt x="13952" y="6972"/>
                    <a:pt x="14345" y="7991"/>
                  </a:cubicBezTo>
                  <a:cubicBezTo>
                    <a:pt x="14927" y="9527"/>
                    <a:pt x="14596" y="11234"/>
                    <a:pt x="14305" y="12783"/>
                  </a:cubicBezTo>
                  <a:cubicBezTo>
                    <a:pt x="14195" y="13430"/>
                    <a:pt x="14740" y="13864"/>
                    <a:pt x="15241" y="13864"/>
                  </a:cubicBezTo>
                  <a:cubicBezTo>
                    <a:pt x="15282" y="13864"/>
                    <a:pt x="15324" y="13861"/>
                    <a:pt x="15364" y="13855"/>
                  </a:cubicBezTo>
                  <a:cubicBezTo>
                    <a:pt x="15690" y="13910"/>
                    <a:pt x="16023" y="13931"/>
                    <a:pt x="16357" y="13931"/>
                  </a:cubicBezTo>
                  <a:cubicBezTo>
                    <a:pt x="17136" y="13931"/>
                    <a:pt x="17927" y="13818"/>
                    <a:pt x="18686" y="13762"/>
                  </a:cubicBezTo>
                  <a:cubicBezTo>
                    <a:pt x="19970" y="13669"/>
                    <a:pt x="21227" y="13511"/>
                    <a:pt x="22511" y="13391"/>
                  </a:cubicBezTo>
                  <a:cubicBezTo>
                    <a:pt x="22842" y="13352"/>
                    <a:pt x="23107" y="13087"/>
                    <a:pt x="23014" y="12730"/>
                  </a:cubicBezTo>
                  <a:lnTo>
                    <a:pt x="22921" y="12439"/>
                  </a:lnTo>
                  <a:cubicBezTo>
                    <a:pt x="22921" y="12425"/>
                    <a:pt x="22921" y="12412"/>
                    <a:pt x="22908" y="12399"/>
                  </a:cubicBezTo>
                  <a:cubicBezTo>
                    <a:pt x="23120" y="11711"/>
                    <a:pt x="22842" y="10890"/>
                    <a:pt x="22736" y="10175"/>
                  </a:cubicBezTo>
                  <a:cubicBezTo>
                    <a:pt x="22577" y="9103"/>
                    <a:pt x="22419" y="8018"/>
                    <a:pt x="22286" y="6933"/>
                  </a:cubicBezTo>
                  <a:cubicBezTo>
                    <a:pt x="22048" y="5040"/>
                    <a:pt x="21611" y="3174"/>
                    <a:pt x="21426" y="1281"/>
                  </a:cubicBezTo>
                  <a:cubicBezTo>
                    <a:pt x="21704" y="1043"/>
                    <a:pt x="21677" y="461"/>
                    <a:pt x="21241" y="394"/>
                  </a:cubicBezTo>
                  <a:lnTo>
                    <a:pt x="21188" y="394"/>
                  </a:lnTo>
                  <a:cubicBezTo>
                    <a:pt x="21084" y="291"/>
                    <a:pt x="20940" y="236"/>
                    <a:pt x="20781" y="236"/>
                  </a:cubicBezTo>
                  <a:cubicBezTo>
                    <a:pt x="20737" y="236"/>
                    <a:pt x="20691" y="240"/>
                    <a:pt x="20645" y="249"/>
                  </a:cubicBezTo>
                  <a:cubicBezTo>
                    <a:pt x="20327" y="289"/>
                    <a:pt x="20010" y="328"/>
                    <a:pt x="19705" y="381"/>
                  </a:cubicBezTo>
                  <a:cubicBezTo>
                    <a:pt x="18726" y="249"/>
                    <a:pt x="17680" y="302"/>
                    <a:pt x="16727" y="275"/>
                  </a:cubicBezTo>
                  <a:cubicBezTo>
                    <a:pt x="14994" y="209"/>
                    <a:pt x="13260" y="143"/>
                    <a:pt x="11513" y="90"/>
                  </a:cubicBezTo>
                  <a:cubicBezTo>
                    <a:pt x="9858" y="50"/>
                    <a:pt x="8204" y="24"/>
                    <a:pt x="6536" y="11"/>
                  </a:cubicBezTo>
                  <a:cubicBezTo>
                    <a:pt x="6060" y="7"/>
                    <a:pt x="5581" y="0"/>
                    <a:pt x="5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2861675" y="3262075"/>
              <a:ext cx="83075" cy="89775"/>
            </a:xfrm>
            <a:custGeom>
              <a:avLst/>
              <a:gdLst/>
              <a:ahLst/>
              <a:cxnLst/>
              <a:rect l="l" t="t" r="r" b="b"/>
              <a:pathLst>
                <a:path w="3323" h="3591" extrusionOk="0">
                  <a:moveTo>
                    <a:pt x="2351" y="0"/>
                  </a:moveTo>
                  <a:cubicBezTo>
                    <a:pt x="1998" y="0"/>
                    <a:pt x="1650" y="92"/>
                    <a:pt x="1337" y="248"/>
                  </a:cubicBezTo>
                  <a:cubicBezTo>
                    <a:pt x="755" y="248"/>
                    <a:pt x="318" y="645"/>
                    <a:pt x="133" y="1214"/>
                  </a:cubicBezTo>
                  <a:cubicBezTo>
                    <a:pt x="1" y="1625"/>
                    <a:pt x="133" y="2061"/>
                    <a:pt x="398" y="2366"/>
                  </a:cubicBezTo>
                  <a:cubicBezTo>
                    <a:pt x="186" y="2802"/>
                    <a:pt x="398" y="3398"/>
                    <a:pt x="901" y="3530"/>
                  </a:cubicBezTo>
                  <a:cubicBezTo>
                    <a:pt x="999" y="3555"/>
                    <a:pt x="1093" y="3563"/>
                    <a:pt x="1185" y="3563"/>
                  </a:cubicBezTo>
                  <a:cubicBezTo>
                    <a:pt x="1350" y="3563"/>
                    <a:pt x="1508" y="3538"/>
                    <a:pt x="1670" y="3538"/>
                  </a:cubicBezTo>
                  <a:cubicBezTo>
                    <a:pt x="1760" y="3538"/>
                    <a:pt x="1852" y="3546"/>
                    <a:pt x="1946" y="3570"/>
                  </a:cubicBezTo>
                  <a:cubicBezTo>
                    <a:pt x="2007" y="3584"/>
                    <a:pt x="2072" y="3591"/>
                    <a:pt x="2138" y="3591"/>
                  </a:cubicBezTo>
                  <a:cubicBezTo>
                    <a:pt x="2518" y="3591"/>
                    <a:pt x="2949" y="3367"/>
                    <a:pt x="3005" y="2961"/>
                  </a:cubicBezTo>
                  <a:cubicBezTo>
                    <a:pt x="3111" y="2247"/>
                    <a:pt x="3204" y="1519"/>
                    <a:pt x="3283" y="777"/>
                  </a:cubicBezTo>
                  <a:cubicBezTo>
                    <a:pt x="3323" y="460"/>
                    <a:pt x="3032" y="102"/>
                    <a:pt x="2727" y="36"/>
                  </a:cubicBezTo>
                  <a:cubicBezTo>
                    <a:pt x="2602" y="12"/>
                    <a:pt x="2476" y="0"/>
                    <a:pt x="2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2868950" y="3447600"/>
              <a:ext cx="72500" cy="85900"/>
            </a:xfrm>
            <a:custGeom>
              <a:avLst/>
              <a:gdLst/>
              <a:ahLst/>
              <a:cxnLst/>
              <a:rect l="l" t="t" r="r" b="b"/>
              <a:pathLst>
                <a:path w="2900" h="3436" extrusionOk="0">
                  <a:moveTo>
                    <a:pt x="1443" y="1"/>
                  </a:moveTo>
                  <a:cubicBezTo>
                    <a:pt x="980" y="1"/>
                    <a:pt x="530" y="384"/>
                    <a:pt x="424" y="848"/>
                  </a:cubicBezTo>
                  <a:cubicBezTo>
                    <a:pt x="358" y="1112"/>
                    <a:pt x="332" y="1377"/>
                    <a:pt x="345" y="1655"/>
                  </a:cubicBezTo>
                  <a:cubicBezTo>
                    <a:pt x="345" y="1827"/>
                    <a:pt x="385" y="1986"/>
                    <a:pt x="305" y="2118"/>
                  </a:cubicBezTo>
                  <a:cubicBezTo>
                    <a:pt x="1" y="2581"/>
                    <a:pt x="292" y="3270"/>
                    <a:pt x="821" y="3389"/>
                  </a:cubicBezTo>
                  <a:cubicBezTo>
                    <a:pt x="950" y="3420"/>
                    <a:pt x="1074" y="3435"/>
                    <a:pt x="1195" y="3435"/>
                  </a:cubicBezTo>
                  <a:cubicBezTo>
                    <a:pt x="1734" y="3435"/>
                    <a:pt x="2189" y="3134"/>
                    <a:pt x="2502" y="2648"/>
                  </a:cubicBezTo>
                  <a:cubicBezTo>
                    <a:pt x="2899" y="2052"/>
                    <a:pt x="2714" y="1126"/>
                    <a:pt x="2370" y="543"/>
                  </a:cubicBezTo>
                  <a:cubicBezTo>
                    <a:pt x="2304" y="437"/>
                    <a:pt x="2224" y="358"/>
                    <a:pt x="2118" y="292"/>
                  </a:cubicBezTo>
                  <a:cubicBezTo>
                    <a:pt x="1960" y="93"/>
                    <a:pt x="1708" y="1"/>
                    <a:pt x="1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2868625" y="2764750"/>
              <a:ext cx="71175" cy="66550"/>
            </a:xfrm>
            <a:custGeom>
              <a:avLst/>
              <a:gdLst/>
              <a:ahLst/>
              <a:cxnLst/>
              <a:rect l="l" t="t" r="r" b="b"/>
              <a:pathLst>
                <a:path w="2847" h="2662" extrusionOk="0">
                  <a:moveTo>
                    <a:pt x="1101" y="0"/>
                  </a:moveTo>
                  <a:cubicBezTo>
                    <a:pt x="973" y="0"/>
                    <a:pt x="848" y="17"/>
                    <a:pt x="729" y="50"/>
                  </a:cubicBezTo>
                  <a:cubicBezTo>
                    <a:pt x="451" y="129"/>
                    <a:pt x="173" y="368"/>
                    <a:pt x="120" y="659"/>
                  </a:cubicBezTo>
                  <a:cubicBezTo>
                    <a:pt x="1" y="1215"/>
                    <a:pt x="120" y="1744"/>
                    <a:pt x="517" y="2154"/>
                  </a:cubicBezTo>
                  <a:cubicBezTo>
                    <a:pt x="583" y="2234"/>
                    <a:pt x="649" y="2287"/>
                    <a:pt x="729" y="2340"/>
                  </a:cubicBezTo>
                  <a:cubicBezTo>
                    <a:pt x="755" y="2379"/>
                    <a:pt x="795" y="2419"/>
                    <a:pt x="821" y="2459"/>
                  </a:cubicBezTo>
                  <a:cubicBezTo>
                    <a:pt x="946" y="2613"/>
                    <a:pt x="1127" y="2662"/>
                    <a:pt x="1309" y="2662"/>
                  </a:cubicBezTo>
                  <a:cubicBezTo>
                    <a:pt x="1377" y="2662"/>
                    <a:pt x="1444" y="2655"/>
                    <a:pt x="1509" y="2644"/>
                  </a:cubicBezTo>
                  <a:cubicBezTo>
                    <a:pt x="1708" y="2604"/>
                    <a:pt x="1867" y="2538"/>
                    <a:pt x="2012" y="2432"/>
                  </a:cubicBezTo>
                  <a:cubicBezTo>
                    <a:pt x="2065" y="2406"/>
                    <a:pt x="2118" y="2379"/>
                    <a:pt x="2158" y="2353"/>
                  </a:cubicBezTo>
                  <a:cubicBezTo>
                    <a:pt x="2436" y="2207"/>
                    <a:pt x="2634" y="1929"/>
                    <a:pt x="2727" y="1651"/>
                  </a:cubicBezTo>
                  <a:cubicBezTo>
                    <a:pt x="2846" y="1307"/>
                    <a:pt x="2767" y="990"/>
                    <a:pt x="2621" y="672"/>
                  </a:cubicBezTo>
                  <a:cubicBezTo>
                    <a:pt x="2433" y="271"/>
                    <a:pt x="1984" y="48"/>
                    <a:pt x="1555" y="48"/>
                  </a:cubicBezTo>
                  <a:cubicBezTo>
                    <a:pt x="1531" y="48"/>
                    <a:pt x="1507" y="49"/>
                    <a:pt x="1483" y="50"/>
                  </a:cubicBezTo>
                  <a:cubicBezTo>
                    <a:pt x="1357" y="17"/>
                    <a:pt x="1228" y="0"/>
                    <a:pt x="1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2866650" y="3650800"/>
              <a:ext cx="83075" cy="112075"/>
            </a:xfrm>
            <a:custGeom>
              <a:avLst/>
              <a:gdLst/>
              <a:ahLst/>
              <a:cxnLst/>
              <a:rect l="l" t="t" r="r" b="b"/>
              <a:pathLst>
                <a:path w="3323" h="4483" extrusionOk="0">
                  <a:moveTo>
                    <a:pt x="2278" y="0"/>
                  </a:moveTo>
                  <a:cubicBezTo>
                    <a:pt x="2214" y="0"/>
                    <a:pt x="2151" y="8"/>
                    <a:pt x="2091" y="25"/>
                  </a:cubicBezTo>
                  <a:cubicBezTo>
                    <a:pt x="1864" y="93"/>
                    <a:pt x="1657" y="134"/>
                    <a:pt x="1442" y="134"/>
                  </a:cubicBezTo>
                  <a:cubicBezTo>
                    <a:pt x="1319" y="134"/>
                    <a:pt x="1193" y="120"/>
                    <a:pt x="1059" y="92"/>
                  </a:cubicBezTo>
                  <a:cubicBezTo>
                    <a:pt x="996" y="78"/>
                    <a:pt x="933" y="72"/>
                    <a:pt x="872" y="72"/>
                  </a:cubicBezTo>
                  <a:cubicBezTo>
                    <a:pt x="447" y="72"/>
                    <a:pt x="91" y="383"/>
                    <a:pt x="80" y="846"/>
                  </a:cubicBezTo>
                  <a:cubicBezTo>
                    <a:pt x="53" y="1746"/>
                    <a:pt x="27" y="2633"/>
                    <a:pt x="13" y="3533"/>
                  </a:cubicBezTo>
                  <a:cubicBezTo>
                    <a:pt x="0" y="3890"/>
                    <a:pt x="252" y="4181"/>
                    <a:pt x="583" y="4287"/>
                  </a:cubicBezTo>
                  <a:cubicBezTo>
                    <a:pt x="931" y="4402"/>
                    <a:pt x="1305" y="4482"/>
                    <a:pt x="1664" y="4482"/>
                  </a:cubicBezTo>
                  <a:cubicBezTo>
                    <a:pt x="2178" y="4482"/>
                    <a:pt x="2662" y="4318"/>
                    <a:pt x="3005" y="3850"/>
                  </a:cubicBezTo>
                  <a:cubicBezTo>
                    <a:pt x="3283" y="3480"/>
                    <a:pt x="3322" y="3030"/>
                    <a:pt x="3309" y="2580"/>
                  </a:cubicBezTo>
                  <a:cubicBezTo>
                    <a:pt x="3283" y="2209"/>
                    <a:pt x="3322" y="1693"/>
                    <a:pt x="3124" y="1349"/>
                  </a:cubicBezTo>
                  <a:cubicBezTo>
                    <a:pt x="3110" y="1336"/>
                    <a:pt x="3097" y="1323"/>
                    <a:pt x="3084" y="1309"/>
                  </a:cubicBezTo>
                  <a:cubicBezTo>
                    <a:pt x="3084" y="1058"/>
                    <a:pt x="3071" y="806"/>
                    <a:pt x="3031" y="555"/>
                  </a:cubicBezTo>
                  <a:cubicBezTo>
                    <a:pt x="2976" y="222"/>
                    <a:pt x="2612" y="0"/>
                    <a:pt x="22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838175" y="3945175"/>
              <a:ext cx="153900" cy="189925"/>
            </a:xfrm>
            <a:custGeom>
              <a:avLst/>
              <a:gdLst/>
              <a:ahLst/>
              <a:cxnLst/>
              <a:rect l="l" t="t" r="r" b="b"/>
              <a:pathLst>
                <a:path w="6156" h="7597" extrusionOk="0">
                  <a:moveTo>
                    <a:pt x="2771" y="1"/>
                  </a:moveTo>
                  <a:cubicBezTo>
                    <a:pt x="1593" y="1"/>
                    <a:pt x="766" y="1069"/>
                    <a:pt x="438" y="2147"/>
                  </a:cubicBezTo>
                  <a:cubicBezTo>
                    <a:pt x="1" y="3630"/>
                    <a:pt x="27" y="5628"/>
                    <a:pt x="372" y="7111"/>
                  </a:cubicBezTo>
                  <a:cubicBezTo>
                    <a:pt x="453" y="7444"/>
                    <a:pt x="729" y="7597"/>
                    <a:pt x="1011" y="7597"/>
                  </a:cubicBezTo>
                  <a:cubicBezTo>
                    <a:pt x="1365" y="7597"/>
                    <a:pt x="1729" y="7354"/>
                    <a:pt x="1722" y="6925"/>
                  </a:cubicBezTo>
                  <a:cubicBezTo>
                    <a:pt x="1684" y="5891"/>
                    <a:pt x="1045" y="1492"/>
                    <a:pt x="2817" y="1492"/>
                  </a:cubicBezTo>
                  <a:cubicBezTo>
                    <a:pt x="2905" y="1492"/>
                    <a:pt x="2998" y="1503"/>
                    <a:pt x="3098" y="1525"/>
                  </a:cubicBezTo>
                  <a:cubicBezTo>
                    <a:pt x="3972" y="1724"/>
                    <a:pt x="4408" y="2981"/>
                    <a:pt x="4739" y="3696"/>
                  </a:cubicBezTo>
                  <a:cubicBezTo>
                    <a:pt x="4819" y="3868"/>
                    <a:pt x="4885" y="4040"/>
                    <a:pt x="4964" y="4225"/>
                  </a:cubicBezTo>
                  <a:cubicBezTo>
                    <a:pt x="4991" y="4980"/>
                    <a:pt x="4951" y="5747"/>
                    <a:pt x="4951" y="6515"/>
                  </a:cubicBezTo>
                  <a:cubicBezTo>
                    <a:pt x="4951" y="6837"/>
                    <a:pt x="5187" y="6998"/>
                    <a:pt x="5427" y="6998"/>
                  </a:cubicBezTo>
                  <a:cubicBezTo>
                    <a:pt x="5454" y="6998"/>
                    <a:pt x="5480" y="6996"/>
                    <a:pt x="5507" y="6992"/>
                  </a:cubicBezTo>
                  <a:cubicBezTo>
                    <a:pt x="5507" y="7031"/>
                    <a:pt x="5507" y="7058"/>
                    <a:pt x="5520" y="7097"/>
                  </a:cubicBezTo>
                  <a:cubicBezTo>
                    <a:pt x="5520" y="7193"/>
                    <a:pt x="5594" y="7248"/>
                    <a:pt x="5669" y="7248"/>
                  </a:cubicBezTo>
                  <a:cubicBezTo>
                    <a:pt x="5728" y="7248"/>
                    <a:pt x="5788" y="7213"/>
                    <a:pt x="5811" y="7137"/>
                  </a:cubicBezTo>
                  <a:cubicBezTo>
                    <a:pt x="5864" y="6952"/>
                    <a:pt x="5917" y="6753"/>
                    <a:pt x="5957" y="6555"/>
                  </a:cubicBezTo>
                  <a:cubicBezTo>
                    <a:pt x="6116" y="6025"/>
                    <a:pt x="6155" y="5496"/>
                    <a:pt x="6102" y="4980"/>
                  </a:cubicBezTo>
                  <a:cubicBezTo>
                    <a:pt x="6116" y="4265"/>
                    <a:pt x="6023" y="3550"/>
                    <a:pt x="5851" y="2902"/>
                  </a:cubicBezTo>
                  <a:cubicBezTo>
                    <a:pt x="5520" y="1605"/>
                    <a:pt x="4594" y="361"/>
                    <a:pt x="3244" y="56"/>
                  </a:cubicBezTo>
                  <a:cubicBezTo>
                    <a:pt x="3080" y="19"/>
                    <a:pt x="2923" y="1"/>
                    <a:pt x="2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2618450" y="3046825"/>
              <a:ext cx="142675" cy="1102325"/>
            </a:xfrm>
            <a:custGeom>
              <a:avLst/>
              <a:gdLst/>
              <a:ahLst/>
              <a:cxnLst/>
              <a:rect l="l" t="t" r="r" b="b"/>
              <a:pathLst>
                <a:path w="5707" h="44093" extrusionOk="0">
                  <a:moveTo>
                    <a:pt x="4834" y="1"/>
                  </a:moveTo>
                  <a:cubicBezTo>
                    <a:pt x="4798" y="1"/>
                    <a:pt x="4760" y="14"/>
                    <a:pt x="4727" y="43"/>
                  </a:cubicBezTo>
                  <a:cubicBezTo>
                    <a:pt x="3615" y="1036"/>
                    <a:pt x="3721" y="2730"/>
                    <a:pt x="3602" y="4133"/>
                  </a:cubicBezTo>
                  <a:cubicBezTo>
                    <a:pt x="3430" y="5973"/>
                    <a:pt x="3099" y="7839"/>
                    <a:pt x="2966" y="9679"/>
                  </a:cubicBezTo>
                  <a:cubicBezTo>
                    <a:pt x="2702" y="13371"/>
                    <a:pt x="2411" y="17064"/>
                    <a:pt x="2106" y="20757"/>
                  </a:cubicBezTo>
                  <a:cubicBezTo>
                    <a:pt x="1471" y="28221"/>
                    <a:pt x="213" y="35686"/>
                    <a:pt x="15" y="43177"/>
                  </a:cubicBezTo>
                  <a:cubicBezTo>
                    <a:pt x="0" y="43761"/>
                    <a:pt x="501" y="44093"/>
                    <a:pt x="985" y="44093"/>
                  </a:cubicBezTo>
                  <a:cubicBezTo>
                    <a:pt x="1369" y="44093"/>
                    <a:pt x="1742" y="43885"/>
                    <a:pt x="1841" y="43429"/>
                  </a:cubicBezTo>
                  <a:cubicBezTo>
                    <a:pt x="3416" y="36321"/>
                    <a:pt x="3999" y="28962"/>
                    <a:pt x="4647" y="21736"/>
                  </a:cubicBezTo>
                  <a:cubicBezTo>
                    <a:pt x="5283" y="14576"/>
                    <a:pt x="5706" y="7310"/>
                    <a:pt x="4991" y="163"/>
                  </a:cubicBezTo>
                  <a:cubicBezTo>
                    <a:pt x="4982" y="63"/>
                    <a:pt x="4912" y="1"/>
                    <a:pt x="4834" y="1"/>
                  </a:cubicBezTo>
                  <a:close/>
                </a:path>
              </a:pathLst>
            </a:custGeom>
            <a:solidFill>
              <a:srgbClr val="81B4F3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052925" y="3052450"/>
              <a:ext cx="150700" cy="1105600"/>
            </a:xfrm>
            <a:custGeom>
              <a:avLst/>
              <a:gdLst/>
              <a:ahLst/>
              <a:cxnLst/>
              <a:rect l="l" t="t" r="r" b="b"/>
              <a:pathLst>
                <a:path w="6028" h="44224" extrusionOk="0">
                  <a:moveTo>
                    <a:pt x="901" y="1"/>
                  </a:moveTo>
                  <a:cubicBezTo>
                    <a:pt x="723" y="1"/>
                    <a:pt x="515" y="163"/>
                    <a:pt x="490" y="348"/>
                  </a:cubicBezTo>
                  <a:cubicBezTo>
                    <a:pt x="1" y="3855"/>
                    <a:pt x="332" y="7442"/>
                    <a:pt x="609" y="10962"/>
                  </a:cubicBezTo>
                  <a:cubicBezTo>
                    <a:pt x="901" y="14562"/>
                    <a:pt x="1232" y="18162"/>
                    <a:pt x="1562" y="21776"/>
                  </a:cubicBezTo>
                  <a:cubicBezTo>
                    <a:pt x="1880" y="25362"/>
                    <a:pt x="2211" y="28989"/>
                    <a:pt x="2674" y="32562"/>
                  </a:cubicBezTo>
                  <a:cubicBezTo>
                    <a:pt x="3137" y="36255"/>
                    <a:pt x="3693" y="39921"/>
                    <a:pt x="4236" y="43587"/>
                  </a:cubicBezTo>
                  <a:cubicBezTo>
                    <a:pt x="4306" y="44025"/>
                    <a:pt x="4669" y="44223"/>
                    <a:pt x="5047" y="44223"/>
                  </a:cubicBezTo>
                  <a:cubicBezTo>
                    <a:pt x="5526" y="44223"/>
                    <a:pt x="6027" y="43904"/>
                    <a:pt x="5983" y="43349"/>
                  </a:cubicBezTo>
                  <a:cubicBezTo>
                    <a:pt x="5665" y="39762"/>
                    <a:pt x="5401" y="36162"/>
                    <a:pt x="5070" y="32562"/>
                  </a:cubicBezTo>
                  <a:cubicBezTo>
                    <a:pt x="4752" y="28962"/>
                    <a:pt x="4342" y="25362"/>
                    <a:pt x="3971" y="21776"/>
                  </a:cubicBezTo>
                  <a:cubicBezTo>
                    <a:pt x="3601" y="18176"/>
                    <a:pt x="3283" y="14562"/>
                    <a:pt x="2952" y="10962"/>
                  </a:cubicBezTo>
                  <a:cubicBezTo>
                    <a:pt x="2634" y="7535"/>
                    <a:pt x="2423" y="4014"/>
                    <a:pt x="1483" y="679"/>
                  </a:cubicBezTo>
                  <a:cubicBezTo>
                    <a:pt x="1496" y="665"/>
                    <a:pt x="1509" y="652"/>
                    <a:pt x="1509" y="639"/>
                  </a:cubicBezTo>
                  <a:cubicBezTo>
                    <a:pt x="1602" y="215"/>
                    <a:pt x="1337" y="30"/>
                    <a:pt x="940" y="4"/>
                  </a:cubicBezTo>
                  <a:cubicBezTo>
                    <a:pt x="928" y="2"/>
                    <a:pt x="915" y="1"/>
                    <a:pt x="901" y="1"/>
                  </a:cubicBezTo>
                  <a:close/>
                </a:path>
              </a:pathLst>
            </a:custGeom>
            <a:solidFill>
              <a:srgbClr val="81B4F3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2728325" y="2853600"/>
              <a:ext cx="76125" cy="178850"/>
            </a:xfrm>
            <a:custGeom>
              <a:avLst/>
              <a:gdLst/>
              <a:ahLst/>
              <a:cxnLst/>
              <a:rect l="l" t="t" r="r" b="b"/>
              <a:pathLst>
                <a:path w="3045" h="7154" extrusionOk="0">
                  <a:moveTo>
                    <a:pt x="1818" y="0"/>
                  </a:moveTo>
                  <a:cubicBezTo>
                    <a:pt x="1752" y="0"/>
                    <a:pt x="1689" y="29"/>
                    <a:pt x="1655" y="96"/>
                  </a:cubicBezTo>
                  <a:cubicBezTo>
                    <a:pt x="1430" y="546"/>
                    <a:pt x="1007" y="837"/>
                    <a:pt x="755" y="1287"/>
                  </a:cubicBezTo>
                  <a:cubicBezTo>
                    <a:pt x="464" y="1856"/>
                    <a:pt x="398" y="2518"/>
                    <a:pt x="345" y="3153"/>
                  </a:cubicBezTo>
                  <a:cubicBezTo>
                    <a:pt x="239" y="4384"/>
                    <a:pt x="1" y="5814"/>
                    <a:pt x="795" y="6846"/>
                  </a:cubicBezTo>
                  <a:cubicBezTo>
                    <a:pt x="958" y="7054"/>
                    <a:pt x="1242" y="7154"/>
                    <a:pt x="1529" y="7154"/>
                  </a:cubicBezTo>
                  <a:cubicBezTo>
                    <a:pt x="1824" y="7154"/>
                    <a:pt x="2122" y="7048"/>
                    <a:pt x="2291" y="6846"/>
                  </a:cubicBezTo>
                  <a:cubicBezTo>
                    <a:pt x="3045" y="5919"/>
                    <a:pt x="2899" y="4622"/>
                    <a:pt x="2913" y="3471"/>
                  </a:cubicBezTo>
                  <a:cubicBezTo>
                    <a:pt x="2926" y="2955"/>
                    <a:pt x="2979" y="2372"/>
                    <a:pt x="2846" y="1843"/>
                  </a:cubicBezTo>
                  <a:cubicBezTo>
                    <a:pt x="2767" y="1578"/>
                    <a:pt x="2701" y="1287"/>
                    <a:pt x="2555" y="1022"/>
                  </a:cubicBezTo>
                  <a:cubicBezTo>
                    <a:pt x="2410" y="744"/>
                    <a:pt x="2132" y="453"/>
                    <a:pt x="2039" y="149"/>
                  </a:cubicBezTo>
                  <a:cubicBezTo>
                    <a:pt x="2008" y="57"/>
                    <a:pt x="1910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3000975" y="2853225"/>
              <a:ext cx="76575" cy="172200"/>
            </a:xfrm>
            <a:custGeom>
              <a:avLst/>
              <a:gdLst/>
              <a:ahLst/>
              <a:cxnLst/>
              <a:rect l="l" t="t" r="r" b="b"/>
              <a:pathLst>
                <a:path w="3063" h="6888" extrusionOk="0">
                  <a:moveTo>
                    <a:pt x="1665" y="0"/>
                  </a:moveTo>
                  <a:cubicBezTo>
                    <a:pt x="1260" y="0"/>
                    <a:pt x="852" y="295"/>
                    <a:pt x="808" y="812"/>
                  </a:cubicBezTo>
                  <a:cubicBezTo>
                    <a:pt x="808" y="865"/>
                    <a:pt x="808" y="932"/>
                    <a:pt x="808" y="998"/>
                  </a:cubicBezTo>
                  <a:cubicBezTo>
                    <a:pt x="1" y="2348"/>
                    <a:pt x="146" y="4068"/>
                    <a:pt x="332" y="5630"/>
                  </a:cubicBezTo>
                  <a:cubicBezTo>
                    <a:pt x="434" y="6490"/>
                    <a:pt x="1030" y="6888"/>
                    <a:pt x="1627" y="6888"/>
                  </a:cubicBezTo>
                  <a:cubicBezTo>
                    <a:pt x="2345" y="6888"/>
                    <a:pt x="3063" y="6313"/>
                    <a:pt x="2926" y="5273"/>
                  </a:cubicBezTo>
                  <a:cubicBezTo>
                    <a:pt x="2780" y="4187"/>
                    <a:pt x="2767" y="3115"/>
                    <a:pt x="2529" y="2096"/>
                  </a:cubicBezTo>
                  <a:cubicBezTo>
                    <a:pt x="2595" y="1580"/>
                    <a:pt x="2595" y="1064"/>
                    <a:pt x="2436" y="587"/>
                  </a:cubicBezTo>
                  <a:cubicBezTo>
                    <a:pt x="2302" y="184"/>
                    <a:pt x="1984" y="0"/>
                    <a:pt x="1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2717750" y="3035625"/>
              <a:ext cx="386825" cy="98475"/>
            </a:xfrm>
            <a:custGeom>
              <a:avLst/>
              <a:gdLst/>
              <a:ahLst/>
              <a:cxnLst/>
              <a:rect l="l" t="t" r="r" b="b"/>
              <a:pathLst>
                <a:path w="15473" h="3939" extrusionOk="0">
                  <a:moveTo>
                    <a:pt x="12156" y="1"/>
                  </a:moveTo>
                  <a:cubicBezTo>
                    <a:pt x="12008" y="1"/>
                    <a:pt x="11864" y="2"/>
                    <a:pt x="11727" y="2"/>
                  </a:cubicBezTo>
                  <a:cubicBezTo>
                    <a:pt x="10562" y="15"/>
                    <a:pt x="9371" y="213"/>
                    <a:pt x="8206" y="319"/>
                  </a:cubicBezTo>
                  <a:cubicBezTo>
                    <a:pt x="5837" y="544"/>
                    <a:pt x="3468" y="716"/>
                    <a:pt x="1099" y="875"/>
                  </a:cubicBezTo>
                  <a:cubicBezTo>
                    <a:pt x="31" y="941"/>
                    <a:pt x="1" y="2556"/>
                    <a:pt x="1086" y="2556"/>
                  </a:cubicBezTo>
                  <a:cubicBezTo>
                    <a:pt x="1090" y="2556"/>
                    <a:pt x="1094" y="2556"/>
                    <a:pt x="1099" y="2556"/>
                  </a:cubicBezTo>
                  <a:cubicBezTo>
                    <a:pt x="1271" y="2556"/>
                    <a:pt x="1443" y="2543"/>
                    <a:pt x="1615" y="2543"/>
                  </a:cubicBezTo>
                  <a:cubicBezTo>
                    <a:pt x="1589" y="3099"/>
                    <a:pt x="1734" y="3602"/>
                    <a:pt x="2409" y="3787"/>
                  </a:cubicBezTo>
                  <a:cubicBezTo>
                    <a:pt x="2556" y="3829"/>
                    <a:pt x="2694" y="3849"/>
                    <a:pt x="2827" y="3849"/>
                  </a:cubicBezTo>
                  <a:cubicBezTo>
                    <a:pt x="3232" y="3849"/>
                    <a:pt x="3579" y="3663"/>
                    <a:pt x="3918" y="3363"/>
                  </a:cubicBezTo>
                  <a:cubicBezTo>
                    <a:pt x="4178" y="3128"/>
                    <a:pt x="4412" y="2915"/>
                    <a:pt x="4673" y="2915"/>
                  </a:cubicBezTo>
                  <a:cubicBezTo>
                    <a:pt x="4823" y="2915"/>
                    <a:pt x="4983" y="2986"/>
                    <a:pt x="5162" y="3165"/>
                  </a:cubicBezTo>
                  <a:cubicBezTo>
                    <a:pt x="5658" y="3675"/>
                    <a:pt x="6155" y="3938"/>
                    <a:pt x="6665" y="3938"/>
                  </a:cubicBezTo>
                  <a:cubicBezTo>
                    <a:pt x="7120" y="3938"/>
                    <a:pt x="7587" y="3728"/>
                    <a:pt x="8074" y="3297"/>
                  </a:cubicBezTo>
                  <a:cubicBezTo>
                    <a:pt x="8501" y="2917"/>
                    <a:pt x="9040" y="2673"/>
                    <a:pt x="9554" y="2673"/>
                  </a:cubicBezTo>
                  <a:cubicBezTo>
                    <a:pt x="10044" y="2673"/>
                    <a:pt x="10511" y="2894"/>
                    <a:pt x="10840" y="3430"/>
                  </a:cubicBezTo>
                  <a:cubicBezTo>
                    <a:pt x="11017" y="3715"/>
                    <a:pt x="11329" y="3874"/>
                    <a:pt x="11639" y="3874"/>
                  </a:cubicBezTo>
                  <a:cubicBezTo>
                    <a:pt x="11862" y="3874"/>
                    <a:pt x="12085" y="3792"/>
                    <a:pt x="12256" y="3615"/>
                  </a:cubicBezTo>
                  <a:cubicBezTo>
                    <a:pt x="12614" y="3244"/>
                    <a:pt x="13050" y="2980"/>
                    <a:pt x="13447" y="2675"/>
                  </a:cubicBezTo>
                  <a:cubicBezTo>
                    <a:pt x="13565" y="2689"/>
                    <a:pt x="13683" y="2698"/>
                    <a:pt x="13802" y="2698"/>
                  </a:cubicBezTo>
                  <a:cubicBezTo>
                    <a:pt x="14028" y="2698"/>
                    <a:pt x="14254" y="2665"/>
                    <a:pt x="14480" y="2569"/>
                  </a:cubicBezTo>
                  <a:cubicBezTo>
                    <a:pt x="15247" y="2265"/>
                    <a:pt x="15472" y="1471"/>
                    <a:pt x="14943" y="822"/>
                  </a:cubicBezTo>
                  <a:cubicBezTo>
                    <a:pt x="14310" y="51"/>
                    <a:pt x="13145" y="1"/>
                    <a:pt x="121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2787550" y="2735825"/>
              <a:ext cx="222725" cy="120400"/>
            </a:xfrm>
            <a:custGeom>
              <a:avLst/>
              <a:gdLst/>
              <a:ahLst/>
              <a:cxnLst/>
              <a:rect l="l" t="t" r="r" b="b"/>
              <a:pathLst>
                <a:path w="8909" h="4816" extrusionOk="0">
                  <a:moveTo>
                    <a:pt x="1338" y="1353"/>
                  </a:moveTo>
                  <a:lnTo>
                    <a:pt x="1338" y="1353"/>
                  </a:lnTo>
                  <a:cubicBezTo>
                    <a:pt x="1364" y="1366"/>
                    <a:pt x="1404" y="1366"/>
                    <a:pt x="1430" y="1379"/>
                  </a:cubicBezTo>
                  <a:cubicBezTo>
                    <a:pt x="1404" y="1392"/>
                    <a:pt x="1377" y="1419"/>
                    <a:pt x="1351" y="1458"/>
                  </a:cubicBezTo>
                  <a:cubicBezTo>
                    <a:pt x="1351" y="1419"/>
                    <a:pt x="1338" y="1392"/>
                    <a:pt x="1338" y="1353"/>
                  </a:cubicBezTo>
                  <a:close/>
                  <a:moveTo>
                    <a:pt x="7008" y="1"/>
                  </a:moveTo>
                  <a:cubicBezTo>
                    <a:pt x="6111" y="1"/>
                    <a:pt x="5213" y="58"/>
                    <a:pt x="4316" y="122"/>
                  </a:cubicBezTo>
                  <a:cubicBezTo>
                    <a:pt x="3283" y="201"/>
                    <a:pt x="2172" y="280"/>
                    <a:pt x="1179" y="638"/>
                  </a:cubicBezTo>
                  <a:cubicBezTo>
                    <a:pt x="1106" y="514"/>
                    <a:pt x="971" y="455"/>
                    <a:pt x="833" y="455"/>
                  </a:cubicBezTo>
                  <a:cubicBezTo>
                    <a:pt x="645" y="455"/>
                    <a:pt x="451" y="564"/>
                    <a:pt x="398" y="770"/>
                  </a:cubicBezTo>
                  <a:cubicBezTo>
                    <a:pt x="358" y="916"/>
                    <a:pt x="332" y="1061"/>
                    <a:pt x="345" y="1207"/>
                  </a:cubicBezTo>
                  <a:cubicBezTo>
                    <a:pt x="292" y="1697"/>
                    <a:pt x="252" y="2173"/>
                    <a:pt x="213" y="2663"/>
                  </a:cubicBezTo>
                  <a:cubicBezTo>
                    <a:pt x="173" y="3285"/>
                    <a:pt x="1" y="3960"/>
                    <a:pt x="358" y="4516"/>
                  </a:cubicBezTo>
                  <a:cubicBezTo>
                    <a:pt x="489" y="4709"/>
                    <a:pt x="707" y="4816"/>
                    <a:pt x="920" y="4816"/>
                  </a:cubicBezTo>
                  <a:cubicBezTo>
                    <a:pt x="1117" y="4816"/>
                    <a:pt x="1310" y="4725"/>
                    <a:pt x="1430" y="4529"/>
                  </a:cubicBezTo>
                  <a:cubicBezTo>
                    <a:pt x="2661" y="4624"/>
                    <a:pt x="3887" y="4672"/>
                    <a:pt x="5114" y="4672"/>
                  </a:cubicBezTo>
                  <a:cubicBezTo>
                    <a:pt x="5932" y="4672"/>
                    <a:pt x="6751" y="4651"/>
                    <a:pt x="7572" y="4608"/>
                  </a:cubicBezTo>
                  <a:cubicBezTo>
                    <a:pt x="7810" y="4595"/>
                    <a:pt x="8022" y="4489"/>
                    <a:pt x="8167" y="4330"/>
                  </a:cubicBezTo>
                  <a:cubicBezTo>
                    <a:pt x="8223" y="4348"/>
                    <a:pt x="8281" y="4357"/>
                    <a:pt x="8339" y="4357"/>
                  </a:cubicBezTo>
                  <a:cubicBezTo>
                    <a:pt x="8583" y="4357"/>
                    <a:pt x="8821" y="4196"/>
                    <a:pt x="8842" y="3854"/>
                  </a:cubicBezTo>
                  <a:cubicBezTo>
                    <a:pt x="8908" y="2769"/>
                    <a:pt x="8749" y="1683"/>
                    <a:pt x="8816" y="598"/>
                  </a:cubicBezTo>
                  <a:cubicBezTo>
                    <a:pt x="8829" y="280"/>
                    <a:pt x="8538" y="55"/>
                    <a:pt x="8247" y="42"/>
                  </a:cubicBezTo>
                  <a:cubicBezTo>
                    <a:pt x="7834" y="13"/>
                    <a:pt x="7421" y="1"/>
                    <a:pt x="7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2428550" y="2466200"/>
              <a:ext cx="950650" cy="1687325"/>
            </a:xfrm>
            <a:custGeom>
              <a:avLst/>
              <a:gdLst/>
              <a:ahLst/>
              <a:cxnLst/>
              <a:rect l="l" t="t" r="r" b="b"/>
              <a:pathLst>
                <a:path w="38026" h="67493" extrusionOk="0">
                  <a:moveTo>
                    <a:pt x="19689" y="6007"/>
                  </a:moveTo>
                  <a:cubicBezTo>
                    <a:pt x="20572" y="6007"/>
                    <a:pt x="21302" y="6408"/>
                    <a:pt x="21693" y="7280"/>
                  </a:cubicBezTo>
                  <a:cubicBezTo>
                    <a:pt x="21984" y="7889"/>
                    <a:pt x="22262" y="8511"/>
                    <a:pt x="22501" y="9146"/>
                  </a:cubicBezTo>
                  <a:cubicBezTo>
                    <a:pt x="22680" y="9634"/>
                    <a:pt x="22872" y="10034"/>
                    <a:pt x="23463" y="10034"/>
                  </a:cubicBezTo>
                  <a:cubicBezTo>
                    <a:pt x="23481" y="10034"/>
                    <a:pt x="23500" y="10034"/>
                    <a:pt x="23520" y="10033"/>
                  </a:cubicBezTo>
                  <a:cubicBezTo>
                    <a:pt x="23533" y="10033"/>
                    <a:pt x="23546" y="10032"/>
                    <a:pt x="23559" y="10032"/>
                  </a:cubicBezTo>
                  <a:cubicBezTo>
                    <a:pt x="23839" y="10032"/>
                    <a:pt x="23988" y="10173"/>
                    <a:pt x="23811" y="10629"/>
                  </a:cubicBezTo>
                  <a:cubicBezTo>
                    <a:pt x="22858" y="10629"/>
                    <a:pt x="21905" y="10617"/>
                    <a:pt x="20956" y="10617"/>
                  </a:cubicBezTo>
                  <a:cubicBezTo>
                    <a:pt x="20482" y="10617"/>
                    <a:pt x="20008" y="10620"/>
                    <a:pt x="19536" y="10629"/>
                  </a:cubicBezTo>
                  <a:cubicBezTo>
                    <a:pt x="17802" y="10668"/>
                    <a:pt x="16082" y="10761"/>
                    <a:pt x="14348" y="10801"/>
                  </a:cubicBezTo>
                  <a:cubicBezTo>
                    <a:pt x="14265" y="10804"/>
                    <a:pt x="14194" y="10807"/>
                    <a:pt x="14132" y="10807"/>
                  </a:cubicBezTo>
                  <a:cubicBezTo>
                    <a:pt x="13750" y="10807"/>
                    <a:pt x="13739" y="10705"/>
                    <a:pt x="13659" y="10113"/>
                  </a:cubicBezTo>
                  <a:cubicBezTo>
                    <a:pt x="14004" y="10086"/>
                    <a:pt x="14348" y="10060"/>
                    <a:pt x="14732" y="10033"/>
                  </a:cubicBezTo>
                  <a:cubicBezTo>
                    <a:pt x="14983" y="9517"/>
                    <a:pt x="15234" y="8988"/>
                    <a:pt x="15499" y="8445"/>
                  </a:cubicBezTo>
                  <a:cubicBezTo>
                    <a:pt x="16320" y="6738"/>
                    <a:pt x="17789" y="6076"/>
                    <a:pt x="19562" y="6010"/>
                  </a:cubicBezTo>
                  <a:cubicBezTo>
                    <a:pt x="19605" y="6008"/>
                    <a:pt x="19647" y="6007"/>
                    <a:pt x="19689" y="6007"/>
                  </a:cubicBezTo>
                  <a:close/>
                  <a:moveTo>
                    <a:pt x="20193" y="11102"/>
                  </a:moveTo>
                  <a:cubicBezTo>
                    <a:pt x="21435" y="11102"/>
                    <a:pt x="22507" y="11140"/>
                    <a:pt x="22911" y="11224"/>
                  </a:cubicBezTo>
                  <a:cubicBezTo>
                    <a:pt x="22845" y="12495"/>
                    <a:pt x="22792" y="13779"/>
                    <a:pt x="22726" y="15102"/>
                  </a:cubicBezTo>
                  <a:lnTo>
                    <a:pt x="14851" y="15102"/>
                  </a:lnTo>
                  <a:cubicBezTo>
                    <a:pt x="14732" y="13792"/>
                    <a:pt x="14679" y="12574"/>
                    <a:pt x="14890" y="11370"/>
                  </a:cubicBezTo>
                  <a:cubicBezTo>
                    <a:pt x="15624" y="11205"/>
                    <a:pt x="18141" y="11102"/>
                    <a:pt x="20193" y="11102"/>
                  </a:cubicBezTo>
                  <a:close/>
                  <a:moveTo>
                    <a:pt x="15858" y="15615"/>
                  </a:moveTo>
                  <a:cubicBezTo>
                    <a:pt x="15941" y="15615"/>
                    <a:pt x="16025" y="15616"/>
                    <a:pt x="16108" y="15618"/>
                  </a:cubicBezTo>
                  <a:cubicBezTo>
                    <a:pt x="17895" y="15645"/>
                    <a:pt x="19668" y="15817"/>
                    <a:pt x="21455" y="15870"/>
                  </a:cubicBezTo>
                  <a:cubicBezTo>
                    <a:pt x="21624" y="15874"/>
                    <a:pt x="21794" y="15876"/>
                    <a:pt x="21964" y="15876"/>
                  </a:cubicBezTo>
                  <a:cubicBezTo>
                    <a:pt x="22830" y="15876"/>
                    <a:pt x="23704" y="15828"/>
                    <a:pt x="24579" y="15817"/>
                  </a:cubicBezTo>
                  <a:cubicBezTo>
                    <a:pt x="24764" y="15817"/>
                    <a:pt x="24962" y="15843"/>
                    <a:pt x="25174" y="15870"/>
                  </a:cubicBezTo>
                  <a:lnTo>
                    <a:pt x="25174" y="19510"/>
                  </a:lnTo>
                  <a:cubicBezTo>
                    <a:pt x="21058" y="19377"/>
                    <a:pt x="17087" y="19232"/>
                    <a:pt x="13024" y="19086"/>
                  </a:cubicBezTo>
                  <a:lnTo>
                    <a:pt x="13024" y="15804"/>
                  </a:lnTo>
                  <a:cubicBezTo>
                    <a:pt x="13972" y="15743"/>
                    <a:pt x="14920" y="15615"/>
                    <a:pt x="15858" y="15615"/>
                  </a:cubicBezTo>
                  <a:close/>
                  <a:moveTo>
                    <a:pt x="11462" y="19536"/>
                  </a:moveTo>
                  <a:lnTo>
                    <a:pt x="11462" y="22726"/>
                  </a:lnTo>
                  <a:cubicBezTo>
                    <a:pt x="11344" y="22774"/>
                    <a:pt x="11230" y="22805"/>
                    <a:pt x="11136" y="22805"/>
                  </a:cubicBezTo>
                  <a:cubicBezTo>
                    <a:pt x="11000" y="22805"/>
                    <a:pt x="10907" y="22740"/>
                    <a:pt x="10907" y="22567"/>
                  </a:cubicBezTo>
                  <a:cubicBezTo>
                    <a:pt x="10880" y="21654"/>
                    <a:pt x="10907" y="20727"/>
                    <a:pt x="10946" y="19801"/>
                  </a:cubicBezTo>
                  <a:cubicBezTo>
                    <a:pt x="10959" y="19721"/>
                    <a:pt x="11224" y="19655"/>
                    <a:pt x="11462" y="19536"/>
                  </a:cubicBezTo>
                  <a:close/>
                  <a:moveTo>
                    <a:pt x="12037" y="19659"/>
                  </a:moveTo>
                  <a:cubicBezTo>
                    <a:pt x="12110" y="19659"/>
                    <a:pt x="12198" y="19681"/>
                    <a:pt x="12296" y="19721"/>
                  </a:cubicBezTo>
                  <a:cubicBezTo>
                    <a:pt x="12389" y="20727"/>
                    <a:pt x="12495" y="21746"/>
                    <a:pt x="12601" y="22818"/>
                  </a:cubicBezTo>
                  <a:lnTo>
                    <a:pt x="11793" y="22818"/>
                  </a:lnTo>
                  <a:cubicBezTo>
                    <a:pt x="11793" y="21839"/>
                    <a:pt x="11780" y="20886"/>
                    <a:pt x="11793" y="19946"/>
                  </a:cubicBezTo>
                  <a:cubicBezTo>
                    <a:pt x="11802" y="19745"/>
                    <a:pt x="11892" y="19659"/>
                    <a:pt x="12037" y="19659"/>
                  </a:cubicBezTo>
                  <a:close/>
                  <a:moveTo>
                    <a:pt x="14291" y="19674"/>
                  </a:moveTo>
                  <a:cubicBezTo>
                    <a:pt x="14380" y="19674"/>
                    <a:pt x="14484" y="19693"/>
                    <a:pt x="14599" y="19721"/>
                  </a:cubicBezTo>
                  <a:lnTo>
                    <a:pt x="14599" y="22779"/>
                  </a:lnTo>
                  <a:cubicBezTo>
                    <a:pt x="14405" y="22805"/>
                    <a:pt x="14259" y="22823"/>
                    <a:pt x="14149" y="22823"/>
                  </a:cubicBezTo>
                  <a:cubicBezTo>
                    <a:pt x="13871" y="22823"/>
                    <a:pt x="13828" y="22708"/>
                    <a:pt x="13818" y="22329"/>
                  </a:cubicBezTo>
                  <a:cubicBezTo>
                    <a:pt x="13805" y="21561"/>
                    <a:pt x="13898" y="20807"/>
                    <a:pt x="13951" y="20039"/>
                  </a:cubicBezTo>
                  <a:cubicBezTo>
                    <a:pt x="13969" y="19765"/>
                    <a:pt x="14094" y="19674"/>
                    <a:pt x="14291" y="19674"/>
                  </a:cubicBezTo>
                  <a:close/>
                  <a:moveTo>
                    <a:pt x="12971" y="19682"/>
                  </a:moveTo>
                  <a:cubicBezTo>
                    <a:pt x="13262" y="19682"/>
                    <a:pt x="13474" y="19695"/>
                    <a:pt x="13686" y="19708"/>
                  </a:cubicBezTo>
                  <a:cubicBezTo>
                    <a:pt x="13633" y="20754"/>
                    <a:pt x="13593" y="21746"/>
                    <a:pt x="13554" y="22792"/>
                  </a:cubicBezTo>
                  <a:cubicBezTo>
                    <a:pt x="13514" y="22805"/>
                    <a:pt x="13382" y="22818"/>
                    <a:pt x="13223" y="22845"/>
                  </a:cubicBezTo>
                  <a:cubicBezTo>
                    <a:pt x="13130" y="21786"/>
                    <a:pt x="13051" y="20754"/>
                    <a:pt x="12971" y="19682"/>
                  </a:cubicBezTo>
                  <a:close/>
                  <a:moveTo>
                    <a:pt x="10589" y="19695"/>
                  </a:moveTo>
                  <a:lnTo>
                    <a:pt x="10589" y="22765"/>
                  </a:lnTo>
                  <a:cubicBezTo>
                    <a:pt x="10364" y="22792"/>
                    <a:pt x="10112" y="22818"/>
                    <a:pt x="9768" y="22858"/>
                  </a:cubicBezTo>
                  <a:cubicBezTo>
                    <a:pt x="9676" y="21760"/>
                    <a:pt x="9596" y="20754"/>
                    <a:pt x="9517" y="19695"/>
                  </a:cubicBezTo>
                  <a:close/>
                  <a:moveTo>
                    <a:pt x="17709" y="19761"/>
                  </a:moveTo>
                  <a:cubicBezTo>
                    <a:pt x="17736" y="19907"/>
                    <a:pt x="17789" y="20039"/>
                    <a:pt x="17776" y="20171"/>
                  </a:cubicBezTo>
                  <a:cubicBezTo>
                    <a:pt x="17762" y="20939"/>
                    <a:pt x="17723" y="21693"/>
                    <a:pt x="17696" y="22461"/>
                  </a:cubicBezTo>
                  <a:cubicBezTo>
                    <a:pt x="17686" y="22789"/>
                    <a:pt x="17669" y="22885"/>
                    <a:pt x="17398" y="22885"/>
                  </a:cubicBezTo>
                  <a:cubicBezTo>
                    <a:pt x="17308" y="22885"/>
                    <a:pt x="17190" y="22875"/>
                    <a:pt x="17034" y="22858"/>
                  </a:cubicBezTo>
                  <a:lnTo>
                    <a:pt x="17034" y="19761"/>
                  </a:lnTo>
                  <a:close/>
                  <a:moveTo>
                    <a:pt x="18173" y="19840"/>
                  </a:moveTo>
                  <a:cubicBezTo>
                    <a:pt x="18464" y="19854"/>
                    <a:pt x="18715" y="19867"/>
                    <a:pt x="18967" y="19880"/>
                  </a:cubicBezTo>
                  <a:lnTo>
                    <a:pt x="18967" y="22832"/>
                  </a:lnTo>
                  <a:cubicBezTo>
                    <a:pt x="18649" y="22858"/>
                    <a:pt x="18424" y="22871"/>
                    <a:pt x="18173" y="22898"/>
                  </a:cubicBezTo>
                  <a:cubicBezTo>
                    <a:pt x="17829" y="21865"/>
                    <a:pt x="17948" y="20873"/>
                    <a:pt x="18173" y="19840"/>
                  </a:cubicBezTo>
                  <a:close/>
                  <a:moveTo>
                    <a:pt x="20014" y="19865"/>
                  </a:moveTo>
                  <a:cubicBezTo>
                    <a:pt x="20282" y="19865"/>
                    <a:pt x="20550" y="19929"/>
                    <a:pt x="20826" y="19929"/>
                  </a:cubicBezTo>
                  <a:cubicBezTo>
                    <a:pt x="20911" y="19929"/>
                    <a:pt x="20997" y="19922"/>
                    <a:pt x="21084" y="19907"/>
                  </a:cubicBezTo>
                  <a:lnTo>
                    <a:pt x="21084" y="19907"/>
                  </a:lnTo>
                  <a:cubicBezTo>
                    <a:pt x="21032" y="20846"/>
                    <a:pt x="20979" y="21720"/>
                    <a:pt x="20912" y="22593"/>
                  </a:cubicBezTo>
                  <a:cubicBezTo>
                    <a:pt x="20893" y="22823"/>
                    <a:pt x="20756" y="22901"/>
                    <a:pt x="20541" y="22901"/>
                  </a:cubicBezTo>
                  <a:cubicBezTo>
                    <a:pt x="20459" y="22901"/>
                    <a:pt x="20366" y="22890"/>
                    <a:pt x="20264" y="22871"/>
                  </a:cubicBezTo>
                  <a:lnTo>
                    <a:pt x="20264" y="20145"/>
                  </a:lnTo>
                  <a:lnTo>
                    <a:pt x="19959" y="20145"/>
                  </a:lnTo>
                  <a:cubicBezTo>
                    <a:pt x="19959" y="20939"/>
                    <a:pt x="19959" y="21720"/>
                    <a:pt x="19959" y="22501"/>
                  </a:cubicBezTo>
                  <a:cubicBezTo>
                    <a:pt x="19959" y="22828"/>
                    <a:pt x="19959" y="22894"/>
                    <a:pt x="19678" y="22894"/>
                  </a:cubicBezTo>
                  <a:cubicBezTo>
                    <a:pt x="19606" y="22894"/>
                    <a:pt x="19516" y="22890"/>
                    <a:pt x="19404" y="22885"/>
                  </a:cubicBezTo>
                  <a:lnTo>
                    <a:pt x="19404" y="20026"/>
                  </a:lnTo>
                  <a:cubicBezTo>
                    <a:pt x="19611" y="19900"/>
                    <a:pt x="19813" y="19865"/>
                    <a:pt x="20014" y="19865"/>
                  </a:cubicBezTo>
                  <a:close/>
                  <a:moveTo>
                    <a:pt x="14983" y="19629"/>
                  </a:moveTo>
                  <a:cubicBezTo>
                    <a:pt x="15261" y="19655"/>
                    <a:pt x="15459" y="19682"/>
                    <a:pt x="15671" y="19708"/>
                  </a:cubicBezTo>
                  <a:cubicBezTo>
                    <a:pt x="15671" y="20688"/>
                    <a:pt x="15684" y="21601"/>
                    <a:pt x="15658" y="22527"/>
                  </a:cubicBezTo>
                  <a:cubicBezTo>
                    <a:pt x="15658" y="22660"/>
                    <a:pt x="15459" y="22779"/>
                    <a:pt x="15354" y="22911"/>
                  </a:cubicBezTo>
                  <a:cubicBezTo>
                    <a:pt x="15221" y="22805"/>
                    <a:pt x="14996" y="22699"/>
                    <a:pt x="14996" y="22580"/>
                  </a:cubicBezTo>
                  <a:cubicBezTo>
                    <a:pt x="14970" y="21627"/>
                    <a:pt x="14983" y="20688"/>
                    <a:pt x="14983" y="19629"/>
                  </a:cubicBezTo>
                  <a:close/>
                  <a:moveTo>
                    <a:pt x="23559" y="20013"/>
                  </a:moveTo>
                  <a:lnTo>
                    <a:pt x="23559" y="20013"/>
                  </a:lnTo>
                  <a:cubicBezTo>
                    <a:pt x="23507" y="21005"/>
                    <a:pt x="23454" y="21932"/>
                    <a:pt x="23387" y="22898"/>
                  </a:cubicBezTo>
                  <a:cubicBezTo>
                    <a:pt x="23312" y="22912"/>
                    <a:pt x="23247" y="22918"/>
                    <a:pt x="23192" y="22918"/>
                  </a:cubicBezTo>
                  <a:cubicBezTo>
                    <a:pt x="22877" y="22918"/>
                    <a:pt x="22858" y="22711"/>
                    <a:pt x="22858" y="22474"/>
                  </a:cubicBezTo>
                  <a:cubicBezTo>
                    <a:pt x="22845" y="21693"/>
                    <a:pt x="22845" y="20899"/>
                    <a:pt x="22845" y="20052"/>
                  </a:cubicBezTo>
                  <a:cubicBezTo>
                    <a:pt x="23030" y="20039"/>
                    <a:pt x="23242" y="20026"/>
                    <a:pt x="23559" y="20013"/>
                  </a:cubicBezTo>
                  <a:close/>
                  <a:moveTo>
                    <a:pt x="16002" y="19721"/>
                  </a:moveTo>
                  <a:cubicBezTo>
                    <a:pt x="16227" y="19721"/>
                    <a:pt x="16412" y="19735"/>
                    <a:pt x="16624" y="19748"/>
                  </a:cubicBezTo>
                  <a:lnTo>
                    <a:pt x="16624" y="22885"/>
                  </a:lnTo>
                  <a:cubicBezTo>
                    <a:pt x="16525" y="22908"/>
                    <a:pt x="16441" y="22919"/>
                    <a:pt x="16369" y="22919"/>
                  </a:cubicBezTo>
                  <a:cubicBezTo>
                    <a:pt x="16112" y="22919"/>
                    <a:pt x="16015" y="22778"/>
                    <a:pt x="16015" y="22540"/>
                  </a:cubicBezTo>
                  <a:cubicBezTo>
                    <a:pt x="16002" y="21601"/>
                    <a:pt x="16002" y="20674"/>
                    <a:pt x="16002" y="19721"/>
                  </a:cubicBezTo>
                  <a:close/>
                  <a:moveTo>
                    <a:pt x="22382" y="20026"/>
                  </a:moveTo>
                  <a:lnTo>
                    <a:pt x="22382" y="22951"/>
                  </a:lnTo>
                  <a:cubicBezTo>
                    <a:pt x="21998" y="22924"/>
                    <a:pt x="21733" y="22911"/>
                    <a:pt x="21429" y="22885"/>
                  </a:cubicBezTo>
                  <a:lnTo>
                    <a:pt x="21429" y="20026"/>
                  </a:lnTo>
                  <a:close/>
                  <a:moveTo>
                    <a:pt x="24499" y="20065"/>
                  </a:moveTo>
                  <a:cubicBezTo>
                    <a:pt x="24446" y="21018"/>
                    <a:pt x="24380" y="21958"/>
                    <a:pt x="24327" y="22924"/>
                  </a:cubicBezTo>
                  <a:cubicBezTo>
                    <a:pt x="24237" y="22949"/>
                    <a:pt x="24152" y="22963"/>
                    <a:pt x="24077" y="22963"/>
                  </a:cubicBezTo>
                  <a:cubicBezTo>
                    <a:pt x="23864" y="22963"/>
                    <a:pt x="23725" y="22850"/>
                    <a:pt x="23745" y="22527"/>
                  </a:cubicBezTo>
                  <a:cubicBezTo>
                    <a:pt x="23784" y="21720"/>
                    <a:pt x="23851" y="20913"/>
                    <a:pt x="23917" y="20065"/>
                  </a:cubicBezTo>
                  <a:close/>
                  <a:moveTo>
                    <a:pt x="28064" y="20222"/>
                  </a:moveTo>
                  <a:cubicBezTo>
                    <a:pt x="28317" y="20222"/>
                    <a:pt x="28400" y="20412"/>
                    <a:pt x="28390" y="20674"/>
                  </a:cubicBezTo>
                  <a:cubicBezTo>
                    <a:pt x="28390" y="21429"/>
                    <a:pt x="28351" y="22196"/>
                    <a:pt x="28324" y="22924"/>
                  </a:cubicBezTo>
                  <a:cubicBezTo>
                    <a:pt x="28219" y="22973"/>
                    <a:pt x="28134" y="22995"/>
                    <a:pt x="28065" y="22995"/>
                  </a:cubicBezTo>
                  <a:cubicBezTo>
                    <a:pt x="27910" y="22995"/>
                    <a:pt x="27844" y="22879"/>
                    <a:pt x="27834" y="22686"/>
                  </a:cubicBezTo>
                  <a:cubicBezTo>
                    <a:pt x="27782" y="21879"/>
                    <a:pt x="27755" y="21071"/>
                    <a:pt x="27715" y="20304"/>
                  </a:cubicBezTo>
                  <a:cubicBezTo>
                    <a:pt x="27857" y="20247"/>
                    <a:pt x="27972" y="20222"/>
                    <a:pt x="28064" y="20222"/>
                  </a:cubicBezTo>
                  <a:close/>
                  <a:moveTo>
                    <a:pt x="27358" y="20198"/>
                  </a:moveTo>
                  <a:lnTo>
                    <a:pt x="27358" y="23043"/>
                  </a:lnTo>
                  <a:cubicBezTo>
                    <a:pt x="26802" y="22567"/>
                    <a:pt x="26709" y="21985"/>
                    <a:pt x="26749" y="20198"/>
                  </a:cubicBezTo>
                  <a:close/>
                  <a:moveTo>
                    <a:pt x="25082" y="20026"/>
                  </a:moveTo>
                  <a:cubicBezTo>
                    <a:pt x="25412" y="21045"/>
                    <a:pt x="25187" y="22090"/>
                    <a:pt x="25518" y="23070"/>
                  </a:cubicBezTo>
                  <a:cubicBezTo>
                    <a:pt x="25444" y="23080"/>
                    <a:pt x="25373" y="23086"/>
                    <a:pt x="25307" y="23086"/>
                  </a:cubicBezTo>
                  <a:cubicBezTo>
                    <a:pt x="24950" y="23086"/>
                    <a:pt x="24724" y="22925"/>
                    <a:pt x="24724" y="22501"/>
                  </a:cubicBezTo>
                  <a:cubicBezTo>
                    <a:pt x="24737" y="21746"/>
                    <a:pt x="24777" y="20992"/>
                    <a:pt x="24830" y="20224"/>
                  </a:cubicBezTo>
                  <a:cubicBezTo>
                    <a:pt x="24830" y="20185"/>
                    <a:pt x="24936" y="20132"/>
                    <a:pt x="25082" y="20026"/>
                  </a:cubicBezTo>
                  <a:close/>
                  <a:moveTo>
                    <a:pt x="26284" y="20159"/>
                  </a:moveTo>
                  <a:cubicBezTo>
                    <a:pt x="26451" y="20159"/>
                    <a:pt x="26476" y="20271"/>
                    <a:pt x="26484" y="20568"/>
                  </a:cubicBezTo>
                  <a:cubicBezTo>
                    <a:pt x="26511" y="21363"/>
                    <a:pt x="26484" y="22157"/>
                    <a:pt x="26484" y="23017"/>
                  </a:cubicBezTo>
                  <a:cubicBezTo>
                    <a:pt x="26392" y="23043"/>
                    <a:pt x="26220" y="23070"/>
                    <a:pt x="26021" y="23096"/>
                  </a:cubicBezTo>
                  <a:cubicBezTo>
                    <a:pt x="25968" y="22090"/>
                    <a:pt x="25915" y="21164"/>
                    <a:pt x="25849" y="20251"/>
                  </a:cubicBezTo>
                  <a:cubicBezTo>
                    <a:pt x="26053" y="20194"/>
                    <a:pt x="26191" y="20159"/>
                    <a:pt x="26284" y="20159"/>
                  </a:cubicBezTo>
                  <a:close/>
                  <a:moveTo>
                    <a:pt x="18755" y="23507"/>
                  </a:moveTo>
                  <a:lnTo>
                    <a:pt x="18755" y="23507"/>
                  </a:lnTo>
                  <a:cubicBezTo>
                    <a:pt x="19271" y="23665"/>
                    <a:pt x="18980" y="24036"/>
                    <a:pt x="19020" y="24301"/>
                  </a:cubicBezTo>
                  <a:cubicBezTo>
                    <a:pt x="18570" y="24102"/>
                    <a:pt x="18874" y="23771"/>
                    <a:pt x="18755" y="23507"/>
                  </a:cubicBezTo>
                  <a:close/>
                  <a:moveTo>
                    <a:pt x="14282" y="23414"/>
                  </a:moveTo>
                  <a:lnTo>
                    <a:pt x="14282" y="24446"/>
                  </a:lnTo>
                  <a:cubicBezTo>
                    <a:pt x="14192" y="24477"/>
                    <a:pt x="14111" y="24494"/>
                    <a:pt x="14044" y="24494"/>
                  </a:cubicBezTo>
                  <a:cubicBezTo>
                    <a:pt x="13881" y="24494"/>
                    <a:pt x="13790" y="24400"/>
                    <a:pt x="13818" y="24195"/>
                  </a:cubicBezTo>
                  <a:cubicBezTo>
                    <a:pt x="13858" y="23917"/>
                    <a:pt x="13593" y="23427"/>
                    <a:pt x="14282" y="23414"/>
                  </a:cubicBezTo>
                  <a:close/>
                  <a:moveTo>
                    <a:pt x="23877" y="23520"/>
                  </a:moveTo>
                  <a:cubicBezTo>
                    <a:pt x="23745" y="23877"/>
                    <a:pt x="24115" y="24340"/>
                    <a:pt x="23427" y="24526"/>
                  </a:cubicBezTo>
                  <a:cubicBezTo>
                    <a:pt x="23348" y="24195"/>
                    <a:pt x="23282" y="23904"/>
                    <a:pt x="23189" y="23520"/>
                  </a:cubicBezTo>
                  <a:close/>
                  <a:moveTo>
                    <a:pt x="22001" y="29289"/>
                  </a:moveTo>
                  <a:cubicBezTo>
                    <a:pt x="23707" y="29289"/>
                    <a:pt x="25416" y="29309"/>
                    <a:pt x="27133" y="29357"/>
                  </a:cubicBezTo>
                  <a:cubicBezTo>
                    <a:pt x="27212" y="30548"/>
                    <a:pt x="27239" y="31660"/>
                    <a:pt x="27345" y="32785"/>
                  </a:cubicBezTo>
                  <a:cubicBezTo>
                    <a:pt x="27451" y="33883"/>
                    <a:pt x="27636" y="34982"/>
                    <a:pt x="27782" y="36133"/>
                  </a:cubicBezTo>
                  <a:cubicBezTo>
                    <a:pt x="22249" y="36477"/>
                    <a:pt x="16743" y="36795"/>
                    <a:pt x="11158" y="36887"/>
                  </a:cubicBezTo>
                  <a:cubicBezTo>
                    <a:pt x="11079" y="34373"/>
                    <a:pt x="11423" y="31951"/>
                    <a:pt x="11568" y="29449"/>
                  </a:cubicBezTo>
                  <a:cubicBezTo>
                    <a:pt x="15058" y="29369"/>
                    <a:pt x="18523" y="29289"/>
                    <a:pt x="22001" y="29289"/>
                  </a:cubicBezTo>
                  <a:close/>
                  <a:moveTo>
                    <a:pt x="26874" y="36409"/>
                  </a:moveTo>
                  <a:cubicBezTo>
                    <a:pt x="27163" y="36409"/>
                    <a:pt x="27451" y="36466"/>
                    <a:pt x="27729" y="36490"/>
                  </a:cubicBezTo>
                  <a:cubicBezTo>
                    <a:pt x="28099" y="37907"/>
                    <a:pt x="29264" y="52426"/>
                    <a:pt x="29118" y="53604"/>
                  </a:cubicBezTo>
                  <a:cubicBezTo>
                    <a:pt x="22646" y="53657"/>
                    <a:pt x="16187" y="53723"/>
                    <a:pt x="9689" y="53789"/>
                  </a:cubicBezTo>
                  <a:cubicBezTo>
                    <a:pt x="9914" y="50798"/>
                    <a:pt x="10139" y="47873"/>
                    <a:pt x="10364" y="44855"/>
                  </a:cubicBezTo>
                  <a:cubicBezTo>
                    <a:pt x="13395" y="45067"/>
                    <a:pt x="16373" y="45279"/>
                    <a:pt x="19337" y="45464"/>
                  </a:cubicBezTo>
                  <a:cubicBezTo>
                    <a:pt x="21827" y="45619"/>
                    <a:pt x="24307" y="45820"/>
                    <a:pt x="26801" y="45820"/>
                  </a:cubicBezTo>
                  <a:cubicBezTo>
                    <a:pt x="27290" y="45820"/>
                    <a:pt x="27780" y="45812"/>
                    <a:pt x="28271" y="45795"/>
                  </a:cubicBezTo>
                  <a:cubicBezTo>
                    <a:pt x="28258" y="45676"/>
                    <a:pt x="28258" y="45649"/>
                    <a:pt x="28245" y="45623"/>
                  </a:cubicBezTo>
                  <a:cubicBezTo>
                    <a:pt x="28232" y="45596"/>
                    <a:pt x="28218" y="45570"/>
                    <a:pt x="28192" y="45557"/>
                  </a:cubicBezTo>
                  <a:cubicBezTo>
                    <a:pt x="28152" y="45530"/>
                    <a:pt x="28099" y="45504"/>
                    <a:pt x="28046" y="45490"/>
                  </a:cubicBezTo>
                  <a:cubicBezTo>
                    <a:pt x="27993" y="45477"/>
                    <a:pt x="27940" y="45477"/>
                    <a:pt x="27887" y="45477"/>
                  </a:cubicBezTo>
                  <a:cubicBezTo>
                    <a:pt x="27638" y="45480"/>
                    <a:pt x="27388" y="45481"/>
                    <a:pt x="27139" y="45481"/>
                  </a:cubicBezTo>
                  <a:cubicBezTo>
                    <a:pt x="21609" y="45481"/>
                    <a:pt x="16120" y="44805"/>
                    <a:pt x="10509" y="44564"/>
                  </a:cubicBezTo>
                  <a:cubicBezTo>
                    <a:pt x="10457" y="42076"/>
                    <a:pt x="11052" y="39667"/>
                    <a:pt x="11026" y="37126"/>
                  </a:cubicBezTo>
                  <a:cubicBezTo>
                    <a:pt x="12018" y="37099"/>
                    <a:pt x="12958" y="37073"/>
                    <a:pt x="13884" y="37060"/>
                  </a:cubicBezTo>
                  <a:cubicBezTo>
                    <a:pt x="15830" y="37020"/>
                    <a:pt x="17776" y="37073"/>
                    <a:pt x="19721" y="36967"/>
                  </a:cubicBezTo>
                  <a:cubicBezTo>
                    <a:pt x="22077" y="36848"/>
                    <a:pt x="24433" y="36596"/>
                    <a:pt x="26789" y="36411"/>
                  </a:cubicBezTo>
                  <a:cubicBezTo>
                    <a:pt x="26817" y="36410"/>
                    <a:pt x="26846" y="36409"/>
                    <a:pt x="26874" y="36409"/>
                  </a:cubicBezTo>
                  <a:close/>
                  <a:moveTo>
                    <a:pt x="19275" y="60630"/>
                  </a:moveTo>
                  <a:cubicBezTo>
                    <a:pt x="19472" y="60630"/>
                    <a:pt x="19681" y="60682"/>
                    <a:pt x="19893" y="60790"/>
                  </a:cubicBezTo>
                  <a:cubicBezTo>
                    <a:pt x="20674" y="61174"/>
                    <a:pt x="21243" y="61783"/>
                    <a:pt x="21349" y="62656"/>
                  </a:cubicBezTo>
                  <a:cubicBezTo>
                    <a:pt x="21495" y="63940"/>
                    <a:pt x="21561" y="65224"/>
                    <a:pt x="21654" y="66508"/>
                  </a:cubicBezTo>
                  <a:cubicBezTo>
                    <a:pt x="21654" y="66548"/>
                    <a:pt x="21614" y="66601"/>
                    <a:pt x="21561" y="66746"/>
                  </a:cubicBezTo>
                  <a:cubicBezTo>
                    <a:pt x="21046" y="66764"/>
                    <a:pt x="20523" y="66782"/>
                    <a:pt x="19993" y="66782"/>
                  </a:cubicBezTo>
                  <a:cubicBezTo>
                    <a:pt x="19339" y="66782"/>
                    <a:pt x="18674" y="66755"/>
                    <a:pt x="18001" y="66667"/>
                  </a:cubicBezTo>
                  <a:cubicBezTo>
                    <a:pt x="18001" y="65158"/>
                    <a:pt x="17987" y="63715"/>
                    <a:pt x="18001" y="62259"/>
                  </a:cubicBezTo>
                  <a:cubicBezTo>
                    <a:pt x="18001" y="61995"/>
                    <a:pt x="18107" y="61730"/>
                    <a:pt x="18199" y="61479"/>
                  </a:cubicBezTo>
                  <a:cubicBezTo>
                    <a:pt x="18396" y="60935"/>
                    <a:pt x="18798" y="60630"/>
                    <a:pt x="19275" y="60630"/>
                  </a:cubicBezTo>
                  <a:close/>
                  <a:moveTo>
                    <a:pt x="19219" y="59347"/>
                  </a:moveTo>
                  <a:cubicBezTo>
                    <a:pt x="19310" y="59347"/>
                    <a:pt x="19402" y="59352"/>
                    <a:pt x="19496" y="59361"/>
                  </a:cubicBezTo>
                  <a:cubicBezTo>
                    <a:pt x="20952" y="59480"/>
                    <a:pt x="22448" y="61055"/>
                    <a:pt x="22408" y="62458"/>
                  </a:cubicBezTo>
                  <a:cubicBezTo>
                    <a:pt x="22368" y="63689"/>
                    <a:pt x="22421" y="64933"/>
                    <a:pt x="22408" y="66164"/>
                  </a:cubicBezTo>
                  <a:cubicBezTo>
                    <a:pt x="22408" y="66349"/>
                    <a:pt x="22329" y="66534"/>
                    <a:pt x="22236" y="66852"/>
                  </a:cubicBezTo>
                  <a:cubicBezTo>
                    <a:pt x="22090" y="66627"/>
                    <a:pt x="22024" y="66561"/>
                    <a:pt x="22024" y="66495"/>
                  </a:cubicBezTo>
                  <a:cubicBezTo>
                    <a:pt x="21958" y="65462"/>
                    <a:pt x="21905" y="64417"/>
                    <a:pt x="21852" y="63371"/>
                  </a:cubicBezTo>
                  <a:cubicBezTo>
                    <a:pt x="21799" y="62604"/>
                    <a:pt x="21707" y="61849"/>
                    <a:pt x="21164" y="61227"/>
                  </a:cubicBezTo>
                  <a:cubicBezTo>
                    <a:pt x="20727" y="60724"/>
                    <a:pt x="20198" y="60420"/>
                    <a:pt x="19562" y="60287"/>
                  </a:cubicBezTo>
                  <a:cubicBezTo>
                    <a:pt x="19401" y="60254"/>
                    <a:pt x="19250" y="60237"/>
                    <a:pt x="19108" y="60237"/>
                  </a:cubicBezTo>
                  <a:cubicBezTo>
                    <a:pt x="18462" y="60237"/>
                    <a:pt x="18023" y="60585"/>
                    <a:pt x="17762" y="61280"/>
                  </a:cubicBezTo>
                  <a:cubicBezTo>
                    <a:pt x="17432" y="62167"/>
                    <a:pt x="17405" y="63093"/>
                    <a:pt x="17418" y="64033"/>
                  </a:cubicBezTo>
                  <a:cubicBezTo>
                    <a:pt x="17432" y="64880"/>
                    <a:pt x="17418" y="65727"/>
                    <a:pt x="17418" y="66680"/>
                  </a:cubicBezTo>
                  <a:cubicBezTo>
                    <a:pt x="17193" y="66654"/>
                    <a:pt x="17034" y="66627"/>
                    <a:pt x="16889" y="66614"/>
                  </a:cubicBezTo>
                  <a:cubicBezTo>
                    <a:pt x="16876" y="66534"/>
                    <a:pt x="16836" y="66481"/>
                    <a:pt x="16836" y="66429"/>
                  </a:cubicBezTo>
                  <a:cubicBezTo>
                    <a:pt x="16876" y="65224"/>
                    <a:pt x="16876" y="64020"/>
                    <a:pt x="16942" y="62815"/>
                  </a:cubicBezTo>
                  <a:cubicBezTo>
                    <a:pt x="16982" y="62140"/>
                    <a:pt x="17061" y="61452"/>
                    <a:pt x="17233" y="60790"/>
                  </a:cubicBezTo>
                  <a:cubicBezTo>
                    <a:pt x="17487" y="59848"/>
                    <a:pt x="18269" y="59347"/>
                    <a:pt x="19219" y="59347"/>
                  </a:cubicBezTo>
                  <a:close/>
                  <a:moveTo>
                    <a:pt x="18609" y="1"/>
                  </a:moveTo>
                  <a:cubicBezTo>
                    <a:pt x="18662" y="689"/>
                    <a:pt x="18543" y="4898"/>
                    <a:pt x="18596" y="5507"/>
                  </a:cubicBezTo>
                  <a:cubicBezTo>
                    <a:pt x="16201" y="5891"/>
                    <a:pt x="14904" y="7373"/>
                    <a:pt x="14414" y="9596"/>
                  </a:cubicBezTo>
                  <a:cubicBezTo>
                    <a:pt x="13977" y="9636"/>
                    <a:pt x="13633" y="9663"/>
                    <a:pt x="13209" y="9689"/>
                  </a:cubicBezTo>
                  <a:cubicBezTo>
                    <a:pt x="13236" y="10192"/>
                    <a:pt x="13249" y="10642"/>
                    <a:pt x="13276" y="11118"/>
                  </a:cubicBezTo>
                  <a:cubicBezTo>
                    <a:pt x="13434" y="11158"/>
                    <a:pt x="13567" y="11211"/>
                    <a:pt x="13686" y="11238"/>
                  </a:cubicBezTo>
                  <a:cubicBezTo>
                    <a:pt x="13845" y="11277"/>
                    <a:pt x="13990" y="11304"/>
                    <a:pt x="14162" y="11330"/>
                  </a:cubicBezTo>
                  <a:cubicBezTo>
                    <a:pt x="14215" y="12601"/>
                    <a:pt x="14268" y="13805"/>
                    <a:pt x="14321" y="15102"/>
                  </a:cubicBezTo>
                  <a:cubicBezTo>
                    <a:pt x="14048" y="15102"/>
                    <a:pt x="13774" y="15096"/>
                    <a:pt x="13501" y="15096"/>
                  </a:cubicBezTo>
                  <a:cubicBezTo>
                    <a:pt x="13364" y="15096"/>
                    <a:pt x="13227" y="15098"/>
                    <a:pt x="13090" y="15102"/>
                  </a:cubicBezTo>
                  <a:cubicBezTo>
                    <a:pt x="12587" y="15129"/>
                    <a:pt x="12362" y="15367"/>
                    <a:pt x="12349" y="15870"/>
                  </a:cubicBezTo>
                  <a:cubicBezTo>
                    <a:pt x="12336" y="16108"/>
                    <a:pt x="12336" y="16360"/>
                    <a:pt x="12336" y="16611"/>
                  </a:cubicBezTo>
                  <a:cubicBezTo>
                    <a:pt x="12336" y="17432"/>
                    <a:pt x="12336" y="18239"/>
                    <a:pt x="12336" y="19033"/>
                  </a:cubicBezTo>
                  <a:cubicBezTo>
                    <a:pt x="11858" y="19133"/>
                    <a:pt x="11390" y="19147"/>
                    <a:pt x="10937" y="19147"/>
                  </a:cubicBezTo>
                  <a:cubicBezTo>
                    <a:pt x="10755" y="19147"/>
                    <a:pt x="10575" y="19145"/>
                    <a:pt x="10398" y="19145"/>
                  </a:cubicBezTo>
                  <a:cubicBezTo>
                    <a:pt x="9906" y="19145"/>
                    <a:pt x="9434" y="19163"/>
                    <a:pt x="8987" y="19298"/>
                  </a:cubicBezTo>
                  <a:cubicBezTo>
                    <a:pt x="9040" y="20661"/>
                    <a:pt x="9093" y="21932"/>
                    <a:pt x="9146" y="23295"/>
                  </a:cubicBezTo>
                  <a:cubicBezTo>
                    <a:pt x="10562" y="23335"/>
                    <a:pt x="12005" y="23388"/>
                    <a:pt x="13448" y="23427"/>
                  </a:cubicBezTo>
                  <a:cubicBezTo>
                    <a:pt x="13474" y="23652"/>
                    <a:pt x="13514" y="23785"/>
                    <a:pt x="13514" y="23917"/>
                  </a:cubicBezTo>
                  <a:cubicBezTo>
                    <a:pt x="13523" y="24738"/>
                    <a:pt x="13608" y="24949"/>
                    <a:pt x="13967" y="24949"/>
                  </a:cubicBezTo>
                  <a:cubicBezTo>
                    <a:pt x="14129" y="24949"/>
                    <a:pt x="14347" y="24906"/>
                    <a:pt x="14639" y="24857"/>
                  </a:cubicBezTo>
                  <a:cubicBezTo>
                    <a:pt x="14692" y="24857"/>
                    <a:pt x="14732" y="24790"/>
                    <a:pt x="14771" y="24751"/>
                  </a:cubicBezTo>
                  <a:cubicBezTo>
                    <a:pt x="14732" y="24327"/>
                    <a:pt x="14692" y="23890"/>
                    <a:pt x="14652" y="23467"/>
                  </a:cubicBezTo>
                  <a:lnTo>
                    <a:pt x="18318" y="23467"/>
                  </a:lnTo>
                  <a:cubicBezTo>
                    <a:pt x="18318" y="23705"/>
                    <a:pt x="18332" y="23838"/>
                    <a:pt x="18318" y="23970"/>
                  </a:cubicBezTo>
                  <a:cubicBezTo>
                    <a:pt x="18318" y="24102"/>
                    <a:pt x="18265" y="24248"/>
                    <a:pt x="18279" y="24380"/>
                  </a:cubicBezTo>
                  <a:cubicBezTo>
                    <a:pt x="18305" y="24685"/>
                    <a:pt x="18636" y="24896"/>
                    <a:pt x="19020" y="24896"/>
                  </a:cubicBezTo>
                  <a:cubicBezTo>
                    <a:pt x="19364" y="24883"/>
                    <a:pt x="19576" y="24685"/>
                    <a:pt x="19562" y="24327"/>
                  </a:cubicBezTo>
                  <a:cubicBezTo>
                    <a:pt x="19549" y="24063"/>
                    <a:pt x="19483" y="23798"/>
                    <a:pt x="19443" y="23520"/>
                  </a:cubicBezTo>
                  <a:lnTo>
                    <a:pt x="22858" y="23520"/>
                  </a:lnTo>
                  <a:cubicBezTo>
                    <a:pt x="22937" y="24036"/>
                    <a:pt x="23004" y="24486"/>
                    <a:pt x="23096" y="25002"/>
                  </a:cubicBezTo>
                  <a:cubicBezTo>
                    <a:pt x="23507" y="24976"/>
                    <a:pt x="23837" y="24949"/>
                    <a:pt x="24248" y="24923"/>
                  </a:cubicBezTo>
                  <a:lnTo>
                    <a:pt x="24248" y="23533"/>
                  </a:lnTo>
                  <a:cubicBezTo>
                    <a:pt x="25095" y="23586"/>
                    <a:pt x="25862" y="23652"/>
                    <a:pt x="26657" y="23705"/>
                  </a:cubicBezTo>
                  <a:cubicBezTo>
                    <a:pt x="26762" y="25465"/>
                    <a:pt x="26868" y="27186"/>
                    <a:pt x="26974" y="28973"/>
                  </a:cubicBezTo>
                  <a:cubicBezTo>
                    <a:pt x="26630" y="28999"/>
                    <a:pt x="26299" y="29039"/>
                    <a:pt x="25982" y="29039"/>
                  </a:cubicBezTo>
                  <a:cubicBezTo>
                    <a:pt x="25598" y="29039"/>
                    <a:pt x="25214" y="28973"/>
                    <a:pt x="24830" y="28973"/>
                  </a:cubicBezTo>
                  <a:cubicBezTo>
                    <a:pt x="20727" y="29012"/>
                    <a:pt x="16637" y="29065"/>
                    <a:pt x="12534" y="29118"/>
                  </a:cubicBezTo>
                  <a:lnTo>
                    <a:pt x="11634" y="29118"/>
                  </a:lnTo>
                  <a:cubicBezTo>
                    <a:pt x="11727" y="27318"/>
                    <a:pt x="12137" y="25664"/>
                    <a:pt x="11952" y="23983"/>
                  </a:cubicBezTo>
                  <a:cubicBezTo>
                    <a:pt x="11886" y="23970"/>
                    <a:pt x="11820" y="23957"/>
                    <a:pt x="11754" y="23943"/>
                  </a:cubicBezTo>
                  <a:cubicBezTo>
                    <a:pt x="11714" y="24063"/>
                    <a:pt x="11634" y="24168"/>
                    <a:pt x="11608" y="24301"/>
                  </a:cubicBezTo>
                  <a:cubicBezTo>
                    <a:pt x="11489" y="24976"/>
                    <a:pt x="11330" y="25651"/>
                    <a:pt x="11277" y="26326"/>
                  </a:cubicBezTo>
                  <a:cubicBezTo>
                    <a:pt x="10999" y="29979"/>
                    <a:pt x="10734" y="33632"/>
                    <a:pt x="10470" y="37271"/>
                  </a:cubicBezTo>
                  <a:cubicBezTo>
                    <a:pt x="10417" y="38118"/>
                    <a:pt x="10377" y="38979"/>
                    <a:pt x="10298" y="39812"/>
                  </a:cubicBezTo>
                  <a:cubicBezTo>
                    <a:pt x="10059" y="42367"/>
                    <a:pt x="9689" y="44908"/>
                    <a:pt x="9596" y="47449"/>
                  </a:cubicBezTo>
                  <a:cubicBezTo>
                    <a:pt x="9451" y="51234"/>
                    <a:pt x="8749" y="54940"/>
                    <a:pt x="8418" y="58686"/>
                  </a:cubicBezTo>
                  <a:cubicBezTo>
                    <a:pt x="8246" y="60790"/>
                    <a:pt x="8299" y="63398"/>
                    <a:pt x="8087" y="65502"/>
                  </a:cubicBezTo>
                  <a:cubicBezTo>
                    <a:pt x="8048" y="65859"/>
                    <a:pt x="8114" y="66230"/>
                    <a:pt x="8140" y="66601"/>
                  </a:cubicBezTo>
                  <a:lnTo>
                    <a:pt x="8352" y="66601"/>
                  </a:lnTo>
                  <a:cubicBezTo>
                    <a:pt x="9080" y="62683"/>
                    <a:pt x="8921" y="58183"/>
                    <a:pt x="9504" y="54226"/>
                  </a:cubicBezTo>
                  <a:cubicBezTo>
                    <a:pt x="16108" y="54146"/>
                    <a:pt x="22620" y="54067"/>
                    <a:pt x="29171" y="53987"/>
                  </a:cubicBezTo>
                  <a:cubicBezTo>
                    <a:pt x="29621" y="58329"/>
                    <a:pt x="30058" y="62604"/>
                    <a:pt x="30495" y="66852"/>
                  </a:cubicBezTo>
                  <a:cubicBezTo>
                    <a:pt x="29716" y="66883"/>
                    <a:pt x="28946" y="66897"/>
                    <a:pt x="28183" y="66897"/>
                  </a:cubicBezTo>
                  <a:cubicBezTo>
                    <a:pt x="26366" y="66897"/>
                    <a:pt x="24589" y="66818"/>
                    <a:pt x="22818" y="66706"/>
                  </a:cubicBezTo>
                  <a:cubicBezTo>
                    <a:pt x="22779" y="66548"/>
                    <a:pt x="22752" y="66495"/>
                    <a:pt x="22752" y="66442"/>
                  </a:cubicBezTo>
                  <a:cubicBezTo>
                    <a:pt x="22818" y="65251"/>
                    <a:pt x="22858" y="64046"/>
                    <a:pt x="22951" y="62842"/>
                  </a:cubicBezTo>
                  <a:cubicBezTo>
                    <a:pt x="23070" y="61174"/>
                    <a:pt x="21614" y="59109"/>
                    <a:pt x="19576" y="58884"/>
                  </a:cubicBezTo>
                  <a:cubicBezTo>
                    <a:pt x="19461" y="58872"/>
                    <a:pt x="19348" y="58866"/>
                    <a:pt x="19236" y="58866"/>
                  </a:cubicBezTo>
                  <a:cubicBezTo>
                    <a:pt x="18022" y="58866"/>
                    <a:pt x="16956" y="59576"/>
                    <a:pt x="16677" y="60764"/>
                  </a:cubicBezTo>
                  <a:cubicBezTo>
                    <a:pt x="16465" y="61611"/>
                    <a:pt x="16373" y="62498"/>
                    <a:pt x="16320" y="63358"/>
                  </a:cubicBezTo>
                  <a:cubicBezTo>
                    <a:pt x="16293" y="64179"/>
                    <a:pt x="16386" y="64999"/>
                    <a:pt x="16412" y="65833"/>
                  </a:cubicBezTo>
                  <a:cubicBezTo>
                    <a:pt x="16426" y="66058"/>
                    <a:pt x="16386" y="66296"/>
                    <a:pt x="16359" y="66601"/>
                  </a:cubicBezTo>
                  <a:cubicBezTo>
                    <a:pt x="14963" y="66912"/>
                    <a:pt x="13547" y="67002"/>
                    <a:pt x="12069" y="67002"/>
                  </a:cubicBezTo>
                  <a:cubicBezTo>
                    <a:pt x="10079" y="67002"/>
                    <a:pt x="7975" y="66840"/>
                    <a:pt x="5650" y="66840"/>
                  </a:cubicBezTo>
                  <a:cubicBezTo>
                    <a:pt x="3906" y="66840"/>
                    <a:pt x="2038" y="66931"/>
                    <a:pt x="1" y="67249"/>
                  </a:cubicBezTo>
                  <a:cubicBezTo>
                    <a:pt x="371" y="67315"/>
                    <a:pt x="742" y="67395"/>
                    <a:pt x="1126" y="67395"/>
                  </a:cubicBezTo>
                  <a:cubicBezTo>
                    <a:pt x="2184" y="67395"/>
                    <a:pt x="3249" y="67371"/>
                    <a:pt x="4312" y="67371"/>
                  </a:cubicBezTo>
                  <a:cubicBezTo>
                    <a:pt x="4843" y="67371"/>
                    <a:pt x="5374" y="67377"/>
                    <a:pt x="5904" y="67395"/>
                  </a:cubicBezTo>
                  <a:cubicBezTo>
                    <a:pt x="6133" y="67401"/>
                    <a:pt x="6362" y="67404"/>
                    <a:pt x="6591" y="67404"/>
                  </a:cubicBezTo>
                  <a:cubicBezTo>
                    <a:pt x="7887" y="67404"/>
                    <a:pt x="9183" y="67317"/>
                    <a:pt x="10479" y="67317"/>
                  </a:cubicBezTo>
                  <a:cubicBezTo>
                    <a:pt x="10846" y="67317"/>
                    <a:pt x="11214" y="67324"/>
                    <a:pt x="11582" y="67342"/>
                  </a:cubicBezTo>
                  <a:cubicBezTo>
                    <a:pt x="11978" y="67358"/>
                    <a:pt x="12376" y="67364"/>
                    <a:pt x="12773" y="67364"/>
                  </a:cubicBezTo>
                  <a:cubicBezTo>
                    <a:pt x="14410" y="67364"/>
                    <a:pt x="16052" y="67254"/>
                    <a:pt x="17689" y="67254"/>
                  </a:cubicBezTo>
                  <a:cubicBezTo>
                    <a:pt x="17934" y="67254"/>
                    <a:pt x="18179" y="67257"/>
                    <a:pt x="18424" y="67262"/>
                  </a:cubicBezTo>
                  <a:cubicBezTo>
                    <a:pt x="19116" y="67279"/>
                    <a:pt x="19811" y="67284"/>
                    <a:pt x="20505" y="67284"/>
                  </a:cubicBezTo>
                  <a:cubicBezTo>
                    <a:pt x="21432" y="67284"/>
                    <a:pt x="22359" y="67276"/>
                    <a:pt x="23282" y="67276"/>
                  </a:cubicBezTo>
                  <a:cubicBezTo>
                    <a:pt x="25452" y="67289"/>
                    <a:pt x="27609" y="67289"/>
                    <a:pt x="29780" y="67302"/>
                  </a:cubicBezTo>
                  <a:cubicBezTo>
                    <a:pt x="30058" y="67315"/>
                    <a:pt x="30323" y="67368"/>
                    <a:pt x="30601" y="67408"/>
                  </a:cubicBezTo>
                  <a:cubicBezTo>
                    <a:pt x="30682" y="67420"/>
                    <a:pt x="30783" y="67492"/>
                    <a:pt x="30861" y="67492"/>
                  </a:cubicBezTo>
                  <a:cubicBezTo>
                    <a:pt x="30872" y="67492"/>
                    <a:pt x="30882" y="67491"/>
                    <a:pt x="30892" y="67487"/>
                  </a:cubicBezTo>
                  <a:cubicBezTo>
                    <a:pt x="31468" y="67298"/>
                    <a:pt x="32052" y="67260"/>
                    <a:pt x="32641" y="67260"/>
                  </a:cubicBezTo>
                  <a:cubicBezTo>
                    <a:pt x="33028" y="67260"/>
                    <a:pt x="33416" y="67277"/>
                    <a:pt x="33805" y="67277"/>
                  </a:cubicBezTo>
                  <a:cubicBezTo>
                    <a:pt x="33857" y="67277"/>
                    <a:pt x="33910" y="67276"/>
                    <a:pt x="33962" y="67276"/>
                  </a:cubicBezTo>
                  <a:lnTo>
                    <a:pt x="38026" y="67276"/>
                  </a:lnTo>
                  <a:cubicBezTo>
                    <a:pt x="38026" y="67209"/>
                    <a:pt x="38026" y="67130"/>
                    <a:pt x="38026" y="67051"/>
                  </a:cubicBezTo>
                  <a:cubicBezTo>
                    <a:pt x="35696" y="67011"/>
                    <a:pt x="33367" y="66958"/>
                    <a:pt x="31037" y="66918"/>
                  </a:cubicBezTo>
                  <a:cubicBezTo>
                    <a:pt x="30945" y="65727"/>
                    <a:pt x="30892" y="64668"/>
                    <a:pt x="30786" y="63596"/>
                  </a:cubicBezTo>
                  <a:cubicBezTo>
                    <a:pt x="30482" y="60698"/>
                    <a:pt x="30124" y="57812"/>
                    <a:pt x="29859" y="54914"/>
                  </a:cubicBezTo>
                  <a:cubicBezTo>
                    <a:pt x="29634" y="52558"/>
                    <a:pt x="29515" y="50202"/>
                    <a:pt x="29343" y="47846"/>
                  </a:cubicBezTo>
                  <a:cubicBezTo>
                    <a:pt x="29290" y="46973"/>
                    <a:pt x="29224" y="46099"/>
                    <a:pt x="29158" y="45226"/>
                  </a:cubicBezTo>
                  <a:cubicBezTo>
                    <a:pt x="29092" y="44379"/>
                    <a:pt x="29026" y="43532"/>
                    <a:pt x="28959" y="42685"/>
                  </a:cubicBezTo>
                  <a:cubicBezTo>
                    <a:pt x="28814" y="40712"/>
                    <a:pt x="28682" y="38740"/>
                    <a:pt x="28523" y="36768"/>
                  </a:cubicBezTo>
                  <a:cubicBezTo>
                    <a:pt x="28390" y="34889"/>
                    <a:pt x="28271" y="32996"/>
                    <a:pt x="28086" y="31104"/>
                  </a:cubicBezTo>
                  <a:cubicBezTo>
                    <a:pt x="27940" y="29714"/>
                    <a:pt x="27662" y="28337"/>
                    <a:pt x="27464" y="26961"/>
                  </a:cubicBezTo>
                  <a:cubicBezTo>
                    <a:pt x="27305" y="25889"/>
                    <a:pt x="27159" y="24804"/>
                    <a:pt x="27001" y="23692"/>
                  </a:cubicBezTo>
                  <a:cubicBezTo>
                    <a:pt x="27371" y="23665"/>
                    <a:pt x="27676" y="23665"/>
                    <a:pt x="27967" y="23626"/>
                  </a:cubicBezTo>
                  <a:cubicBezTo>
                    <a:pt x="28536" y="23546"/>
                    <a:pt x="28933" y="23163"/>
                    <a:pt x="28920" y="22660"/>
                  </a:cubicBezTo>
                  <a:cubicBezTo>
                    <a:pt x="28920" y="21985"/>
                    <a:pt x="28893" y="21296"/>
                    <a:pt x="28867" y="20621"/>
                  </a:cubicBezTo>
                  <a:cubicBezTo>
                    <a:pt x="28840" y="19814"/>
                    <a:pt x="28721" y="19695"/>
                    <a:pt x="27901" y="19629"/>
                  </a:cubicBezTo>
                  <a:cubicBezTo>
                    <a:pt x="27239" y="19563"/>
                    <a:pt x="26564" y="19523"/>
                    <a:pt x="25823" y="19457"/>
                  </a:cubicBezTo>
                  <a:cubicBezTo>
                    <a:pt x="25823" y="18398"/>
                    <a:pt x="25796" y="17392"/>
                    <a:pt x="25836" y="16373"/>
                  </a:cubicBezTo>
                  <a:cubicBezTo>
                    <a:pt x="25862" y="15910"/>
                    <a:pt x="25809" y="15513"/>
                    <a:pt x="25412" y="15115"/>
                  </a:cubicBezTo>
                  <a:lnTo>
                    <a:pt x="23427" y="15115"/>
                  </a:lnTo>
                  <a:lnTo>
                    <a:pt x="23427" y="11211"/>
                  </a:lnTo>
                  <a:cubicBezTo>
                    <a:pt x="24274" y="11065"/>
                    <a:pt x="24420" y="10933"/>
                    <a:pt x="24393" y="10338"/>
                  </a:cubicBezTo>
                  <a:cubicBezTo>
                    <a:pt x="24380" y="9742"/>
                    <a:pt x="24314" y="9702"/>
                    <a:pt x="23136" y="9530"/>
                  </a:cubicBezTo>
                  <a:cubicBezTo>
                    <a:pt x="23070" y="8445"/>
                    <a:pt x="22567" y="7492"/>
                    <a:pt x="21932" y="6632"/>
                  </a:cubicBezTo>
                  <a:cubicBezTo>
                    <a:pt x="21243" y="5705"/>
                    <a:pt x="20158" y="5414"/>
                    <a:pt x="19139" y="5335"/>
                  </a:cubicBezTo>
                  <a:cubicBezTo>
                    <a:pt x="18848" y="4752"/>
                    <a:pt x="19324" y="438"/>
                    <a:pt x="18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2870625" y="3647225"/>
              <a:ext cx="88350" cy="118700"/>
            </a:xfrm>
            <a:custGeom>
              <a:avLst/>
              <a:gdLst/>
              <a:ahLst/>
              <a:cxnLst/>
              <a:rect l="l" t="t" r="r" b="b"/>
              <a:pathLst>
                <a:path w="3534" h="4748" extrusionOk="0">
                  <a:moveTo>
                    <a:pt x="1482" y="407"/>
                  </a:moveTo>
                  <a:cubicBezTo>
                    <a:pt x="1774" y="1016"/>
                    <a:pt x="1482" y="1624"/>
                    <a:pt x="1562" y="2273"/>
                  </a:cubicBezTo>
                  <a:lnTo>
                    <a:pt x="476" y="2273"/>
                  </a:lnTo>
                  <a:cubicBezTo>
                    <a:pt x="437" y="1677"/>
                    <a:pt x="384" y="1082"/>
                    <a:pt x="344" y="407"/>
                  </a:cubicBezTo>
                  <a:close/>
                  <a:moveTo>
                    <a:pt x="2819" y="407"/>
                  </a:moveTo>
                  <a:cubicBezTo>
                    <a:pt x="2779" y="1042"/>
                    <a:pt x="2740" y="1651"/>
                    <a:pt x="2700" y="2286"/>
                  </a:cubicBezTo>
                  <a:lnTo>
                    <a:pt x="2118" y="2286"/>
                  </a:lnTo>
                  <a:lnTo>
                    <a:pt x="2118" y="407"/>
                  </a:lnTo>
                  <a:close/>
                  <a:moveTo>
                    <a:pt x="2700" y="2696"/>
                  </a:moveTo>
                  <a:cubicBezTo>
                    <a:pt x="2660" y="3173"/>
                    <a:pt x="2634" y="3636"/>
                    <a:pt x="2594" y="4126"/>
                  </a:cubicBezTo>
                  <a:cubicBezTo>
                    <a:pt x="2369" y="4139"/>
                    <a:pt x="2224" y="4152"/>
                    <a:pt x="2038" y="4152"/>
                  </a:cubicBezTo>
                  <a:cubicBezTo>
                    <a:pt x="2025" y="4007"/>
                    <a:pt x="1985" y="3901"/>
                    <a:pt x="1999" y="3795"/>
                  </a:cubicBezTo>
                  <a:cubicBezTo>
                    <a:pt x="2025" y="3451"/>
                    <a:pt x="2065" y="3107"/>
                    <a:pt x="2118" y="2696"/>
                  </a:cubicBezTo>
                  <a:close/>
                  <a:moveTo>
                    <a:pt x="1337" y="2710"/>
                  </a:moveTo>
                  <a:cubicBezTo>
                    <a:pt x="1588" y="4073"/>
                    <a:pt x="1509" y="4218"/>
                    <a:pt x="503" y="4218"/>
                  </a:cubicBezTo>
                  <a:lnTo>
                    <a:pt x="503" y="2776"/>
                  </a:lnTo>
                  <a:cubicBezTo>
                    <a:pt x="781" y="2749"/>
                    <a:pt x="1059" y="2736"/>
                    <a:pt x="1337" y="2710"/>
                  </a:cubicBezTo>
                  <a:close/>
                  <a:moveTo>
                    <a:pt x="1664" y="0"/>
                  </a:moveTo>
                  <a:cubicBezTo>
                    <a:pt x="873" y="0"/>
                    <a:pt x="384" y="102"/>
                    <a:pt x="0" y="314"/>
                  </a:cubicBezTo>
                  <a:lnTo>
                    <a:pt x="0" y="4523"/>
                  </a:lnTo>
                  <a:cubicBezTo>
                    <a:pt x="609" y="4576"/>
                    <a:pt x="1125" y="4629"/>
                    <a:pt x="1760" y="4695"/>
                  </a:cubicBezTo>
                  <a:cubicBezTo>
                    <a:pt x="1893" y="4534"/>
                    <a:pt x="2054" y="4471"/>
                    <a:pt x="2233" y="4471"/>
                  </a:cubicBezTo>
                  <a:cubicBezTo>
                    <a:pt x="2483" y="4471"/>
                    <a:pt x="2770" y="4594"/>
                    <a:pt x="3071" y="4748"/>
                  </a:cubicBezTo>
                  <a:cubicBezTo>
                    <a:pt x="3282" y="4113"/>
                    <a:pt x="3269" y="3517"/>
                    <a:pt x="3269" y="2935"/>
                  </a:cubicBezTo>
                  <a:cubicBezTo>
                    <a:pt x="3269" y="1982"/>
                    <a:pt x="3137" y="1029"/>
                    <a:pt x="3534" y="116"/>
                  </a:cubicBezTo>
                  <a:cubicBezTo>
                    <a:pt x="2763" y="39"/>
                    <a:pt x="2155" y="0"/>
                    <a:pt x="16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2870625" y="3441500"/>
              <a:ext cx="74125" cy="101750"/>
            </a:xfrm>
            <a:custGeom>
              <a:avLst/>
              <a:gdLst/>
              <a:ahLst/>
              <a:cxnLst/>
              <a:rect l="l" t="t" r="r" b="b"/>
              <a:pathLst>
                <a:path w="2965" h="4070" extrusionOk="0">
                  <a:moveTo>
                    <a:pt x="2104" y="364"/>
                  </a:moveTo>
                  <a:cubicBezTo>
                    <a:pt x="2382" y="774"/>
                    <a:pt x="2237" y="1184"/>
                    <a:pt x="2210" y="1608"/>
                  </a:cubicBezTo>
                  <a:cubicBezTo>
                    <a:pt x="2051" y="1621"/>
                    <a:pt x="1919" y="1621"/>
                    <a:pt x="1813" y="1634"/>
                  </a:cubicBezTo>
                  <a:cubicBezTo>
                    <a:pt x="1575" y="1409"/>
                    <a:pt x="1721" y="761"/>
                    <a:pt x="2104" y="364"/>
                  </a:cubicBezTo>
                  <a:close/>
                  <a:moveTo>
                    <a:pt x="1218" y="390"/>
                  </a:moveTo>
                  <a:cubicBezTo>
                    <a:pt x="1350" y="1330"/>
                    <a:pt x="1271" y="1542"/>
                    <a:pt x="715" y="1648"/>
                  </a:cubicBezTo>
                  <a:cubicBezTo>
                    <a:pt x="688" y="1237"/>
                    <a:pt x="649" y="840"/>
                    <a:pt x="609" y="390"/>
                  </a:cubicBezTo>
                  <a:close/>
                  <a:moveTo>
                    <a:pt x="2051" y="1978"/>
                  </a:moveTo>
                  <a:cubicBezTo>
                    <a:pt x="2091" y="2018"/>
                    <a:pt x="2144" y="2071"/>
                    <a:pt x="2197" y="2111"/>
                  </a:cubicBezTo>
                  <a:cubicBezTo>
                    <a:pt x="2078" y="2548"/>
                    <a:pt x="2303" y="3050"/>
                    <a:pt x="1946" y="3514"/>
                  </a:cubicBezTo>
                  <a:cubicBezTo>
                    <a:pt x="1496" y="3143"/>
                    <a:pt x="1668" y="2693"/>
                    <a:pt x="1668" y="2283"/>
                  </a:cubicBezTo>
                  <a:cubicBezTo>
                    <a:pt x="1668" y="2190"/>
                    <a:pt x="1919" y="2084"/>
                    <a:pt x="2051" y="1978"/>
                  </a:cubicBezTo>
                  <a:close/>
                  <a:moveTo>
                    <a:pt x="768" y="2045"/>
                  </a:moveTo>
                  <a:cubicBezTo>
                    <a:pt x="1257" y="2455"/>
                    <a:pt x="1138" y="2931"/>
                    <a:pt x="1112" y="3381"/>
                  </a:cubicBezTo>
                  <a:cubicBezTo>
                    <a:pt x="1099" y="3421"/>
                    <a:pt x="940" y="3461"/>
                    <a:pt x="675" y="3567"/>
                  </a:cubicBezTo>
                  <a:cubicBezTo>
                    <a:pt x="715" y="2958"/>
                    <a:pt x="741" y="2508"/>
                    <a:pt x="768" y="2045"/>
                  </a:cubicBezTo>
                  <a:close/>
                  <a:moveTo>
                    <a:pt x="1067" y="1"/>
                  </a:moveTo>
                  <a:cubicBezTo>
                    <a:pt x="808" y="1"/>
                    <a:pt x="547" y="32"/>
                    <a:pt x="278" y="99"/>
                  </a:cubicBezTo>
                  <a:cubicBezTo>
                    <a:pt x="0" y="1237"/>
                    <a:pt x="119" y="2389"/>
                    <a:pt x="132" y="3527"/>
                  </a:cubicBezTo>
                  <a:cubicBezTo>
                    <a:pt x="132" y="3817"/>
                    <a:pt x="321" y="3891"/>
                    <a:pt x="579" y="3891"/>
                  </a:cubicBezTo>
                  <a:cubicBezTo>
                    <a:pt x="626" y="3891"/>
                    <a:pt x="676" y="3888"/>
                    <a:pt x="728" y="3884"/>
                  </a:cubicBezTo>
                  <a:cubicBezTo>
                    <a:pt x="1040" y="3857"/>
                    <a:pt x="1359" y="3778"/>
                    <a:pt x="1680" y="3778"/>
                  </a:cubicBezTo>
                  <a:cubicBezTo>
                    <a:pt x="1972" y="3778"/>
                    <a:pt x="2265" y="3843"/>
                    <a:pt x="2554" y="4070"/>
                  </a:cubicBezTo>
                  <a:cubicBezTo>
                    <a:pt x="2634" y="3858"/>
                    <a:pt x="2766" y="3673"/>
                    <a:pt x="2753" y="3514"/>
                  </a:cubicBezTo>
                  <a:cubicBezTo>
                    <a:pt x="2647" y="2455"/>
                    <a:pt x="2965" y="1370"/>
                    <a:pt x="2581" y="311"/>
                  </a:cubicBezTo>
                  <a:cubicBezTo>
                    <a:pt x="2065" y="118"/>
                    <a:pt x="1571" y="1"/>
                    <a:pt x="1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2866975" y="3256350"/>
              <a:ext cx="83075" cy="105900"/>
            </a:xfrm>
            <a:custGeom>
              <a:avLst/>
              <a:gdLst/>
              <a:ahLst/>
              <a:cxnLst/>
              <a:rect l="l" t="t" r="r" b="b"/>
              <a:pathLst>
                <a:path w="3323" h="4236" extrusionOk="0">
                  <a:moveTo>
                    <a:pt x="1430" y="490"/>
                  </a:moveTo>
                  <a:lnTo>
                    <a:pt x="1430" y="1893"/>
                  </a:lnTo>
                  <a:cubicBezTo>
                    <a:pt x="1218" y="1920"/>
                    <a:pt x="1046" y="1933"/>
                    <a:pt x="781" y="1959"/>
                  </a:cubicBezTo>
                  <a:cubicBezTo>
                    <a:pt x="768" y="1417"/>
                    <a:pt x="437" y="980"/>
                    <a:pt x="768" y="490"/>
                  </a:cubicBezTo>
                  <a:close/>
                  <a:moveTo>
                    <a:pt x="2727" y="451"/>
                  </a:moveTo>
                  <a:lnTo>
                    <a:pt x="2727" y="1893"/>
                  </a:lnTo>
                  <a:cubicBezTo>
                    <a:pt x="2462" y="1920"/>
                    <a:pt x="2250" y="1933"/>
                    <a:pt x="1986" y="1959"/>
                  </a:cubicBezTo>
                  <a:lnTo>
                    <a:pt x="1986" y="490"/>
                  </a:lnTo>
                  <a:cubicBezTo>
                    <a:pt x="2197" y="477"/>
                    <a:pt x="2436" y="464"/>
                    <a:pt x="2727" y="451"/>
                  </a:cubicBezTo>
                  <a:close/>
                  <a:moveTo>
                    <a:pt x="728" y="2317"/>
                  </a:moveTo>
                  <a:cubicBezTo>
                    <a:pt x="953" y="2356"/>
                    <a:pt x="1099" y="2396"/>
                    <a:pt x="1205" y="2409"/>
                  </a:cubicBezTo>
                  <a:cubicBezTo>
                    <a:pt x="1245" y="2489"/>
                    <a:pt x="1271" y="2515"/>
                    <a:pt x="1271" y="2542"/>
                  </a:cubicBezTo>
                  <a:cubicBezTo>
                    <a:pt x="1271" y="2886"/>
                    <a:pt x="1271" y="3230"/>
                    <a:pt x="1271" y="3614"/>
                  </a:cubicBezTo>
                  <a:cubicBezTo>
                    <a:pt x="1072" y="3627"/>
                    <a:pt x="900" y="3627"/>
                    <a:pt x="636" y="3654"/>
                  </a:cubicBezTo>
                  <a:cubicBezTo>
                    <a:pt x="675" y="3204"/>
                    <a:pt x="702" y="2793"/>
                    <a:pt x="728" y="2317"/>
                  </a:cubicBezTo>
                  <a:close/>
                  <a:moveTo>
                    <a:pt x="212" y="1"/>
                  </a:moveTo>
                  <a:cubicBezTo>
                    <a:pt x="0" y="1377"/>
                    <a:pt x="53" y="2687"/>
                    <a:pt x="120" y="4077"/>
                  </a:cubicBezTo>
                  <a:cubicBezTo>
                    <a:pt x="301" y="4043"/>
                    <a:pt x="479" y="4033"/>
                    <a:pt x="654" y="4033"/>
                  </a:cubicBezTo>
                  <a:cubicBezTo>
                    <a:pt x="922" y="4033"/>
                    <a:pt x="1183" y="4057"/>
                    <a:pt x="1446" y="4057"/>
                  </a:cubicBezTo>
                  <a:cubicBezTo>
                    <a:pt x="1812" y="4057"/>
                    <a:pt x="2181" y="4010"/>
                    <a:pt x="2568" y="3786"/>
                  </a:cubicBezTo>
                  <a:cubicBezTo>
                    <a:pt x="2250" y="3680"/>
                    <a:pt x="2092" y="3614"/>
                    <a:pt x="1880" y="3548"/>
                  </a:cubicBezTo>
                  <a:cubicBezTo>
                    <a:pt x="1783" y="2705"/>
                    <a:pt x="1842" y="2380"/>
                    <a:pt x="2186" y="2380"/>
                  </a:cubicBezTo>
                  <a:cubicBezTo>
                    <a:pt x="2313" y="2380"/>
                    <a:pt x="2478" y="2424"/>
                    <a:pt x="2687" y="2502"/>
                  </a:cubicBezTo>
                  <a:cubicBezTo>
                    <a:pt x="2687" y="2965"/>
                    <a:pt x="2674" y="3442"/>
                    <a:pt x="2700" y="3905"/>
                  </a:cubicBezTo>
                  <a:cubicBezTo>
                    <a:pt x="2700" y="4024"/>
                    <a:pt x="2859" y="4130"/>
                    <a:pt x="2952" y="4236"/>
                  </a:cubicBezTo>
                  <a:cubicBezTo>
                    <a:pt x="3058" y="4143"/>
                    <a:pt x="3243" y="4037"/>
                    <a:pt x="3243" y="3931"/>
                  </a:cubicBezTo>
                  <a:cubicBezTo>
                    <a:pt x="3296" y="2926"/>
                    <a:pt x="3322" y="1906"/>
                    <a:pt x="3322" y="901"/>
                  </a:cubicBezTo>
                  <a:cubicBezTo>
                    <a:pt x="3322" y="596"/>
                    <a:pt x="3203" y="252"/>
                    <a:pt x="2846" y="212"/>
                  </a:cubicBezTo>
                  <a:cubicBezTo>
                    <a:pt x="1986" y="106"/>
                    <a:pt x="1125" y="67"/>
                    <a:pt x="2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2856050" y="2759300"/>
              <a:ext cx="99550" cy="76800"/>
            </a:xfrm>
            <a:custGeom>
              <a:avLst/>
              <a:gdLst/>
              <a:ahLst/>
              <a:cxnLst/>
              <a:rect l="l" t="t" r="r" b="b"/>
              <a:pathLst>
                <a:path w="3982" h="3072" extrusionOk="0">
                  <a:moveTo>
                    <a:pt x="2188" y="360"/>
                  </a:moveTo>
                  <a:cubicBezTo>
                    <a:pt x="2688" y="360"/>
                    <a:pt x="3310" y="948"/>
                    <a:pt x="3323" y="1446"/>
                  </a:cubicBezTo>
                  <a:cubicBezTo>
                    <a:pt x="3349" y="2094"/>
                    <a:pt x="2846" y="2505"/>
                    <a:pt x="2039" y="2505"/>
                  </a:cubicBezTo>
                  <a:cubicBezTo>
                    <a:pt x="1324" y="2505"/>
                    <a:pt x="782" y="2121"/>
                    <a:pt x="782" y="1605"/>
                  </a:cubicBezTo>
                  <a:cubicBezTo>
                    <a:pt x="782" y="943"/>
                    <a:pt x="1417" y="374"/>
                    <a:pt x="2171" y="361"/>
                  </a:cubicBezTo>
                  <a:cubicBezTo>
                    <a:pt x="2177" y="360"/>
                    <a:pt x="2182" y="360"/>
                    <a:pt x="2188" y="360"/>
                  </a:cubicBezTo>
                  <a:close/>
                  <a:moveTo>
                    <a:pt x="1905" y="1"/>
                  </a:moveTo>
                  <a:cubicBezTo>
                    <a:pt x="1283" y="1"/>
                    <a:pt x="724" y="186"/>
                    <a:pt x="477" y="890"/>
                  </a:cubicBezTo>
                  <a:cubicBezTo>
                    <a:pt x="1" y="2266"/>
                    <a:pt x="808" y="2928"/>
                    <a:pt x="2105" y="3061"/>
                  </a:cubicBezTo>
                  <a:cubicBezTo>
                    <a:pt x="2177" y="3068"/>
                    <a:pt x="2247" y="3072"/>
                    <a:pt x="2315" y="3072"/>
                  </a:cubicBezTo>
                  <a:cubicBezTo>
                    <a:pt x="3082" y="3072"/>
                    <a:pt x="3639" y="2611"/>
                    <a:pt x="3773" y="2028"/>
                  </a:cubicBezTo>
                  <a:cubicBezTo>
                    <a:pt x="3982" y="1100"/>
                    <a:pt x="3067" y="3"/>
                    <a:pt x="2074" y="3"/>
                  </a:cubicBezTo>
                  <a:cubicBezTo>
                    <a:pt x="2062" y="3"/>
                    <a:pt x="2051" y="3"/>
                    <a:pt x="2039" y="3"/>
                  </a:cubicBezTo>
                  <a:cubicBezTo>
                    <a:pt x="1994" y="1"/>
                    <a:pt x="1949" y="1"/>
                    <a:pt x="19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2" name="Google Shape;352;p14"/>
          <p:cNvSpPr/>
          <p:nvPr/>
        </p:nvSpPr>
        <p:spPr>
          <a:xfrm>
            <a:off x="7900301" y="6316938"/>
            <a:ext cx="5574785" cy="693429"/>
          </a:xfrm>
          <a:custGeom>
            <a:avLst/>
            <a:gdLst/>
            <a:ahLst/>
            <a:cxnLst/>
            <a:rect l="l" t="t" r="r" b="b"/>
            <a:pathLst>
              <a:path w="109848" h="28112" extrusionOk="0">
                <a:moveTo>
                  <a:pt x="54924" y="1"/>
                </a:moveTo>
                <a:cubicBezTo>
                  <a:pt x="24587" y="1"/>
                  <a:pt x="0" y="12586"/>
                  <a:pt x="0" y="28111"/>
                </a:cubicBezTo>
                <a:lnTo>
                  <a:pt x="109847" y="28111"/>
                </a:lnTo>
                <a:cubicBezTo>
                  <a:pt x="109847" y="12586"/>
                  <a:pt x="85261" y="1"/>
                  <a:pt x="54924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4"/>
          <p:cNvSpPr/>
          <p:nvPr/>
        </p:nvSpPr>
        <p:spPr>
          <a:xfrm>
            <a:off x="3933268" y="134034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4"/>
          <p:cNvSpPr/>
          <p:nvPr/>
        </p:nvSpPr>
        <p:spPr>
          <a:xfrm>
            <a:off x="4953301" y="568701"/>
            <a:ext cx="502844" cy="302569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4"/>
          <p:cNvSpPr/>
          <p:nvPr/>
        </p:nvSpPr>
        <p:spPr>
          <a:xfrm>
            <a:off x="3259766" y="635185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6" name="Google Shape;356;p14"/>
          <p:cNvGrpSpPr/>
          <p:nvPr/>
        </p:nvGrpSpPr>
        <p:grpSpPr>
          <a:xfrm>
            <a:off x="9198665" y="6452098"/>
            <a:ext cx="1900755" cy="397876"/>
            <a:chOff x="695374" y="3410298"/>
            <a:chExt cx="1425566" cy="298407"/>
          </a:xfrm>
        </p:grpSpPr>
        <p:sp>
          <p:nvSpPr>
            <p:cNvPr id="357" name="Google Shape;357;p14"/>
            <p:cNvSpPr/>
            <p:nvPr/>
          </p:nvSpPr>
          <p:spPr>
            <a:xfrm>
              <a:off x="1555024" y="3416294"/>
              <a:ext cx="565916" cy="190503"/>
            </a:xfrm>
            <a:custGeom>
              <a:avLst/>
              <a:gdLst/>
              <a:ahLst/>
              <a:cxnLst/>
              <a:rect l="l" t="t" r="r" b="b"/>
              <a:pathLst>
                <a:path w="16799" h="5655" extrusionOk="0">
                  <a:moveTo>
                    <a:pt x="9581" y="1"/>
                  </a:moveTo>
                  <a:cubicBezTo>
                    <a:pt x="9567" y="1"/>
                    <a:pt x="9553" y="1"/>
                    <a:pt x="9540" y="2"/>
                  </a:cubicBezTo>
                  <a:cubicBezTo>
                    <a:pt x="2636" y="469"/>
                    <a:pt x="0" y="3238"/>
                    <a:pt x="3636" y="4572"/>
                  </a:cubicBezTo>
                  <a:cubicBezTo>
                    <a:pt x="5608" y="5288"/>
                    <a:pt x="8119" y="5655"/>
                    <a:pt x="10354" y="5655"/>
                  </a:cubicBezTo>
                  <a:cubicBezTo>
                    <a:pt x="12807" y="5655"/>
                    <a:pt x="14929" y="5213"/>
                    <a:pt x="15645" y="4305"/>
                  </a:cubicBezTo>
                  <a:cubicBezTo>
                    <a:pt x="16798" y="2690"/>
                    <a:pt x="10756" y="1"/>
                    <a:pt x="958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79075" y="3435328"/>
              <a:ext cx="977106" cy="254913"/>
            </a:xfrm>
            <a:custGeom>
              <a:avLst/>
              <a:gdLst/>
              <a:ahLst/>
              <a:cxnLst/>
              <a:rect l="l" t="t" r="r" b="b"/>
              <a:pathLst>
                <a:path w="29005" h="7567" extrusionOk="0">
                  <a:moveTo>
                    <a:pt x="19253" y="0"/>
                  </a:moveTo>
                  <a:cubicBezTo>
                    <a:pt x="15814" y="0"/>
                    <a:pt x="10232" y="1538"/>
                    <a:pt x="7056" y="2339"/>
                  </a:cubicBezTo>
                  <a:cubicBezTo>
                    <a:pt x="0" y="4142"/>
                    <a:pt x="6876" y="7567"/>
                    <a:pt x="11543" y="7567"/>
                  </a:cubicBezTo>
                  <a:cubicBezTo>
                    <a:pt x="11885" y="7567"/>
                    <a:pt x="12215" y="7548"/>
                    <a:pt x="12527" y="7510"/>
                  </a:cubicBezTo>
                  <a:cubicBezTo>
                    <a:pt x="13941" y="7352"/>
                    <a:pt x="15301" y="7299"/>
                    <a:pt x="16643" y="7299"/>
                  </a:cubicBezTo>
                  <a:cubicBezTo>
                    <a:pt x="19428" y="7299"/>
                    <a:pt x="22137" y="7528"/>
                    <a:pt x="25106" y="7528"/>
                  </a:cubicBezTo>
                  <a:cubicBezTo>
                    <a:pt x="25565" y="7528"/>
                    <a:pt x="26030" y="7522"/>
                    <a:pt x="26503" y="7510"/>
                  </a:cubicBezTo>
                  <a:cubicBezTo>
                    <a:pt x="26511" y="7510"/>
                    <a:pt x="26518" y="7510"/>
                    <a:pt x="26525" y="7510"/>
                  </a:cubicBezTo>
                  <a:cubicBezTo>
                    <a:pt x="29005" y="7510"/>
                    <a:pt x="28947" y="1900"/>
                    <a:pt x="20766" y="138"/>
                  </a:cubicBezTo>
                  <a:cubicBezTo>
                    <a:pt x="20334" y="43"/>
                    <a:pt x="19823" y="0"/>
                    <a:pt x="1925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695374" y="3410298"/>
              <a:ext cx="581413" cy="251881"/>
            </a:xfrm>
            <a:custGeom>
              <a:avLst/>
              <a:gdLst/>
              <a:ahLst/>
              <a:cxnLst/>
              <a:rect l="l" t="t" r="r" b="b"/>
              <a:pathLst>
                <a:path w="17259" h="7477" extrusionOk="0">
                  <a:moveTo>
                    <a:pt x="7719" y="1"/>
                  </a:moveTo>
                  <a:cubicBezTo>
                    <a:pt x="4101" y="1"/>
                    <a:pt x="334" y="2166"/>
                    <a:pt x="0" y="5684"/>
                  </a:cubicBezTo>
                  <a:cubicBezTo>
                    <a:pt x="2068" y="6485"/>
                    <a:pt x="3603" y="7252"/>
                    <a:pt x="5804" y="7452"/>
                  </a:cubicBezTo>
                  <a:cubicBezTo>
                    <a:pt x="5969" y="7468"/>
                    <a:pt x="6168" y="7477"/>
                    <a:pt x="6396" y="7477"/>
                  </a:cubicBezTo>
                  <a:cubicBezTo>
                    <a:pt x="9401" y="7477"/>
                    <a:pt x="17258" y="5994"/>
                    <a:pt x="12576" y="1715"/>
                  </a:cubicBezTo>
                  <a:cubicBezTo>
                    <a:pt x="11289" y="539"/>
                    <a:pt x="9522" y="1"/>
                    <a:pt x="771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08869" y="3620780"/>
              <a:ext cx="168101" cy="87924"/>
            </a:xfrm>
            <a:custGeom>
              <a:avLst/>
              <a:gdLst/>
              <a:ahLst/>
              <a:cxnLst/>
              <a:rect l="l" t="t" r="r" b="b"/>
              <a:pathLst>
                <a:path w="4990" h="2610" extrusionOk="0">
                  <a:moveTo>
                    <a:pt x="2612" y="1"/>
                  </a:moveTo>
                  <a:cubicBezTo>
                    <a:pt x="2574" y="1"/>
                    <a:pt x="2537" y="2"/>
                    <a:pt x="2502" y="3"/>
                  </a:cubicBezTo>
                  <a:cubicBezTo>
                    <a:pt x="2102" y="36"/>
                    <a:pt x="0" y="1337"/>
                    <a:pt x="434" y="1938"/>
                  </a:cubicBezTo>
                  <a:cubicBezTo>
                    <a:pt x="703" y="2279"/>
                    <a:pt x="1772" y="2610"/>
                    <a:pt x="2776" y="2610"/>
                  </a:cubicBezTo>
                  <a:cubicBezTo>
                    <a:pt x="3639" y="2610"/>
                    <a:pt x="4454" y="2365"/>
                    <a:pt x="4670" y="1671"/>
                  </a:cubicBezTo>
                  <a:cubicBezTo>
                    <a:pt x="4989" y="363"/>
                    <a:pt x="3447" y="1"/>
                    <a:pt x="261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933784" y="3590091"/>
              <a:ext cx="221226" cy="115279"/>
            </a:xfrm>
            <a:custGeom>
              <a:avLst/>
              <a:gdLst/>
              <a:ahLst/>
              <a:cxnLst/>
              <a:rect l="l" t="t" r="r" b="b"/>
              <a:pathLst>
                <a:path w="6567" h="3422" extrusionOk="0">
                  <a:moveTo>
                    <a:pt x="3007" y="1"/>
                  </a:moveTo>
                  <a:cubicBezTo>
                    <a:pt x="1870" y="1"/>
                    <a:pt x="0" y="531"/>
                    <a:pt x="428" y="2182"/>
                  </a:cubicBezTo>
                  <a:cubicBezTo>
                    <a:pt x="723" y="3098"/>
                    <a:pt x="1806" y="3421"/>
                    <a:pt x="2946" y="3421"/>
                  </a:cubicBezTo>
                  <a:cubicBezTo>
                    <a:pt x="4256" y="3421"/>
                    <a:pt x="5642" y="2994"/>
                    <a:pt x="5999" y="2549"/>
                  </a:cubicBezTo>
                  <a:cubicBezTo>
                    <a:pt x="6566" y="1781"/>
                    <a:pt x="4565" y="114"/>
                    <a:pt x="3297" y="13"/>
                  </a:cubicBezTo>
                  <a:cubicBezTo>
                    <a:pt x="3208" y="5"/>
                    <a:pt x="3110" y="1"/>
                    <a:pt x="3007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4"/>
          <p:cNvSpPr/>
          <p:nvPr/>
        </p:nvSpPr>
        <p:spPr>
          <a:xfrm>
            <a:off x="9635167" y="388418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4"/>
          <p:cNvSpPr/>
          <p:nvPr/>
        </p:nvSpPr>
        <p:spPr>
          <a:xfrm>
            <a:off x="9990767" y="670252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4"/>
          <p:cNvSpPr txBox="1">
            <a:spLocks noGrp="1"/>
          </p:cNvSpPr>
          <p:nvPr>
            <p:ph type="title"/>
          </p:nvPr>
        </p:nvSpPr>
        <p:spPr>
          <a:xfrm>
            <a:off x="970387" y="2398167"/>
            <a:ext cx="576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5" name="Google Shape;365;p14"/>
          <p:cNvSpPr txBox="1">
            <a:spLocks noGrp="1"/>
          </p:cNvSpPr>
          <p:nvPr>
            <p:ph type="title" idx="2" hasCustomPrompt="1"/>
          </p:nvPr>
        </p:nvSpPr>
        <p:spPr>
          <a:xfrm>
            <a:off x="970387" y="1281100"/>
            <a:ext cx="15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6" name="Google Shape;366;p14"/>
          <p:cNvSpPr txBox="1">
            <a:spLocks noGrp="1"/>
          </p:cNvSpPr>
          <p:nvPr>
            <p:ph type="subTitle" idx="1"/>
          </p:nvPr>
        </p:nvSpPr>
        <p:spPr>
          <a:xfrm>
            <a:off x="970387" y="3527567"/>
            <a:ext cx="36652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3777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5"/>
          <p:cNvSpPr/>
          <p:nvPr/>
        </p:nvSpPr>
        <p:spPr>
          <a:xfrm>
            <a:off x="9494067" y="452633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5"/>
          <p:cNvSpPr/>
          <p:nvPr/>
        </p:nvSpPr>
        <p:spPr>
          <a:xfrm>
            <a:off x="11689167" y="3710652"/>
            <a:ext cx="502844" cy="302569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5"/>
          <p:cNvSpPr/>
          <p:nvPr/>
        </p:nvSpPr>
        <p:spPr>
          <a:xfrm>
            <a:off x="8478534" y="144085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1" name="Google Shape;371;p15"/>
          <p:cNvGrpSpPr/>
          <p:nvPr/>
        </p:nvGrpSpPr>
        <p:grpSpPr>
          <a:xfrm>
            <a:off x="-215134" y="3294061"/>
            <a:ext cx="4151604" cy="1530851"/>
            <a:chOff x="-46300" y="2681425"/>
            <a:chExt cx="2998558" cy="1148138"/>
          </a:xfrm>
        </p:grpSpPr>
        <p:sp>
          <p:nvSpPr>
            <p:cNvPr id="372" name="Google Shape;372;p15"/>
            <p:cNvSpPr/>
            <p:nvPr/>
          </p:nvSpPr>
          <p:spPr>
            <a:xfrm>
              <a:off x="-46300" y="2681425"/>
              <a:ext cx="2998558" cy="1148138"/>
            </a:xfrm>
            <a:custGeom>
              <a:avLst/>
              <a:gdLst/>
              <a:ahLst/>
              <a:cxnLst/>
              <a:rect l="l" t="t" r="r" b="b"/>
              <a:pathLst>
                <a:path w="89011" h="30372" extrusionOk="0">
                  <a:moveTo>
                    <a:pt x="0" y="0"/>
                  </a:moveTo>
                  <a:lnTo>
                    <a:pt x="0" y="25719"/>
                  </a:lnTo>
                  <a:cubicBezTo>
                    <a:pt x="0" y="29198"/>
                    <a:pt x="10697" y="30372"/>
                    <a:pt x="24530" y="30372"/>
                  </a:cubicBezTo>
                  <a:cubicBezTo>
                    <a:pt x="51020" y="30372"/>
                    <a:pt x="89011" y="26065"/>
                    <a:pt x="85395" y="25385"/>
                  </a:cubicBezTo>
                  <a:cubicBezTo>
                    <a:pt x="77556" y="23884"/>
                    <a:pt x="73786" y="22216"/>
                    <a:pt x="66081" y="21683"/>
                  </a:cubicBezTo>
                  <a:cubicBezTo>
                    <a:pt x="60177" y="21116"/>
                    <a:pt x="52671" y="19481"/>
                    <a:pt x="47334" y="17079"/>
                  </a:cubicBezTo>
                  <a:lnTo>
                    <a:pt x="29888" y="12309"/>
                  </a:lnTo>
                  <a:cubicBezTo>
                    <a:pt x="27487" y="12143"/>
                    <a:pt x="24718" y="6072"/>
                    <a:pt x="21616" y="4771"/>
                  </a:cubicBezTo>
                  <a:cubicBezTo>
                    <a:pt x="17379" y="3136"/>
                    <a:pt x="12409" y="1668"/>
                    <a:pt x="8006" y="934"/>
                  </a:cubicBezTo>
                  <a:cubicBezTo>
                    <a:pt x="6005" y="568"/>
                    <a:pt x="2002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661990" y="3588137"/>
              <a:ext cx="80614" cy="44737"/>
            </a:xfrm>
            <a:custGeom>
              <a:avLst/>
              <a:gdLst/>
              <a:ahLst/>
              <a:cxnLst/>
              <a:rect l="l" t="t" r="r" b="b"/>
              <a:pathLst>
                <a:path w="2393" h="1328" extrusionOk="0">
                  <a:moveTo>
                    <a:pt x="1103" y="1"/>
                  </a:moveTo>
                  <a:cubicBezTo>
                    <a:pt x="614" y="1"/>
                    <a:pt x="1" y="191"/>
                    <a:pt x="124" y="805"/>
                  </a:cubicBezTo>
                  <a:cubicBezTo>
                    <a:pt x="211" y="1190"/>
                    <a:pt x="694" y="1327"/>
                    <a:pt x="1171" y="1327"/>
                  </a:cubicBezTo>
                  <a:cubicBezTo>
                    <a:pt x="1603" y="1327"/>
                    <a:pt x="2032" y="1215"/>
                    <a:pt x="2159" y="1072"/>
                  </a:cubicBezTo>
                  <a:cubicBezTo>
                    <a:pt x="2392" y="805"/>
                    <a:pt x="1958" y="38"/>
                    <a:pt x="1225" y="5"/>
                  </a:cubicBezTo>
                  <a:cubicBezTo>
                    <a:pt x="1185" y="2"/>
                    <a:pt x="1144" y="1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4" name="Google Shape;374;p15"/>
          <p:cNvGrpSpPr/>
          <p:nvPr/>
        </p:nvGrpSpPr>
        <p:grpSpPr>
          <a:xfrm flipH="1">
            <a:off x="-25601" y="4412715"/>
            <a:ext cx="12234760" cy="2448423"/>
            <a:chOff x="161550" y="3116300"/>
            <a:chExt cx="2815350" cy="1294275"/>
          </a:xfrm>
        </p:grpSpPr>
        <p:sp>
          <p:nvSpPr>
            <p:cNvPr id="375" name="Google Shape;375;p15"/>
            <p:cNvSpPr/>
            <p:nvPr/>
          </p:nvSpPr>
          <p:spPr>
            <a:xfrm>
              <a:off x="161550" y="3116300"/>
              <a:ext cx="2815350" cy="312750"/>
            </a:xfrm>
            <a:custGeom>
              <a:avLst/>
              <a:gdLst/>
              <a:ahLst/>
              <a:cxnLst/>
              <a:rect l="l" t="t" r="r" b="b"/>
              <a:pathLst>
                <a:path w="112614" h="12510" extrusionOk="0">
                  <a:moveTo>
                    <a:pt x="14844" y="10508"/>
                  </a:moveTo>
                  <a:cubicBezTo>
                    <a:pt x="20181" y="11542"/>
                    <a:pt x="28487" y="12509"/>
                    <a:pt x="37427" y="10274"/>
                  </a:cubicBezTo>
                  <a:cubicBezTo>
                    <a:pt x="46400" y="8039"/>
                    <a:pt x="54973" y="11175"/>
                    <a:pt x="64179" y="10841"/>
                  </a:cubicBezTo>
                  <a:cubicBezTo>
                    <a:pt x="73419" y="10508"/>
                    <a:pt x="78356" y="7639"/>
                    <a:pt x="83293" y="9474"/>
                  </a:cubicBezTo>
                  <a:cubicBezTo>
                    <a:pt x="88230" y="11308"/>
                    <a:pt x="87696" y="10508"/>
                    <a:pt x="94701" y="9607"/>
                  </a:cubicBezTo>
                  <a:cubicBezTo>
                    <a:pt x="101172" y="8773"/>
                    <a:pt x="100472" y="12142"/>
                    <a:pt x="111913" y="12142"/>
                  </a:cubicBezTo>
                  <a:cubicBezTo>
                    <a:pt x="112147" y="12142"/>
                    <a:pt x="112380" y="12109"/>
                    <a:pt x="112614" y="12075"/>
                  </a:cubicBezTo>
                  <a:lnTo>
                    <a:pt x="112614" y="6638"/>
                  </a:lnTo>
                  <a:cubicBezTo>
                    <a:pt x="109779" y="7739"/>
                    <a:pt x="104608" y="5404"/>
                    <a:pt x="100439" y="3369"/>
                  </a:cubicBezTo>
                  <a:cubicBezTo>
                    <a:pt x="95869" y="1168"/>
                    <a:pt x="90431" y="1968"/>
                    <a:pt x="90431" y="1968"/>
                  </a:cubicBezTo>
                  <a:cubicBezTo>
                    <a:pt x="85628" y="834"/>
                    <a:pt x="82492" y="1968"/>
                    <a:pt x="82492" y="1968"/>
                  </a:cubicBezTo>
                  <a:cubicBezTo>
                    <a:pt x="82492" y="1968"/>
                    <a:pt x="77956" y="2469"/>
                    <a:pt x="73686" y="3503"/>
                  </a:cubicBezTo>
                  <a:cubicBezTo>
                    <a:pt x="69383" y="4537"/>
                    <a:pt x="65247" y="4036"/>
                    <a:pt x="65247" y="4036"/>
                  </a:cubicBezTo>
                  <a:cubicBezTo>
                    <a:pt x="49135" y="0"/>
                    <a:pt x="44065" y="2969"/>
                    <a:pt x="41063" y="4036"/>
                  </a:cubicBezTo>
                  <a:cubicBezTo>
                    <a:pt x="38094" y="5070"/>
                    <a:pt x="33157" y="4937"/>
                    <a:pt x="31323" y="5070"/>
                  </a:cubicBezTo>
                  <a:cubicBezTo>
                    <a:pt x="29521" y="5204"/>
                    <a:pt x="23684" y="7572"/>
                    <a:pt x="23684" y="7572"/>
                  </a:cubicBezTo>
                  <a:cubicBezTo>
                    <a:pt x="12776" y="4870"/>
                    <a:pt x="15611" y="7539"/>
                    <a:pt x="13010" y="6872"/>
                  </a:cubicBezTo>
                  <a:cubicBezTo>
                    <a:pt x="10441" y="6238"/>
                    <a:pt x="7172" y="6371"/>
                    <a:pt x="4337" y="7906"/>
                  </a:cubicBezTo>
                  <a:cubicBezTo>
                    <a:pt x="2769" y="8773"/>
                    <a:pt x="1168" y="8706"/>
                    <a:pt x="0" y="8440"/>
                  </a:cubicBezTo>
                  <a:lnTo>
                    <a:pt x="0" y="10374"/>
                  </a:lnTo>
                  <a:cubicBezTo>
                    <a:pt x="3303" y="10141"/>
                    <a:pt x="10775" y="9707"/>
                    <a:pt x="14844" y="105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1791050" y="3419850"/>
              <a:ext cx="1185850" cy="226850"/>
            </a:xfrm>
            <a:custGeom>
              <a:avLst/>
              <a:gdLst/>
              <a:ahLst/>
              <a:cxnLst/>
              <a:rect l="l" t="t" r="r" b="b"/>
              <a:pathLst>
                <a:path w="47434" h="9074" extrusionOk="0">
                  <a:moveTo>
                    <a:pt x="30822" y="2202"/>
                  </a:moveTo>
                  <a:cubicBezTo>
                    <a:pt x="25518" y="1768"/>
                    <a:pt x="19547" y="3436"/>
                    <a:pt x="13310" y="5004"/>
                  </a:cubicBezTo>
                  <a:cubicBezTo>
                    <a:pt x="9240" y="6004"/>
                    <a:pt x="3503" y="6438"/>
                    <a:pt x="0" y="6572"/>
                  </a:cubicBezTo>
                  <a:cubicBezTo>
                    <a:pt x="1134" y="7272"/>
                    <a:pt x="2368" y="7806"/>
                    <a:pt x="4070" y="7772"/>
                  </a:cubicBezTo>
                  <a:cubicBezTo>
                    <a:pt x="9540" y="7606"/>
                    <a:pt x="15511" y="4103"/>
                    <a:pt x="23684" y="6572"/>
                  </a:cubicBezTo>
                  <a:cubicBezTo>
                    <a:pt x="31656" y="8973"/>
                    <a:pt x="38594" y="9073"/>
                    <a:pt x="47434" y="7839"/>
                  </a:cubicBezTo>
                  <a:lnTo>
                    <a:pt x="47434" y="0"/>
                  </a:lnTo>
                  <a:cubicBezTo>
                    <a:pt x="47200" y="0"/>
                    <a:pt x="46967" y="0"/>
                    <a:pt x="46733" y="0"/>
                  </a:cubicBezTo>
                  <a:cubicBezTo>
                    <a:pt x="42464" y="467"/>
                    <a:pt x="35392" y="2602"/>
                    <a:pt x="30822" y="22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1550" y="3307250"/>
              <a:ext cx="2797850" cy="276900"/>
            </a:xfrm>
            <a:custGeom>
              <a:avLst/>
              <a:gdLst/>
              <a:ahLst/>
              <a:cxnLst/>
              <a:rect l="l" t="t" r="r" b="b"/>
              <a:pathLst>
                <a:path w="111914" h="11076" extrusionOk="0">
                  <a:moveTo>
                    <a:pt x="22883" y="5338"/>
                  </a:moveTo>
                  <a:cubicBezTo>
                    <a:pt x="29388" y="4437"/>
                    <a:pt x="40963" y="3770"/>
                    <a:pt x="43665" y="5605"/>
                  </a:cubicBezTo>
                  <a:cubicBezTo>
                    <a:pt x="45399" y="6772"/>
                    <a:pt x="50536" y="7807"/>
                    <a:pt x="54005" y="8440"/>
                  </a:cubicBezTo>
                  <a:cubicBezTo>
                    <a:pt x="54639" y="8340"/>
                    <a:pt x="55373" y="8207"/>
                    <a:pt x="56140" y="8073"/>
                  </a:cubicBezTo>
                  <a:cubicBezTo>
                    <a:pt x="60944" y="7173"/>
                    <a:pt x="62778" y="9574"/>
                    <a:pt x="65213" y="11076"/>
                  </a:cubicBezTo>
                  <a:cubicBezTo>
                    <a:pt x="68683" y="10942"/>
                    <a:pt x="74420" y="10508"/>
                    <a:pt x="78490" y="9508"/>
                  </a:cubicBezTo>
                  <a:cubicBezTo>
                    <a:pt x="84727" y="7940"/>
                    <a:pt x="90698" y="6272"/>
                    <a:pt x="96002" y="6706"/>
                  </a:cubicBezTo>
                  <a:cubicBezTo>
                    <a:pt x="100572" y="7106"/>
                    <a:pt x="107644" y="4971"/>
                    <a:pt x="111913" y="4504"/>
                  </a:cubicBezTo>
                  <a:cubicBezTo>
                    <a:pt x="100472" y="4504"/>
                    <a:pt x="101172" y="1135"/>
                    <a:pt x="94701" y="1969"/>
                  </a:cubicBezTo>
                  <a:cubicBezTo>
                    <a:pt x="87696" y="2870"/>
                    <a:pt x="88230" y="3670"/>
                    <a:pt x="83293" y="1836"/>
                  </a:cubicBezTo>
                  <a:cubicBezTo>
                    <a:pt x="78356" y="1"/>
                    <a:pt x="73419" y="2870"/>
                    <a:pt x="64179" y="3203"/>
                  </a:cubicBezTo>
                  <a:cubicBezTo>
                    <a:pt x="54973" y="3537"/>
                    <a:pt x="46400" y="401"/>
                    <a:pt x="37427" y="2636"/>
                  </a:cubicBezTo>
                  <a:cubicBezTo>
                    <a:pt x="28487" y="4871"/>
                    <a:pt x="20181" y="3904"/>
                    <a:pt x="14844" y="2870"/>
                  </a:cubicBezTo>
                  <a:cubicBezTo>
                    <a:pt x="10775" y="2069"/>
                    <a:pt x="3303" y="2503"/>
                    <a:pt x="0" y="2736"/>
                  </a:cubicBezTo>
                  <a:lnTo>
                    <a:pt x="0" y="5271"/>
                  </a:lnTo>
                  <a:cubicBezTo>
                    <a:pt x="2135" y="5071"/>
                    <a:pt x="7005" y="4671"/>
                    <a:pt x="9007" y="4571"/>
                  </a:cubicBezTo>
                  <a:cubicBezTo>
                    <a:pt x="11609" y="4437"/>
                    <a:pt x="16412" y="6239"/>
                    <a:pt x="22883" y="5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1550" y="3594125"/>
              <a:ext cx="2815350" cy="756400"/>
            </a:xfrm>
            <a:custGeom>
              <a:avLst/>
              <a:gdLst/>
              <a:ahLst/>
              <a:cxnLst/>
              <a:rect l="l" t="t" r="r" b="b"/>
              <a:pathLst>
                <a:path w="112614" h="30256" extrusionOk="0">
                  <a:moveTo>
                    <a:pt x="82759" y="7773"/>
                  </a:moveTo>
                  <a:cubicBezTo>
                    <a:pt x="78223" y="7373"/>
                    <a:pt x="78356" y="9207"/>
                    <a:pt x="73019" y="6872"/>
                  </a:cubicBezTo>
                  <a:cubicBezTo>
                    <a:pt x="67715" y="4504"/>
                    <a:pt x="60944" y="10241"/>
                    <a:pt x="56140" y="7773"/>
                  </a:cubicBezTo>
                  <a:cubicBezTo>
                    <a:pt x="51370" y="5305"/>
                    <a:pt x="50937" y="6339"/>
                    <a:pt x="49002" y="6205"/>
                  </a:cubicBezTo>
                  <a:cubicBezTo>
                    <a:pt x="47067" y="6072"/>
                    <a:pt x="45633" y="6339"/>
                    <a:pt x="42230" y="6872"/>
                  </a:cubicBezTo>
                  <a:cubicBezTo>
                    <a:pt x="38861" y="7373"/>
                    <a:pt x="37427" y="6472"/>
                    <a:pt x="34725" y="5305"/>
                  </a:cubicBezTo>
                  <a:cubicBezTo>
                    <a:pt x="31990" y="4137"/>
                    <a:pt x="27820" y="6205"/>
                    <a:pt x="22750" y="3103"/>
                  </a:cubicBezTo>
                  <a:cubicBezTo>
                    <a:pt x="17713" y="1"/>
                    <a:pt x="15178" y="234"/>
                    <a:pt x="7939" y="2403"/>
                  </a:cubicBezTo>
                  <a:cubicBezTo>
                    <a:pt x="3503" y="3737"/>
                    <a:pt x="1168" y="3870"/>
                    <a:pt x="0" y="3804"/>
                  </a:cubicBezTo>
                  <a:lnTo>
                    <a:pt x="0" y="30189"/>
                  </a:lnTo>
                  <a:cubicBezTo>
                    <a:pt x="2235" y="30256"/>
                    <a:pt x="7906" y="30056"/>
                    <a:pt x="14611" y="26587"/>
                  </a:cubicBezTo>
                  <a:cubicBezTo>
                    <a:pt x="23250" y="22050"/>
                    <a:pt x="43298" y="25186"/>
                    <a:pt x="47401" y="23818"/>
                  </a:cubicBezTo>
                  <a:cubicBezTo>
                    <a:pt x="51537" y="22450"/>
                    <a:pt x="66281" y="19682"/>
                    <a:pt x="81192" y="21450"/>
                  </a:cubicBezTo>
                  <a:cubicBezTo>
                    <a:pt x="95669" y="23184"/>
                    <a:pt x="104875" y="17380"/>
                    <a:pt x="112614" y="17880"/>
                  </a:cubicBezTo>
                  <a:lnTo>
                    <a:pt x="112614" y="6839"/>
                  </a:lnTo>
                  <a:cubicBezTo>
                    <a:pt x="110479" y="7206"/>
                    <a:pt x="104041" y="8307"/>
                    <a:pt x="99004" y="9574"/>
                  </a:cubicBezTo>
                  <a:cubicBezTo>
                    <a:pt x="92900" y="11142"/>
                    <a:pt x="87296" y="8140"/>
                    <a:pt x="82759" y="77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161550" y="3401500"/>
              <a:ext cx="1350150" cy="198500"/>
            </a:xfrm>
            <a:custGeom>
              <a:avLst/>
              <a:gdLst/>
              <a:ahLst/>
              <a:cxnLst/>
              <a:rect l="l" t="t" r="r" b="b"/>
              <a:pathLst>
                <a:path w="54006" h="7940" extrusionOk="0">
                  <a:moveTo>
                    <a:pt x="11975" y="7406"/>
                  </a:moveTo>
                  <a:cubicBezTo>
                    <a:pt x="15478" y="7939"/>
                    <a:pt x="14978" y="4303"/>
                    <a:pt x="19514" y="4704"/>
                  </a:cubicBezTo>
                  <a:cubicBezTo>
                    <a:pt x="24051" y="5071"/>
                    <a:pt x="26019" y="5404"/>
                    <a:pt x="29655" y="4670"/>
                  </a:cubicBezTo>
                  <a:cubicBezTo>
                    <a:pt x="33291" y="3903"/>
                    <a:pt x="35626" y="5271"/>
                    <a:pt x="37560" y="4670"/>
                  </a:cubicBezTo>
                  <a:cubicBezTo>
                    <a:pt x="39528" y="4037"/>
                    <a:pt x="44065" y="2736"/>
                    <a:pt x="46400" y="3670"/>
                  </a:cubicBezTo>
                  <a:cubicBezTo>
                    <a:pt x="48468" y="4470"/>
                    <a:pt x="49035" y="5371"/>
                    <a:pt x="54005" y="4670"/>
                  </a:cubicBezTo>
                  <a:cubicBezTo>
                    <a:pt x="50536" y="4037"/>
                    <a:pt x="45399" y="3002"/>
                    <a:pt x="43665" y="1835"/>
                  </a:cubicBezTo>
                  <a:cubicBezTo>
                    <a:pt x="40963" y="0"/>
                    <a:pt x="29388" y="667"/>
                    <a:pt x="22883" y="1568"/>
                  </a:cubicBezTo>
                  <a:cubicBezTo>
                    <a:pt x="16412" y="2469"/>
                    <a:pt x="11609" y="667"/>
                    <a:pt x="9007" y="801"/>
                  </a:cubicBezTo>
                  <a:cubicBezTo>
                    <a:pt x="7005" y="901"/>
                    <a:pt x="2135" y="1301"/>
                    <a:pt x="0" y="1501"/>
                  </a:cubicBezTo>
                  <a:lnTo>
                    <a:pt x="0" y="6472"/>
                  </a:lnTo>
                  <a:cubicBezTo>
                    <a:pt x="1101" y="6438"/>
                    <a:pt x="2902" y="6271"/>
                    <a:pt x="4070" y="5871"/>
                  </a:cubicBezTo>
                  <a:cubicBezTo>
                    <a:pt x="5871" y="5204"/>
                    <a:pt x="8473" y="6905"/>
                    <a:pt x="11975" y="7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161550" y="4028600"/>
              <a:ext cx="2815350" cy="381975"/>
            </a:xfrm>
            <a:custGeom>
              <a:avLst/>
              <a:gdLst/>
              <a:ahLst/>
              <a:cxnLst/>
              <a:rect l="l" t="t" r="r" b="b"/>
              <a:pathLst>
                <a:path w="112614" h="15279" extrusionOk="0">
                  <a:moveTo>
                    <a:pt x="81192" y="4071"/>
                  </a:moveTo>
                  <a:cubicBezTo>
                    <a:pt x="66281" y="2303"/>
                    <a:pt x="51537" y="5071"/>
                    <a:pt x="47401" y="6439"/>
                  </a:cubicBezTo>
                  <a:cubicBezTo>
                    <a:pt x="43298" y="7807"/>
                    <a:pt x="23250" y="4671"/>
                    <a:pt x="14611" y="9208"/>
                  </a:cubicBezTo>
                  <a:cubicBezTo>
                    <a:pt x="7906" y="12677"/>
                    <a:pt x="2235" y="12877"/>
                    <a:pt x="0" y="12810"/>
                  </a:cubicBezTo>
                  <a:lnTo>
                    <a:pt x="0" y="13744"/>
                  </a:lnTo>
                  <a:cubicBezTo>
                    <a:pt x="0" y="14611"/>
                    <a:pt x="701" y="15279"/>
                    <a:pt x="1535" y="15279"/>
                  </a:cubicBezTo>
                  <a:lnTo>
                    <a:pt x="111080" y="15279"/>
                  </a:lnTo>
                  <a:cubicBezTo>
                    <a:pt x="111913" y="15279"/>
                    <a:pt x="112614" y="14611"/>
                    <a:pt x="112614" y="13744"/>
                  </a:cubicBezTo>
                  <a:lnTo>
                    <a:pt x="112614" y="501"/>
                  </a:lnTo>
                  <a:cubicBezTo>
                    <a:pt x="104875" y="1"/>
                    <a:pt x="95669" y="5805"/>
                    <a:pt x="81192" y="40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161550" y="3469875"/>
              <a:ext cx="2815350" cy="402825"/>
            </a:xfrm>
            <a:custGeom>
              <a:avLst/>
              <a:gdLst/>
              <a:ahLst/>
              <a:cxnLst/>
              <a:rect l="l" t="t" r="r" b="b"/>
              <a:pathLst>
                <a:path w="112614" h="16113" extrusionOk="0">
                  <a:moveTo>
                    <a:pt x="54005" y="1935"/>
                  </a:moveTo>
                  <a:cubicBezTo>
                    <a:pt x="49035" y="2636"/>
                    <a:pt x="48468" y="1735"/>
                    <a:pt x="46400" y="935"/>
                  </a:cubicBezTo>
                  <a:cubicBezTo>
                    <a:pt x="44065" y="1"/>
                    <a:pt x="39528" y="1302"/>
                    <a:pt x="37560" y="1935"/>
                  </a:cubicBezTo>
                  <a:cubicBezTo>
                    <a:pt x="35626" y="2536"/>
                    <a:pt x="33291" y="1168"/>
                    <a:pt x="29655" y="1935"/>
                  </a:cubicBezTo>
                  <a:cubicBezTo>
                    <a:pt x="26019" y="2669"/>
                    <a:pt x="24051" y="2336"/>
                    <a:pt x="19514" y="1969"/>
                  </a:cubicBezTo>
                  <a:cubicBezTo>
                    <a:pt x="14978" y="1568"/>
                    <a:pt x="15478" y="5204"/>
                    <a:pt x="11975" y="4671"/>
                  </a:cubicBezTo>
                  <a:cubicBezTo>
                    <a:pt x="8473" y="4170"/>
                    <a:pt x="5871" y="2469"/>
                    <a:pt x="4070" y="3136"/>
                  </a:cubicBezTo>
                  <a:cubicBezTo>
                    <a:pt x="2902" y="3536"/>
                    <a:pt x="1101" y="3703"/>
                    <a:pt x="0" y="3737"/>
                  </a:cubicBezTo>
                  <a:lnTo>
                    <a:pt x="0" y="8774"/>
                  </a:lnTo>
                  <a:cubicBezTo>
                    <a:pt x="1168" y="8840"/>
                    <a:pt x="3503" y="8707"/>
                    <a:pt x="7939" y="7373"/>
                  </a:cubicBezTo>
                  <a:cubicBezTo>
                    <a:pt x="15178" y="5204"/>
                    <a:pt x="17713" y="4971"/>
                    <a:pt x="22750" y="8073"/>
                  </a:cubicBezTo>
                  <a:cubicBezTo>
                    <a:pt x="27820" y="11175"/>
                    <a:pt x="31990" y="9107"/>
                    <a:pt x="34725" y="10275"/>
                  </a:cubicBezTo>
                  <a:cubicBezTo>
                    <a:pt x="37427" y="11442"/>
                    <a:pt x="38861" y="12343"/>
                    <a:pt x="42230" y="11842"/>
                  </a:cubicBezTo>
                  <a:cubicBezTo>
                    <a:pt x="45633" y="11309"/>
                    <a:pt x="47067" y="11042"/>
                    <a:pt x="49002" y="11175"/>
                  </a:cubicBezTo>
                  <a:cubicBezTo>
                    <a:pt x="50937" y="11309"/>
                    <a:pt x="51370" y="10275"/>
                    <a:pt x="56140" y="12743"/>
                  </a:cubicBezTo>
                  <a:cubicBezTo>
                    <a:pt x="60944" y="15211"/>
                    <a:pt x="67715" y="9474"/>
                    <a:pt x="73019" y="11842"/>
                  </a:cubicBezTo>
                  <a:cubicBezTo>
                    <a:pt x="78356" y="14177"/>
                    <a:pt x="78223" y="12343"/>
                    <a:pt x="82759" y="12743"/>
                  </a:cubicBezTo>
                  <a:cubicBezTo>
                    <a:pt x="87296" y="13110"/>
                    <a:pt x="92900" y="16112"/>
                    <a:pt x="99004" y="14544"/>
                  </a:cubicBezTo>
                  <a:cubicBezTo>
                    <a:pt x="104041" y="13277"/>
                    <a:pt x="110479" y="12176"/>
                    <a:pt x="112614" y="11809"/>
                  </a:cubicBezTo>
                  <a:lnTo>
                    <a:pt x="112614" y="5838"/>
                  </a:lnTo>
                  <a:cubicBezTo>
                    <a:pt x="103774" y="7072"/>
                    <a:pt x="96836" y="6972"/>
                    <a:pt x="88864" y="4571"/>
                  </a:cubicBezTo>
                  <a:cubicBezTo>
                    <a:pt x="80691" y="2102"/>
                    <a:pt x="74720" y="5605"/>
                    <a:pt x="69250" y="5771"/>
                  </a:cubicBezTo>
                  <a:cubicBezTo>
                    <a:pt x="67548" y="5805"/>
                    <a:pt x="66314" y="5271"/>
                    <a:pt x="65180" y="4571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511675" y="3486550"/>
              <a:ext cx="279400" cy="97600"/>
            </a:xfrm>
            <a:custGeom>
              <a:avLst/>
              <a:gdLst/>
              <a:ahLst/>
              <a:cxnLst/>
              <a:rect l="l" t="t" r="r" b="b"/>
              <a:pathLst>
                <a:path w="11176" h="3904" extrusionOk="0">
                  <a:moveTo>
                    <a:pt x="11175" y="3904"/>
                  </a:moveTo>
                  <a:cubicBezTo>
                    <a:pt x="8773" y="2402"/>
                    <a:pt x="6939" y="1"/>
                    <a:pt x="2135" y="901"/>
                  </a:cubicBezTo>
                  <a:cubicBezTo>
                    <a:pt x="1335" y="1035"/>
                    <a:pt x="634" y="1168"/>
                    <a:pt x="0" y="1268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3" name="Google Shape;383;p15"/>
          <p:cNvGrpSpPr/>
          <p:nvPr/>
        </p:nvGrpSpPr>
        <p:grpSpPr>
          <a:xfrm>
            <a:off x="-2376134" y="-272536"/>
            <a:ext cx="14879515" cy="3527363"/>
            <a:chOff x="-368584" y="780196"/>
            <a:chExt cx="8744426" cy="1351825"/>
          </a:xfrm>
        </p:grpSpPr>
        <p:sp>
          <p:nvSpPr>
            <p:cNvPr id="384" name="Google Shape;384;p15"/>
            <p:cNvSpPr/>
            <p:nvPr/>
          </p:nvSpPr>
          <p:spPr>
            <a:xfrm>
              <a:off x="-368584" y="1230667"/>
              <a:ext cx="1866109" cy="470841"/>
            </a:xfrm>
            <a:custGeom>
              <a:avLst/>
              <a:gdLst/>
              <a:ahLst/>
              <a:cxnLst/>
              <a:rect l="l" t="t" r="r" b="b"/>
              <a:pathLst>
                <a:path w="54473" h="54073" extrusionOk="0">
                  <a:moveTo>
                    <a:pt x="54472" y="27020"/>
                  </a:moveTo>
                  <a:lnTo>
                    <a:pt x="4670" y="47101"/>
                  </a:lnTo>
                  <a:cubicBezTo>
                    <a:pt x="2502" y="47968"/>
                    <a:pt x="1001" y="50703"/>
                    <a:pt x="1001" y="53772"/>
                  </a:cubicBezTo>
                  <a:lnTo>
                    <a:pt x="1001" y="54072"/>
                  </a:lnTo>
                  <a:lnTo>
                    <a:pt x="0" y="53672"/>
                  </a:lnTo>
                  <a:lnTo>
                    <a:pt x="0" y="367"/>
                  </a:lnTo>
                  <a:lnTo>
                    <a:pt x="1001" y="0"/>
                  </a:lnTo>
                  <a:lnTo>
                    <a:pt x="1001" y="300"/>
                  </a:lnTo>
                  <a:cubicBezTo>
                    <a:pt x="1001" y="3369"/>
                    <a:pt x="2502" y="6071"/>
                    <a:pt x="4670" y="6972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-368584" y="1397099"/>
              <a:ext cx="1866109" cy="137692"/>
            </a:xfrm>
            <a:custGeom>
              <a:avLst/>
              <a:gdLst/>
              <a:ahLst/>
              <a:cxnLst/>
              <a:rect l="l" t="t" r="r" b="b"/>
              <a:pathLst>
                <a:path w="54473" h="15813" extrusionOk="0">
                  <a:moveTo>
                    <a:pt x="1001" y="1"/>
                  </a:moveTo>
                  <a:lnTo>
                    <a:pt x="0" y="134"/>
                  </a:lnTo>
                  <a:lnTo>
                    <a:pt x="0" y="15712"/>
                  </a:lnTo>
                  <a:lnTo>
                    <a:pt x="1001" y="15812"/>
                  </a:lnTo>
                  <a:lnTo>
                    <a:pt x="1001" y="15746"/>
                  </a:lnTo>
                  <a:cubicBezTo>
                    <a:pt x="1001" y="14845"/>
                    <a:pt x="2502" y="14044"/>
                    <a:pt x="4670" y="13777"/>
                  </a:cubicBezTo>
                  <a:lnTo>
                    <a:pt x="54472" y="7907"/>
                  </a:lnTo>
                  <a:lnTo>
                    <a:pt x="4670" y="2036"/>
                  </a:lnTo>
                  <a:cubicBezTo>
                    <a:pt x="2502" y="1802"/>
                    <a:pt x="1001" y="1002"/>
                    <a:pt x="1001" y="10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1640139" y="780196"/>
              <a:ext cx="6735703" cy="1351825"/>
            </a:xfrm>
            <a:custGeom>
              <a:avLst/>
              <a:gdLst/>
              <a:ahLst/>
              <a:cxnLst/>
              <a:rect l="l" t="t" r="r" b="b"/>
              <a:pathLst>
                <a:path w="54507" h="54073" extrusionOk="0">
                  <a:moveTo>
                    <a:pt x="0" y="27020"/>
                  </a:moveTo>
                  <a:lnTo>
                    <a:pt x="49836" y="6939"/>
                  </a:lnTo>
                  <a:cubicBezTo>
                    <a:pt x="52004" y="6071"/>
                    <a:pt x="53472" y="3369"/>
                    <a:pt x="53472" y="300"/>
                  </a:cubicBezTo>
                  <a:lnTo>
                    <a:pt x="53472" y="0"/>
                  </a:lnTo>
                  <a:lnTo>
                    <a:pt x="54506" y="367"/>
                  </a:lnTo>
                  <a:lnTo>
                    <a:pt x="54506" y="53672"/>
                  </a:lnTo>
                  <a:lnTo>
                    <a:pt x="53472" y="54072"/>
                  </a:lnTo>
                  <a:lnTo>
                    <a:pt x="53472" y="53772"/>
                  </a:lnTo>
                  <a:cubicBezTo>
                    <a:pt x="53472" y="50703"/>
                    <a:pt x="52004" y="47968"/>
                    <a:pt x="49836" y="4710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139" y="1258021"/>
              <a:ext cx="6735703" cy="395325"/>
            </a:xfrm>
            <a:custGeom>
              <a:avLst/>
              <a:gdLst/>
              <a:ahLst/>
              <a:cxnLst/>
              <a:rect l="l" t="t" r="r" b="b"/>
              <a:pathLst>
                <a:path w="54507" h="15813" extrusionOk="0">
                  <a:moveTo>
                    <a:pt x="53472" y="1"/>
                  </a:moveTo>
                  <a:lnTo>
                    <a:pt x="53472" y="101"/>
                  </a:lnTo>
                  <a:cubicBezTo>
                    <a:pt x="53472" y="1002"/>
                    <a:pt x="52004" y="1802"/>
                    <a:pt x="49836" y="2036"/>
                  </a:cubicBezTo>
                  <a:lnTo>
                    <a:pt x="0" y="7907"/>
                  </a:lnTo>
                  <a:lnTo>
                    <a:pt x="49836" y="13777"/>
                  </a:lnTo>
                  <a:cubicBezTo>
                    <a:pt x="52004" y="14044"/>
                    <a:pt x="53472" y="14845"/>
                    <a:pt x="53472" y="15746"/>
                  </a:cubicBezTo>
                  <a:lnTo>
                    <a:pt x="53472" y="15812"/>
                  </a:lnTo>
                  <a:lnTo>
                    <a:pt x="54506" y="15712"/>
                  </a:lnTo>
                  <a:lnTo>
                    <a:pt x="54506" y="134"/>
                  </a:lnTo>
                  <a:lnTo>
                    <a:pt x="53472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8" name="Google Shape;388;p15"/>
          <p:cNvSpPr txBox="1">
            <a:spLocks noGrp="1"/>
          </p:cNvSpPr>
          <p:nvPr>
            <p:ph type="title"/>
          </p:nvPr>
        </p:nvSpPr>
        <p:spPr>
          <a:xfrm>
            <a:off x="5464877" y="2398167"/>
            <a:ext cx="576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9" name="Google Shape;389;p15"/>
          <p:cNvSpPr txBox="1">
            <a:spLocks noGrp="1"/>
          </p:cNvSpPr>
          <p:nvPr>
            <p:ph type="title" idx="2" hasCustomPrompt="1"/>
          </p:nvPr>
        </p:nvSpPr>
        <p:spPr>
          <a:xfrm>
            <a:off x="9714477" y="1281100"/>
            <a:ext cx="15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0" name="Google Shape;390;p15"/>
          <p:cNvSpPr txBox="1">
            <a:spLocks noGrp="1"/>
          </p:cNvSpPr>
          <p:nvPr>
            <p:ph type="subTitle" idx="1"/>
          </p:nvPr>
        </p:nvSpPr>
        <p:spPr>
          <a:xfrm>
            <a:off x="7567277" y="3527567"/>
            <a:ext cx="36652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1" name="Google Shape;391;p15"/>
          <p:cNvGrpSpPr/>
          <p:nvPr/>
        </p:nvGrpSpPr>
        <p:grpSpPr>
          <a:xfrm flipH="1">
            <a:off x="187784" y="822669"/>
            <a:ext cx="1356027" cy="3404169"/>
            <a:chOff x="1017773" y="1494332"/>
            <a:chExt cx="1151517" cy="2890769"/>
          </a:xfrm>
        </p:grpSpPr>
        <p:sp>
          <p:nvSpPr>
            <p:cNvPr id="392" name="Google Shape;392;p15"/>
            <p:cNvSpPr/>
            <p:nvPr/>
          </p:nvSpPr>
          <p:spPr>
            <a:xfrm>
              <a:off x="1268439" y="2212387"/>
              <a:ext cx="12794" cy="107762"/>
            </a:xfrm>
            <a:custGeom>
              <a:avLst/>
              <a:gdLst/>
              <a:ahLst/>
              <a:cxnLst/>
              <a:rect l="l" t="t" r="r" b="b"/>
              <a:pathLst>
                <a:path w="189" h="1592" extrusionOk="0">
                  <a:moveTo>
                    <a:pt x="189" y="1"/>
                  </a:moveTo>
                  <a:lnTo>
                    <a:pt x="0" y="1591"/>
                  </a:lnTo>
                  <a:lnTo>
                    <a:pt x="189" y="1591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1584292" y="2212387"/>
              <a:ext cx="14215" cy="107762"/>
            </a:xfrm>
            <a:custGeom>
              <a:avLst/>
              <a:gdLst/>
              <a:ahLst/>
              <a:cxnLst/>
              <a:rect l="l" t="t" r="r" b="b"/>
              <a:pathLst>
                <a:path w="210" h="1592" extrusionOk="0">
                  <a:moveTo>
                    <a:pt x="0" y="1"/>
                  </a:moveTo>
                  <a:lnTo>
                    <a:pt x="0" y="1591"/>
                  </a:lnTo>
                  <a:lnTo>
                    <a:pt x="210" y="1591"/>
                  </a:lnTo>
                  <a:lnTo>
                    <a:pt x="210" y="22"/>
                  </a:lnTo>
                  <a:cubicBezTo>
                    <a:pt x="126" y="1"/>
                    <a:pt x="63" y="1"/>
                    <a:pt x="0" y="1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1371805" y="2205347"/>
              <a:ext cx="52529" cy="114802"/>
            </a:xfrm>
            <a:custGeom>
              <a:avLst/>
              <a:gdLst/>
              <a:ahLst/>
              <a:cxnLst/>
              <a:rect l="l" t="t" r="r" b="b"/>
              <a:pathLst>
                <a:path w="776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775" y="1695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1300999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775" y="1695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1442679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774" y="1695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1513486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774" y="1695"/>
                  </a:lnTo>
                  <a:lnTo>
                    <a:pt x="774" y="42"/>
                  </a:lnTo>
                  <a:cubicBezTo>
                    <a:pt x="754" y="21"/>
                    <a:pt x="712" y="21"/>
                    <a:pt x="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1459670" y="4349631"/>
              <a:ext cx="138837" cy="28430"/>
            </a:xfrm>
            <a:custGeom>
              <a:avLst/>
              <a:gdLst/>
              <a:ahLst/>
              <a:cxnLst/>
              <a:rect l="l" t="t" r="r" b="b"/>
              <a:pathLst>
                <a:path w="2051" h="420" extrusionOk="0">
                  <a:moveTo>
                    <a:pt x="0" y="1"/>
                  </a:moveTo>
                  <a:lnTo>
                    <a:pt x="2030" y="419"/>
                  </a:lnTo>
                  <a:lnTo>
                    <a:pt x="2051" y="419"/>
                  </a:lnTo>
                  <a:lnTo>
                    <a:pt x="2051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1584292" y="2205347"/>
              <a:ext cx="14215" cy="8529"/>
            </a:xfrm>
            <a:custGeom>
              <a:avLst/>
              <a:gdLst/>
              <a:ahLst/>
              <a:cxnLst/>
              <a:rect l="l" t="t" r="r" b="b"/>
              <a:pathLst>
                <a:path w="210" h="126" extrusionOk="0">
                  <a:moveTo>
                    <a:pt x="0" y="0"/>
                  </a:moveTo>
                  <a:lnTo>
                    <a:pt x="0" y="105"/>
                  </a:lnTo>
                  <a:cubicBezTo>
                    <a:pt x="63" y="105"/>
                    <a:pt x="126" y="105"/>
                    <a:pt x="210" y="126"/>
                  </a:cubicBezTo>
                  <a:lnTo>
                    <a:pt x="210" y="0"/>
                  </a:lnTo>
                  <a:close/>
                </a:path>
              </a:pathLst>
            </a:custGeom>
            <a:solidFill>
              <a:srgbClr val="E56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1560193" y="2205347"/>
              <a:ext cx="5754" cy="2911"/>
            </a:xfrm>
            <a:custGeom>
              <a:avLst/>
              <a:gdLst/>
              <a:ahLst/>
              <a:cxnLst/>
              <a:rect l="l" t="t" r="r" b="b"/>
              <a:pathLst>
                <a:path w="85" h="43" extrusionOk="0">
                  <a:moveTo>
                    <a:pt x="1" y="0"/>
                  </a:moveTo>
                  <a:cubicBezTo>
                    <a:pt x="22" y="21"/>
                    <a:pt x="64" y="21"/>
                    <a:pt x="84" y="42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E56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1465289" y="1933369"/>
              <a:ext cx="133219" cy="246527"/>
            </a:xfrm>
            <a:custGeom>
              <a:avLst/>
              <a:gdLst/>
              <a:ahLst/>
              <a:cxnLst/>
              <a:rect l="l" t="t" r="r" b="b"/>
              <a:pathLst>
                <a:path w="1968" h="3642" extrusionOk="0">
                  <a:moveTo>
                    <a:pt x="1633" y="1"/>
                  </a:moveTo>
                  <a:cubicBezTo>
                    <a:pt x="691" y="210"/>
                    <a:pt x="1" y="1047"/>
                    <a:pt x="1" y="2031"/>
                  </a:cubicBezTo>
                  <a:cubicBezTo>
                    <a:pt x="1" y="2679"/>
                    <a:pt x="294" y="3265"/>
                    <a:pt x="733" y="3642"/>
                  </a:cubicBezTo>
                  <a:lnTo>
                    <a:pt x="1968" y="3642"/>
                  </a:lnTo>
                  <a:cubicBezTo>
                    <a:pt x="1131" y="3558"/>
                    <a:pt x="482" y="2888"/>
                    <a:pt x="482" y="2031"/>
                  </a:cubicBezTo>
                  <a:cubicBezTo>
                    <a:pt x="482" y="1319"/>
                    <a:pt x="963" y="712"/>
                    <a:pt x="1633" y="503"/>
                  </a:cubicBezTo>
                  <a:lnTo>
                    <a:pt x="16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1575763" y="1929172"/>
              <a:ext cx="22745" cy="38313"/>
            </a:xfrm>
            <a:custGeom>
              <a:avLst/>
              <a:gdLst/>
              <a:ahLst/>
              <a:cxnLst/>
              <a:rect l="l" t="t" r="r" b="b"/>
              <a:pathLst>
                <a:path w="336" h="566" extrusionOk="0">
                  <a:moveTo>
                    <a:pt x="336" y="0"/>
                  </a:moveTo>
                  <a:cubicBezTo>
                    <a:pt x="210" y="21"/>
                    <a:pt x="106" y="21"/>
                    <a:pt x="1" y="42"/>
                  </a:cubicBezTo>
                  <a:lnTo>
                    <a:pt x="1" y="565"/>
                  </a:lnTo>
                  <a:cubicBezTo>
                    <a:pt x="106" y="523"/>
                    <a:pt x="210" y="502"/>
                    <a:pt x="336" y="502"/>
                  </a:cubicBezTo>
                  <a:lnTo>
                    <a:pt x="33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1497916" y="1963153"/>
              <a:ext cx="100591" cy="216743"/>
            </a:xfrm>
            <a:custGeom>
              <a:avLst/>
              <a:gdLst/>
              <a:ahLst/>
              <a:cxnLst/>
              <a:rect l="l" t="t" r="r" b="b"/>
              <a:pathLst>
                <a:path w="1486" h="3202" extrusionOk="0">
                  <a:moveTo>
                    <a:pt x="1486" y="0"/>
                  </a:moveTo>
                  <a:cubicBezTo>
                    <a:pt x="1360" y="0"/>
                    <a:pt x="1256" y="21"/>
                    <a:pt x="1151" y="63"/>
                  </a:cubicBezTo>
                  <a:cubicBezTo>
                    <a:pt x="481" y="272"/>
                    <a:pt x="0" y="879"/>
                    <a:pt x="0" y="1591"/>
                  </a:cubicBezTo>
                  <a:cubicBezTo>
                    <a:pt x="0" y="2448"/>
                    <a:pt x="649" y="3118"/>
                    <a:pt x="1486" y="3202"/>
                  </a:cubicBezTo>
                  <a:lnTo>
                    <a:pt x="1486" y="2407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1285430" y="1964574"/>
              <a:ext cx="86443" cy="215322"/>
            </a:xfrm>
            <a:custGeom>
              <a:avLst/>
              <a:gdLst/>
              <a:ahLst/>
              <a:cxnLst/>
              <a:rect l="l" t="t" r="r" b="b"/>
              <a:pathLst>
                <a:path w="1277" h="3181" extrusionOk="0">
                  <a:moveTo>
                    <a:pt x="566" y="0"/>
                  </a:moveTo>
                  <a:cubicBezTo>
                    <a:pt x="482" y="168"/>
                    <a:pt x="440" y="335"/>
                    <a:pt x="377" y="523"/>
                  </a:cubicBezTo>
                  <a:cubicBezTo>
                    <a:pt x="628" y="816"/>
                    <a:pt x="775" y="1172"/>
                    <a:pt x="775" y="1570"/>
                  </a:cubicBezTo>
                  <a:cubicBezTo>
                    <a:pt x="775" y="2155"/>
                    <a:pt x="482" y="2637"/>
                    <a:pt x="42" y="2930"/>
                  </a:cubicBezTo>
                  <a:lnTo>
                    <a:pt x="1" y="3181"/>
                  </a:lnTo>
                  <a:lnTo>
                    <a:pt x="524" y="3181"/>
                  </a:lnTo>
                  <a:cubicBezTo>
                    <a:pt x="984" y="2804"/>
                    <a:pt x="1277" y="2218"/>
                    <a:pt x="1277" y="1570"/>
                  </a:cubicBezTo>
                  <a:cubicBezTo>
                    <a:pt x="1277" y="942"/>
                    <a:pt x="1005" y="377"/>
                    <a:pt x="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1288273" y="1999976"/>
              <a:ext cx="49619" cy="162930"/>
            </a:xfrm>
            <a:custGeom>
              <a:avLst/>
              <a:gdLst/>
              <a:ahLst/>
              <a:cxnLst/>
              <a:rect l="l" t="t" r="r" b="b"/>
              <a:pathLst>
                <a:path w="733" h="2407" extrusionOk="0">
                  <a:moveTo>
                    <a:pt x="335" y="0"/>
                  </a:moveTo>
                  <a:cubicBezTo>
                    <a:pt x="251" y="335"/>
                    <a:pt x="168" y="1047"/>
                    <a:pt x="168" y="1047"/>
                  </a:cubicBezTo>
                  <a:lnTo>
                    <a:pt x="0" y="2407"/>
                  </a:lnTo>
                  <a:cubicBezTo>
                    <a:pt x="440" y="2114"/>
                    <a:pt x="733" y="1632"/>
                    <a:pt x="733" y="1047"/>
                  </a:cubicBezTo>
                  <a:cubicBezTo>
                    <a:pt x="733" y="649"/>
                    <a:pt x="586" y="293"/>
                    <a:pt x="3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1119537" y="2318650"/>
              <a:ext cx="151628" cy="143097"/>
            </a:xfrm>
            <a:custGeom>
              <a:avLst/>
              <a:gdLst/>
              <a:ahLst/>
              <a:cxnLst/>
              <a:rect l="l" t="t" r="r" b="b"/>
              <a:pathLst>
                <a:path w="2177" h="2114" extrusionOk="0">
                  <a:moveTo>
                    <a:pt x="1612" y="0"/>
                  </a:moveTo>
                  <a:lnTo>
                    <a:pt x="1612" y="21"/>
                  </a:lnTo>
                  <a:cubicBezTo>
                    <a:pt x="1612" y="105"/>
                    <a:pt x="1549" y="168"/>
                    <a:pt x="1465" y="168"/>
                  </a:cubicBezTo>
                  <a:cubicBezTo>
                    <a:pt x="1381" y="168"/>
                    <a:pt x="1319" y="105"/>
                    <a:pt x="1319" y="21"/>
                  </a:cubicBezTo>
                  <a:lnTo>
                    <a:pt x="544" y="21"/>
                  </a:lnTo>
                  <a:cubicBezTo>
                    <a:pt x="544" y="105"/>
                    <a:pt x="482" y="168"/>
                    <a:pt x="419" y="168"/>
                  </a:cubicBezTo>
                  <a:cubicBezTo>
                    <a:pt x="335" y="168"/>
                    <a:pt x="272" y="105"/>
                    <a:pt x="272" y="21"/>
                  </a:cubicBezTo>
                  <a:lnTo>
                    <a:pt x="0" y="21"/>
                  </a:lnTo>
                  <a:lnTo>
                    <a:pt x="733" y="2030"/>
                  </a:lnTo>
                  <a:lnTo>
                    <a:pt x="1904" y="2113"/>
                  </a:lnTo>
                  <a:lnTo>
                    <a:pt x="21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1250026" y="2320082"/>
              <a:ext cx="348481" cy="162930"/>
            </a:xfrm>
            <a:custGeom>
              <a:avLst/>
              <a:gdLst/>
              <a:ahLst/>
              <a:cxnLst/>
              <a:rect l="l" t="t" r="r" b="b"/>
              <a:pathLst>
                <a:path w="5148" h="2407" extrusionOk="0">
                  <a:moveTo>
                    <a:pt x="272" y="0"/>
                  </a:moveTo>
                  <a:lnTo>
                    <a:pt x="0" y="2092"/>
                  </a:lnTo>
                  <a:lnTo>
                    <a:pt x="4813" y="2406"/>
                  </a:lnTo>
                  <a:lnTo>
                    <a:pt x="5148" y="2385"/>
                  </a:lnTo>
                  <a:lnTo>
                    <a:pt x="5148" y="0"/>
                  </a:lnTo>
                  <a:lnTo>
                    <a:pt x="4938" y="0"/>
                  </a:lnTo>
                  <a:cubicBezTo>
                    <a:pt x="4938" y="84"/>
                    <a:pt x="4876" y="147"/>
                    <a:pt x="4813" y="147"/>
                  </a:cubicBezTo>
                  <a:cubicBezTo>
                    <a:pt x="4729" y="147"/>
                    <a:pt x="4666" y="84"/>
                    <a:pt x="4666" y="0"/>
                  </a:cubicBezTo>
                  <a:lnTo>
                    <a:pt x="3892" y="0"/>
                  </a:lnTo>
                  <a:cubicBezTo>
                    <a:pt x="3892" y="84"/>
                    <a:pt x="3829" y="147"/>
                    <a:pt x="3746" y="147"/>
                  </a:cubicBezTo>
                  <a:cubicBezTo>
                    <a:pt x="3683" y="147"/>
                    <a:pt x="3620" y="84"/>
                    <a:pt x="3620" y="0"/>
                  </a:cubicBezTo>
                  <a:lnTo>
                    <a:pt x="2846" y="0"/>
                  </a:lnTo>
                  <a:cubicBezTo>
                    <a:pt x="2846" y="84"/>
                    <a:pt x="2783" y="147"/>
                    <a:pt x="2700" y="147"/>
                  </a:cubicBezTo>
                  <a:cubicBezTo>
                    <a:pt x="2637" y="147"/>
                    <a:pt x="2574" y="84"/>
                    <a:pt x="2574" y="0"/>
                  </a:cubicBezTo>
                  <a:lnTo>
                    <a:pt x="1800" y="0"/>
                  </a:lnTo>
                  <a:cubicBezTo>
                    <a:pt x="1800" y="84"/>
                    <a:pt x="1737" y="147"/>
                    <a:pt x="1653" y="147"/>
                  </a:cubicBezTo>
                  <a:cubicBezTo>
                    <a:pt x="1591" y="147"/>
                    <a:pt x="1528" y="84"/>
                    <a:pt x="1528" y="0"/>
                  </a:cubicBezTo>
                  <a:lnTo>
                    <a:pt x="754" y="0"/>
                  </a:lnTo>
                  <a:cubicBezTo>
                    <a:pt x="754" y="84"/>
                    <a:pt x="691" y="147"/>
                    <a:pt x="607" y="147"/>
                  </a:cubicBezTo>
                  <a:cubicBezTo>
                    <a:pt x="524" y="147"/>
                    <a:pt x="461" y="84"/>
                    <a:pt x="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1121140" y="2179828"/>
              <a:ext cx="164357" cy="25587"/>
            </a:xfrm>
            <a:custGeom>
              <a:avLst/>
              <a:gdLst/>
              <a:ahLst/>
              <a:cxnLst/>
              <a:rect l="l" t="t" r="r" b="b"/>
              <a:pathLst>
                <a:path w="2428" h="378" extrusionOk="0">
                  <a:moveTo>
                    <a:pt x="189" y="1"/>
                  </a:moveTo>
                  <a:cubicBezTo>
                    <a:pt x="84" y="1"/>
                    <a:pt x="0" y="84"/>
                    <a:pt x="0" y="189"/>
                  </a:cubicBezTo>
                  <a:cubicBezTo>
                    <a:pt x="0" y="294"/>
                    <a:pt x="84" y="377"/>
                    <a:pt x="189" y="377"/>
                  </a:cubicBezTo>
                  <a:lnTo>
                    <a:pt x="272" y="377"/>
                  </a:lnTo>
                  <a:lnTo>
                    <a:pt x="272" y="273"/>
                  </a:lnTo>
                  <a:cubicBezTo>
                    <a:pt x="272" y="189"/>
                    <a:pt x="335" y="126"/>
                    <a:pt x="419" y="126"/>
                  </a:cubicBezTo>
                  <a:cubicBezTo>
                    <a:pt x="482" y="126"/>
                    <a:pt x="544" y="189"/>
                    <a:pt x="544" y="273"/>
                  </a:cubicBezTo>
                  <a:lnTo>
                    <a:pt x="544" y="377"/>
                  </a:lnTo>
                  <a:lnTo>
                    <a:pt x="1319" y="377"/>
                  </a:lnTo>
                  <a:lnTo>
                    <a:pt x="1319" y="273"/>
                  </a:lnTo>
                  <a:cubicBezTo>
                    <a:pt x="1319" y="189"/>
                    <a:pt x="1381" y="126"/>
                    <a:pt x="1465" y="126"/>
                  </a:cubicBezTo>
                  <a:cubicBezTo>
                    <a:pt x="1549" y="126"/>
                    <a:pt x="1612" y="189"/>
                    <a:pt x="1612" y="273"/>
                  </a:cubicBezTo>
                  <a:lnTo>
                    <a:pt x="1612" y="377"/>
                  </a:lnTo>
                  <a:lnTo>
                    <a:pt x="2365" y="377"/>
                  </a:lnTo>
                  <a:lnTo>
                    <a:pt x="2365" y="273"/>
                  </a:lnTo>
                  <a:cubicBezTo>
                    <a:pt x="2365" y="231"/>
                    <a:pt x="2386" y="189"/>
                    <a:pt x="2407" y="168"/>
                  </a:cubicBezTo>
                  <a:lnTo>
                    <a:pt x="24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1299577" y="2179828"/>
              <a:ext cx="260684" cy="25587"/>
            </a:xfrm>
            <a:custGeom>
              <a:avLst/>
              <a:gdLst/>
              <a:ahLst/>
              <a:cxnLst/>
              <a:rect l="l" t="t" r="r" b="b"/>
              <a:pathLst>
                <a:path w="3851" h="378" extrusionOk="0">
                  <a:moveTo>
                    <a:pt x="315" y="1"/>
                  </a:moveTo>
                  <a:cubicBezTo>
                    <a:pt x="231" y="84"/>
                    <a:pt x="126" y="168"/>
                    <a:pt x="1" y="231"/>
                  </a:cubicBezTo>
                  <a:cubicBezTo>
                    <a:pt x="1" y="231"/>
                    <a:pt x="22" y="252"/>
                    <a:pt x="22" y="273"/>
                  </a:cubicBezTo>
                  <a:lnTo>
                    <a:pt x="22" y="377"/>
                  </a:lnTo>
                  <a:lnTo>
                    <a:pt x="796" y="377"/>
                  </a:lnTo>
                  <a:lnTo>
                    <a:pt x="796" y="273"/>
                  </a:lnTo>
                  <a:cubicBezTo>
                    <a:pt x="796" y="189"/>
                    <a:pt x="838" y="126"/>
                    <a:pt x="921" y="126"/>
                  </a:cubicBezTo>
                  <a:cubicBezTo>
                    <a:pt x="1005" y="126"/>
                    <a:pt x="1068" y="189"/>
                    <a:pt x="1068" y="273"/>
                  </a:cubicBezTo>
                  <a:lnTo>
                    <a:pt x="1068" y="377"/>
                  </a:lnTo>
                  <a:lnTo>
                    <a:pt x="1842" y="377"/>
                  </a:lnTo>
                  <a:lnTo>
                    <a:pt x="1842" y="273"/>
                  </a:lnTo>
                  <a:cubicBezTo>
                    <a:pt x="1842" y="189"/>
                    <a:pt x="1905" y="126"/>
                    <a:pt x="1968" y="126"/>
                  </a:cubicBezTo>
                  <a:cubicBezTo>
                    <a:pt x="2051" y="126"/>
                    <a:pt x="2114" y="189"/>
                    <a:pt x="2114" y="273"/>
                  </a:cubicBezTo>
                  <a:lnTo>
                    <a:pt x="2114" y="377"/>
                  </a:lnTo>
                  <a:lnTo>
                    <a:pt x="2888" y="377"/>
                  </a:lnTo>
                  <a:lnTo>
                    <a:pt x="2888" y="273"/>
                  </a:lnTo>
                  <a:cubicBezTo>
                    <a:pt x="2888" y="189"/>
                    <a:pt x="2951" y="126"/>
                    <a:pt x="3014" y="126"/>
                  </a:cubicBezTo>
                  <a:cubicBezTo>
                    <a:pt x="3097" y="126"/>
                    <a:pt x="3160" y="189"/>
                    <a:pt x="3160" y="273"/>
                  </a:cubicBezTo>
                  <a:lnTo>
                    <a:pt x="3160" y="377"/>
                  </a:lnTo>
                  <a:lnTo>
                    <a:pt x="3851" y="377"/>
                  </a:lnTo>
                  <a:cubicBezTo>
                    <a:pt x="3600" y="294"/>
                    <a:pt x="3390" y="168"/>
                    <a:pt x="3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1514907" y="2179828"/>
              <a:ext cx="83600" cy="25587"/>
            </a:xfrm>
            <a:custGeom>
              <a:avLst/>
              <a:gdLst/>
              <a:ahLst/>
              <a:cxnLst/>
              <a:rect l="l" t="t" r="r" b="b"/>
              <a:pathLst>
                <a:path w="1235" h="378" extrusionOk="0">
                  <a:moveTo>
                    <a:pt x="0" y="1"/>
                  </a:moveTo>
                  <a:cubicBezTo>
                    <a:pt x="209" y="168"/>
                    <a:pt x="419" y="294"/>
                    <a:pt x="670" y="377"/>
                  </a:cubicBezTo>
                  <a:lnTo>
                    <a:pt x="753" y="377"/>
                  </a:lnTo>
                  <a:lnTo>
                    <a:pt x="753" y="273"/>
                  </a:lnTo>
                  <a:cubicBezTo>
                    <a:pt x="753" y="189"/>
                    <a:pt x="816" y="126"/>
                    <a:pt x="900" y="126"/>
                  </a:cubicBezTo>
                  <a:cubicBezTo>
                    <a:pt x="963" y="126"/>
                    <a:pt x="1025" y="189"/>
                    <a:pt x="1025" y="273"/>
                  </a:cubicBezTo>
                  <a:lnTo>
                    <a:pt x="1025" y="377"/>
                  </a:lnTo>
                  <a:lnTo>
                    <a:pt x="1235" y="377"/>
                  </a:lnTo>
                  <a:lnTo>
                    <a:pt x="12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1284008" y="2179828"/>
              <a:ext cx="36892" cy="15636"/>
            </a:xfrm>
            <a:custGeom>
              <a:avLst/>
              <a:gdLst/>
              <a:ahLst/>
              <a:cxnLst/>
              <a:rect l="l" t="t" r="r" b="b"/>
              <a:pathLst>
                <a:path w="545" h="231" extrusionOk="0">
                  <a:moveTo>
                    <a:pt x="22" y="1"/>
                  </a:moveTo>
                  <a:lnTo>
                    <a:pt x="1" y="168"/>
                  </a:lnTo>
                  <a:cubicBezTo>
                    <a:pt x="42" y="147"/>
                    <a:pt x="63" y="126"/>
                    <a:pt x="105" y="126"/>
                  </a:cubicBezTo>
                  <a:cubicBezTo>
                    <a:pt x="168" y="126"/>
                    <a:pt x="210" y="168"/>
                    <a:pt x="231" y="231"/>
                  </a:cubicBezTo>
                  <a:cubicBezTo>
                    <a:pt x="356" y="168"/>
                    <a:pt x="461" y="84"/>
                    <a:pt x="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1139552" y="2205347"/>
              <a:ext cx="18480" cy="114802"/>
            </a:xfrm>
            <a:custGeom>
              <a:avLst/>
              <a:gdLst/>
              <a:ahLst/>
              <a:cxnLst/>
              <a:rect l="l" t="t" r="r" b="b"/>
              <a:pathLst>
                <a:path w="273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272" y="169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1139552" y="2320082"/>
              <a:ext cx="18480" cy="9950"/>
            </a:xfrm>
            <a:custGeom>
              <a:avLst/>
              <a:gdLst/>
              <a:ahLst/>
              <a:cxnLst/>
              <a:rect l="l" t="t" r="r" b="b"/>
              <a:pathLst>
                <a:path w="273" h="147" extrusionOk="0">
                  <a:moveTo>
                    <a:pt x="0" y="0"/>
                  </a:moveTo>
                  <a:cubicBezTo>
                    <a:pt x="0" y="84"/>
                    <a:pt x="63" y="147"/>
                    <a:pt x="147" y="147"/>
                  </a:cubicBezTo>
                  <a:cubicBezTo>
                    <a:pt x="210" y="147"/>
                    <a:pt x="272" y="84"/>
                    <a:pt x="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1139552" y="2188357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47" y="0"/>
                  </a:moveTo>
                  <a:cubicBezTo>
                    <a:pt x="63" y="0"/>
                    <a:pt x="0" y="63"/>
                    <a:pt x="0" y="147"/>
                  </a:cubicBezTo>
                  <a:lnTo>
                    <a:pt x="0" y="251"/>
                  </a:lnTo>
                  <a:lnTo>
                    <a:pt x="272" y="251"/>
                  </a:lnTo>
                  <a:lnTo>
                    <a:pt x="272" y="147"/>
                  </a:lnTo>
                  <a:cubicBezTo>
                    <a:pt x="272" y="63"/>
                    <a:pt x="210" y="0"/>
                    <a:pt x="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1211549" y="2205347"/>
              <a:ext cx="19902" cy="114802"/>
            </a:xfrm>
            <a:custGeom>
              <a:avLst/>
              <a:gdLst/>
              <a:ahLst/>
              <a:cxnLst/>
              <a:rect l="l" t="t" r="r" b="b"/>
              <a:pathLst>
                <a:path w="294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294" y="1695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1211549" y="2320082"/>
              <a:ext cx="19902" cy="9950"/>
            </a:xfrm>
            <a:custGeom>
              <a:avLst/>
              <a:gdLst/>
              <a:ahLst/>
              <a:cxnLst/>
              <a:rect l="l" t="t" r="r" b="b"/>
              <a:pathLst>
                <a:path w="294" h="147" extrusionOk="0">
                  <a:moveTo>
                    <a:pt x="1" y="0"/>
                  </a:moveTo>
                  <a:cubicBezTo>
                    <a:pt x="1" y="84"/>
                    <a:pt x="63" y="147"/>
                    <a:pt x="147" y="147"/>
                  </a:cubicBezTo>
                  <a:cubicBezTo>
                    <a:pt x="231" y="147"/>
                    <a:pt x="294" y="84"/>
                    <a:pt x="2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1210359" y="2188357"/>
              <a:ext cx="19902" cy="17058"/>
            </a:xfrm>
            <a:custGeom>
              <a:avLst/>
              <a:gdLst/>
              <a:ahLst/>
              <a:cxnLst/>
              <a:rect l="l" t="t" r="r" b="b"/>
              <a:pathLst>
                <a:path w="294" h="252" extrusionOk="0">
                  <a:moveTo>
                    <a:pt x="147" y="0"/>
                  </a:moveTo>
                  <a:cubicBezTo>
                    <a:pt x="63" y="0"/>
                    <a:pt x="1" y="63"/>
                    <a:pt x="1" y="147"/>
                  </a:cubicBezTo>
                  <a:lnTo>
                    <a:pt x="1" y="251"/>
                  </a:lnTo>
                  <a:lnTo>
                    <a:pt x="294" y="251"/>
                  </a:lnTo>
                  <a:lnTo>
                    <a:pt x="294" y="147"/>
                  </a:lnTo>
                  <a:cubicBezTo>
                    <a:pt x="294" y="63"/>
                    <a:pt x="231" y="0"/>
                    <a:pt x="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1281165" y="2205347"/>
              <a:ext cx="1489" cy="7107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" y="0"/>
                  </a:moveTo>
                  <a:lnTo>
                    <a:pt x="1" y="10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1281165" y="2205347"/>
              <a:ext cx="19902" cy="114802"/>
            </a:xfrm>
            <a:custGeom>
              <a:avLst/>
              <a:gdLst/>
              <a:ahLst/>
              <a:cxnLst/>
              <a:rect l="l" t="t" r="r" b="b"/>
              <a:pathLst>
                <a:path w="294" h="1696" extrusionOk="0">
                  <a:moveTo>
                    <a:pt x="22" y="0"/>
                  </a:moveTo>
                  <a:lnTo>
                    <a:pt x="1" y="105"/>
                  </a:lnTo>
                  <a:lnTo>
                    <a:pt x="1" y="1695"/>
                  </a:lnTo>
                  <a:lnTo>
                    <a:pt x="294" y="1695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1281165" y="2320082"/>
              <a:ext cx="19902" cy="9950"/>
            </a:xfrm>
            <a:custGeom>
              <a:avLst/>
              <a:gdLst/>
              <a:ahLst/>
              <a:cxnLst/>
              <a:rect l="l" t="t" r="r" b="b"/>
              <a:pathLst>
                <a:path w="294" h="147" extrusionOk="0">
                  <a:moveTo>
                    <a:pt x="1" y="0"/>
                  </a:moveTo>
                  <a:cubicBezTo>
                    <a:pt x="1" y="84"/>
                    <a:pt x="64" y="147"/>
                    <a:pt x="147" y="147"/>
                  </a:cubicBezTo>
                  <a:cubicBezTo>
                    <a:pt x="231" y="147"/>
                    <a:pt x="294" y="84"/>
                    <a:pt x="2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1281165" y="2191200"/>
              <a:ext cx="2911" cy="14215"/>
            </a:xfrm>
            <a:custGeom>
              <a:avLst/>
              <a:gdLst/>
              <a:ahLst/>
              <a:cxnLst/>
              <a:rect l="l" t="t" r="r" b="b"/>
              <a:pathLst>
                <a:path w="43" h="210" extrusionOk="0">
                  <a:moveTo>
                    <a:pt x="43" y="0"/>
                  </a:moveTo>
                  <a:lnTo>
                    <a:pt x="43" y="0"/>
                  </a:lnTo>
                  <a:cubicBezTo>
                    <a:pt x="22" y="21"/>
                    <a:pt x="1" y="63"/>
                    <a:pt x="1" y="105"/>
                  </a:cubicBezTo>
                  <a:lnTo>
                    <a:pt x="1" y="209"/>
                  </a:lnTo>
                  <a:lnTo>
                    <a:pt x="22" y="209"/>
                  </a:lnTo>
                  <a:lnTo>
                    <a:pt x="22" y="18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1282587" y="2195397"/>
              <a:ext cx="18480" cy="10018"/>
            </a:xfrm>
            <a:custGeom>
              <a:avLst/>
              <a:gdLst/>
              <a:ahLst/>
              <a:cxnLst/>
              <a:rect l="l" t="t" r="r" b="b"/>
              <a:pathLst>
                <a:path w="273" h="148" extrusionOk="0">
                  <a:moveTo>
                    <a:pt x="252" y="1"/>
                  </a:moveTo>
                  <a:cubicBezTo>
                    <a:pt x="168" y="43"/>
                    <a:pt x="84" y="85"/>
                    <a:pt x="1" y="126"/>
                  </a:cubicBezTo>
                  <a:lnTo>
                    <a:pt x="1" y="147"/>
                  </a:lnTo>
                  <a:lnTo>
                    <a:pt x="273" y="147"/>
                  </a:lnTo>
                  <a:lnTo>
                    <a:pt x="273" y="43"/>
                  </a:lnTo>
                  <a:cubicBezTo>
                    <a:pt x="273" y="22"/>
                    <a:pt x="252" y="1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1282587" y="2188357"/>
              <a:ext cx="17059" cy="15636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126" y="0"/>
                  </a:moveTo>
                  <a:cubicBezTo>
                    <a:pt x="84" y="0"/>
                    <a:pt x="63" y="21"/>
                    <a:pt x="22" y="42"/>
                  </a:cubicBezTo>
                  <a:lnTo>
                    <a:pt x="1" y="230"/>
                  </a:lnTo>
                  <a:cubicBezTo>
                    <a:pt x="84" y="189"/>
                    <a:pt x="168" y="147"/>
                    <a:pt x="252" y="105"/>
                  </a:cubicBezTo>
                  <a:cubicBezTo>
                    <a:pt x="231" y="42"/>
                    <a:pt x="189" y="0"/>
                    <a:pt x="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1353393" y="2205347"/>
              <a:ext cx="18480" cy="114802"/>
            </a:xfrm>
            <a:custGeom>
              <a:avLst/>
              <a:gdLst/>
              <a:ahLst/>
              <a:cxnLst/>
              <a:rect l="l" t="t" r="r" b="b"/>
              <a:pathLst>
                <a:path w="273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273" y="1695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1353393" y="2320082"/>
              <a:ext cx="18480" cy="9950"/>
            </a:xfrm>
            <a:custGeom>
              <a:avLst/>
              <a:gdLst/>
              <a:ahLst/>
              <a:cxnLst/>
              <a:rect l="l" t="t" r="r" b="b"/>
              <a:pathLst>
                <a:path w="273" h="147" extrusionOk="0">
                  <a:moveTo>
                    <a:pt x="1" y="0"/>
                  </a:moveTo>
                  <a:cubicBezTo>
                    <a:pt x="1" y="84"/>
                    <a:pt x="64" y="147"/>
                    <a:pt x="126" y="147"/>
                  </a:cubicBezTo>
                  <a:cubicBezTo>
                    <a:pt x="210" y="147"/>
                    <a:pt x="273" y="84"/>
                    <a:pt x="2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1353393" y="2188357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26" y="0"/>
                  </a:moveTo>
                  <a:cubicBezTo>
                    <a:pt x="64" y="0"/>
                    <a:pt x="1" y="63"/>
                    <a:pt x="1" y="147"/>
                  </a:cubicBezTo>
                  <a:lnTo>
                    <a:pt x="1" y="251"/>
                  </a:lnTo>
                  <a:lnTo>
                    <a:pt x="273" y="251"/>
                  </a:lnTo>
                  <a:lnTo>
                    <a:pt x="273" y="147"/>
                  </a:lnTo>
                  <a:cubicBezTo>
                    <a:pt x="273" y="63"/>
                    <a:pt x="210" y="0"/>
                    <a:pt x="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1424267" y="2205347"/>
              <a:ext cx="18480" cy="114802"/>
            </a:xfrm>
            <a:custGeom>
              <a:avLst/>
              <a:gdLst/>
              <a:ahLst/>
              <a:cxnLst/>
              <a:rect l="l" t="t" r="r" b="b"/>
              <a:pathLst>
                <a:path w="273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272" y="169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424267" y="2320082"/>
              <a:ext cx="18480" cy="9950"/>
            </a:xfrm>
            <a:custGeom>
              <a:avLst/>
              <a:gdLst/>
              <a:ahLst/>
              <a:cxnLst/>
              <a:rect l="l" t="t" r="r" b="b"/>
              <a:pathLst>
                <a:path w="273" h="147" extrusionOk="0">
                  <a:moveTo>
                    <a:pt x="0" y="0"/>
                  </a:moveTo>
                  <a:cubicBezTo>
                    <a:pt x="0" y="84"/>
                    <a:pt x="63" y="147"/>
                    <a:pt x="126" y="147"/>
                  </a:cubicBezTo>
                  <a:cubicBezTo>
                    <a:pt x="209" y="147"/>
                    <a:pt x="272" y="84"/>
                    <a:pt x="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1424267" y="2188357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26" y="0"/>
                  </a:moveTo>
                  <a:cubicBezTo>
                    <a:pt x="63" y="0"/>
                    <a:pt x="0" y="63"/>
                    <a:pt x="0" y="147"/>
                  </a:cubicBezTo>
                  <a:lnTo>
                    <a:pt x="0" y="251"/>
                  </a:lnTo>
                  <a:lnTo>
                    <a:pt x="272" y="251"/>
                  </a:lnTo>
                  <a:lnTo>
                    <a:pt x="272" y="147"/>
                  </a:lnTo>
                  <a:cubicBezTo>
                    <a:pt x="272" y="63"/>
                    <a:pt x="209" y="0"/>
                    <a:pt x="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1495073" y="2205347"/>
              <a:ext cx="18480" cy="114802"/>
            </a:xfrm>
            <a:custGeom>
              <a:avLst/>
              <a:gdLst/>
              <a:ahLst/>
              <a:cxnLst/>
              <a:rect l="l" t="t" r="r" b="b"/>
              <a:pathLst>
                <a:path w="273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272" y="169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495073" y="2320082"/>
              <a:ext cx="18480" cy="9950"/>
            </a:xfrm>
            <a:custGeom>
              <a:avLst/>
              <a:gdLst/>
              <a:ahLst/>
              <a:cxnLst/>
              <a:rect l="l" t="t" r="r" b="b"/>
              <a:pathLst>
                <a:path w="273" h="147" extrusionOk="0">
                  <a:moveTo>
                    <a:pt x="0" y="0"/>
                  </a:moveTo>
                  <a:cubicBezTo>
                    <a:pt x="0" y="84"/>
                    <a:pt x="63" y="147"/>
                    <a:pt x="126" y="147"/>
                  </a:cubicBezTo>
                  <a:cubicBezTo>
                    <a:pt x="209" y="147"/>
                    <a:pt x="272" y="84"/>
                    <a:pt x="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495073" y="2188357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26" y="0"/>
                  </a:moveTo>
                  <a:cubicBezTo>
                    <a:pt x="63" y="0"/>
                    <a:pt x="0" y="63"/>
                    <a:pt x="0" y="147"/>
                  </a:cubicBezTo>
                  <a:lnTo>
                    <a:pt x="0" y="251"/>
                  </a:lnTo>
                  <a:lnTo>
                    <a:pt x="272" y="251"/>
                  </a:lnTo>
                  <a:lnTo>
                    <a:pt x="272" y="147"/>
                  </a:lnTo>
                  <a:cubicBezTo>
                    <a:pt x="272" y="63"/>
                    <a:pt x="209" y="0"/>
                    <a:pt x="1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1565880" y="2208190"/>
              <a:ext cx="18480" cy="111959"/>
            </a:xfrm>
            <a:custGeom>
              <a:avLst/>
              <a:gdLst/>
              <a:ahLst/>
              <a:cxnLst/>
              <a:rect l="l" t="t" r="r" b="b"/>
              <a:pathLst>
                <a:path w="273" h="1654" extrusionOk="0">
                  <a:moveTo>
                    <a:pt x="0" y="0"/>
                  </a:moveTo>
                  <a:lnTo>
                    <a:pt x="0" y="1653"/>
                  </a:lnTo>
                  <a:lnTo>
                    <a:pt x="272" y="1653"/>
                  </a:lnTo>
                  <a:lnTo>
                    <a:pt x="272" y="63"/>
                  </a:lnTo>
                  <a:cubicBezTo>
                    <a:pt x="189" y="42"/>
                    <a:pt x="84" y="21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1421671" y="2205347"/>
              <a:ext cx="18480" cy="7107"/>
            </a:xfrm>
            <a:custGeom>
              <a:avLst/>
              <a:gdLst/>
              <a:ahLst/>
              <a:cxnLst/>
              <a:rect l="l" t="t" r="r" b="b"/>
              <a:pathLst>
                <a:path w="273" h="105" extrusionOk="0">
                  <a:moveTo>
                    <a:pt x="0" y="0"/>
                  </a:moveTo>
                  <a:lnTo>
                    <a:pt x="0" y="42"/>
                  </a:lnTo>
                  <a:cubicBezTo>
                    <a:pt x="84" y="63"/>
                    <a:pt x="189" y="84"/>
                    <a:pt x="272" y="105"/>
                  </a:cubicBezTo>
                  <a:lnTo>
                    <a:pt x="2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1565880" y="2320082"/>
              <a:ext cx="18480" cy="9950"/>
            </a:xfrm>
            <a:custGeom>
              <a:avLst/>
              <a:gdLst/>
              <a:ahLst/>
              <a:cxnLst/>
              <a:rect l="l" t="t" r="r" b="b"/>
              <a:pathLst>
                <a:path w="273" h="147" extrusionOk="0">
                  <a:moveTo>
                    <a:pt x="0" y="0"/>
                  </a:moveTo>
                  <a:cubicBezTo>
                    <a:pt x="0" y="84"/>
                    <a:pt x="63" y="147"/>
                    <a:pt x="147" y="147"/>
                  </a:cubicBezTo>
                  <a:cubicBezTo>
                    <a:pt x="210" y="147"/>
                    <a:pt x="272" y="84"/>
                    <a:pt x="2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565880" y="2196244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47" y="0"/>
                  </a:moveTo>
                  <a:cubicBezTo>
                    <a:pt x="63" y="0"/>
                    <a:pt x="0" y="63"/>
                    <a:pt x="0" y="147"/>
                  </a:cubicBezTo>
                  <a:lnTo>
                    <a:pt x="0" y="251"/>
                  </a:lnTo>
                  <a:lnTo>
                    <a:pt x="272" y="251"/>
                  </a:lnTo>
                  <a:lnTo>
                    <a:pt x="272" y="147"/>
                  </a:lnTo>
                  <a:cubicBezTo>
                    <a:pt x="272" y="63"/>
                    <a:pt x="210" y="0"/>
                    <a:pt x="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1408630" y="1494332"/>
              <a:ext cx="189877" cy="354154"/>
            </a:xfrm>
            <a:custGeom>
              <a:avLst/>
              <a:gdLst/>
              <a:ahLst/>
              <a:cxnLst/>
              <a:rect l="l" t="t" r="r" b="b"/>
              <a:pathLst>
                <a:path w="2805" h="5232" extrusionOk="0">
                  <a:moveTo>
                    <a:pt x="2763" y="1"/>
                  </a:moveTo>
                  <a:cubicBezTo>
                    <a:pt x="2323" y="1"/>
                    <a:pt x="1947" y="356"/>
                    <a:pt x="1947" y="817"/>
                  </a:cubicBezTo>
                  <a:cubicBezTo>
                    <a:pt x="1947" y="1151"/>
                    <a:pt x="2156" y="1444"/>
                    <a:pt x="2470" y="1570"/>
                  </a:cubicBezTo>
                  <a:lnTo>
                    <a:pt x="2470" y="3725"/>
                  </a:lnTo>
                  <a:lnTo>
                    <a:pt x="754" y="3725"/>
                  </a:lnTo>
                  <a:cubicBezTo>
                    <a:pt x="336" y="3725"/>
                    <a:pt x="1" y="4060"/>
                    <a:pt x="1" y="4478"/>
                  </a:cubicBezTo>
                  <a:cubicBezTo>
                    <a:pt x="1" y="4688"/>
                    <a:pt x="85" y="4876"/>
                    <a:pt x="231" y="5022"/>
                  </a:cubicBezTo>
                  <a:cubicBezTo>
                    <a:pt x="357" y="5148"/>
                    <a:pt x="545" y="5232"/>
                    <a:pt x="754" y="5232"/>
                  </a:cubicBezTo>
                  <a:lnTo>
                    <a:pt x="2805" y="5232"/>
                  </a:lnTo>
                  <a:lnTo>
                    <a:pt x="2805" y="4185"/>
                  </a:lnTo>
                  <a:lnTo>
                    <a:pt x="2805" y="3725"/>
                  </a:lnTo>
                  <a:lnTo>
                    <a:pt x="2805" y="1633"/>
                  </a:lnTo>
                  <a:lnTo>
                    <a:pt x="2805" y="817"/>
                  </a:lnTo>
                  <a:lnTo>
                    <a:pt x="28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1245762" y="2458847"/>
              <a:ext cx="704002" cy="69450"/>
            </a:xfrm>
            <a:custGeom>
              <a:avLst/>
              <a:gdLst/>
              <a:ahLst/>
              <a:cxnLst/>
              <a:rect l="l" t="t" r="r" b="b"/>
              <a:pathLst>
                <a:path w="10400" h="1026" extrusionOk="0">
                  <a:moveTo>
                    <a:pt x="10274" y="1"/>
                  </a:moveTo>
                  <a:lnTo>
                    <a:pt x="5211" y="335"/>
                  </a:lnTo>
                  <a:lnTo>
                    <a:pt x="4855" y="356"/>
                  </a:lnTo>
                  <a:lnTo>
                    <a:pt x="63" y="42"/>
                  </a:lnTo>
                  <a:lnTo>
                    <a:pt x="1" y="545"/>
                  </a:lnTo>
                  <a:lnTo>
                    <a:pt x="5211" y="796"/>
                  </a:lnTo>
                  <a:lnTo>
                    <a:pt x="10400" y="1026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1725905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775" y="1695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798133" y="2205347"/>
              <a:ext cx="51108" cy="114802"/>
            </a:xfrm>
            <a:custGeom>
              <a:avLst/>
              <a:gdLst/>
              <a:ahLst/>
              <a:cxnLst/>
              <a:rect l="l" t="t" r="r" b="b"/>
              <a:pathLst>
                <a:path w="755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754" y="1695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1869007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0" y="0"/>
                  </a:moveTo>
                  <a:lnTo>
                    <a:pt x="0" y="1695"/>
                  </a:lnTo>
                  <a:lnTo>
                    <a:pt x="774" y="1695"/>
                  </a:lnTo>
                  <a:lnTo>
                    <a:pt x="774" y="1339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1598440" y="2210966"/>
              <a:ext cx="38314" cy="109184"/>
            </a:xfrm>
            <a:custGeom>
              <a:avLst/>
              <a:gdLst/>
              <a:ahLst/>
              <a:cxnLst/>
              <a:rect l="l" t="t" r="r" b="b"/>
              <a:pathLst>
                <a:path w="566" h="1613" extrusionOk="0">
                  <a:moveTo>
                    <a:pt x="566" y="1"/>
                  </a:moveTo>
                  <a:cubicBezTo>
                    <a:pt x="419" y="22"/>
                    <a:pt x="273" y="43"/>
                    <a:pt x="126" y="43"/>
                  </a:cubicBezTo>
                  <a:lnTo>
                    <a:pt x="1" y="43"/>
                  </a:lnTo>
                  <a:lnTo>
                    <a:pt x="1" y="1612"/>
                  </a:lnTo>
                  <a:lnTo>
                    <a:pt x="566" y="1612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1655098" y="2205347"/>
              <a:ext cx="52462" cy="114802"/>
            </a:xfrm>
            <a:custGeom>
              <a:avLst/>
              <a:gdLst/>
              <a:ahLst/>
              <a:cxnLst/>
              <a:rect l="l" t="t" r="r" b="b"/>
              <a:pathLst>
                <a:path w="775" h="1696" extrusionOk="0">
                  <a:moveTo>
                    <a:pt x="1" y="0"/>
                  </a:moveTo>
                  <a:lnTo>
                    <a:pt x="1" y="1695"/>
                  </a:lnTo>
                  <a:lnTo>
                    <a:pt x="775" y="1695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1320833" y="1834271"/>
              <a:ext cx="559546" cy="345625"/>
            </a:xfrm>
            <a:custGeom>
              <a:avLst/>
              <a:gdLst/>
              <a:ahLst/>
              <a:cxnLst/>
              <a:rect l="l" t="t" r="r" b="b"/>
              <a:pathLst>
                <a:path w="8266" h="5106" extrusionOk="0">
                  <a:moveTo>
                    <a:pt x="1528" y="0"/>
                  </a:moveTo>
                  <a:cubicBezTo>
                    <a:pt x="859" y="482"/>
                    <a:pt x="335" y="1151"/>
                    <a:pt x="43" y="1925"/>
                  </a:cubicBezTo>
                  <a:cubicBezTo>
                    <a:pt x="482" y="2302"/>
                    <a:pt x="754" y="2867"/>
                    <a:pt x="754" y="3495"/>
                  </a:cubicBezTo>
                  <a:cubicBezTo>
                    <a:pt x="754" y="4143"/>
                    <a:pt x="461" y="4729"/>
                    <a:pt x="1" y="5106"/>
                  </a:cubicBezTo>
                  <a:lnTo>
                    <a:pt x="2867" y="5106"/>
                  </a:lnTo>
                  <a:cubicBezTo>
                    <a:pt x="2428" y="4729"/>
                    <a:pt x="2135" y="4143"/>
                    <a:pt x="2135" y="3495"/>
                  </a:cubicBezTo>
                  <a:cubicBezTo>
                    <a:pt x="2135" y="2511"/>
                    <a:pt x="2825" y="1674"/>
                    <a:pt x="3767" y="1465"/>
                  </a:cubicBezTo>
                  <a:cubicBezTo>
                    <a:pt x="3872" y="1423"/>
                    <a:pt x="3976" y="1423"/>
                    <a:pt x="4102" y="1402"/>
                  </a:cubicBezTo>
                  <a:lnTo>
                    <a:pt x="4374" y="1402"/>
                  </a:lnTo>
                  <a:cubicBezTo>
                    <a:pt x="5462" y="1486"/>
                    <a:pt x="6341" y="2386"/>
                    <a:pt x="6341" y="3495"/>
                  </a:cubicBezTo>
                  <a:cubicBezTo>
                    <a:pt x="6341" y="4143"/>
                    <a:pt x="6048" y="4729"/>
                    <a:pt x="5587" y="5106"/>
                  </a:cubicBezTo>
                  <a:lnTo>
                    <a:pt x="8265" y="5106"/>
                  </a:lnTo>
                  <a:cubicBezTo>
                    <a:pt x="7826" y="4729"/>
                    <a:pt x="7533" y="4143"/>
                    <a:pt x="7533" y="3495"/>
                  </a:cubicBezTo>
                  <a:cubicBezTo>
                    <a:pt x="7533" y="2909"/>
                    <a:pt x="7763" y="2386"/>
                    <a:pt x="8140" y="2009"/>
                  </a:cubicBezTo>
                  <a:cubicBezTo>
                    <a:pt x="7847" y="1214"/>
                    <a:pt x="7324" y="523"/>
                    <a:pt x="6654" y="21"/>
                  </a:cubicBezTo>
                  <a:cubicBezTo>
                    <a:pt x="6508" y="147"/>
                    <a:pt x="6341" y="210"/>
                    <a:pt x="6152" y="210"/>
                  </a:cubicBezTo>
                  <a:lnTo>
                    <a:pt x="2051" y="210"/>
                  </a:lnTo>
                  <a:cubicBezTo>
                    <a:pt x="1842" y="210"/>
                    <a:pt x="1654" y="126"/>
                    <a:pt x="15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1598440" y="4355317"/>
              <a:ext cx="85089" cy="22744"/>
            </a:xfrm>
            <a:custGeom>
              <a:avLst/>
              <a:gdLst/>
              <a:ahLst/>
              <a:cxnLst/>
              <a:rect l="l" t="t" r="r" b="b"/>
              <a:pathLst>
                <a:path w="1257" h="336" extrusionOk="0">
                  <a:moveTo>
                    <a:pt x="1" y="0"/>
                  </a:moveTo>
                  <a:lnTo>
                    <a:pt x="1" y="335"/>
                  </a:lnTo>
                  <a:lnTo>
                    <a:pt x="1256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67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162229" y="3001314"/>
              <a:ext cx="872556" cy="198332"/>
            </a:xfrm>
            <a:custGeom>
              <a:avLst/>
              <a:gdLst/>
              <a:ahLst/>
              <a:cxnLst/>
              <a:rect l="l" t="t" r="r" b="b"/>
              <a:pathLst>
                <a:path w="12890" h="2930" extrusionOk="0">
                  <a:moveTo>
                    <a:pt x="293" y="0"/>
                  </a:moveTo>
                  <a:lnTo>
                    <a:pt x="0" y="2344"/>
                  </a:lnTo>
                  <a:lnTo>
                    <a:pt x="6445" y="2637"/>
                  </a:lnTo>
                  <a:lnTo>
                    <a:pt x="12889" y="2930"/>
                  </a:lnTo>
                  <a:lnTo>
                    <a:pt x="12596" y="565"/>
                  </a:lnTo>
                  <a:lnTo>
                    <a:pt x="6445" y="29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1119718" y="3332724"/>
              <a:ext cx="957510" cy="202596"/>
            </a:xfrm>
            <a:custGeom>
              <a:avLst/>
              <a:gdLst/>
              <a:ahLst/>
              <a:cxnLst/>
              <a:rect l="l" t="t" r="r" b="b"/>
              <a:pathLst>
                <a:path w="14145" h="2993" extrusionOk="0">
                  <a:moveTo>
                    <a:pt x="293" y="0"/>
                  </a:moveTo>
                  <a:lnTo>
                    <a:pt x="1" y="2344"/>
                  </a:lnTo>
                  <a:lnTo>
                    <a:pt x="7073" y="2679"/>
                  </a:lnTo>
                  <a:lnTo>
                    <a:pt x="14145" y="2993"/>
                  </a:lnTo>
                  <a:lnTo>
                    <a:pt x="13852" y="628"/>
                  </a:lnTo>
                  <a:lnTo>
                    <a:pt x="7073" y="314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203251" y="2669904"/>
              <a:ext cx="789024" cy="194067"/>
            </a:xfrm>
            <a:custGeom>
              <a:avLst/>
              <a:gdLst/>
              <a:ahLst/>
              <a:cxnLst/>
              <a:rect l="l" t="t" r="r" b="b"/>
              <a:pathLst>
                <a:path w="11656" h="2867" extrusionOk="0">
                  <a:moveTo>
                    <a:pt x="315" y="0"/>
                  </a:moveTo>
                  <a:lnTo>
                    <a:pt x="1" y="2344"/>
                  </a:lnTo>
                  <a:lnTo>
                    <a:pt x="5839" y="2595"/>
                  </a:lnTo>
                  <a:lnTo>
                    <a:pt x="11655" y="2867"/>
                  </a:lnTo>
                  <a:lnTo>
                    <a:pt x="11363" y="502"/>
                  </a:lnTo>
                  <a:lnTo>
                    <a:pt x="5839" y="251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077207" y="3665556"/>
              <a:ext cx="1042532" cy="205439"/>
            </a:xfrm>
            <a:custGeom>
              <a:avLst/>
              <a:gdLst/>
              <a:ahLst/>
              <a:cxnLst/>
              <a:rect l="l" t="t" r="r" b="b"/>
              <a:pathLst>
                <a:path w="15401" h="3035" extrusionOk="0">
                  <a:moveTo>
                    <a:pt x="315" y="1"/>
                  </a:moveTo>
                  <a:lnTo>
                    <a:pt x="1" y="2323"/>
                  </a:lnTo>
                  <a:lnTo>
                    <a:pt x="7701" y="2679"/>
                  </a:lnTo>
                  <a:lnTo>
                    <a:pt x="15401" y="3034"/>
                  </a:lnTo>
                  <a:lnTo>
                    <a:pt x="15401" y="3034"/>
                  </a:lnTo>
                  <a:lnTo>
                    <a:pt x="15108" y="670"/>
                  </a:lnTo>
                  <a:lnTo>
                    <a:pt x="7701" y="335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036186" y="3996966"/>
              <a:ext cx="1126065" cy="209704"/>
            </a:xfrm>
            <a:custGeom>
              <a:avLst/>
              <a:gdLst/>
              <a:ahLst/>
              <a:cxnLst/>
              <a:rect l="l" t="t" r="r" b="b"/>
              <a:pathLst>
                <a:path w="16635" h="3098" extrusionOk="0">
                  <a:moveTo>
                    <a:pt x="293" y="1"/>
                  </a:moveTo>
                  <a:lnTo>
                    <a:pt x="0" y="2344"/>
                  </a:lnTo>
                  <a:lnTo>
                    <a:pt x="8307" y="2721"/>
                  </a:lnTo>
                  <a:lnTo>
                    <a:pt x="16634" y="3097"/>
                  </a:lnTo>
                  <a:lnTo>
                    <a:pt x="16634" y="3097"/>
                  </a:lnTo>
                  <a:lnTo>
                    <a:pt x="16341" y="733"/>
                  </a:lnTo>
                  <a:lnTo>
                    <a:pt x="8307" y="377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1224506" y="2495670"/>
              <a:ext cx="747934" cy="208282"/>
            </a:xfrm>
            <a:custGeom>
              <a:avLst/>
              <a:gdLst/>
              <a:ahLst/>
              <a:cxnLst/>
              <a:rect l="l" t="t" r="r" b="b"/>
              <a:pathLst>
                <a:path w="11049" h="3077" extrusionOk="0">
                  <a:moveTo>
                    <a:pt x="315" y="1"/>
                  </a:moveTo>
                  <a:lnTo>
                    <a:pt x="1" y="2574"/>
                  </a:lnTo>
                  <a:lnTo>
                    <a:pt x="5525" y="2825"/>
                  </a:lnTo>
                  <a:lnTo>
                    <a:pt x="11049" y="3076"/>
                  </a:lnTo>
                  <a:lnTo>
                    <a:pt x="10714" y="482"/>
                  </a:lnTo>
                  <a:lnTo>
                    <a:pt x="5525" y="25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182063" y="2828502"/>
              <a:ext cx="832889" cy="211125"/>
            </a:xfrm>
            <a:custGeom>
              <a:avLst/>
              <a:gdLst/>
              <a:ahLst/>
              <a:cxnLst/>
              <a:rect l="l" t="t" r="r" b="b"/>
              <a:pathLst>
                <a:path w="12304" h="3119" extrusionOk="0">
                  <a:moveTo>
                    <a:pt x="314" y="1"/>
                  </a:moveTo>
                  <a:lnTo>
                    <a:pt x="0" y="2553"/>
                  </a:lnTo>
                  <a:lnTo>
                    <a:pt x="6152" y="2846"/>
                  </a:lnTo>
                  <a:lnTo>
                    <a:pt x="12303" y="3118"/>
                  </a:lnTo>
                  <a:lnTo>
                    <a:pt x="12303" y="3118"/>
                  </a:lnTo>
                  <a:lnTo>
                    <a:pt x="11968" y="524"/>
                  </a:lnTo>
                  <a:lnTo>
                    <a:pt x="6152" y="252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139552" y="3159912"/>
              <a:ext cx="917843" cy="215390"/>
            </a:xfrm>
            <a:custGeom>
              <a:avLst/>
              <a:gdLst/>
              <a:ahLst/>
              <a:cxnLst/>
              <a:rect l="l" t="t" r="r" b="b"/>
              <a:pathLst>
                <a:path w="13559" h="3182" extrusionOk="0">
                  <a:moveTo>
                    <a:pt x="335" y="1"/>
                  </a:moveTo>
                  <a:lnTo>
                    <a:pt x="0" y="2553"/>
                  </a:lnTo>
                  <a:lnTo>
                    <a:pt x="6780" y="2867"/>
                  </a:lnTo>
                  <a:lnTo>
                    <a:pt x="13559" y="3181"/>
                  </a:lnTo>
                  <a:lnTo>
                    <a:pt x="13224" y="587"/>
                  </a:lnTo>
                  <a:lnTo>
                    <a:pt x="6780" y="294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098463" y="3491322"/>
              <a:ext cx="1001443" cy="219654"/>
            </a:xfrm>
            <a:custGeom>
              <a:avLst/>
              <a:gdLst/>
              <a:ahLst/>
              <a:cxnLst/>
              <a:rect l="l" t="t" r="r" b="b"/>
              <a:pathLst>
                <a:path w="14794" h="3245" extrusionOk="0">
                  <a:moveTo>
                    <a:pt x="315" y="1"/>
                  </a:moveTo>
                  <a:lnTo>
                    <a:pt x="1" y="2575"/>
                  </a:lnTo>
                  <a:lnTo>
                    <a:pt x="7387" y="2909"/>
                  </a:lnTo>
                  <a:lnTo>
                    <a:pt x="14794" y="3244"/>
                  </a:lnTo>
                  <a:lnTo>
                    <a:pt x="14459" y="650"/>
                  </a:lnTo>
                  <a:lnTo>
                    <a:pt x="7387" y="336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1055952" y="3822800"/>
              <a:ext cx="1086465" cy="223783"/>
            </a:xfrm>
            <a:custGeom>
              <a:avLst/>
              <a:gdLst/>
              <a:ahLst/>
              <a:cxnLst/>
              <a:rect l="l" t="t" r="r" b="b"/>
              <a:pathLst>
                <a:path w="16050" h="3306" extrusionOk="0">
                  <a:moveTo>
                    <a:pt x="315" y="0"/>
                  </a:moveTo>
                  <a:lnTo>
                    <a:pt x="1" y="2574"/>
                  </a:lnTo>
                  <a:lnTo>
                    <a:pt x="8015" y="2950"/>
                  </a:lnTo>
                  <a:lnTo>
                    <a:pt x="16049" y="3306"/>
                  </a:lnTo>
                  <a:lnTo>
                    <a:pt x="15715" y="711"/>
                  </a:lnTo>
                  <a:lnTo>
                    <a:pt x="8015" y="356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1023392" y="4155632"/>
              <a:ext cx="1145899" cy="204018"/>
            </a:xfrm>
            <a:custGeom>
              <a:avLst/>
              <a:gdLst/>
              <a:ahLst/>
              <a:cxnLst/>
              <a:rect l="l" t="t" r="r" b="b"/>
              <a:pathLst>
                <a:path w="16928" h="3014" extrusionOk="0">
                  <a:moveTo>
                    <a:pt x="189" y="0"/>
                  </a:moveTo>
                  <a:lnTo>
                    <a:pt x="1" y="1486"/>
                  </a:lnTo>
                  <a:lnTo>
                    <a:pt x="6445" y="2867"/>
                  </a:lnTo>
                  <a:lnTo>
                    <a:pt x="8496" y="2950"/>
                  </a:lnTo>
                  <a:lnTo>
                    <a:pt x="9751" y="3013"/>
                  </a:lnTo>
                  <a:lnTo>
                    <a:pt x="16928" y="1486"/>
                  </a:lnTo>
                  <a:lnTo>
                    <a:pt x="16823" y="753"/>
                  </a:lnTo>
                  <a:lnTo>
                    <a:pt x="8496" y="377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1598440" y="2179828"/>
              <a:ext cx="8597" cy="68"/>
            </a:xfrm>
            <a:custGeom>
              <a:avLst/>
              <a:gdLst/>
              <a:ahLst/>
              <a:cxnLst/>
              <a:rect l="l" t="t" r="r" b="b"/>
              <a:pathLst>
                <a:path w="127" h="1" extrusionOk="0">
                  <a:moveTo>
                    <a:pt x="1" y="1"/>
                  </a:moveTo>
                  <a:lnTo>
                    <a:pt x="1" y="1"/>
                  </a:lnTo>
                  <a:lnTo>
                    <a:pt x="126" y="1"/>
                  </a:lnTo>
                  <a:cubicBezTo>
                    <a:pt x="84" y="1"/>
                    <a:pt x="43" y="1"/>
                    <a:pt x="1" y="1"/>
                  </a:cubicBezTo>
                  <a:close/>
                </a:path>
              </a:pathLst>
            </a:custGeom>
            <a:solidFill>
              <a:srgbClr val="A67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584175" y="2205345"/>
              <a:ext cx="52518" cy="8516"/>
            </a:xfrm>
            <a:custGeom>
              <a:avLst/>
              <a:gdLst/>
              <a:ahLst/>
              <a:cxnLst/>
              <a:rect l="l" t="t" r="r" b="b"/>
              <a:pathLst>
                <a:path w="566" h="126" extrusionOk="0">
                  <a:moveTo>
                    <a:pt x="1" y="0"/>
                  </a:moveTo>
                  <a:lnTo>
                    <a:pt x="1" y="126"/>
                  </a:lnTo>
                  <a:lnTo>
                    <a:pt x="126" y="126"/>
                  </a:lnTo>
                  <a:cubicBezTo>
                    <a:pt x="273" y="126"/>
                    <a:pt x="419" y="105"/>
                    <a:pt x="566" y="84"/>
                  </a:cubicBezTo>
                  <a:lnTo>
                    <a:pt x="5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98440" y="1929172"/>
              <a:ext cx="151631" cy="250724"/>
            </a:xfrm>
            <a:custGeom>
              <a:avLst/>
              <a:gdLst/>
              <a:ahLst/>
              <a:cxnLst/>
              <a:rect l="l" t="t" r="r" b="b"/>
              <a:pathLst>
                <a:path w="2240" h="3704" extrusionOk="0">
                  <a:moveTo>
                    <a:pt x="1" y="0"/>
                  </a:moveTo>
                  <a:lnTo>
                    <a:pt x="1" y="502"/>
                  </a:lnTo>
                  <a:lnTo>
                    <a:pt x="273" y="502"/>
                  </a:lnTo>
                  <a:cubicBezTo>
                    <a:pt x="1089" y="565"/>
                    <a:pt x="1737" y="1256"/>
                    <a:pt x="1737" y="2093"/>
                  </a:cubicBezTo>
                  <a:cubicBezTo>
                    <a:pt x="1737" y="2992"/>
                    <a:pt x="1026" y="3704"/>
                    <a:pt x="126" y="3704"/>
                  </a:cubicBezTo>
                  <a:lnTo>
                    <a:pt x="1486" y="3704"/>
                  </a:lnTo>
                  <a:cubicBezTo>
                    <a:pt x="1947" y="3327"/>
                    <a:pt x="2240" y="2741"/>
                    <a:pt x="2240" y="2093"/>
                  </a:cubicBezTo>
                  <a:cubicBezTo>
                    <a:pt x="2240" y="984"/>
                    <a:pt x="1361" y="84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598440" y="1963153"/>
              <a:ext cx="117650" cy="216743"/>
            </a:xfrm>
            <a:custGeom>
              <a:avLst/>
              <a:gdLst/>
              <a:ahLst/>
              <a:cxnLst/>
              <a:rect l="l" t="t" r="r" b="b"/>
              <a:pathLst>
                <a:path w="1738" h="3202" extrusionOk="0">
                  <a:moveTo>
                    <a:pt x="1" y="0"/>
                  </a:moveTo>
                  <a:lnTo>
                    <a:pt x="1" y="2407"/>
                  </a:lnTo>
                  <a:lnTo>
                    <a:pt x="1" y="3202"/>
                  </a:lnTo>
                  <a:lnTo>
                    <a:pt x="126" y="3202"/>
                  </a:lnTo>
                  <a:cubicBezTo>
                    <a:pt x="1026" y="3202"/>
                    <a:pt x="1737" y="2490"/>
                    <a:pt x="1737" y="1591"/>
                  </a:cubicBezTo>
                  <a:cubicBezTo>
                    <a:pt x="1737" y="754"/>
                    <a:pt x="1089" y="63"/>
                    <a:pt x="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830760" y="1970192"/>
              <a:ext cx="75139" cy="209704"/>
            </a:xfrm>
            <a:custGeom>
              <a:avLst/>
              <a:gdLst/>
              <a:ahLst/>
              <a:cxnLst/>
              <a:rect l="l" t="t" r="r" b="b"/>
              <a:pathLst>
                <a:path w="1110" h="3098" extrusionOk="0">
                  <a:moveTo>
                    <a:pt x="607" y="1"/>
                  </a:moveTo>
                  <a:cubicBezTo>
                    <a:pt x="230" y="378"/>
                    <a:pt x="0" y="901"/>
                    <a:pt x="0" y="1487"/>
                  </a:cubicBezTo>
                  <a:cubicBezTo>
                    <a:pt x="0" y="2135"/>
                    <a:pt x="293" y="2721"/>
                    <a:pt x="732" y="3098"/>
                  </a:cubicBezTo>
                  <a:lnTo>
                    <a:pt x="1109" y="3098"/>
                  </a:lnTo>
                  <a:lnTo>
                    <a:pt x="1067" y="2721"/>
                  </a:lnTo>
                  <a:cubicBezTo>
                    <a:pt x="712" y="2428"/>
                    <a:pt x="481" y="1989"/>
                    <a:pt x="481" y="1487"/>
                  </a:cubicBezTo>
                  <a:cubicBezTo>
                    <a:pt x="481" y="1152"/>
                    <a:pt x="586" y="838"/>
                    <a:pt x="774" y="566"/>
                  </a:cubicBezTo>
                  <a:cubicBezTo>
                    <a:pt x="732" y="378"/>
                    <a:pt x="691" y="189"/>
                    <a:pt x="6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863320" y="2008437"/>
              <a:ext cx="39735" cy="146007"/>
            </a:xfrm>
            <a:custGeom>
              <a:avLst/>
              <a:gdLst/>
              <a:ahLst/>
              <a:cxnLst/>
              <a:rect l="l" t="t" r="r" b="b"/>
              <a:pathLst>
                <a:path w="587" h="2157" extrusionOk="0">
                  <a:moveTo>
                    <a:pt x="293" y="1"/>
                  </a:moveTo>
                  <a:cubicBezTo>
                    <a:pt x="126" y="273"/>
                    <a:pt x="0" y="587"/>
                    <a:pt x="0" y="922"/>
                  </a:cubicBezTo>
                  <a:cubicBezTo>
                    <a:pt x="0" y="1424"/>
                    <a:pt x="231" y="1863"/>
                    <a:pt x="586" y="2156"/>
                  </a:cubicBezTo>
                  <a:lnTo>
                    <a:pt x="419" y="922"/>
                  </a:lnTo>
                  <a:lnTo>
                    <a:pt x="398" y="922"/>
                  </a:lnTo>
                  <a:cubicBezTo>
                    <a:pt x="398" y="608"/>
                    <a:pt x="356" y="315"/>
                    <a:pt x="2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98440" y="2179828"/>
              <a:ext cx="310235" cy="25587"/>
            </a:xfrm>
            <a:custGeom>
              <a:avLst/>
              <a:gdLst/>
              <a:ahLst/>
              <a:cxnLst/>
              <a:rect l="l" t="t" r="r" b="b"/>
              <a:pathLst>
                <a:path w="4583" h="378" extrusionOk="0">
                  <a:moveTo>
                    <a:pt x="1" y="1"/>
                  </a:moveTo>
                  <a:lnTo>
                    <a:pt x="1" y="377"/>
                  </a:lnTo>
                  <a:lnTo>
                    <a:pt x="566" y="377"/>
                  </a:lnTo>
                  <a:lnTo>
                    <a:pt x="566" y="273"/>
                  </a:lnTo>
                  <a:cubicBezTo>
                    <a:pt x="566" y="189"/>
                    <a:pt x="628" y="126"/>
                    <a:pt x="712" y="126"/>
                  </a:cubicBezTo>
                  <a:cubicBezTo>
                    <a:pt x="775" y="126"/>
                    <a:pt x="838" y="189"/>
                    <a:pt x="838" y="273"/>
                  </a:cubicBezTo>
                  <a:lnTo>
                    <a:pt x="838" y="377"/>
                  </a:lnTo>
                  <a:lnTo>
                    <a:pt x="1612" y="377"/>
                  </a:lnTo>
                  <a:lnTo>
                    <a:pt x="1612" y="273"/>
                  </a:lnTo>
                  <a:cubicBezTo>
                    <a:pt x="1612" y="189"/>
                    <a:pt x="1675" y="126"/>
                    <a:pt x="1758" y="126"/>
                  </a:cubicBezTo>
                  <a:cubicBezTo>
                    <a:pt x="1821" y="126"/>
                    <a:pt x="1884" y="189"/>
                    <a:pt x="1884" y="273"/>
                  </a:cubicBezTo>
                  <a:lnTo>
                    <a:pt x="1884" y="377"/>
                  </a:lnTo>
                  <a:lnTo>
                    <a:pt x="2658" y="377"/>
                  </a:lnTo>
                  <a:lnTo>
                    <a:pt x="2658" y="273"/>
                  </a:lnTo>
                  <a:cubicBezTo>
                    <a:pt x="2658" y="189"/>
                    <a:pt x="2721" y="126"/>
                    <a:pt x="2804" y="126"/>
                  </a:cubicBezTo>
                  <a:cubicBezTo>
                    <a:pt x="2888" y="126"/>
                    <a:pt x="2951" y="189"/>
                    <a:pt x="2951" y="273"/>
                  </a:cubicBezTo>
                  <a:lnTo>
                    <a:pt x="2951" y="377"/>
                  </a:lnTo>
                  <a:lnTo>
                    <a:pt x="3704" y="377"/>
                  </a:lnTo>
                  <a:lnTo>
                    <a:pt x="3704" y="273"/>
                  </a:lnTo>
                  <a:cubicBezTo>
                    <a:pt x="3704" y="189"/>
                    <a:pt x="3767" y="126"/>
                    <a:pt x="3851" y="126"/>
                  </a:cubicBezTo>
                  <a:cubicBezTo>
                    <a:pt x="3934" y="126"/>
                    <a:pt x="3997" y="189"/>
                    <a:pt x="3997" y="273"/>
                  </a:cubicBezTo>
                  <a:lnTo>
                    <a:pt x="3997" y="377"/>
                  </a:lnTo>
                  <a:lnTo>
                    <a:pt x="4583" y="377"/>
                  </a:lnTo>
                  <a:lnTo>
                    <a:pt x="4583" y="273"/>
                  </a:lnTo>
                  <a:cubicBezTo>
                    <a:pt x="4436" y="210"/>
                    <a:pt x="4290" y="105"/>
                    <a:pt x="4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636686" y="2205347"/>
              <a:ext cx="18480" cy="114802"/>
            </a:xfrm>
            <a:custGeom>
              <a:avLst/>
              <a:gdLst/>
              <a:ahLst/>
              <a:cxnLst/>
              <a:rect l="l" t="t" r="r" b="b"/>
              <a:pathLst>
                <a:path w="273" h="1696" extrusionOk="0">
                  <a:moveTo>
                    <a:pt x="1" y="0"/>
                  </a:moveTo>
                  <a:lnTo>
                    <a:pt x="1" y="84"/>
                  </a:lnTo>
                  <a:lnTo>
                    <a:pt x="1" y="1695"/>
                  </a:lnTo>
                  <a:lnTo>
                    <a:pt x="273" y="1695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655098" y="2205347"/>
              <a:ext cx="68" cy="6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A675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598440" y="2179828"/>
              <a:ext cx="432081" cy="301762"/>
            </a:xfrm>
            <a:custGeom>
              <a:avLst/>
              <a:gdLst/>
              <a:ahLst/>
              <a:cxnLst/>
              <a:rect l="l" t="t" r="r" b="b"/>
              <a:pathLst>
                <a:path w="6383" h="4458" extrusionOk="0">
                  <a:moveTo>
                    <a:pt x="5817" y="377"/>
                  </a:moveTo>
                  <a:lnTo>
                    <a:pt x="5817" y="2072"/>
                  </a:lnTo>
                  <a:lnTo>
                    <a:pt x="5043" y="2072"/>
                  </a:lnTo>
                  <a:lnTo>
                    <a:pt x="5043" y="377"/>
                  </a:lnTo>
                  <a:close/>
                  <a:moveTo>
                    <a:pt x="4164" y="1"/>
                  </a:moveTo>
                  <a:cubicBezTo>
                    <a:pt x="4290" y="105"/>
                    <a:pt x="4436" y="210"/>
                    <a:pt x="4583" y="273"/>
                  </a:cubicBezTo>
                  <a:lnTo>
                    <a:pt x="4583" y="377"/>
                  </a:lnTo>
                  <a:lnTo>
                    <a:pt x="4750" y="377"/>
                  </a:lnTo>
                  <a:lnTo>
                    <a:pt x="4750" y="1716"/>
                  </a:lnTo>
                  <a:lnTo>
                    <a:pt x="4750" y="2072"/>
                  </a:lnTo>
                  <a:lnTo>
                    <a:pt x="3997" y="2072"/>
                  </a:lnTo>
                  <a:lnTo>
                    <a:pt x="3997" y="377"/>
                  </a:lnTo>
                  <a:lnTo>
                    <a:pt x="3997" y="273"/>
                  </a:lnTo>
                  <a:cubicBezTo>
                    <a:pt x="3997" y="189"/>
                    <a:pt x="3934" y="126"/>
                    <a:pt x="3851" y="126"/>
                  </a:cubicBezTo>
                  <a:cubicBezTo>
                    <a:pt x="3767" y="126"/>
                    <a:pt x="3704" y="189"/>
                    <a:pt x="3704" y="273"/>
                  </a:cubicBezTo>
                  <a:lnTo>
                    <a:pt x="3704" y="377"/>
                  </a:lnTo>
                  <a:lnTo>
                    <a:pt x="3704" y="2072"/>
                  </a:lnTo>
                  <a:lnTo>
                    <a:pt x="2951" y="2072"/>
                  </a:lnTo>
                  <a:lnTo>
                    <a:pt x="2951" y="377"/>
                  </a:lnTo>
                  <a:lnTo>
                    <a:pt x="2951" y="273"/>
                  </a:lnTo>
                  <a:cubicBezTo>
                    <a:pt x="2951" y="189"/>
                    <a:pt x="2888" y="126"/>
                    <a:pt x="2804" y="126"/>
                  </a:cubicBezTo>
                  <a:cubicBezTo>
                    <a:pt x="2721" y="126"/>
                    <a:pt x="2658" y="189"/>
                    <a:pt x="2658" y="273"/>
                  </a:cubicBezTo>
                  <a:lnTo>
                    <a:pt x="2658" y="377"/>
                  </a:lnTo>
                  <a:lnTo>
                    <a:pt x="2658" y="2072"/>
                  </a:lnTo>
                  <a:lnTo>
                    <a:pt x="1884" y="2072"/>
                  </a:lnTo>
                  <a:lnTo>
                    <a:pt x="1884" y="377"/>
                  </a:lnTo>
                  <a:lnTo>
                    <a:pt x="1884" y="273"/>
                  </a:lnTo>
                  <a:cubicBezTo>
                    <a:pt x="1884" y="189"/>
                    <a:pt x="1821" y="126"/>
                    <a:pt x="1758" y="126"/>
                  </a:cubicBezTo>
                  <a:cubicBezTo>
                    <a:pt x="1675" y="126"/>
                    <a:pt x="1612" y="189"/>
                    <a:pt x="1612" y="273"/>
                  </a:cubicBezTo>
                  <a:lnTo>
                    <a:pt x="1612" y="377"/>
                  </a:lnTo>
                  <a:lnTo>
                    <a:pt x="1612" y="2072"/>
                  </a:lnTo>
                  <a:lnTo>
                    <a:pt x="1" y="2072"/>
                  </a:lnTo>
                  <a:lnTo>
                    <a:pt x="1" y="4457"/>
                  </a:lnTo>
                  <a:lnTo>
                    <a:pt x="5064" y="4123"/>
                  </a:lnTo>
                  <a:lnTo>
                    <a:pt x="6382" y="4039"/>
                  </a:lnTo>
                  <a:lnTo>
                    <a:pt x="6382" y="2072"/>
                  </a:lnTo>
                  <a:lnTo>
                    <a:pt x="6089" y="2072"/>
                  </a:lnTo>
                  <a:lnTo>
                    <a:pt x="6089" y="377"/>
                  </a:lnTo>
                  <a:lnTo>
                    <a:pt x="6194" y="377"/>
                  </a:lnTo>
                  <a:cubicBezTo>
                    <a:pt x="6299" y="377"/>
                    <a:pt x="6382" y="294"/>
                    <a:pt x="6382" y="189"/>
                  </a:cubicBezTo>
                  <a:cubicBezTo>
                    <a:pt x="6382" y="84"/>
                    <a:pt x="6299" y="1"/>
                    <a:pt x="61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1636686" y="2188357"/>
              <a:ext cx="18480" cy="17058"/>
            </a:xfrm>
            <a:custGeom>
              <a:avLst/>
              <a:gdLst/>
              <a:ahLst/>
              <a:cxnLst/>
              <a:rect l="l" t="t" r="r" b="b"/>
              <a:pathLst>
                <a:path w="273" h="252" extrusionOk="0">
                  <a:moveTo>
                    <a:pt x="147" y="0"/>
                  </a:moveTo>
                  <a:cubicBezTo>
                    <a:pt x="63" y="0"/>
                    <a:pt x="1" y="63"/>
                    <a:pt x="1" y="147"/>
                  </a:cubicBezTo>
                  <a:lnTo>
                    <a:pt x="1" y="251"/>
                  </a:lnTo>
                  <a:lnTo>
                    <a:pt x="273" y="251"/>
                  </a:lnTo>
                  <a:lnTo>
                    <a:pt x="273" y="147"/>
                  </a:lnTo>
                  <a:cubicBezTo>
                    <a:pt x="273" y="63"/>
                    <a:pt x="210" y="0"/>
                    <a:pt x="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1598440" y="1494332"/>
              <a:ext cx="189877" cy="354154"/>
            </a:xfrm>
            <a:custGeom>
              <a:avLst/>
              <a:gdLst/>
              <a:ahLst/>
              <a:cxnLst/>
              <a:rect l="l" t="t" r="r" b="b"/>
              <a:pathLst>
                <a:path w="2805" h="5232" extrusionOk="0">
                  <a:moveTo>
                    <a:pt x="1" y="1"/>
                  </a:moveTo>
                  <a:lnTo>
                    <a:pt x="1" y="817"/>
                  </a:lnTo>
                  <a:lnTo>
                    <a:pt x="1" y="1633"/>
                  </a:lnTo>
                  <a:lnTo>
                    <a:pt x="1" y="3725"/>
                  </a:lnTo>
                  <a:lnTo>
                    <a:pt x="1" y="4185"/>
                  </a:lnTo>
                  <a:lnTo>
                    <a:pt x="1" y="5232"/>
                  </a:lnTo>
                  <a:lnTo>
                    <a:pt x="2051" y="5232"/>
                  </a:lnTo>
                  <a:cubicBezTo>
                    <a:pt x="2240" y="5232"/>
                    <a:pt x="2407" y="5169"/>
                    <a:pt x="2553" y="5043"/>
                  </a:cubicBezTo>
                  <a:cubicBezTo>
                    <a:pt x="2700" y="4897"/>
                    <a:pt x="2804" y="4708"/>
                    <a:pt x="2804" y="4478"/>
                  </a:cubicBezTo>
                  <a:cubicBezTo>
                    <a:pt x="2804" y="4060"/>
                    <a:pt x="2470" y="3725"/>
                    <a:pt x="2051" y="3725"/>
                  </a:cubicBezTo>
                  <a:lnTo>
                    <a:pt x="273" y="3725"/>
                  </a:lnTo>
                  <a:lnTo>
                    <a:pt x="273" y="1570"/>
                  </a:lnTo>
                  <a:cubicBezTo>
                    <a:pt x="566" y="1444"/>
                    <a:pt x="775" y="1151"/>
                    <a:pt x="775" y="817"/>
                  </a:cubicBezTo>
                  <a:cubicBezTo>
                    <a:pt x="775" y="377"/>
                    <a:pt x="440" y="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120500" y="2320525"/>
              <a:ext cx="905125" cy="171350"/>
            </a:xfrm>
            <a:custGeom>
              <a:avLst/>
              <a:gdLst/>
              <a:ahLst/>
              <a:cxnLst/>
              <a:rect l="l" t="t" r="r" b="b"/>
              <a:pathLst>
                <a:path w="36205" h="6854" extrusionOk="0">
                  <a:moveTo>
                    <a:pt x="733" y="0"/>
                  </a:moveTo>
                  <a:lnTo>
                    <a:pt x="35595" y="0"/>
                  </a:lnTo>
                  <a:lnTo>
                    <a:pt x="36205" y="207"/>
                  </a:lnTo>
                  <a:lnTo>
                    <a:pt x="36140" y="5725"/>
                  </a:lnTo>
                  <a:lnTo>
                    <a:pt x="18264" y="6854"/>
                  </a:lnTo>
                  <a:lnTo>
                    <a:pt x="1872" y="5628"/>
                  </a:lnTo>
                  <a:lnTo>
                    <a:pt x="0" y="40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70" name="Google Shape;470;p15"/>
            <p:cNvSpPr/>
            <p:nvPr/>
          </p:nvSpPr>
          <p:spPr>
            <a:xfrm>
              <a:off x="1167275" y="2460450"/>
              <a:ext cx="855100" cy="31425"/>
            </a:xfrm>
            <a:custGeom>
              <a:avLst/>
              <a:gdLst/>
              <a:ahLst/>
              <a:cxnLst/>
              <a:rect l="l" t="t" r="r" b="b"/>
              <a:pathLst>
                <a:path w="34204" h="1257" extrusionOk="0">
                  <a:moveTo>
                    <a:pt x="0" y="0"/>
                  </a:moveTo>
                  <a:lnTo>
                    <a:pt x="16135" y="1257"/>
                  </a:lnTo>
                  <a:lnTo>
                    <a:pt x="34204" y="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1" name="Google Shape;471;p15"/>
            <p:cNvSpPr/>
            <p:nvPr/>
          </p:nvSpPr>
          <p:spPr>
            <a:xfrm>
              <a:off x="1269750" y="2185348"/>
              <a:ext cx="639700" cy="1600"/>
            </a:xfrm>
            <a:custGeom>
              <a:avLst/>
              <a:gdLst/>
              <a:ahLst/>
              <a:cxnLst/>
              <a:rect l="l" t="t" r="r" b="b"/>
              <a:pathLst>
                <a:path w="25588" h="64" extrusionOk="0">
                  <a:moveTo>
                    <a:pt x="0" y="64"/>
                  </a:moveTo>
                  <a:lnTo>
                    <a:pt x="25588" y="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2" name="Google Shape;472;p15"/>
            <p:cNvSpPr/>
            <p:nvPr/>
          </p:nvSpPr>
          <p:spPr>
            <a:xfrm>
              <a:off x="1017773" y="1501439"/>
              <a:ext cx="1147320" cy="2883662"/>
            </a:xfrm>
            <a:custGeom>
              <a:avLst/>
              <a:gdLst/>
              <a:ahLst/>
              <a:cxnLst/>
              <a:rect l="l" t="t" r="r" b="b"/>
              <a:pathLst>
                <a:path w="16949" h="42601" fill="none" extrusionOk="0">
                  <a:moveTo>
                    <a:pt x="16844" y="40069"/>
                  </a:moveTo>
                  <a:lnTo>
                    <a:pt x="16551" y="37705"/>
                  </a:lnTo>
                  <a:lnTo>
                    <a:pt x="16216" y="35110"/>
                  </a:lnTo>
                  <a:lnTo>
                    <a:pt x="15923" y="32746"/>
                  </a:lnTo>
                  <a:lnTo>
                    <a:pt x="15588" y="30151"/>
                  </a:lnTo>
                  <a:lnTo>
                    <a:pt x="15295" y="27787"/>
                  </a:lnTo>
                  <a:lnTo>
                    <a:pt x="14960" y="25192"/>
                  </a:lnTo>
                  <a:lnTo>
                    <a:pt x="14667" y="22828"/>
                  </a:lnTo>
                  <a:lnTo>
                    <a:pt x="14333" y="20233"/>
                  </a:lnTo>
                  <a:lnTo>
                    <a:pt x="14040" y="17869"/>
                  </a:lnTo>
                  <a:lnTo>
                    <a:pt x="13705" y="15275"/>
                  </a:lnTo>
                  <a:lnTo>
                    <a:pt x="13579" y="14249"/>
                  </a:lnTo>
                  <a:lnTo>
                    <a:pt x="14877" y="14166"/>
                  </a:lnTo>
                  <a:lnTo>
                    <a:pt x="14877" y="12178"/>
                  </a:lnTo>
                  <a:lnTo>
                    <a:pt x="14605" y="12178"/>
                  </a:lnTo>
                  <a:lnTo>
                    <a:pt x="14605" y="10504"/>
                  </a:lnTo>
                  <a:lnTo>
                    <a:pt x="14688" y="10504"/>
                  </a:lnTo>
                  <a:cubicBezTo>
                    <a:pt x="14793" y="10504"/>
                    <a:pt x="14877" y="10420"/>
                    <a:pt x="14877" y="10316"/>
                  </a:cubicBezTo>
                  <a:cubicBezTo>
                    <a:pt x="14877" y="10211"/>
                    <a:pt x="14793" y="10127"/>
                    <a:pt x="14688" y="10127"/>
                  </a:cubicBezTo>
                  <a:lnTo>
                    <a:pt x="13056" y="10127"/>
                  </a:lnTo>
                  <a:lnTo>
                    <a:pt x="13014" y="9751"/>
                  </a:lnTo>
                  <a:lnTo>
                    <a:pt x="12847" y="8516"/>
                  </a:lnTo>
                  <a:cubicBezTo>
                    <a:pt x="12847" y="8516"/>
                    <a:pt x="12784" y="7888"/>
                    <a:pt x="12722" y="7596"/>
                  </a:cubicBezTo>
                  <a:cubicBezTo>
                    <a:pt x="12680" y="7407"/>
                    <a:pt x="12617" y="7219"/>
                    <a:pt x="12554" y="7031"/>
                  </a:cubicBezTo>
                  <a:cubicBezTo>
                    <a:pt x="12261" y="6215"/>
                    <a:pt x="11738" y="5524"/>
                    <a:pt x="11069" y="5043"/>
                  </a:cubicBezTo>
                  <a:cubicBezTo>
                    <a:pt x="11215" y="4896"/>
                    <a:pt x="11320" y="4708"/>
                    <a:pt x="11320" y="4478"/>
                  </a:cubicBezTo>
                  <a:cubicBezTo>
                    <a:pt x="11320" y="4059"/>
                    <a:pt x="10964" y="3725"/>
                    <a:pt x="10546" y="3725"/>
                  </a:cubicBezTo>
                  <a:lnTo>
                    <a:pt x="8767" y="3725"/>
                  </a:lnTo>
                  <a:lnTo>
                    <a:pt x="8767" y="1570"/>
                  </a:lnTo>
                  <a:cubicBezTo>
                    <a:pt x="9081" y="1444"/>
                    <a:pt x="9290" y="1151"/>
                    <a:pt x="9290" y="816"/>
                  </a:cubicBezTo>
                  <a:cubicBezTo>
                    <a:pt x="9290" y="377"/>
                    <a:pt x="8934" y="21"/>
                    <a:pt x="8495" y="0"/>
                  </a:cubicBezTo>
                  <a:cubicBezTo>
                    <a:pt x="8495" y="0"/>
                    <a:pt x="8474" y="0"/>
                    <a:pt x="8474" y="0"/>
                  </a:cubicBezTo>
                  <a:cubicBezTo>
                    <a:pt x="8014" y="0"/>
                    <a:pt x="7658" y="356"/>
                    <a:pt x="7658" y="816"/>
                  </a:cubicBezTo>
                  <a:cubicBezTo>
                    <a:pt x="7658" y="1151"/>
                    <a:pt x="7867" y="1444"/>
                    <a:pt x="8160" y="1570"/>
                  </a:cubicBezTo>
                  <a:lnTo>
                    <a:pt x="8160" y="3725"/>
                  </a:lnTo>
                  <a:lnTo>
                    <a:pt x="6465" y="3725"/>
                  </a:lnTo>
                  <a:cubicBezTo>
                    <a:pt x="6047" y="3725"/>
                    <a:pt x="5712" y="4059"/>
                    <a:pt x="5712" y="4478"/>
                  </a:cubicBezTo>
                  <a:cubicBezTo>
                    <a:pt x="5712" y="4687"/>
                    <a:pt x="5796" y="4875"/>
                    <a:pt x="5942" y="5022"/>
                  </a:cubicBezTo>
                  <a:cubicBezTo>
                    <a:pt x="5273" y="5503"/>
                    <a:pt x="4750" y="6152"/>
                    <a:pt x="4436" y="6947"/>
                  </a:cubicBezTo>
                  <a:cubicBezTo>
                    <a:pt x="4373" y="7114"/>
                    <a:pt x="4310" y="7282"/>
                    <a:pt x="4268" y="7470"/>
                  </a:cubicBezTo>
                  <a:cubicBezTo>
                    <a:pt x="4185" y="7805"/>
                    <a:pt x="4101" y="8516"/>
                    <a:pt x="4101" y="8516"/>
                  </a:cubicBezTo>
                  <a:lnTo>
                    <a:pt x="3934" y="9876"/>
                  </a:lnTo>
                  <a:lnTo>
                    <a:pt x="3892" y="10127"/>
                  </a:lnTo>
                  <a:lnTo>
                    <a:pt x="1653" y="10127"/>
                  </a:lnTo>
                  <a:cubicBezTo>
                    <a:pt x="1548" y="10127"/>
                    <a:pt x="1465" y="10211"/>
                    <a:pt x="1465" y="10316"/>
                  </a:cubicBezTo>
                  <a:cubicBezTo>
                    <a:pt x="1465" y="10420"/>
                    <a:pt x="1548" y="10504"/>
                    <a:pt x="1653" y="10504"/>
                  </a:cubicBezTo>
                  <a:lnTo>
                    <a:pt x="1737" y="10504"/>
                  </a:lnTo>
                  <a:lnTo>
                    <a:pt x="1737" y="12178"/>
                  </a:lnTo>
                  <a:lnTo>
                    <a:pt x="1465" y="12178"/>
                  </a:lnTo>
                  <a:lnTo>
                    <a:pt x="2197" y="14207"/>
                  </a:lnTo>
                  <a:lnTo>
                    <a:pt x="3369" y="14291"/>
                  </a:lnTo>
                  <a:lnTo>
                    <a:pt x="3306" y="14793"/>
                  </a:lnTo>
                  <a:lnTo>
                    <a:pt x="2971" y="17367"/>
                  </a:lnTo>
                  <a:lnTo>
                    <a:pt x="2678" y="19689"/>
                  </a:lnTo>
                  <a:lnTo>
                    <a:pt x="2364" y="22263"/>
                  </a:lnTo>
                  <a:lnTo>
                    <a:pt x="2051" y="24606"/>
                  </a:lnTo>
                  <a:lnTo>
                    <a:pt x="1737" y="27159"/>
                  </a:lnTo>
                  <a:lnTo>
                    <a:pt x="1444" y="29503"/>
                  </a:lnTo>
                  <a:lnTo>
                    <a:pt x="1109" y="32076"/>
                  </a:lnTo>
                  <a:lnTo>
                    <a:pt x="816" y="34399"/>
                  </a:lnTo>
                  <a:lnTo>
                    <a:pt x="502" y="36972"/>
                  </a:lnTo>
                  <a:lnTo>
                    <a:pt x="188" y="39295"/>
                  </a:lnTo>
                  <a:lnTo>
                    <a:pt x="0" y="40801"/>
                  </a:lnTo>
                  <a:lnTo>
                    <a:pt x="6465" y="42182"/>
                  </a:lnTo>
                  <a:lnTo>
                    <a:pt x="8474" y="42601"/>
                  </a:lnTo>
                  <a:lnTo>
                    <a:pt x="8495" y="42601"/>
                  </a:lnTo>
                  <a:lnTo>
                    <a:pt x="9771" y="42329"/>
                  </a:lnTo>
                  <a:lnTo>
                    <a:pt x="16948" y="40801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3" name="Google Shape;473;p15"/>
          <p:cNvGrpSpPr/>
          <p:nvPr/>
        </p:nvGrpSpPr>
        <p:grpSpPr>
          <a:xfrm flipH="1">
            <a:off x="-102370" y="3989636"/>
            <a:ext cx="1708588" cy="357651"/>
            <a:chOff x="695374" y="3410298"/>
            <a:chExt cx="1425566" cy="298407"/>
          </a:xfrm>
        </p:grpSpPr>
        <p:sp>
          <p:nvSpPr>
            <p:cNvPr id="474" name="Google Shape;474;p15"/>
            <p:cNvSpPr/>
            <p:nvPr/>
          </p:nvSpPr>
          <p:spPr>
            <a:xfrm>
              <a:off x="1555024" y="3416294"/>
              <a:ext cx="565916" cy="190503"/>
            </a:xfrm>
            <a:custGeom>
              <a:avLst/>
              <a:gdLst/>
              <a:ahLst/>
              <a:cxnLst/>
              <a:rect l="l" t="t" r="r" b="b"/>
              <a:pathLst>
                <a:path w="16799" h="5655" extrusionOk="0">
                  <a:moveTo>
                    <a:pt x="9581" y="1"/>
                  </a:moveTo>
                  <a:cubicBezTo>
                    <a:pt x="9567" y="1"/>
                    <a:pt x="9553" y="1"/>
                    <a:pt x="9540" y="2"/>
                  </a:cubicBezTo>
                  <a:cubicBezTo>
                    <a:pt x="2636" y="469"/>
                    <a:pt x="0" y="3238"/>
                    <a:pt x="3636" y="4572"/>
                  </a:cubicBezTo>
                  <a:cubicBezTo>
                    <a:pt x="5608" y="5288"/>
                    <a:pt x="8119" y="5655"/>
                    <a:pt x="10354" y="5655"/>
                  </a:cubicBezTo>
                  <a:cubicBezTo>
                    <a:pt x="12807" y="5655"/>
                    <a:pt x="14929" y="5213"/>
                    <a:pt x="15645" y="4305"/>
                  </a:cubicBezTo>
                  <a:cubicBezTo>
                    <a:pt x="16798" y="2690"/>
                    <a:pt x="10756" y="1"/>
                    <a:pt x="958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879075" y="3435328"/>
              <a:ext cx="977106" cy="254913"/>
            </a:xfrm>
            <a:custGeom>
              <a:avLst/>
              <a:gdLst/>
              <a:ahLst/>
              <a:cxnLst/>
              <a:rect l="l" t="t" r="r" b="b"/>
              <a:pathLst>
                <a:path w="29005" h="7567" extrusionOk="0">
                  <a:moveTo>
                    <a:pt x="19253" y="0"/>
                  </a:moveTo>
                  <a:cubicBezTo>
                    <a:pt x="15814" y="0"/>
                    <a:pt x="10232" y="1538"/>
                    <a:pt x="7056" y="2339"/>
                  </a:cubicBezTo>
                  <a:cubicBezTo>
                    <a:pt x="0" y="4142"/>
                    <a:pt x="6876" y="7567"/>
                    <a:pt x="11543" y="7567"/>
                  </a:cubicBezTo>
                  <a:cubicBezTo>
                    <a:pt x="11885" y="7567"/>
                    <a:pt x="12215" y="7548"/>
                    <a:pt x="12527" y="7510"/>
                  </a:cubicBezTo>
                  <a:cubicBezTo>
                    <a:pt x="13941" y="7352"/>
                    <a:pt x="15301" y="7299"/>
                    <a:pt x="16643" y="7299"/>
                  </a:cubicBezTo>
                  <a:cubicBezTo>
                    <a:pt x="19428" y="7299"/>
                    <a:pt x="22137" y="7528"/>
                    <a:pt x="25106" y="7528"/>
                  </a:cubicBezTo>
                  <a:cubicBezTo>
                    <a:pt x="25565" y="7528"/>
                    <a:pt x="26030" y="7522"/>
                    <a:pt x="26503" y="7510"/>
                  </a:cubicBezTo>
                  <a:cubicBezTo>
                    <a:pt x="26511" y="7510"/>
                    <a:pt x="26518" y="7510"/>
                    <a:pt x="26525" y="7510"/>
                  </a:cubicBezTo>
                  <a:cubicBezTo>
                    <a:pt x="29005" y="7510"/>
                    <a:pt x="28947" y="1900"/>
                    <a:pt x="20766" y="138"/>
                  </a:cubicBezTo>
                  <a:cubicBezTo>
                    <a:pt x="20334" y="43"/>
                    <a:pt x="19823" y="0"/>
                    <a:pt x="1925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95374" y="3410298"/>
              <a:ext cx="581413" cy="251881"/>
            </a:xfrm>
            <a:custGeom>
              <a:avLst/>
              <a:gdLst/>
              <a:ahLst/>
              <a:cxnLst/>
              <a:rect l="l" t="t" r="r" b="b"/>
              <a:pathLst>
                <a:path w="17259" h="7477" extrusionOk="0">
                  <a:moveTo>
                    <a:pt x="7719" y="1"/>
                  </a:moveTo>
                  <a:cubicBezTo>
                    <a:pt x="4101" y="1"/>
                    <a:pt x="334" y="2166"/>
                    <a:pt x="0" y="5684"/>
                  </a:cubicBezTo>
                  <a:cubicBezTo>
                    <a:pt x="2068" y="6485"/>
                    <a:pt x="3603" y="7252"/>
                    <a:pt x="5804" y="7452"/>
                  </a:cubicBezTo>
                  <a:cubicBezTo>
                    <a:pt x="5969" y="7468"/>
                    <a:pt x="6168" y="7477"/>
                    <a:pt x="6396" y="7477"/>
                  </a:cubicBezTo>
                  <a:cubicBezTo>
                    <a:pt x="9401" y="7477"/>
                    <a:pt x="17258" y="5994"/>
                    <a:pt x="12576" y="1715"/>
                  </a:cubicBezTo>
                  <a:cubicBezTo>
                    <a:pt x="11289" y="539"/>
                    <a:pt x="9522" y="1"/>
                    <a:pt x="771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808869" y="3620780"/>
              <a:ext cx="168101" cy="87924"/>
            </a:xfrm>
            <a:custGeom>
              <a:avLst/>
              <a:gdLst/>
              <a:ahLst/>
              <a:cxnLst/>
              <a:rect l="l" t="t" r="r" b="b"/>
              <a:pathLst>
                <a:path w="4990" h="2610" extrusionOk="0">
                  <a:moveTo>
                    <a:pt x="2612" y="1"/>
                  </a:moveTo>
                  <a:cubicBezTo>
                    <a:pt x="2574" y="1"/>
                    <a:pt x="2537" y="2"/>
                    <a:pt x="2502" y="3"/>
                  </a:cubicBezTo>
                  <a:cubicBezTo>
                    <a:pt x="2102" y="36"/>
                    <a:pt x="0" y="1337"/>
                    <a:pt x="434" y="1938"/>
                  </a:cubicBezTo>
                  <a:cubicBezTo>
                    <a:pt x="703" y="2279"/>
                    <a:pt x="1772" y="2610"/>
                    <a:pt x="2776" y="2610"/>
                  </a:cubicBezTo>
                  <a:cubicBezTo>
                    <a:pt x="3639" y="2610"/>
                    <a:pt x="4454" y="2365"/>
                    <a:pt x="4670" y="1671"/>
                  </a:cubicBezTo>
                  <a:cubicBezTo>
                    <a:pt x="4989" y="363"/>
                    <a:pt x="3447" y="1"/>
                    <a:pt x="261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933784" y="3590091"/>
              <a:ext cx="221226" cy="115279"/>
            </a:xfrm>
            <a:custGeom>
              <a:avLst/>
              <a:gdLst/>
              <a:ahLst/>
              <a:cxnLst/>
              <a:rect l="l" t="t" r="r" b="b"/>
              <a:pathLst>
                <a:path w="6567" h="3422" extrusionOk="0">
                  <a:moveTo>
                    <a:pt x="3007" y="1"/>
                  </a:moveTo>
                  <a:cubicBezTo>
                    <a:pt x="1870" y="1"/>
                    <a:pt x="0" y="531"/>
                    <a:pt x="428" y="2182"/>
                  </a:cubicBezTo>
                  <a:cubicBezTo>
                    <a:pt x="723" y="3098"/>
                    <a:pt x="1806" y="3421"/>
                    <a:pt x="2946" y="3421"/>
                  </a:cubicBezTo>
                  <a:cubicBezTo>
                    <a:pt x="4256" y="3421"/>
                    <a:pt x="5642" y="2994"/>
                    <a:pt x="5999" y="2549"/>
                  </a:cubicBezTo>
                  <a:cubicBezTo>
                    <a:pt x="6566" y="1781"/>
                    <a:pt x="4565" y="114"/>
                    <a:pt x="3297" y="13"/>
                  </a:cubicBezTo>
                  <a:cubicBezTo>
                    <a:pt x="3208" y="5"/>
                    <a:pt x="3110" y="1"/>
                    <a:pt x="3007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9" name="Google Shape;479;p15"/>
          <p:cNvSpPr/>
          <p:nvPr/>
        </p:nvSpPr>
        <p:spPr>
          <a:xfrm flipH="1">
            <a:off x="-42864" y="5099083"/>
            <a:ext cx="12234760" cy="762037"/>
          </a:xfrm>
          <a:custGeom>
            <a:avLst/>
            <a:gdLst/>
            <a:ahLst/>
            <a:cxnLst/>
            <a:rect l="l" t="t" r="r" b="b"/>
            <a:pathLst>
              <a:path w="112614" h="16113" extrusionOk="0">
                <a:moveTo>
                  <a:pt x="54005" y="1935"/>
                </a:moveTo>
                <a:cubicBezTo>
                  <a:pt x="49035" y="2636"/>
                  <a:pt x="48468" y="1735"/>
                  <a:pt x="46400" y="935"/>
                </a:cubicBezTo>
                <a:cubicBezTo>
                  <a:pt x="44065" y="1"/>
                  <a:pt x="39528" y="1302"/>
                  <a:pt x="37560" y="1935"/>
                </a:cubicBezTo>
                <a:cubicBezTo>
                  <a:pt x="35626" y="2536"/>
                  <a:pt x="33291" y="1168"/>
                  <a:pt x="29655" y="1935"/>
                </a:cubicBezTo>
                <a:cubicBezTo>
                  <a:pt x="26019" y="2669"/>
                  <a:pt x="24051" y="2336"/>
                  <a:pt x="19514" y="1969"/>
                </a:cubicBezTo>
                <a:cubicBezTo>
                  <a:pt x="14978" y="1568"/>
                  <a:pt x="15478" y="5204"/>
                  <a:pt x="11975" y="4671"/>
                </a:cubicBezTo>
                <a:cubicBezTo>
                  <a:pt x="8473" y="4170"/>
                  <a:pt x="5871" y="2469"/>
                  <a:pt x="4070" y="3136"/>
                </a:cubicBezTo>
                <a:cubicBezTo>
                  <a:pt x="2902" y="3536"/>
                  <a:pt x="1101" y="3703"/>
                  <a:pt x="0" y="3737"/>
                </a:cubicBezTo>
                <a:lnTo>
                  <a:pt x="0" y="8774"/>
                </a:lnTo>
                <a:cubicBezTo>
                  <a:pt x="1168" y="8840"/>
                  <a:pt x="3503" y="8707"/>
                  <a:pt x="7939" y="7373"/>
                </a:cubicBezTo>
                <a:cubicBezTo>
                  <a:pt x="15178" y="5204"/>
                  <a:pt x="17713" y="4971"/>
                  <a:pt x="22750" y="8073"/>
                </a:cubicBezTo>
                <a:cubicBezTo>
                  <a:pt x="27820" y="11175"/>
                  <a:pt x="31990" y="9107"/>
                  <a:pt x="34725" y="10275"/>
                </a:cubicBezTo>
                <a:cubicBezTo>
                  <a:pt x="37427" y="11442"/>
                  <a:pt x="38861" y="12343"/>
                  <a:pt x="42230" y="11842"/>
                </a:cubicBezTo>
                <a:cubicBezTo>
                  <a:pt x="45633" y="11309"/>
                  <a:pt x="47067" y="11042"/>
                  <a:pt x="49002" y="11175"/>
                </a:cubicBezTo>
                <a:cubicBezTo>
                  <a:pt x="50937" y="11309"/>
                  <a:pt x="51370" y="10275"/>
                  <a:pt x="56140" y="12743"/>
                </a:cubicBezTo>
                <a:cubicBezTo>
                  <a:pt x="60944" y="15211"/>
                  <a:pt x="67715" y="9474"/>
                  <a:pt x="73019" y="11842"/>
                </a:cubicBezTo>
                <a:cubicBezTo>
                  <a:pt x="78356" y="14177"/>
                  <a:pt x="78223" y="12343"/>
                  <a:pt x="82759" y="12743"/>
                </a:cubicBezTo>
                <a:cubicBezTo>
                  <a:pt x="87296" y="13110"/>
                  <a:pt x="92900" y="16112"/>
                  <a:pt x="99004" y="14544"/>
                </a:cubicBezTo>
                <a:cubicBezTo>
                  <a:pt x="104041" y="13277"/>
                  <a:pt x="110479" y="12176"/>
                  <a:pt x="112614" y="11809"/>
                </a:cubicBezTo>
                <a:lnTo>
                  <a:pt x="112614" y="5838"/>
                </a:lnTo>
                <a:cubicBezTo>
                  <a:pt x="103774" y="7072"/>
                  <a:pt x="96836" y="6972"/>
                  <a:pt x="88864" y="4571"/>
                </a:cubicBezTo>
                <a:cubicBezTo>
                  <a:pt x="80691" y="2102"/>
                  <a:pt x="74720" y="5605"/>
                  <a:pt x="69250" y="5771"/>
                </a:cubicBezTo>
                <a:cubicBezTo>
                  <a:pt x="67548" y="5805"/>
                  <a:pt x="66314" y="5271"/>
                  <a:pt x="65180" y="4571"/>
                </a:cubicBezTo>
              </a:path>
            </a:pathLst>
          </a:custGeom>
          <a:solidFill>
            <a:srgbClr val="1A237E">
              <a:alpha val="4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15"/>
          <p:cNvSpPr/>
          <p:nvPr/>
        </p:nvSpPr>
        <p:spPr>
          <a:xfrm flipH="1">
            <a:off x="-25593" y="6138543"/>
            <a:ext cx="12234760" cy="722595"/>
          </a:xfrm>
          <a:custGeom>
            <a:avLst/>
            <a:gdLst/>
            <a:ahLst/>
            <a:cxnLst/>
            <a:rect l="l" t="t" r="r" b="b"/>
            <a:pathLst>
              <a:path w="112614" h="15279" extrusionOk="0">
                <a:moveTo>
                  <a:pt x="81192" y="4071"/>
                </a:moveTo>
                <a:cubicBezTo>
                  <a:pt x="66281" y="2303"/>
                  <a:pt x="51537" y="5071"/>
                  <a:pt x="47401" y="6439"/>
                </a:cubicBezTo>
                <a:cubicBezTo>
                  <a:pt x="43298" y="7807"/>
                  <a:pt x="23250" y="4671"/>
                  <a:pt x="14611" y="9208"/>
                </a:cubicBezTo>
                <a:cubicBezTo>
                  <a:pt x="7906" y="12677"/>
                  <a:pt x="2235" y="12877"/>
                  <a:pt x="0" y="12810"/>
                </a:cubicBezTo>
                <a:lnTo>
                  <a:pt x="0" y="13744"/>
                </a:lnTo>
                <a:cubicBezTo>
                  <a:pt x="0" y="14611"/>
                  <a:pt x="701" y="15279"/>
                  <a:pt x="1535" y="15279"/>
                </a:cubicBezTo>
                <a:lnTo>
                  <a:pt x="111080" y="15279"/>
                </a:lnTo>
                <a:cubicBezTo>
                  <a:pt x="111913" y="15279"/>
                  <a:pt x="112614" y="14611"/>
                  <a:pt x="112614" y="13744"/>
                </a:cubicBezTo>
                <a:lnTo>
                  <a:pt x="112614" y="501"/>
                </a:lnTo>
                <a:cubicBezTo>
                  <a:pt x="104875" y="1"/>
                  <a:pt x="95669" y="5805"/>
                  <a:pt x="81192" y="4071"/>
                </a:cubicBezTo>
                <a:close/>
              </a:path>
            </a:pathLst>
          </a:custGeom>
          <a:solidFill>
            <a:srgbClr val="1A237E">
              <a:alpha val="45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3203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12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84" name="Google Shape;484;p16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485" name="Google Shape;485;p16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6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6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6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6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6496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8"/>
          <p:cNvGrpSpPr/>
          <p:nvPr/>
        </p:nvGrpSpPr>
        <p:grpSpPr>
          <a:xfrm rot="-327379">
            <a:off x="-189412" y="1826135"/>
            <a:ext cx="5549939" cy="1802475"/>
            <a:chOff x="45616" y="884700"/>
            <a:chExt cx="3654608" cy="1351825"/>
          </a:xfrm>
        </p:grpSpPr>
        <p:sp>
          <p:nvSpPr>
            <p:cNvPr id="502" name="Google Shape;502;p18"/>
            <p:cNvSpPr/>
            <p:nvPr/>
          </p:nvSpPr>
          <p:spPr>
            <a:xfrm>
              <a:off x="45616" y="1092475"/>
              <a:ext cx="1451842" cy="910319"/>
            </a:xfrm>
            <a:custGeom>
              <a:avLst/>
              <a:gdLst/>
              <a:ahLst/>
              <a:cxnLst/>
              <a:rect l="l" t="t" r="r" b="b"/>
              <a:pathLst>
                <a:path w="54473" h="54073" extrusionOk="0">
                  <a:moveTo>
                    <a:pt x="54472" y="27020"/>
                  </a:moveTo>
                  <a:lnTo>
                    <a:pt x="4670" y="47101"/>
                  </a:lnTo>
                  <a:cubicBezTo>
                    <a:pt x="2502" y="47968"/>
                    <a:pt x="1001" y="50703"/>
                    <a:pt x="1001" y="53772"/>
                  </a:cubicBezTo>
                  <a:lnTo>
                    <a:pt x="1001" y="54072"/>
                  </a:lnTo>
                  <a:lnTo>
                    <a:pt x="0" y="53672"/>
                  </a:lnTo>
                  <a:lnTo>
                    <a:pt x="0" y="367"/>
                  </a:lnTo>
                  <a:lnTo>
                    <a:pt x="1001" y="0"/>
                  </a:lnTo>
                  <a:lnTo>
                    <a:pt x="1001" y="300"/>
                  </a:lnTo>
                  <a:cubicBezTo>
                    <a:pt x="1001" y="3369"/>
                    <a:pt x="2502" y="6071"/>
                    <a:pt x="4670" y="6972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45616" y="1414258"/>
              <a:ext cx="1451842" cy="266212"/>
            </a:xfrm>
            <a:custGeom>
              <a:avLst/>
              <a:gdLst/>
              <a:ahLst/>
              <a:cxnLst/>
              <a:rect l="l" t="t" r="r" b="b"/>
              <a:pathLst>
                <a:path w="54473" h="15813" extrusionOk="0">
                  <a:moveTo>
                    <a:pt x="1001" y="1"/>
                  </a:moveTo>
                  <a:lnTo>
                    <a:pt x="0" y="134"/>
                  </a:lnTo>
                  <a:lnTo>
                    <a:pt x="0" y="15712"/>
                  </a:lnTo>
                  <a:lnTo>
                    <a:pt x="1001" y="15812"/>
                  </a:lnTo>
                  <a:lnTo>
                    <a:pt x="1001" y="15746"/>
                  </a:lnTo>
                  <a:cubicBezTo>
                    <a:pt x="1001" y="14845"/>
                    <a:pt x="2502" y="14044"/>
                    <a:pt x="4670" y="13777"/>
                  </a:cubicBezTo>
                  <a:lnTo>
                    <a:pt x="54472" y="7907"/>
                  </a:lnTo>
                  <a:lnTo>
                    <a:pt x="4670" y="2036"/>
                  </a:lnTo>
                  <a:cubicBezTo>
                    <a:pt x="2502" y="1802"/>
                    <a:pt x="1001" y="1002"/>
                    <a:pt x="1001" y="10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1640130" y="884700"/>
              <a:ext cx="2060092" cy="1351825"/>
            </a:xfrm>
            <a:custGeom>
              <a:avLst/>
              <a:gdLst/>
              <a:ahLst/>
              <a:cxnLst/>
              <a:rect l="l" t="t" r="r" b="b"/>
              <a:pathLst>
                <a:path w="54507" h="54073" extrusionOk="0">
                  <a:moveTo>
                    <a:pt x="0" y="27020"/>
                  </a:moveTo>
                  <a:lnTo>
                    <a:pt x="49836" y="6939"/>
                  </a:lnTo>
                  <a:cubicBezTo>
                    <a:pt x="52004" y="6071"/>
                    <a:pt x="53472" y="3369"/>
                    <a:pt x="53472" y="300"/>
                  </a:cubicBezTo>
                  <a:lnTo>
                    <a:pt x="53472" y="0"/>
                  </a:lnTo>
                  <a:lnTo>
                    <a:pt x="54506" y="367"/>
                  </a:lnTo>
                  <a:lnTo>
                    <a:pt x="54506" y="53672"/>
                  </a:lnTo>
                  <a:lnTo>
                    <a:pt x="53472" y="54072"/>
                  </a:lnTo>
                  <a:lnTo>
                    <a:pt x="53472" y="53772"/>
                  </a:lnTo>
                  <a:cubicBezTo>
                    <a:pt x="53472" y="50703"/>
                    <a:pt x="52004" y="47968"/>
                    <a:pt x="49836" y="4710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1640132" y="1362525"/>
              <a:ext cx="2060092" cy="395325"/>
            </a:xfrm>
            <a:custGeom>
              <a:avLst/>
              <a:gdLst/>
              <a:ahLst/>
              <a:cxnLst/>
              <a:rect l="l" t="t" r="r" b="b"/>
              <a:pathLst>
                <a:path w="54507" h="15813" extrusionOk="0">
                  <a:moveTo>
                    <a:pt x="53472" y="1"/>
                  </a:moveTo>
                  <a:lnTo>
                    <a:pt x="53472" y="101"/>
                  </a:lnTo>
                  <a:cubicBezTo>
                    <a:pt x="53472" y="1002"/>
                    <a:pt x="52004" y="1802"/>
                    <a:pt x="49836" y="2036"/>
                  </a:cubicBezTo>
                  <a:lnTo>
                    <a:pt x="0" y="7907"/>
                  </a:lnTo>
                  <a:lnTo>
                    <a:pt x="49836" y="13777"/>
                  </a:lnTo>
                  <a:cubicBezTo>
                    <a:pt x="52004" y="14044"/>
                    <a:pt x="53472" y="14845"/>
                    <a:pt x="53472" y="15746"/>
                  </a:cubicBezTo>
                  <a:lnTo>
                    <a:pt x="53472" y="15812"/>
                  </a:lnTo>
                  <a:lnTo>
                    <a:pt x="54506" y="15712"/>
                  </a:lnTo>
                  <a:lnTo>
                    <a:pt x="54506" y="134"/>
                  </a:lnTo>
                  <a:lnTo>
                    <a:pt x="53472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6" name="Google Shape;506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8"/>
          <p:cNvSpPr txBox="1">
            <a:spLocks noGrp="1"/>
          </p:cNvSpPr>
          <p:nvPr>
            <p:ph type="title" idx="2"/>
          </p:nvPr>
        </p:nvSpPr>
        <p:spPr>
          <a:xfrm>
            <a:off x="4885084" y="1606719"/>
            <a:ext cx="28492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08" name="Google Shape;508;p18"/>
          <p:cNvSpPr txBox="1">
            <a:spLocks noGrp="1"/>
          </p:cNvSpPr>
          <p:nvPr>
            <p:ph type="subTitle" idx="1"/>
          </p:nvPr>
        </p:nvSpPr>
        <p:spPr>
          <a:xfrm>
            <a:off x="4885084" y="2384452"/>
            <a:ext cx="28492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8"/>
          <p:cNvSpPr txBox="1">
            <a:spLocks noGrp="1"/>
          </p:cNvSpPr>
          <p:nvPr>
            <p:ph type="title" idx="3"/>
          </p:nvPr>
        </p:nvSpPr>
        <p:spPr>
          <a:xfrm>
            <a:off x="8189439" y="1606719"/>
            <a:ext cx="28492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10" name="Google Shape;510;p18"/>
          <p:cNvSpPr txBox="1">
            <a:spLocks noGrp="1"/>
          </p:cNvSpPr>
          <p:nvPr>
            <p:ph type="subTitle" idx="4"/>
          </p:nvPr>
        </p:nvSpPr>
        <p:spPr>
          <a:xfrm>
            <a:off x="8189439" y="2384452"/>
            <a:ext cx="28492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8"/>
          <p:cNvSpPr txBox="1">
            <a:spLocks noGrp="1"/>
          </p:cNvSpPr>
          <p:nvPr>
            <p:ph type="title" idx="5"/>
          </p:nvPr>
        </p:nvSpPr>
        <p:spPr>
          <a:xfrm>
            <a:off x="4885084" y="3668619"/>
            <a:ext cx="28492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12" name="Google Shape;512;p18"/>
          <p:cNvSpPr txBox="1">
            <a:spLocks noGrp="1"/>
          </p:cNvSpPr>
          <p:nvPr>
            <p:ph type="subTitle" idx="6"/>
          </p:nvPr>
        </p:nvSpPr>
        <p:spPr>
          <a:xfrm>
            <a:off x="4885084" y="4606419"/>
            <a:ext cx="284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8"/>
          <p:cNvSpPr txBox="1">
            <a:spLocks noGrp="1"/>
          </p:cNvSpPr>
          <p:nvPr>
            <p:ph type="title" idx="7"/>
          </p:nvPr>
        </p:nvSpPr>
        <p:spPr>
          <a:xfrm>
            <a:off x="8189439" y="3668619"/>
            <a:ext cx="2849200" cy="4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14" name="Google Shape;514;p18"/>
          <p:cNvSpPr txBox="1">
            <a:spLocks noGrp="1"/>
          </p:cNvSpPr>
          <p:nvPr>
            <p:ph type="subTitle" idx="8"/>
          </p:nvPr>
        </p:nvSpPr>
        <p:spPr>
          <a:xfrm>
            <a:off x="8189439" y="4606419"/>
            <a:ext cx="2849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8"/>
          <p:cNvSpPr/>
          <p:nvPr/>
        </p:nvSpPr>
        <p:spPr>
          <a:xfrm>
            <a:off x="9952001" y="371601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18"/>
          <p:cNvSpPr/>
          <p:nvPr/>
        </p:nvSpPr>
        <p:spPr>
          <a:xfrm>
            <a:off x="11171601" y="722433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7" name="Google Shape;517;p18"/>
          <p:cNvGrpSpPr/>
          <p:nvPr/>
        </p:nvGrpSpPr>
        <p:grpSpPr>
          <a:xfrm>
            <a:off x="-68844" y="1992443"/>
            <a:ext cx="3873365" cy="4207791"/>
            <a:chOff x="-51633" y="1494332"/>
            <a:chExt cx="2905024" cy="3155843"/>
          </a:xfrm>
        </p:grpSpPr>
        <p:grpSp>
          <p:nvGrpSpPr>
            <p:cNvPr id="518" name="Google Shape;518;p18"/>
            <p:cNvGrpSpPr/>
            <p:nvPr/>
          </p:nvGrpSpPr>
          <p:grpSpPr>
            <a:xfrm>
              <a:off x="1017773" y="1494332"/>
              <a:ext cx="1151517" cy="2890769"/>
              <a:chOff x="1017773" y="1494332"/>
              <a:chExt cx="1151517" cy="2890769"/>
            </a:xfrm>
          </p:grpSpPr>
          <p:sp>
            <p:nvSpPr>
              <p:cNvPr id="519" name="Google Shape;519;p18"/>
              <p:cNvSpPr/>
              <p:nvPr/>
            </p:nvSpPr>
            <p:spPr>
              <a:xfrm>
                <a:off x="1268439" y="2212387"/>
                <a:ext cx="12794" cy="10776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592" extrusionOk="0">
                    <a:moveTo>
                      <a:pt x="189" y="1"/>
                    </a:moveTo>
                    <a:lnTo>
                      <a:pt x="0" y="1591"/>
                    </a:lnTo>
                    <a:lnTo>
                      <a:pt x="189" y="1591"/>
                    </a:lnTo>
                    <a:lnTo>
                      <a:pt x="1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8"/>
              <p:cNvSpPr/>
              <p:nvPr/>
            </p:nvSpPr>
            <p:spPr>
              <a:xfrm>
                <a:off x="1584292" y="2212387"/>
                <a:ext cx="14215" cy="107762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92" extrusionOk="0">
                    <a:moveTo>
                      <a:pt x="0" y="1"/>
                    </a:moveTo>
                    <a:lnTo>
                      <a:pt x="0" y="1591"/>
                    </a:lnTo>
                    <a:lnTo>
                      <a:pt x="210" y="1591"/>
                    </a:lnTo>
                    <a:lnTo>
                      <a:pt x="210" y="22"/>
                    </a:lnTo>
                    <a:cubicBezTo>
                      <a:pt x="126" y="1"/>
                      <a:pt x="63" y="1"/>
                      <a:pt x="0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8"/>
              <p:cNvSpPr/>
              <p:nvPr/>
            </p:nvSpPr>
            <p:spPr>
              <a:xfrm>
                <a:off x="1371805" y="2205347"/>
                <a:ext cx="52529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6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775" y="1695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8"/>
              <p:cNvSpPr/>
              <p:nvPr/>
            </p:nvSpPr>
            <p:spPr>
              <a:xfrm>
                <a:off x="1300999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775" y="1695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8"/>
              <p:cNvSpPr/>
              <p:nvPr/>
            </p:nvSpPr>
            <p:spPr>
              <a:xfrm>
                <a:off x="1442679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774" y="1695"/>
                    </a:lnTo>
                    <a:lnTo>
                      <a:pt x="7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8"/>
              <p:cNvSpPr/>
              <p:nvPr/>
            </p:nvSpPr>
            <p:spPr>
              <a:xfrm>
                <a:off x="1513486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774" y="1695"/>
                    </a:lnTo>
                    <a:lnTo>
                      <a:pt x="774" y="42"/>
                    </a:lnTo>
                    <a:cubicBezTo>
                      <a:pt x="754" y="21"/>
                      <a:pt x="712" y="21"/>
                      <a:pt x="6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8"/>
              <p:cNvSpPr/>
              <p:nvPr/>
            </p:nvSpPr>
            <p:spPr>
              <a:xfrm>
                <a:off x="1459670" y="4349631"/>
                <a:ext cx="138837" cy="28430"/>
              </a:xfrm>
              <a:custGeom>
                <a:avLst/>
                <a:gdLst/>
                <a:ahLst/>
                <a:cxnLst/>
                <a:rect l="l" t="t" r="r" b="b"/>
                <a:pathLst>
                  <a:path w="2051" h="420" extrusionOk="0">
                    <a:moveTo>
                      <a:pt x="0" y="1"/>
                    </a:moveTo>
                    <a:lnTo>
                      <a:pt x="2030" y="419"/>
                    </a:lnTo>
                    <a:lnTo>
                      <a:pt x="2051" y="419"/>
                    </a:lnTo>
                    <a:lnTo>
                      <a:pt x="2051" y="8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8"/>
              <p:cNvSpPr/>
              <p:nvPr/>
            </p:nvSpPr>
            <p:spPr>
              <a:xfrm>
                <a:off x="1584292" y="2205347"/>
                <a:ext cx="14215" cy="852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26" extrusionOk="0">
                    <a:moveTo>
                      <a:pt x="0" y="0"/>
                    </a:moveTo>
                    <a:lnTo>
                      <a:pt x="0" y="105"/>
                    </a:lnTo>
                    <a:cubicBezTo>
                      <a:pt x="63" y="105"/>
                      <a:pt x="126" y="105"/>
                      <a:pt x="210" y="1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E56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8"/>
              <p:cNvSpPr/>
              <p:nvPr/>
            </p:nvSpPr>
            <p:spPr>
              <a:xfrm>
                <a:off x="1560193" y="2205347"/>
                <a:ext cx="5754" cy="2911"/>
              </a:xfrm>
              <a:custGeom>
                <a:avLst/>
                <a:gdLst/>
                <a:ahLst/>
                <a:cxnLst/>
                <a:rect l="l" t="t" r="r" b="b"/>
                <a:pathLst>
                  <a:path w="85" h="43" extrusionOk="0">
                    <a:moveTo>
                      <a:pt x="1" y="0"/>
                    </a:moveTo>
                    <a:cubicBezTo>
                      <a:pt x="22" y="21"/>
                      <a:pt x="64" y="21"/>
                      <a:pt x="84" y="42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E56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8"/>
              <p:cNvSpPr/>
              <p:nvPr/>
            </p:nvSpPr>
            <p:spPr>
              <a:xfrm>
                <a:off x="1465289" y="1933369"/>
                <a:ext cx="133219" cy="246527"/>
              </a:xfrm>
              <a:custGeom>
                <a:avLst/>
                <a:gdLst/>
                <a:ahLst/>
                <a:cxnLst/>
                <a:rect l="l" t="t" r="r" b="b"/>
                <a:pathLst>
                  <a:path w="1968" h="3642" extrusionOk="0">
                    <a:moveTo>
                      <a:pt x="1633" y="1"/>
                    </a:moveTo>
                    <a:cubicBezTo>
                      <a:pt x="691" y="210"/>
                      <a:pt x="1" y="1047"/>
                      <a:pt x="1" y="2031"/>
                    </a:cubicBezTo>
                    <a:cubicBezTo>
                      <a:pt x="1" y="2679"/>
                      <a:pt x="294" y="3265"/>
                      <a:pt x="733" y="3642"/>
                    </a:cubicBezTo>
                    <a:lnTo>
                      <a:pt x="1968" y="3642"/>
                    </a:lnTo>
                    <a:cubicBezTo>
                      <a:pt x="1131" y="3558"/>
                      <a:pt x="482" y="2888"/>
                      <a:pt x="482" y="2031"/>
                    </a:cubicBezTo>
                    <a:cubicBezTo>
                      <a:pt x="482" y="1319"/>
                      <a:pt x="963" y="712"/>
                      <a:pt x="1633" y="503"/>
                    </a:cubicBezTo>
                    <a:lnTo>
                      <a:pt x="163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8"/>
              <p:cNvSpPr/>
              <p:nvPr/>
            </p:nvSpPr>
            <p:spPr>
              <a:xfrm>
                <a:off x="1575763" y="1929172"/>
                <a:ext cx="22745" cy="38313"/>
              </a:xfrm>
              <a:custGeom>
                <a:avLst/>
                <a:gdLst/>
                <a:ahLst/>
                <a:cxnLst/>
                <a:rect l="l" t="t" r="r" b="b"/>
                <a:pathLst>
                  <a:path w="336" h="566" extrusionOk="0">
                    <a:moveTo>
                      <a:pt x="336" y="0"/>
                    </a:moveTo>
                    <a:cubicBezTo>
                      <a:pt x="210" y="21"/>
                      <a:pt x="106" y="21"/>
                      <a:pt x="1" y="42"/>
                    </a:cubicBezTo>
                    <a:lnTo>
                      <a:pt x="1" y="565"/>
                    </a:lnTo>
                    <a:cubicBezTo>
                      <a:pt x="106" y="523"/>
                      <a:pt x="210" y="502"/>
                      <a:pt x="336" y="502"/>
                    </a:cubicBez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E568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18"/>
              <p:cNvSpPr/>
              <p:nvPr/>
            </p:nvSpPr>
            <p:spPr>
              <a:xfrm>
                <a:off x="1497916" y="1963153"/>
                <a:ext cx="100591" cy="216743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3202" extrusionOk="0">
                    <a:moveTo>
                      <a:pt x="1486" y="0"/>
                    </a:moveTo>
                    <a:cubicBezTo>
                      <a:pt x="1360" y="0"/>
                      <a:pt x="1256" y="21"/>
                      <a:pt x="1151" y="63"/>
                    </a:cubicBezTo>
                    <a:cubicBezTo>
                      <a:pt x="481" y="272"/>
                      <a:pt x="0" y="879"/>
                      <a:pt x="0" y="1591"/>
                    </a:cubicBezTo>
                    <a:cubicBezTo>
                      <a:pt x="0" y="2448"/>
                      <a:pt x="649" y="3118"/>
                      <a:pt x="1486" y="3202"/>
                    </a:cubicBezTo>
                    <a:lnTo>
                      <a:pt x="1486" y="2407"/>
                    </a:lnTo>
                    <a:lnTo>
                      <a:pt x="14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18"/>
              <p:cNvSpPr/>
              <p:nvPr/>
            </p:nvSpPr>
            <p:spPr>
              <a:xfrm>
                <a:off x="1285430" y="1964574"/>
                <a:ext cx="86443" cy="215322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181" extrusionOk="0">
                    <a:moveTo>
                      <a:pt x="566" y="0"/>
                    </a:moveTo>
                    <a:cubicBezTo>
                      <a:pt x="482" y="168"/>
                      <a:pt x="440" y="335"/>
                      <a:pt x="377" y="523"/>
                    </a:cubicBezTo>
                    <a:cubicBezTo>
                      <a:pt x="628" y="816"/>
                      <a:pt x="775" y="1172"/>
                      <a:pt x="775" y="1570"/>
                    </a:cubicBezTo>
                    <a:cubicBezTo>
                      <a:pt x="775" y="2155"/>
                      <a:pt x="482" y="2637"/>
                      <a:pt x="42" y="2930"/>
                    </a:cubicBezTo>
                    <a:lnTo>
                      <a:pt x="1" y="3181"/>
                    </a:lnTo>
                    <a:lnTo>
                      <a:pt x="524" y="3181"/>
                    </a:lnTo>
                    <a:cubicBezTo>
                      <a:pt x="984" y="2804"/>
                      <a:pt x="1277" y="2218"/>
                      <a:pt x="1277" y="1570"/>
                    </a:cubicBezTo>
                    <a:cubicBezTo>
                      <a:pt x="1277" y="942"/>
                      <a:pt x="1005" y="377"/>
                      <a:pt x="5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8"/>
              <p:cNvSpPr/>
              <p:nvPr/>
            </p:nvSpPr>
            <p:spPr>
              <a:xfrm>
                <a:off x="1288273" y="1999976"/>
                <a:ext cx="49619" cy="16293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2407" extrusionOk="0">
                    <a:moveTo>
                      <a:pt x="335" y="0"/>
                    </a:moveTo>
                    <a:cubicBezTo>
                      <a:pt x="251" y="335"/>
                      <a:pt x="168" y="1047"/>
                      <a:pt x="168" y="1047"/>
                    </a:cubicBezTo>
                    <a:lnTo>
                      <a:pt x="0" y="2407"/>
                    </a:lnTo>
                    <a:cubicBezTo>
                      <a:pt x="440" y="2114"/>
                      <a:pt x="733" y="1632"/>
                      <a:pt x="733" y="1047"/>
                    </a:cubicBezTo>
                    <a:cubicBezTo>
                      <a:pt x="733" y="649"/>
                      <a:pt x="586" y="293"/>
                      <a:pt x="3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8"/>
              <p:cNvSpPr/>
              <p:nvPr/>
            </p:nvSpPr>
            <p:spPr>
              <a:xfrm>
                <a:off x="1119537" y="2318650"/>
                <a:ext cx="151628" cy="143097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2114" extrusionOk="0">
                    <a:moveTo>
                      <a:pt x="1612" y="0"/>
                    </a:moveTo>
                    <a:lnTo>
                      <a:pt x="1612" y="21"/>
                    </a:lnTo>
                    <a:cubicBezTo>
                      <a:pt x="1612" y="105"/>
                      <a:pt x="1549" y="168"/>
                      <a:pt x="1465" y="168"/>
                    </a:cubicBezTo>
                    <a:cubicBezTo>
                      <a:pt x="1381" y="168"/>
                      <a:pt x="1319" y="105"/>
                      <a:pt x="1319" y="21"/>
                    </a:cubicBezTo>
                    <a:lnTo>
                      <a:pt x="544" y="21"/>
                    </a:lnTo>
                    <a:cubicBezTo>
                      <a:pt x="544" y="105"/>
                      <a:pt x="482" y="168"/>
                      <a:pt x="419" y="168"/>
                    </a:cubicBezTo>
                    <a:cubicBezTo>
                      <a:pt x="335" y="168"/>
                      <a:pt x="272" y="105"/>
                      <a:pt x="272" y="21"/>
                    </a:cubicBezTo>
                    <a:lnTo>
                      <a:pt x="0" y="21"/>
                    </a:lnTo>
                    <a:lnTo>
                      <a:pt x="733" y="2030"/>
                    </a:lnTo>
                    <a:lnTo>
                      <a:pt x="1904" y="2113"/>
                    </a:lnTo>
                    <a:lnTo>
                      <a:pt x="2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8"/>
              <p:cNvSpPr/>
              <p:nvPr/>
            </p:nvSpPr>
            <p:spPr>
              <a:xfrm>
                <a:off x="1250026" y="2320082"/>
                <a:ext cx="348481" cy="162930"/>
              </a:xfrm>
              <a:custGeom>
                <a:avLst/>
                <a:gdLst/>
                <a:ahLst/>
                <a:cxnLst/>
                <a:rect l="l" t="t" r="r" b="b"/>
                <a:pathLst>
                  <a:path w="5148" h="2407" extrusionOk="0">
                    <a:moveTo>
                      <a:pt x="272" y="0"/>
                    </a:moveTo>
                    <a:lnTo>
                      <a:pt x="0" y="2092"/>
                    </a:lnTo>
                    <a:lnTo>
                      <a:pt x="4813" y="2406"/>
                    </a:lnTo>
                    <a:lnTo>
                      <a:pt x="5148" y="2385"/>
                    </a:lnTo>
                    <a:lnTo>
                      <a:pt x="5148" y="0"/>
                    </a:lnTo>
                    <a:lnTo>
                      <a:pt x="4938" y="0"/>
                    </a:lnTo>
                    <a:cubicBezTo>
                      <a:pt x="4938" y="84"/>
                      <a:pt x="4876" y="147"/>
                      <a:pt x="4813" y="147"/>
                    </a:cubicBezTo>
                    <a:cubicBezTo>
                      <a:pt x="4729" y="147"/>
                      <a:pt x="4666" y="84"/>
                      <a:pt x="4666" y="0"/>
                    </a:cubicBezTo>
                    <a:lnTo>
                      <a:pt x="3892" y="0"/>
                    </a:lnTo>
                    <a:cubicBezTo>
                      <a:pt x="3892" y="84"/>
                      <a:pt x="3829" y="147"/>
                      <a:pt x="3746" y="147"/>
                    </a:cubicBezTo>
                    <a:cubicBezTo>
                      <a:pt x="3683" y="147"/>
                      <a:pt x="3620" y="84"/>
                      <a:pt x="3620" y="0"/>
                    </a:cubicBezTo>
                    <a:lnTo>
                      <a:pt x="2846" y="0"/>
                    </a:lnTo>
                    <a:cubicBezTo>
                      <a:pt x="2846" y="84"/>
                      <a:pt x="2783" y="147"/>
                      <a:pt x="2700" y="147"/>
                    </a:cubicBezTo>
                    <a:cubicBezTo>
                      <a:pt x="2637" y="147"/>
                      <a:pt x="2574" y="84"/>
                      <a:pt x="2574" y="0"/>
                    </a:cubicBezTo>
                    <a:lnTo>
                      <a:pt x="1800" y="0"/>
                    </a:lnTo>
                    <a:cubicBezTo>
                      <a:pt x="1800" y="84"/>
                      <a:pt x="1737" y="147"/>
                      <a:pt x="1653" y="147"/>
                    </a:cubicBezTo>
                    <a:cubicBezTo>
                      <a:pt x="1591" y="147"/>
                      <a:pt x="1528" y="84"/>
                      <a:pt x="1528" y="0"/>
                    </a:cubicBezTo>
                    <a:lnTo>
                      <a:pt x="754" y="0"/>
                    </a:lnTo>
                    <a:cubicBezTo>
                      <a:pt x="754" y="84"/>
                      <a:pt x="691" y="147"/>
                      <a:pt x="607" y="147"/>
                    </a:cubicBezTo>
                    <a:cubicBezTo>
                      <a:pt x="524" y="147"/>
                      <a:pt x="461" y="84"/>
                      <a:pt x="4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8"/>
              <p:cNvSpPr/>
              <p:nvPr/>
            </p:nvSpPr>
            <p:spPr>
              <a:xfrm>
                <a:off x="1121140" y="2179828"/>
                <a:ext cx="164357" cy="25587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78" extrusionOk="0">
                    <a:moveTo>
                      <a:pt x="189" y="1"/>
                    </a:moveTo>
                    <a:cubicBezTo>
                      <a:pt x="84" y="1"/>
                      <a:pt x="0" y="84"/>
                      <a:pt x="0" y="189"/>
                    </a:cubicBezTo>
                    <a:cubicBezTo>
                      <a:pt x="0" y="294"/>
                      <a:pt x="84" y="377"/>
                      <a:pt x="189" y="377"/>
                    </a:cubicBezTo>
                    <a:lnTo>
                      <a:pt x="272" y="377"/>
                    </a:lnTo>
                    <a:lnTo>
                      <a:pt x="272" y="273"/>
                    </a:lnTo>
                    <a:cubicBezTo>
                      <a:pt x="272" y="189"/>
                      <a:pt x="335" y="126"/>
                      <a:pt x="419" y="126"/>
                    </a:cubicBezTo>
                    <a:cubicBezTo>
                      <a:pt x="482" y="126"/>
                      <a:pt x="544" y="189"/>
                      <a:pt x="544" y="273"/>
                    </a:cubicBezTo>
                    <a:lnTo>
                      <a:pt x="544" y="377"/>
                    </a:lnTo>
                    <a:lnTo>
                      <a:pt x="1319" y="377"/>
                    </a:lnTo>
                    <a:lnTo>
                      <a:pt x="1319" y="273"/>
                    </a:lnTo>
                    <a:cubicBezTo>
                      <a:pt x="1319" y="189"/>
                      <a:pt x="1381" y="126"/>
                      <a:pt x="1465" y="126"/>
                    </a:cubicBezTo>
                    <a:cubicBezTo>
                      <a:pt x="1549" y="126"/>
                      <a:pt x="1612" y="189"/>
                      <a:pt x="1612" y="273"/>
                    </a:cubicBezTo>
                    <a:lnTo>
                      <a:pt x="1612" y="377"/>
                    </a:lnTo>
                    <a:lnTo>
                      <a:pt x="2365" y="377"/>
                    </a:lnTo>
                    <a:lnTo>
                      <a:pt x="2365" y="273"/>
                    </a:lnTo>
                    <a:cubicBezTo>
                      <a:pt x="2365" y="231"/>
                      <a:pt x="2386" y="189"/>
                      <a:pt x="2407" y="168"/>
                    </a:cubicBezTo>
                    <a:lnTo>
                      <a:pt x="242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8"/>
              <p:cNvSpPr/>
              <p:nvPr/>
            </p:nvSpPr>
            <p:spPr>
              <a:xfrm>
                <a:off x="1299577" y="2179828"/>
                <a:ext cx="260684" cy="25587"/>
              </a:xfrm>
              <a:custGeom>
                <a:avLst/>
                <a:gdLst/>
                <a:ahLst/>
                <a:cxnLst/>
                <a:rect l="l" t="t" r="r" b="b"/>
                <a:pathLst>
                  <a:path w="3851" h="378" extrusionOk="0">
                    <a:moveTo>
                      <a:pt x="315" y="1"/>
                    </a:moveTo>
                    <a:cubicBezTo>
                      <a:pt x="231" y="84"/>
                      <a:pt x="126" y="168"/>
                      <a:pt x="1" y="231"/>
                    </a:cubicBezTo>
                    <a:cubicBezTo>
                      <a:pt x="1" y="231"/>
                      <a:pt x="22" y="252"/>
                      <a:pt x="22" y="273"/>
                    </a:cubicBezTo>
                    <a:lnTo>
                      <a:pt x="22" y="377"/>
                    </a:lnTo>
                    <a:lnTo>
                      <a:pt x="796" y="377"/>
                    </a:lnTo>
                    <a:lnTo>
                      <a:pt x="796" y="273"/>
                    </a:lnTo>
                    <a:cubicBezTo>
                      <a:pt x="796" y="189"/>
                      <a:pt x="838" y="126"/>
                      <a:pt x="921" y="126"/>
                    </a:cubicBezTo>
                    <a:cubicBezTo>
                      <a:pt x="1005" y="126"/>
                      <a:pt x="1068" y="189"/>
                      <a:pt x="1068" y="273"/>
                    </a:cubicBezTo>
                    <a:lnTo>
                      <a:pt x="1068" y="377"/>
                    </a:lnTo>
                    <a:lnTo>
                      <a:pt x="1842" y="377"/>
                    </a:lnTo>
                    <a:lnTo>
                      <a:pt x="1842" y="273"/>
                    </a:lnTo>
                    <a:cubicBezTo>
                      <a:pt x="1842" y="189"/>
                      <a:pt x="1905" y="126"/>
                      <a:pt x="1968" y="126"/>
                    </a:cubicBezTo>
                    <a:cubicBezTo>
                      <a:pt x="2051" y="126"/>
                      <a:pt x="2114" y="189"/>
                      <a:pt x="2114" y="273"/>
                    </a:cubicBezTo>
                    <a:lnTo>
                      <a:pt x="2114" y="377"/>
                    </a:lnTo>
                    <a:lnTo>
                      <a:pt x="2888" y="377"/>
                    </a:lnTo>
                    <a:lnTo>
                      <a:pt x="2888" y="273"/>
                    </a:lnTo>
                    <a:cubicBezTo>
                      <a:pt x="2888" y="189"/>
                      <a:pt x="2951" y="126"/>
                      <a:pt x="3014" y="126"/>
                    </a:cubicBezTo>
                    <a:cubicBezTo>
                      <a:pt x="3097" y="126"/>
                      <a:pt x="3160" y="189"/>
                      <a:pt x="3160" y="273"/>
                    </a:cubicBezTo>
                    <a:lnTo>
                      <a:pt x="3160" y="377"/>
                    </a:lnTo>
                    <a:lnTo>
                      <a:pt x="3851" y="377"/>
                    </a:lnTo>
                    <a:cubicBezTo>
                      <a:pt x="3600" y="294"/>
                      <a:pt x="3390" y="168"/>
                      <a:pt x="31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8"/>
              <p:cNvSpPr/>
              <p:nvPr/>
            </p:nvSpPr>
            <p:spPr>
              <a:xfrm>
                <a:off x="1514907" y="2179828"/>
                <a:ext cx="83600" cy="25587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378" extrusionOk="0">
                    <a:moveTo>
                      <a:pt x="0" y="1"/>
                    </a:moveTo>
                    <a:cubicBezTo>
                      <a:pt x="209" y="168"/>
                      <a:pt x="419" y="294"/>
                      <a:pt x="670" y="377"/>
                    </a:cubicBezTo>
                    <a:lnTo>
                      <a:pt x="753" y="377"/>
                    </a:lnTo>
                    <a:lnTo>
                      <a:pt x="753" y="273"/>
                    </a:lnTo>
                    <a:cubicBezTo>
                      <a:pt x="753" y="189"/>
                      <a:pt x="816" y="126"/>
                      <a:pt x="900" y="126"/>
                    </a:cubicBezTo>
                    <a:cubicBezTo>
                      <a:pt x="963" y="126"/>
                      <a:pt x="1025" y="189"/>
                      <a:pt x="1025" y="273"/>
                    </a:cubicBezTo>
                    <a:lnTo>
                      <a:pt x="1025" y="377"/>
                    </a:lnTo>
                    <a:lnTo>
                      <a:pt x="1235" y="377"/>
                    </a:lnTo>
                    <a:lnTo>
                      <a:pt x="12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8"/>
              <p:cNvSpPr/>
              <p:nvPr/>
            </p:nvSpPr>
            <p:spPr>
              <a:xfrm>
                <a:off x="1284008" y="2179828"/>
                <a:ext cx="36892" cy="15636"/>
              </a:xfrm>
              <a:custGeom>
                <a:avLst/>
                <a:gdLst/>
                <a:ahLst/>
                <a:cxnLst/>
                <a:rect l="l" t="t" r="r" b="b"/>
                <a:pathLst>
                  <a:path w="545" h="231" extrusionOk="0">
                    <a:moveTo>
                      <a:pt x="22" y="1"/>
                    </a:moveTo>
                    <a:lnTo>
                      <a:pt x="1" y="168"/>
                    </a:lnTo>
                    <a:cubicBezTo>
                      <a:pt x="42" y="147"/>
                      <a:pt x="63" y="126"/>
                      <a:pt x="105" y="126"/>
                    </a:cubicBezTo>
                    <a:cubicBezTo>
                      <a:pt x="168" y="126"/>
                      <a:pt x="210" y="168"/>
                      <a:pt x="231" y="231"/>
                    </a:cubicBezTo>
                    <a:cubicBezTo>
                      <a:pt x="356" y="168"/>
                      <a:pt x="461" y="84"/>
                      <a:pt x="5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8"/>
              <p:cNvSpPr/>
              <p:nvPr/>
            </p:nvSpPr>
            <p:spPr>
              <a:xfrm>
                <a:off x="1139552" y="2205347"/>
                <a:ext cx="18480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272" y="1695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8"/>
              <p:cNvSpPr/>
              <p:nvPr/>
            </p:nvSpPr>
            <p:spPr>
              <a:xfrm>
                <a:off x="1139552" y="2320082"/>
                <a:ext cx="1848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7" extrusionOk="0">
                    <a:moveTo>
                      <a:pt x="0" y="0"/>
                    </a:moveTo>
                    <a:cubicBezTo>
                      <a:pt x="0" y="84"/>
                      <a:pt x="63" y="147"/>
                      <a:pt x="147" y="147"/>
                    </a:cubicBezTo>
                    <a:cubicBezTo>
                      <a:pt x="210" y="147"/>
                      <a:pt x="272" y="84"/>
                      <a:pt x="2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8"/>
              <p:cNvSpPr/>
              <p:nvPr/>
            </p:nvSpPr>
            <p:spPr>
              <a:xfrm>
                <a:off x="1139552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47" y="0"/>
                    </a:moveTo>
                    <a:cubicBezTo>
                      <a:pt x="63" y="0"/>
                      <a:pt x="0" y="63"/>
                      <a:pt x="0" y="147"/>
                    </a:cubicBezTo>
                    <a:lnTo>
                      <a:pt x="0" y="251"/>
                    </a:lnTo>
                    <a:lnTo>
                      <a:pt x="272" y="251"/>
                    </a:lnTo>
                    <a:lnTo>
                      <a:pt x="272" y="147"/>
                    </a:lnTo>
                    <a:cubicBezTo>
                      <a:pt x="272" y="63"/>
                      <a:pt x="210" y="0"/>
                      <a:pt x="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8"/>
              <p:cNvSpPr/>
              <p:nvPr/>
            </p:nvSpPr>
            <p:spPr>
              <a:xfrm>
                <a:off x="1211549" y="2205347"/>
                <a:ext cx="1990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294" y="1695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8"/>
              <p:cNvSpPr/>
              <p:nvPr/>
            </p:nvSpPr>
            <p:spPr>
              <a:xfrm>
                <a:off x="1211549" y="2320082"/>
                <a:ext cx="19902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47" extrusionOk="0">
                    <a:moveTo>
                      <a:pt x="1" y="0"/>
                    </a:moveTo>
                    <a:cubicBezTo>
                      <a:pt x="1" y="84"/>
                      <a:pt x="63" y="147"/>
                      <a:pt x="147" y="147"/>
                    </a:cubicBezTo>
                    <a:cubicBezTo>
                      <a:pt x="231" y="147"/>
                      <a:pt x="294" y="84"/>
                      <a:pt x="2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8"/>
              <p:cNvSpPr/>
              <p:nvPr/>
            </p:nvSpPr>
            <p:spPr>
              <a:xfrm>
                <a:off x="1210359" y="2188357"/>
                <a:ext cx="19902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94" h="252" extrusionOk="0">
                    <a:moveTo>
                      <a:pt x="147" y="0"/>
                    </a:moveTo>
                    <a:cubicBezTo>
                      <a:pt x="63" y="0"/>
                      <a:pt x="1" y="63"/>
                      <a:pt x="1" y="147"/>
                    </a:cubicBezTo>
                    <a:lnTo>
                      <a:pt x="1" y="251"/>
                    </a:lnTo>
                    <a:lnTo>
                      <a:pt x="294" y="251"/>
                    </a:lnTo>
                    <a:lnTo>
                      <a:pt x="294" y="147"/>
                    </a:lnTo>
                    <a:cubicBezTo>
                      <a:pt x="294" y="63"/>
                      <a:pt x="231" y="0"/>
                      <a:pt x="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8"/>
              <p:cNvSpPr/>
              <p:nvPr/>
            </p:nvSpPr>
            <p:spPr>
              <a:xfrm>
                <a:off x="1281165" y="2205347"/>
                <a:ext cx="1489" cy="7107"/>
              </a:xfrm>
              <a:custGeom>
                <a:avLst/>
                <a:gdLst/>
                <a:ahLst/>
                <a:cxnLst/>
                <a:rect l="l" t="t" r="r" b="b"/>
                <a:pathLst>
                  <a:path w="22" h="105" extrusionOk="0">
                    <a:moveTo>
                      <a:pt x="1" y="0"/>
                    </a:moveTo>
                    <a:lnTo>
                      <a:pt x="1" y="105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8"/>
              <p:cNvSpPr/>
              <p:nvPr/>
            </p:nvSpPr>
            <p:spPr>
              <a:xfrm>
                <a:off x="1281165" y="2205347"/>
                <a:ext cx="1990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696" extrusionOk="0">
                    <a:moveTo>
                      <a:pt x="22" y="0"/>
                    </a:moveTo>
                    <a:lnTo>
                      <a:pt x="1" y="105"/>
                    </a:lnTo>
                    <a:lnTo>
                      <a:pt x="1" y="1695"/>
                    </a:lnTo>
                    <a:lnTo>
                      <a:pt x="294" y="1695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8"/>
              <p:cNvSpPr/>
              <p:nvPr/>
            </p:nvSpPr>
            <p:spPr>
              <a:xfrm>
                <a:off x="1281165" y="2320082"/>
                <a:ext cx="19902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47" extrusionOk="0">
                    <a:moveTo>
                      <a:pt x="1" y="0"/>
                    </a:moveTo>
                    <a:cubicBezTo>
                      <a:pt x="1" y="84"/>
                      <a:pt x="64" y="147"/>
                      <a:pt x="147" y="147"/>
                    </a:cubicBezTo>
                    <a:cubicBezTo>
                      <a:pt x="231" y="147"/>
                      <a:pt x="294" y="84"/>
                      <a:pt x="2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1281165" y="2191200"/>
                <a:ext cx="2911" cy="14215"/>
              </a:xfrm>
              <a:custGeom>
                <a:avLst/>
                <a:gdLst/>
                <a:ahLst/>
                <a:cxnLst/>
                <a:rect l="l" t="t" r="r" b="b"/>
                <a:pathLst>
                  <a:path w="43" h="210" extrusionOk="0">
                    <a:moveTo>
                      <a:pt x="43" y="0"/>
                    </a:moveTo>
                    <a:lnTo>
                      <a:pt x="43" y="0"/>
                    </a:lnTo>
                    <a:cubicBezTo>
                      <a:pt x="22" y="21"/>
                      <a:pt x="1" y="63"/>
                      <a:pt x="1" y="105"/>
                    </a:cubicBezTo>
                    <a:lnTo>
                      <a:pt x="1" y="209"/>
                    </a:lnTo>
                    <a:lnTo>
                      <a:pt x="22" y="209"/>
                    </a:lnTo>
                    <a:lnTo>
                      <a:pt x="22" y="188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1282587" y="2195397"/>
                <a:ext cx="18480" cy="1001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8" extrusionOk="0">
                    <a:moveTo>
                      <a:pt x="252" y="1"/>
                    </a:moveTo>
                    <a:cubicBezTo>
                      <a:pt x="168" y="43"/>
                      <a:pt x="84" y="85"/>
                      <a:pt x="1" y="126"/>
                    </a:cubicBezTo>
                    <a:lnTo>
                      <a:pt x="1" y="147"/>
                    </a:lnTo>
                    <a:lnTo>
                      <a:pt x="273" y="147"/>
                    </a:lnTo>
                    <a:lnTo>
                      <a:pt x="273" y="43"/>
                    </a:lnTo>
                    <a:cubicBezTo>
                      <a:pt x="273" y="22"/>
                      <a:pt x="252" y="1"/>
                      <a:pt x="2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1282587" y="2188357"/>
                <a:ext cx="17059" cy="15636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31" extrusionOk="0">
                    <a:moveTo>
                      <a:pt x="126" y="0"/>
                    </a:moveTo>
                    <a:cubicBezTo>
                      <a:pt x="84" y="0"/>
                      <a:pt x="63" y="21"/>
                      <a:pt x="22" y="42"/>
                    </a:cubicBezTo>
                    <a:lnTo>
                      <a:pt x="1" y="230"/>
                    </a:lnTo>
                    <a:cubicBezTo>
                      <a:pt x="84" y="189"/>
                      <a:pt x="168" y="147"/>
                      <a:pt x="252" y="105"/>
                    </a:cubicBezTo>
                    <a:cubicBezTo>
                      <a:pt x="231" y="42"/>
                      <a:pt x="189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1353393" y="2205347"/>
                <a:ext cx="18480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273" y="1695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8"/>
              <p:cNvSpPr/>
              <p:nvPr/>
            </p:nvSpPr>
            <p:spPr>
              <a:xfrm>
                <a:off x="1353393" y="2320082"/>
                <a:ext cx="1848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7" extrusionOk="0">
                    <a:moveTo>
                      <a:pt x="1" y="0"/>
                    </a:moveTo>
                    <a:cubicBezTo>
                      <a:pt x="1" y="84"/>
                      <a:pt x="64" y="147"/>
                      <a:pt x="126" y="147"/>
                    </a:cubicBezTo>
                    <a:cubicBezTo>
                      <a:pt x="210" y="147"/>
                      <a:pt x="273" y="84"/>
                      <a:pt x="2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1353393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26" y="0"/>
                    </a:moveTo>
                    <a:cubicBezTo>
                      <a:pt x="64" y="0"/>
                      <a:pt x="1" y="63"/>
                      <a:pt x="1" y="147"/>
                    </a:cubicBezTo>
                    <a:lnTo>
                      <a:pt x="1" y="251"/>
                    </a:lnTo>
                    <a:lnTo>
                      <a:pt x="273" y="251"/>
                    </a:lnTo>
                    <a:lnTo>
                      <a:pt x="273" y="147"/>
                    </a:lnTo>
                    <a:cubicBezTo>
                      <a:pt x="273" y="63"/>
                      <a:pt x="210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8"/>
              <p:cNvSpPr/>
              <p:nvPr/>
            </p:nvSpPr>
            <p:spPr>
              <a:xfrm>
                <a:off x="1424267" y="2205347"/>
                <a:ext cx="18480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272" y="1695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8"/>
              <p:cNvSpPr/>
              <p:nvPr/>
            </p:nvSpPr>
            <p:spPr>
              <a:xfrm>
                <a:off x="1424267" y="2320082"/>
                <a:ext cx="1848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7" extrusionOk="0">
                    <a:moveTo>
                      <a:pt x="0" y="0"/>
                    </a:moveTo>
                    <a:cubicBezTo>
                      <a:pt x="0" y="84"/>
                      <a:pt x="63" y="147"/>
                      <a:pt x="126" y="147"/>
                    </a:cubicBezTo>
                    <a:cubicBezTo>
                      <a:pt x="209" y="147"/>
                      <a:pt x="272" y="84"/>
                      <a:pt x="2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8"/>
              <p:cNvSpPr/>
              <p:nvPr/>
            </p:nvSpPr>
            <p:spPr>
              <a:xfrm>
                <a:off x="1424267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26" y="0"/>
                    </a:moveTo>
                    <a:cubicBezTo>
                      <a:pt x="63" y="0"/>
                      <a:pt x="0" y="63"/>
                      <a:pt x="0" y="147"/>
                    </a:cubicBezTo>
                    <a:lnTo>
                      <a:pt x="0" y="251"/>
                    </a:lnTo>
                    <a:lnTo>
                      <a:pt x="272" y="251"/>
                    </a:lnTo>
                    <a:lnTo>
                      <a:pt x="272" y="147"/>
                    </a:lnTo>
                    <a:cubicBezTo>
                      <a:pt x="272" y="63"/>
                      <a:pt x="209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8"/>
              <p:cNvSpPr/>
              <p:nvPr/>
            </p:nvSpPr>
            <p:spPr>
              <a:xfrm>
                <a:off x="1495073" y="2205347"/>
                <a:ext cx="18480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272" y="1695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8"/>
              <p:cNvSpPr/>
              <p:nvPr/>
            </p:nvSpPr>
            <p:spPr>
              <a:xfrm>
                <a:off x="1495073" y="2320082"/>
                <a:ext cx="1848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7" extrusionOk="0">
                    <a:moveTo>
                      <a:pt x="0" y="0"/>
                    </a:moveTo>
                    <a:cubicBezTo>
                      <a:pt x="0" y="84"/>
                      <a:pt x="63" y="147"/>
                      <a:pt x="126" y="147"/>
                    </a:cubicBezTo>
                    <a:cubicBezTo>
                      <a:pt x="209" y="147"/>
                      <a:pt x="272" y="84"/>
                      <a:pt x="2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18"/>
              <p:cNvSpPr/>
              <p:nvPr/>
            </p:nvSpPr>
            <p:spPr>
              <a:xfrm>
                <a:off x="1495073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26" y="0"/>
                    </a:moveTo>
                    <a:cubicBezTo>
                      <a:pt x="63" y="0"/>
                      <a:pt x="0" y="63"/>
                      <a:pt x="0" y="147"/>
                    </a:cubicBezTo>
                    <a:lnTo>
                      <a:pt x="0" y="251"/>
                    </a:lnTo>
                    <a:lnTo>
                      <a:pt x="272" y="251"/>
                    </a:lnTo>
                    <a:lnTo>
                      <a:pt x="272" y="147"/>
                    </a:lnTo>
                    <a:cubicBezTo>
                      <a:pt x="272" y="63"/>
                      <a:pt x="209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18"/>
              <p:cNvSpPr/>
              <p:nvPr/>
            </p:nvSpPr>
            <p:spPr>
              <a:xfrm>
                <a:off x="1565880" y="2208190"/>
                <a:ext cx="18480" cy="111959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54" extrusionOk="0">
                    <a:moveTo>
                      <a:pt x="0" y="0"/>
                    </a:moveTo>
                    <a:lnTo>
                      <a:pt x="0" y="1653"/>
                    </a:lnTo>
                    <a:lnTo>
                      <a:pt x="272" y="1653"/>
                    </a:lnTo>
                    <a:lnTo>
                      <a:pt x="272" y="63"/>
                    </a:lnTo>
                    <a:cubicBezTo>
                      <a:pt x="189" y="42"/>
                      <a:pt x="84" y="21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18"/>
              <p:cNvSpPr/>
              <p:nvPr/>
            </p:nvSpPr>
            <p:spPr>
              <a:xfrm>
                <a:off x="1565880" y="2205347"/>
                <a:ext cx="18480" cy="7107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05" extrusionOk="0">
                    <a:moveTo>
                      <a:pt x="0" y="0"/>
                    </a:moveTo>
                    <a:lnTo>
                      <a:pt x="0" y="42"/>
                    </a:lnTo>
                    <a:cubicBezTo>
                      <a:pt x="84" y="63"/>
                      <a:pt x="189" y="84"/>
                      <a:pt x="272" y="105"/>
                    </a:cubicBez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18"/>
              <p:cNvSpPr/>
              <p:nvPr/>
            </p:nvSpPr>
            <p:spPr>
              <a:xfrm>
                <a:off x="1565880" y="2320082"/>
                <a:ext cx="1848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47" extrusionOk="0">
                    <a:moveTo>
                      <a:pt x="0" y="0"/>
                    </a:moveTo>
                    <a:cubicBezTo>
                      <a:pt x="0" y="84"/>
                      <a:pt x="63" y="147"/>
                      <a:pt x="147" y="147"/>
                    </a:cubicBezTo>
                    <a:cubicBezTo>
                      <a:pt x="210" y="147"/>
                      <a:pt x="272" y="84"/>
                      <a:pt x="2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18"/>
              <p:cNvSpPr/>
              <p:nvPr/>
            </p:nvSpPr>
            <p:spPr>
              <a:xfrm>
                <a:off x="1565880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47" y="0"/>
                    </a:moveTo>
                    <a:cubicBezTo>
                      <a:pt x="63" y="0"/>
                      <a:pt x="0" y="63"/>
                      <a:pt x="0" y="147"/>
                    </a:cubicBezTo>
                    <a:lnTo>
                      <a:pt x="0" y="251"/>
                    </a:lnTo>
                    <a:lnTo>
                      <a:pt x="272" y="251"/>
                    </a:lnTo>
                    <a:lnTo>
                      <a:pt x="272" y="147"/>
                    </a:lnTo>
                    <a:cubicBezTo>
                      <a:pt x="272" y="63"/>
                      <a:pt x="210" y="0"/>
                      <a:pt x="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18"/>
              <p:cNvSpPr/>
              <p:nvPr/>
            </p:nvSpPr>
            <p:spPr>
              <a:xfrm>
                <a:off x="1408630" y="1494332"/>
                <a:ext cx="189877" cy="354154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5232" extrusionOk="0">
                    <a:moveTo>
                      <a:pt x="2763" y="1"/>
                    </a:moveTo>
                    <a:cubicBezTo>
                      <a:pt x="2323" y="1"/>
                      <a:pt x="1947" y="356"/>
                      <a:pt x="1947" y="817"/>
                    </a:cubicBezTo>
                    <a:cubicBezTo>
                      <a:pt x="1947" y="1151"/>
                      <a:pt x="2156" y="1444"/>
                      <a:pt x="2470" y="1570"/>
                    </a:cubicBezTo>
                    <a:lnTo>
                      <a:pt x="2470" y="3725"/>
                    </a:lnTo>
                    <a:lnTo>
                      <a:pt x="754" y="3725"/>
                    </a:lnTo>
                    <a:cubicBezTo>
                      <a:pt x="336" y="3725"/>
                      <a:pt x="1" y="4060"/>
                      <a:pt x="1" y="4478"/>
                    </a:cubicBezTo>
                    <a:cubicBezTo>
                      <a:pt x="1" y="4688"/>
                      <a:pt x="85" y="4876"/>
                      <a:pt x="231" y="5022"/>
                    </a:cubicBezTo>
                    <a:cubicBezTo>
                      <a:pt x="357" y="5148"/>
                      <a:pt x="545" y="5232"/>
                      <a:pt x="754" y="5232"/>
                    </a:cubicBezTo>
                    <a:lnTo>
                      <a:pt x="2805" y="5232"/>
                    </a:lnTo>
                    <a:lnTo>
                      <a:pt x="2805" y="4185"/>
                    </a:lnTo>
                    <a:lnTo>
                      <a:pt x="2805" y="3725"/>
                    </a:lnTo>
                    <a:lnTo>
                      <a:pt x="2805" y="1633"/>
                    </a:lnTo>
                    <a:lnTo>
                      <a:pt x="2805" y="817"/>
                    </a:lnTo>
                    <a:lnTo>
                      <a:pt x="280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18"/>
              <p:cNvSpPr/>
              <p:nvPr/>
            </p:nvSpPr>
            <p:spPr>
              <a:xfrm>
                <a:off x="1245762" y="2458847"/>
                <a:ext cx="704002" cy="69450"/>
              </a:xfrm>
              <a:custGeom>
                <a:avLst/>
                <a:gdLst/>
                <a:ahLst/>
                <a:cxnLst/>
                <a:rect l="l" t="t" r="r" b="b"/>
                <a:pathLst>
                  <a:path w="10400" h="1026" extrusionOk="0">
                    <a:moveTo>
                      <a:pt x="10274" y="1"/>
                    </a:moveTo>
                    <a:lnTo>
                      <a:pt x="5211" y="335"/>
                    </a:lnTo>
                    <a:lnTo>
                      <a:pt x="4855" y="356"/>
                    </a:lnTo>
                    <a:lnTo>
                      <a:pt x="63" y="42"/>
                    </a:lnTo>
                    <a:lnTo>
                      <a:pt x="1" y="545"/>
                    </a:lnTo>
                    <a:lnTo>
                      <a:pt x="5211" y="796"/>
                    </a:lnTo>
                    <a:lnTo>
                      <a:pt x="10400" y="1026"/>
                    </a:lnTo>
                    <a:lnTo>
                      <a:pt x="102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18"/>
              <p:cNvSpPr/>
              <p:nvPr/>
            </p:nvSpPr>
            <p:spPr>
              <a:xfrm>
                <a:off x="1725905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775" y="1695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18"/>
              <p:cNvSpPr/>
              <p:nvPr/>
            </p:nvSpPr>
            <p:spPr>
              <a:xfrm>
                <a:off x="1798133" y="2205347"/>
                <a:ext cx="51108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754" y="1695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18"/>
              <p:cNvSpPr/>
              <p:nvPr/>
            </p:nvSpPr>
            <p:spPr>
              <a:xfrm>
                <a:off x="1869007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0" y="0"/>
                    </a:moveTo>
                    <a:lnTo>
                      <a:pt x="0" y="1695"/>
                    </a:lnTo>
                    <a:lnTo>
                      <a:pt x="774" y="1695"/>
                    </a:lnTo>
                    <a:lnTo>
                      <a:pt x="774" y="1339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18"/>
              <p:cNvSpPr/>
              <p:nvPr/>
            </p:nvSpPr>
            <p:spPr>
              <a:xfrm>
                <a:off x="1598440" y="2210966"/>
                <a:ext cx="38314" cy="10918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1613" extrusionOk="0">
                    <a:moveTo>
                      <a:pt x="566" y="1"/>
                    </a:moveTo>
                    <a:cubicBezTo>
                      <a:pt x="419" y="22"/>
                      <a:pt x="273" y="43"/>
                      <a:pt x="126" y="43"/>
                    </a:cubicBezTo>
                    <a:lnTo>
                      <a:pt x="1" y="43"/>
                    </a:lnTo>
                    <a:lnTo>
                      <a:pt x="1" y="1612"/>
                    </a:lnTo>
                    <a:lnTo>
                      <a:pt x="566" y="1612"/>
                    </a:lnTo>
                    <a:lnTo>
                      <a:pt x="56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18"/>
              <p:cNvSpPr/>
              <p:nvPr/>
            </p:nvSpPr>
            <p:spPr>
              <a:xfrm>
                <a:off x="1655098" y="2205347"/>
                <a:ext cx="52462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696" extrusionOk="0">
                    <a:moveTo>
                      <a:pt x="1" y="0"/>
                    </a:moveTo>
                    <a:lnTo>
                      <a:pt x="1" y="1695"/>
                    </a:lnTo>
                    <a:lnTo>
                      <a:pt x="775" y="1695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18"/>
              <p:cNvSpPr/>
              <p:nvPr/>
            </p:nvSpPr>
            <p:spPr>
              <a:xfrm>
                <a:off x="1320833" y="1834271"/>
                <a:ext cx="559546" cy="345625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5106" extrusionOk="0">
                    <a:moveTo>
                      <a:pt x="1528" y="0"/>
                    </a:moveTo>
                    <a:cubicBezTo>
                      <a:pt x="859" y="482"/>
                      <a:pt x="335" y="1151"/>
                      <a:pt x="43" y="1925"/>
                    </a:cubicBezTo>
                    <a:cubicBezTo>
                      <a:pt x="482" y="2302"/>
                      <a:pt x="754" y="2867"/>
                      <a:pt x="754" y="3495"/>
                    </a:cubicBezTo>
                    <a:cubicBezTo>
                      <a:pt x="754" y="4143"/>
                      <a:pt x="461" y="4729"/>
                      <a:pt x="1" y="5106"/>
                    </a:cubicBezTo>
                    <a:lnTo>
                      <a:pt x="2867" y="5106"/>
                    </a:lnTo>
                    <a:cubicBezTo>
                      <a:pt x="2428" y="4729"/>
                      <a:pt x="2135" y="4143"/>
                      <a:pt x="2135" y="3495"/>
                    </a:cubicBezTo>
                    <a:cubicBezTo>
                      <a:pt x="2135" y="2511"/>
                      <a:pt x="2825" y="1674"/>
                      <a:pt x="3767" y="1465"/>
                    </a:cubicBezTo>
                    <a:cubicBezTo>
                      <a:pt x="3872" y="1423"/>
                      <a:pt x="3976" y="1423"/>
                      <a:pt x="4102" y="1402"/>
                    </a:cubicBezTo>
                    <a:lnTo>
                      <a:pt x="4374" y="1402"/>
                    </a:lnTo>
                    <a:cubicBezTo>
                      <a:pt x="5462" y="1486"/>
                      <a:pt x="6341" y="2386"/>
                      <a:pt x="6341" y="3495"/>
                    </a:cubicBezTo>
                    <a:cubicBezTo>
                      <a:pt x="6341" y="4143"/>
                      <a:pt x="6048" y="4729"/>
                      <a:pt x="5587" y="5106"/>
                    </a:cubicBezTo>
                    <a:lnTo>
                      <a:pt x="8265" y="5106"/>
                    </a:lnTo>
                    <a:cubicBezTo>
                      <a:pt x="7826" y="4729"/>
                      <a:pt x="7533" y="4143"/>
                      <a:pt x="7533" y="3495"/>
                    </a:cubicBezTo>
                    <a:cubicBezTo>
                      <a:pt x="7533" y="2909"/>
                      <a:pt x="7763" y="2386"/>
                      <a:pt x="8140" y="2009"/>
                    </a:cubicBezTo>
                    <a:cubicBezTo>
                      <a:pt x="7847" y="1214"/>
                      <a:pt x="7324" y="523"/>
                      <a:pt x="6654" y="21"/>
                    </a:cubicBezTo>
                    <a:cubicBezTo>
                      <a:pt x="6508" y="147"/>
                      <a:pt x="6341" y="210"/>
                      <a:pt x="6152" y="210"/>
                    </a:cubicBezTo>
                    <a:lnTo>
                      <a:pt x="2051" y="210"/>
                    </a:lnTo>
                    <a:cubicBezTo>
                      <a:pt x="1842" y="210"/>
                      <a:pt x="1654" y="126"/>
                      <a:pt x="15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18"/>
              <p:cNvSpPr/>
              <p:nvPr/>
            </p:nvSpPr>
            <p:spPr>
              <a:xfrm>
                <a:off x="1598440" y="4355317"/>
                <a:ext cx="85089" cy="22744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336" extrusionOk="0">
                    <a:moveTo>
                      <a:pt x="1" y="0"/>
                    </a:moveTo>
                    <a:lnTo>
                      <a:pt x="1" y="335"/>
                    </a:lnTo>
                    <a:lnTo>
                      <a:pt x="1256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67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18"/>
              <p:cNvSpPr/>
              <p:nvPr/>
            </p:nvSpPr>
            <p:spPr>
              <a:xfrm>
                <a:off x="1162229" y="3001314"/>
                <a:ext cx="872556" cy="198332"/>
              </a:xfrm>
              <a:custGeom>
                <a:avLst/>
                <a:gdLst/>
                <a:ahLst/>
                <a:cxnLst/>
                <a:rect l="l" t="t" r="r" b="b"/>
                <a:pathLst>
                  <a:path w="12890" h="2930" extrusionOk="0">
                    <a:moveTo>
                      <a:pt x="293" y="0"/>
                    </a:moveTo>
                    <a:lnTo>
                      <a:pt x="0" y="2344"/>
                    </a:lnTo>
                    <a:lnTo>
                      <a:pt x="6445" y="2637"/>
                    </a:lnTo>
                    <a:lnTo>
                      <a:pt x="12889" y="2930"/>
                    </a:lnTo>
                    <a:lnTo>
                      <a:pt x="12596" y="565"/>
                    </a:lnTo>
                    <a:lnTo>
                      <a:pt x="6445" y="29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18"/>
              <p:cNvSpPr/>
              <p:nvPr/>
            </p:nvSpPr>
            <p:spPr>
              <a:xfrm>
                <a:off x="1119718" y="3332724"/>
                <a:ext cx="957510" cy="202596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2993" extrusionOk="0">
                    <a:moveTo>
                      <a:pt x="293" y="0"/>
                    </a:moveTo>
                    <a:lnTo>
                      <a:pt x="1" y="2344"/>
                    </a:lnTo>
                    <a:lnTo>
                      <a:pt x="7073" y="2679"/>
                    </a:lnTo>
                    <a:lnTo>
                      <a:pt x="14145" y="2993"/>
                    </a:lnTo>
                    <a:lnTo>
                      <a:pt x="13852" y="628"/>
                    </a:lnTo>
                    <a:lnTo>
                      <a:pt x="7073" y="314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18"/>
              <p:cNvSpPr/>
              <p:nvPr/>
            </p:nvSpPr>
            <p:spPr>
              <a:xfrm>
                <a:off x="1203251" y="2669904"/>
                <a:ext cx="789024" cy="194067"/>
              </a:xfrm>
              <a:custGeom>
                <a:avLst/>
                <a:gdLst/>
                <a:ahLst/>
                <a:cxnLst/>
                <a:rect l="l" t="t" r="r" b="b"/>
                <a:pathLst>
                  <a:path w="11656" h="2867" extrusionOk="0">
                    <a:moveTo>
                      <a:pt x="315" y="0"/>
                    </a:moveTo>
                    <a:lnTo>
                      <a:pt x="1" y="2344"/>
                    </a:lnTo>
                    <a:lnTo>
                      <a:pt x="5839" y="2595"/>
                    </a:lnTo>
                    <a:lnTo>
                      <a:pt x="11655" y="2867"/>
                    </a:lnTo>
                    <a:lnTo>
                      <a:pt x="11363" y="502"/>
                    </a:lnTo>
                    <a:lnTo>
                      <a:pt x="5839" y="251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18"/>
              <p:cNvSpPr/>
              <p:nvPr/>
            </p:nvSpPr>
            <p:spPr>
              <a:xfrm>
                <a:off x="1077207" y="3665556"/>
                <a:ext cx="1042532" cy="205439"/>
              </a:xfrm>
              <a:custGeom>
                <a:avLst/>
                <a:gdLst/>
                <a:ahLst/>
                <a:cxnLst/>
                <a:rect l="l" t="t" r="r" b="b"/>
                <a:pathLst>
                  <a:path w="15401" h="3035" extrusionOk="0">
                    <a:moveTo>
                      <a:pt x="315" y="1"/>
                    </a:moveTo>
                    <a:lnTo>
                      <a:pt x="1" y="2323"/>
                    </a:lnTo>
                    <a:lnTo>
                      <a:pt x="7701" y="2679"/>
                    </a:lnTo>
                    <a:lnTo>
                      <a:pt x="15401" y="3034"/>
                    </a:lnTo>
                    <a:lnTo>
                      <a:pt x="15401" y="3034"/>
                    </a:lnTo>
                    <a:lnTo>
                      <a:pt x="15108" y="670"/>
                    </a:lnTo>
                    <a:lnTo>
                      <a:pt x="7701" y="335"/>
                    </a:lnTo>
                    <a:lnTo>
                      <a:pt x="31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18"/>
              <p:cNvSpPr/>
              <p:nvPr/>
            </p:nvSpPr>
            <p:spPr>
              <a:xfrm>
                <a:off x="1036186" y="3996966"/>
                <a:ext cx="1126065" cy="209704"/>
              </a:xfrm>
              <a:custGeom>
                <a:avLst/>
                <a:gdLst/>
                <a:ahLst/>
                <a:cxnLst/>
                <a:rect l="l" t="t" r="r" b="b"/>
                <a:pathLst>
                  <a:path w="16635" h="3098" extrusionOk="0">
                    <a:moveTo>
                      <a:pt x="293" y="1"/>
                    </a:moveTo>
                    <a:lnTo>
                      <a:pt x="0" y="2344"/>
                    </a:lnTo>
                    <a:lnTo>
                      <a:pt x="8307" y="2721"/>
                    </a:lnTo>
                    <a:lnTo>
                      <a:pt x="16634" y="3097"/>
                    </a:lnTo>
                    <a:lnTo>
                      <a:pt x="16634" y="3097"/>
                    </a:lnTo>
                    <a:lnTo>
                      <a:pt x="16341" y="733"/>
                    </a:lnTo>
                    <a:lnTo>
                      <a:pt x="8307" y="377"/>
                    </a:lnTo>
                    <a:lnTo>
                      <a:pt x="2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18"/>
              <p:cNvSpPr/>
              <p:nvPr/>
            </p:nvSpPr>
            <p:spPr>
              <a:xfrm>
                <a:off x="1224506" y="2495670"/>
                <a:ext cx="747934" cy="208282"/>
              </a:xfrm>
              <a:custGeom>
                <a:avLst/>
                <a:gdLst/>
                <a:ahLst/>
                <a:cxnLst/>
                <a:rect l="l" t="t" r="r" b="b"/>
                <a:pathLst>
                  <a:path w="11049" h="3077" extrusionOk="0">
                    <a:moveTo>
                      <a:pt x="315" y="1"/>
                    </a:moveTo>
                    <a:lnTo>
                      <a:pt x="1" y="2574"/>
                    </a:lnTo>
                    <a:lnTo>
                      <a:pt x="5525" y="2825"/>
                    </a:lnTo>
                    <a:lnTo>
                      <a:pt x="11049" y="3076"/>
                    </a:lnTo>
                    <a:lnTo>
                      <a:pt x="10714" y="482"/>
                    </a:lnTo>
                    <a:lnTo>
                      <a:pt x="5525" y="252"/>
                    </a:lnTo>
                    <a:lnTo>
                      <a:pt x="31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18"/>
              <p:cNvSpPr/>
              <p:nvPr/>
            </p:nvSpPr>
            <p:spPr>
              <a:xfrm>
                <a:off x="1182063" y="2828502"/>
                <a:ext cx="832889" cy="211125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3119" extrusionOk="0">
                    <a:moveTo>
                      <a:pt x="314" y="1"/>
                    </a:moveTo>
                    <a:lnTo>
                      <a:pt x="0" y="2553"/>
                    </a:lnTo>
                    <a:lnTo>
                      <a:pt x="6152" y="2846"/>
                    </a:lnTo>
                    <a:lnTo>
                      <a:pt x="12303" y="3118"/>
                    </a:lnTo>
                    <a:lnTo>
                      <a:pt x="12303" y="3118"/>
                    </a:lnTo>
                    <a:lnTo>
                      <a:pt x="11968" y="524"/>
                    </a:lnTo>
                    <a:lnTo>
                      <a:pt x="6152" y="252"/>
                    </a:lnTo>
                    <a:lnTo>
                      <a:pt x="3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18"/>
              <p:cNvSpPr/>
              <p:nvPr/>
            </p:nvSpPr>
            <p:spPr>
              <a:xfrm>
                <a:off x="1139552" y="3159912"/>
                <a:ext cx="917843" cy="215390"/>
              </a:xfrm>
              <a:custGeom>
                <a:avLst/>
                <a:gdLst/>
                <a:ahLst/>
                <a:cxnLst/>
                <a:rect l="l" t="t" r="r" b="b"/>
                <a:pathLst>
                  <a:path w="13559" h="3182" extrusionOk="0">
                    <a:moveTo>
                      <a:pt x="335" y="1"/>
                    </a:moveTo>
                    <a:lnTo>
                      <a:pt x="0" y="2553"/>
                    </a:lnTo>
                    <a:lnTo>
                      <a:pt x="6780" y="2867"/>
                    </a:lnTo>
                    <a:lnTo>
                      <a:pt x="13559" y="3181"/>
                    </a:lnTo>
                    <a:lnTo>
                      <a:pt x="13224" y="587"/>
                    </a:lnTo>
                    <a:lnTo>
                      <a:pt x="6780" y="294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18"/>
              <p:cNvSpPr/>
              <p:nvPr/>
            </p:nvSpPr>
            <p:spPr>
              <a:xfrm>
                <a:off x="1098463" y="3491322"/>
                <a:ext cx="1001443" cy="219654"/>
              </a:xfrm>
              <a:custGeom>
                <a:avLst/>
                <a:gdLst/>
                <a:ahLst/>
                <a:cxnLst/>
                <a:rect l="l" t="t" r="r" b="b"/>
                <a:pathLst>
                  <a:path w="14794" h="3245" extrusionOk="0">
                    <a:moveTo>
                      <a:pt x="315" y="1"/>
                    </a:moveTo>
                    <a:lnTo>
                      <a:pt x="1" y="2575"/>
                    </a:lnTo>
                    <a:lnTo>
                      <a:pt x="7387" y="2909"/>
                    </a:lnTo>
                    <a:lnTo>
                      <a:pt x="14794" y="3244"/>
                    </a:lnTo>
                    <a:lnTo>
                      <a:pt x="14459" y="650"/>
                    </a:lnTo>
                    <a:lnTo>
                      <a:pt x="7387" y="336"/>
                    </a:lnTo>
                    <a:lnTo>
                      <a:pt x="31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18"/>
              <p:cNvSpPr/>
              <p:nvPr/>
            </p:nvSpPr>
            <p:spPr>
              <a:xfrm>
                <a:off x="1055952" y="3822800"/>
                <a:ext cx="1086465" cy="223783"/>
              </a:xfrm>
              <a:custGeom>
                <a:avLst/>
                <a:gdLst/>
                <a:ahLst/>
                <a:cxnLst/>
                <a:rect l="l" t="t" r="r" b="b"/>
                <a:pathLst>
                  <a:path w="16050" h="3306" extrusionOk="0">
                    <a:moveTo>
                      <a:pt x="315" y="0"/>
                    </a:moveTo>
                    <a:lnTo>
                      <a:pt x="1" y="2574"/>
                    </a:lnTo>
                    <a:lnTo>
                      <a:pt x="8015" y="2950"/>
                    </a:lnTo>
                    <a:lnTo>
                      <a:pt x="16049" y="3306"/>
                    </a:lnTo>
                    <a:lnTo>
                      <a:pt x="15715" y="711"/>
                    </a:lnTo>
                    <a:lnTo>
                      <a:pt x="8015" y="356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18"/>
              <p:cNvSpPr/>
              <p:nvPr/>
            </p:nvSpPr>
            <p:spPr>
              <a:xfrm>
                <a:off x="1023392" y="4155632"/>
                <a:ext cx="1145899" cy="204018"/>
              </a:xfrm>
              <a:custGeom>
                <a:avLst/>
                <a:gdLst/>
                <a:ahLst/>
                <a:cxnLst/>
                <a:rect l="l" t="t" r="r" b="b"/>
                <a:pathLst>
                  <a:path w="16928" h="3014" extrusionOk="0">
                    <a:moveTo>
                      <a:pt x="189" y="0"/>
                    </a:moveTo>
                    <a:lnTo>
                      <a:pt x="1" y="1486"/>
                    </a:lnTo>
                    <a:lnTo>
                      <a:pt x="6445" y="2867"/>
                    </a:lnTo>
                    <a:lnTo>
                      <a:pt x="8496" y="2950"/>
                    </a:lnTo>
                    <a:lnTo>
                      <a:pt x="9751" y="3013"/>
                    </a:lnTo>
                    <a:lnTo>
                      <a:pt x="16928" y="1486"/>
                    </a:lnTo>
                    <a:lnTo>
                      <a:pt x="16823" y="753"/>
                    </a:lnTo>
                    <a:lnTo>
                      <a:pt x="8496" y="377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18"/>
              <p:cNvSpPr/>
              <p:nvPr/>
            </p:nvSpPr>
            <p:spPr>
              <a:xfrm>
                <a:off x="1598440" y="2179828"/>
                <a:ext cx="8597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26" y="1"/>
                    </a:lnTo>
                    <a:cubicBezTo>
                      <a:pt x="84" y="1"/>
                      <a:pt x="43" y="1"/>
                      <a:pt x="1" y="1"/>
                    </a:cubicBezTo>
                    <a:close/>
                  </a:path>
                </a:pathLst>
              </a:custGeom>
              <a:solidFill>
                <a:srgbClr val="A67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18"/>
              <p:cNvSpPr/>
              <p:nvPr/>
            </p:nvSpPr>
            <p:spPr>
              <a:xfrm>
                <a:off x="1598440" y="2205347"/>
                <a:ext cx="38314" cy="8529"/>
              </a:xfrm>
              <a:custGeom>
                <a:avLst/>
                <a:gdLst/>
                <a:ahLst/>
                <a:cxnLst/>
                <a:rect l="l" t="t" r="r" b="b"/>
                <a:pathLst>
                  <a:path w="566" h="126" extrusionOk="0">
                    <a:moveTo>
                      <a:pt x="1" y="0"/>
                    </a:moveTo>
                    <a:lnTo>
                      <a:pt x="1" y="126"/>
                    </a:lnTo>
                    <a:lnTo>
                      <a:pt x="126" y="126"/>
                    </a:lnTo>
                    <a:cubicBezTo>
                      <a:pt x="273" y="126"/>
                      <a:pt x="419" y="105"/>
                      <a:pt x="566" y="84"/>
                    </a:cubicBezTo>
                    <a:lnTo>
                      <a:pt x="566" y="0"/>
                    </a:lnTo>
                    <a:close/>
                  </a:path>
                </a:pathLst>
              </a:custGeom>
              <a:solidFill>
                <a:srgbClr val="D05D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18"/>
              <p:cNvSpPr/>
              <p:nvPr/>
            </p:nvSpPr>
            <p:spPr>
              <a:xfrm>
                <a:off x="1598440" y="1929172"/>
                <a:ext cx="151631" cy="250724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3704" extrusionOk="0">
                    <a:moveTo>
                      <a:pt x="1" y="0"/>
                    </a:moveTo>
                    <a:lnTo>
                      <a:pt x="1" y="502"/>
                    </a:lnTo>
                    <a:lnTo>
                      <a:pt x="273" y="502"/>
                    </a:lnTo>
                    <a:cubicBezTo>
                      <a:pt x="1089" y="565"/>
                      <a:pt x="1737" y="1256"/>
                      <a:pt x="1737" y="2093"/>
                    </a:cubicBezTo>
                    <a:cubicBezTo>
                      <a:pt x="1737" y="2992"/>
                      <a:pt x="1026" y="3704"/>
                      <a:pt x="126" y="3704"/>
                    </a:cubicBezTo>
                    <a:lnTo>
                      <a:pt x="1486" y="3704"/>
                    </a:lnTo>
                    <a:cubicBezTo>
                      <a:pt x="1947" y="3327"/>
                      <a:pt x="2240" y="2741"/>
                      <a:pt x="2240" y="2093"/>
                    </a:cubicBezTo>
                    <a:cubicBezTo>
                      <a:pt x="2240" y="984"/>
                      <a:pt x="1361" y="84"/>
                      <a:pt x="2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18"/>
              <p:cNvSpPr/>
              <p:nvPr/>
            </p:nvSpPr>
            <p:spPr>
              <a:xfrm>
                <a:off x="1598440" y="1963153"/>
                <a:ext cx="117650" cy="216743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202" extrusionOk="0">
                    <a:moveTo>
                      <a:pt x="1" y="0"/>
                    </a:moveTo>
                    <a:lnTo>
                      <a:pt x="1" y="2407"/>
                    </a:lnTo>
                    <a:lnTo>
                      <a:pt x="1" y="3202"/>
                    </a:lnTo>
                    <a:lnTo>
                      <a:pt x="126" y="3202"/>
                    </a:lnTo>
                    <a:cubicBezTo>
                      <a:pt x="1026" y="3202"/>
                      <a:pt x="1737" y="2490"/>
                      <a:pt x="1737" y="1591"/>
                    </a:cubicBezTo>
                    <a:cubicBezTo>
                      <a:pt x="1737" y="754"/>
                      <a:pt x="1089" y="63"/>
                      <a:pt x="2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18"/>
              <p:cNvSpPr/>
              <p:nvPr/>
            </p:nvSpPr>
            <p:spPr>
              <a:xfrm>
                <a:off x="1830760" y="1970192"/>
                <a:ext cx="75139" cy="209704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098" extrusionOk="0">
                    <a:moveTo>
                      <a:pt x="607" y="1"/>
                    </a:moveTo>
                    <a:cubicBezTo>
                      <a:pt x="230" y="378"/>
                      <a:pt x="0" y="901"/>
                      <a:pt x="0" y="1487"/>
                    </a:cubicBezTo>
                    <a:cubicBezTo>
                      <a:pt x="0" y="2135"/>
                      <a:pt x="293" y="2721"/>
                      <a:pt x="732" y="3098"/>
                    </a:cubicBezTo>
                    <a:lnTo>
                      <a:pt x="1109" y="3098"/>
                    </a:lnTo>
                    <a:lnTo>
                      <a:pt x="1067" y="2721"/>
                    </a:lnTo>
                    <a:cubicBezTo>
                      <a:pt x="712" y="2428"/>
                      <a:pt x="481" y="1989"/>
                      <a:pt x="481" y="1487"/>
                    </a:cubicBezTo>
                    <a:cubicBezTo>
                      <a:pt x="481" y="1152"/>
                      <a:pt x="586" y="838"/>
                      <a:pt x="774" y="566"/>
                    </a:cubicBezTo>
                    <a:cubicBezTo>
                      <a:pt x="732" y="378"/>
                      <a:pt x="691" y="189"/>
                      <a:pt x="6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8"/>
              <p:cNvSpPr/>
              <p:nvPr/>
            </p:nvSpPr>
            <p:spPr>
              <a:xfrm>
                <a:off x="1863320" y="2008437"/>
                <a:ext cx="39735" cy="146007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157" extrusionOk="0">
                    <a:moveTo>
                      <a:pt x="293" y="1"/>
                    </a:moveTo>
                    <a:cubicBezTo>
                      <a:pt x="126" y="273"/>
                      <a:pt x="0" y="587"/>
                      <a:pt x="0" y="922"/>
                    </a:cubicBezTo>
                    <a:cubicBezTo>
                      <a:pt x="0" y="1424"/>
                      <a:pt x="231" y="1863"/>
                      <a:pt x="586" y="2156"/>
                    </a:cubicBezTo>
                    <a:lnTo>
                      <a:pt x="419" y="922"/>
                    </a:lnTo>
                    <a:lnTo>
                      <a:pt x="398" y="922"/>
                    </a:lnTo>
                    <a:cubicBezTo>
                      <a:pt x="398" y="608"/>
                      <a:pt x="356" y="315"/>
                      <a:pt x="2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18"/>
              <p:cNvSpPr/>
              <p:nvPr/>
            </p:nvSpPr>
            <p:spPr>
              <a:xfrm>
                <a:off x="1598440" y="2179828"/>
                <a:ext cx="310235" cy="25587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378" extrusionOk="0">
                    <a:moveTo>
                      <a:pt x="1" y="1"/>
                    </a:moveTo>
                    <a:lnTo>
                      <a:pt x="1" y="377"/>
                    </a:lnTo>
                    <a:lnTo>
                      <a:pt x="566" y="377"/>
                    </a:lnTo>
                    <a:lnTo>
                      <a:pt x="566" y="273"/>
                    </a:lnTo>
                    <a:cubicBezTo>
                      <a:pt x="566" y="189"/>
                      <a:pt x="628" y="126"/>
                      <a:pt x="712" y="126"/>
                    </a:cubicBezTo>
                    <a:cubicBezTo>
                      <a:pt x="775" y="126"/>
                      <a:pt x="838" y="189"/>
                      <a:pt x="838" y="273"/>
                    </a:cubicBezTo>
                    <a:lnTo>
                      <a:pt x="838" y="377"/>
                    </a:lnTo>
                    <a:lnTo>
                      <a:pt x="1612" y="377"/>
                    </a:lnTo>
                    <a:lnTo>
                      <a:pt x="1612" y="273"/>
                    </a:lnTo>
                    <a:cubicBezTo>
                      <a:pt x="1612" y="189"/>
                      <a:pt x="1675" y="126"/>
                      <a:pt x="1758" y="126"/>
                    </a:cubicBezTo>
                    <a:cubicBezTo>
                      <a:pt x="1821" y="126"/>
                      <a:pt x="1884" y="189"/>
                      <a:pt x="1884" y="273"/>
                    </a:cubicBezTo>
                    <a:lnTo>
                      <a:pt x="1884" y="377"/>
                    </a:lnTo>
                    <a:lnTo>
                      <a:pt x="2658" y="377"/>
                    </a:lnTo>
                    <a:lnTo>
                      <a:pt x="2658" y="273"/>
                    </a:lnTo>
                    <a:cubicBezTo>
                      <a:pt x="2658" y="189"/>
                      <a:pt x="2721" y="126"/>
                      <a:pt x="2804" y="126"/>
                    </a:cubicBezTo>
                    <a:cubicBezTo>
                      <a:pt x="2888" y="126"/>
                      <a:pt x="2951" y="189"/>
                      <a:pt x="2951" y="273"/>
                    </a:cubicBezTo>
                    <a:lnTo>
                      <a:pt x="2951" y="377"/>
                    </a:lnTo>
                    <a:lnTo>
                      <a:pt x="3704" y="377"/>
                    </a:lnTo>
                    <a:lnTo>
                      <a:pt x="3704" y="273"/>
                    </a:lnTo>
                    <a:cubicBezTo>
                      <a:pt x="3704" y="189"/>
                      <a:pt x="3767" y="126"/>
                      <a:pt x="3851" y="126"/>
                    </a:cubicBezTo>
                    <a:cubicBezTo>
                      <a:pt x="3934" y="126"/>
                      <a:pt x="3997" y="189"/>
                      <a:pt x="3997" y="273"/>
                    </a:cubicBezTo>
                    <a:lnTo>
                      <a:pt x="3997" y="377"/>
                    </a:lnTo>
                    <a:lnTo>
                      <a:pt x="4583" y="377"/>
                    </a:lnTo>
                    <a:lnTo>
                      <a:pt x="4583" y="273"/>
                    </a:lnTo>
                    <a:cubicBezTo>
                      <a:pt x="4436" y="210"/>
                      <a:pt x="4290" y="105"/>
                      <a:pt x="41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18"/>
              <p:cNvSpPr/>
              <p:nvPr/>
            </p:nvSpPr>
            <p:spPr>
              <a:xfrm>
                <a:off x="1636686" y="2205347"/>
                <a:ext cx="18480" cy="114802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696" extrusionOk="0">
                    <a:moveTo>
                      <a:pt x="1" y="0"/>
                    </a:moveTo>
                    <a:lnTo>
                      <a:pt x="1" y="84"/>
                    </a:lnTo>
                    <a:lnTo>
                      <a:pt x="1" y="1695"/>
                    </a:lnTo>
                    <a:lnTo>
                      <a:pt x="273" y="1695"/>
                    </a:lnTo>
                    <a:lnTo>
                      <a:pt x="2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18"/>
              <p:cNvSpPr/>
              <p:nvPr/>
            </p:nvSpPr>
            <p:spPr>
              <a:xfrm>
                <a:off x="1655098" y="2205347"/>
                <a:ext cx="68" cy="6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675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1598440" y="2179828"/>
                <a:ext cx="432081" cy="301762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4458" extrusionOk="0">
                    <a:moveTo>
                      <a:pt x="5817" y="377"/>
                    </a:moveTo>
                    <a:lnTo>
                      <a:pt x="5817" y="2072"/>
                    </a:lnTo>
                    <a:lnTo>
                      <a:pt x="5043" y="2072"/>
                    </a:lnTo>
                    <a:lnTo>
                      <a:pt x="5043" y="377"/>
                    </a:lnTo>
                    <a:close/>
                    <a:moveTo>
                      <a:pt x="4164" y="1"/>
                    </a:moveTo>
                    <a:cubicBezTo>
                      <a:pt x="4290" y="105"/>
                      <a:pt x="4436" y="210"/>
                      <a:pt x="4583" y="273"/>
                    </a:cubicBezTo>
                    <a:lnTo>
                      <a:pt x="4583" y="377"/>
                    </a:lnTo>
                    <a:lnTo>
                      <a:pt x="4750" y="377"/>
                    </a:lnTo>
                    <a:lnTo>
                      <a:pt x="4750" y="1716"/>
                    </a:lnTo>
                    <a:lnTo>
                      <a:pt x="4750" y="2072"/>
                    </a:lnTo>
                    <a:lnTo>
                      <a:pt x="3997" y="2072"/>
                    </a:lnTo>
                    <a:lnTo>
                      <a:pt x="3997" y="377"/>
                    </a:lnTo>
                    <a:lnTo>
                      <a:pt x="3997" y="273"/>
                    </a:lnTo>
                    <a:cubicBezTo>
                      <a:pt x="3997" y="189"/>
                      <a:pt x="3934" y="126"/>
                      <a:pt x="3851" y="126"/>
                    </a:cubicBezTo>
                    <a:cubicBezTo>
                      <a:pt x="3767" y="126"/>
                      <a:pt x="3704" y="189"/>
                      <a:pt x="3704" y="273"/>
                    </a:cubicBezTo>
                    <a:lnTo>
                      <a:pt x="3704" y="377"/>
                    </a:lnTo>
                    <a:lnTo>
                      <a:pt x="3704" y="2072"/>
                    </a:lnTo>
                    <a:lnTo>
                      <a:pt x="2951" y="2072"/>
                    </a:lnTo>
                    <a:lnTo>
                      <a:pt x="2951" y="377"/>
                    </a:lnTo>
                    <a:lnTo>
                      <a:pt x="2951" y="273"/>
                    </a:lnTo>
                    <a:cubicBezTo>
                      <a:pt x="2951" y="189"/>
                      <a:pt x="2888" y="126"/>
                      <a:pt x="2804" y="126"/>
                    </a:cubicBezTo>
                    <a:cubicBezTo>
                      <a:pt x="2721" y="126"/>
                      <a:pt x="2658" y="189"/>
                      <a:pt x="2658" y="273"/>
                    </a:cubicBezTo>
                    <a:lnTo>
                      <a:pt x="2658" y="377"/>
                    </a:lnTo>
                    <a:lnTo>
                      <a:pt x="2658" y="2072"/>
                    </a:lnTo>
                    <a:lnTo>
                      <a:pt x="1884" y="2072"/>
                    </a:lnTo>
                    <a:lnTo>
                      <a:pt x="1884" y="377"/>
                    </a:lnTo>
                    <a:lnTo>
                      <a:pt x="1884" y="273"/>
                    </a:lnTo>
                    <a:cubicBezTo>
                      <a:pt x="1884" y="189"/>
                      <a:pt x="1821" y="126"/>
                      <a:pt x="1758" y="126"/>
                    </a:cubicBezTo>
                    <a:cubicBezTo>
                      <a:pt x="1675" y="126"/>
                      <a:pt x="1612" y="189"/>
                      <a:pt x="1612" y="273"/>
                    </a:cubicBezTo>
                    <a:lnTo>
                      <a:pt x="1612" y="377"/>
                    </a:lnTo>
                    <a:lnTo>
                      <a:pt x="1612" y="2072"/>
                    </a:lnTo>
                    <a:lnTo>
                      <a:pt x="1" y="2072"/>
                    </a:lnTo>
                    <a:lnTo>
                      <a:pt x="1" y="4457"/>
                    </a:lnTo>
                    <a:lnTo>
                      <a:pt x="5064" y="4123"/>
                    </a:lnTo>
                    <a:lnTo>
                      <a:pt x="6382" y="4039"/>
                    </a:lnTo>
                    <a:lnTo>
                      <a:pt x="6382" y="2072"/>
                    </a:lnTo>
                    <a:lnTo>
                      <a:pt x="6089" y="2072"/>
                    </a:lnTo>
                    <a:lnTo>
                      <a:pt x="6089" y="377"/>
                    </a:lnTo>
                    <a:lnTo>
                      <a:pt x="6194" y="377"/>
                    </a:lnTo>
                    <a:cubicBezTo>
                      <a:pt x="6299" y="377"/>
                      <a:pt x="6382" y="294"/>
                      <a:pt x="6382" y="189"/>
                    </a:cubicBezTo>
                    <a:cubicBezTo>
                      <a:pt x="6382" y="84"/>
                      <a:pt x="6299" y="1"/>
                      <a:pt x="619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8"/>
              <p:cNvSpPr/>
              <p:nvPr/>
            </p:nvSpPr>
            <p:spPr>
              <a:xfrm>
                <a:off x="1636686" y="2188357"/>
                <a:ext cx="18480" cy="17058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52" extrusionOk="0">
                    <a:moveTo>
                      <a:pt x="147" y="0"/>
                    </a:moveTo>
                    <a:cubicBezTo>
                      <a:pt x="63" y="0"/>
                      <a:pt x="1" y="63"/>
                      <a:pt x="1" y="147"/>
                    </a:cubicBezTo>
                    <a:lnTo>
                      <a:pt x="1" y="251"/>
                    </a:lnTo>
                    <a:lnTo>
                      <a:pt x="273" y="251"/>
                    </a:lnTo>
                    <a:lnTo>
                      <a:pt x="273" y="147"/>
                    </a:lnTo>
                    <a:cubicBezTo>
                      <a:pt x="273" y="63"/>
                      <a:pt x="210" y="0"/>
                      <a:pt x="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8"/>
              <p:cNvSpPr/>
              <p:nvPr/>
            </p:nvSpPr>
            <p:spPr>
              <a:xfrm>
                <a:off x="1598440" y="1494332"/>
                <a:ext cx="189877" cy="354154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5232" extrusionOk="0">
                    <a:moveTo>
                      <a:pt x="1" y="1"/>
                    </a:moveTo>
                    <a:lnTo>
                      <a:pt x="1" y="817"/>
                    </a:lnTo>
                    <a:lnTo>
                      <a:pt x="1" y="1633"/>
                    </a:lnTo>
                    <a:lnTo>
                      <a:pt x="1" y="3725"/>
                    </a:lnTo>
                    <a:lnTo>
                      <a:pt x="1" y="4185"/>
                    </a:lnTo>
                    <a:lnTo>
                      <a:pt x="1" y="5232"/>
                    </a:lnTo>
                    <a:lnTo>
                      <a:pt x="2051" y="5232"/>
                    </a:lnTo>
                    <a:cubicBezTo>
                      <a:pt x="2240" y="5232"/>
                      <a:pt x="2407" y="5169"/>
                      <a:pt x="2553" y="5043"/>
                    </a:cubicBezTo>
                    <a:cubicBezTo>
                      <a:pt x="2700" y="4897"/>
                      <a:pt x="2804" y="4708"/>
                      <a:pt x="2804" y="4478"/>
                    </a:cubicBezTo>
                    <a:cubicBezTo>
                      <a:pt x="2804" y="4060"/>
                      <a:pt x="2470" y="3725"/>
                      <a:pt x="2051" y="3725"/>
                    </a:cubicBezTo>
                    <a:lnTo>
                      <a:pt x="273" y="3725"/>
                    </a:lnTo>
                    <a:lnTo>
                      <a:pt x="273" y="1570"/>
                    </a:lnTo>
                    <a:cubicBezTo>
                      <a:pt x="566" y="1444"/>
                      <a:pt x="775" y="1151"/>
                      <a:pt x="775" y="817"/>
                    </a:cubicBezTo>
                    <a:cubicBezTo>
                      <a:pt x="775" y="377"/>
                      <a:pt x="440" y="22"/>
                      <a:pt x="1" y="1"/>
                    </a:cubicBez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120500" y="2320525"/>
                <a:ext cx="9051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36205" h="6854" extrusionOk="0">
                    <a:moveTo>
                      <a:pt x="733" y="0"/>
                    </a:moveTo>
                    <a:lnTo>
                      <a:pt x="35595" y="0"/>
                    </a:lnTo>
                    <a:lnTo>
                      <a:pt x="36205" y="207"/>
                    </a:lnTo>
                    <a:lnTo>
                      <a:pt x="36140" y="5725"/>
                    </a:lnTo>
                    <a:lnTo>
                      <a:pt x="18264" y="6854"/>
                    </a:lnTo>
                    <a:lnTo>
                      <a:pt x="1872" y="5628"/>
                    </a:lnTo>
                    <a:lnTo>
                      <a:pt x="0" y="40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597" name="Google Shape;597;p18"/>
              <p:cNvSpPr/>
              <p:nvPr/>
            </p:nvSpPr>
            <p:spPr>
              <a:xfrm>
                <a:off x="1167275" y="2460450"/>
                <a:ext cx="8551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34204" h="1257" extrusionOk="0">
                    <a:moveTo>
                      <a:pt x="0" y="0"/>
                    </a:moveTo>
                    <a:lnTo>
                      <a:pt x="16135" y="1257"/>
                    </a:lnTo>
                    <a:lnTo>
                      <a:pt x="34204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8" name="Google Shape;598;p18"/>
              <p:cNvSpPr/>
              <p:nvPr/>
            </p:nvSpPr>
            <p:spPr>
              <a:xfrm>
                <a:off x="1269750" y="2185348"/>
                <a:ext cx="639700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25588" h="64" extrusionOk="0">
                    <a:moveTo>
                      <a:pt x="0" y="64"/>
                    </a:moveTo>
                    <a:lnTo>
                      <a:pt x="25588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99" name="Google Shape;599;p18"/>
              <p:cNvSpPr/>
              <p:nvPr/>
            </p:nvSpPr>
            <p:spPr>
              <a:xfrm>
                <a:off x="1017773" y="1501439"/>
                <a:ext cx="1147320" cy="2883662"/>
              </a:xfrm>
              <a:custGeom>
                <a:avLst/>
                <a:gdLst/>
                <a:ahLst/>
                <a:cxnLst/>
                <a:rect l="l" t="t" r="r" b="b"/>
                <a:pathLst>
                  <a:path w="16949" h="42601" fill="none" extrusionOk="0">
                    <a:moveTo>
                      <a:pt x="16844" y="40069"/>
                    </a:moveTo>
                    <a:lnTo>
                      <a:pt x="16551" y="37705"/>
                    </a:lnTo>
                    <a:lnTo>
                      <a:pt x="16216" y="35110"/>
                    </a:lnTo>
                    <a:lnTo>
                      <a:pt x="15923" y="32746"/>
                    </a:lnTo>
                    <a:lnTo>
                      <a:pt x="15588" y="30151"/>
                    </a:lnTo>
                    <a:lnTo>
                      <a:pt x="15295" y="27787"/>
                    </a:lnTo>
                    <a:lnTo>
                      <a:pt x="14960" y="25192"/>
                    </a:lnTo>
                    <a:lnTo>
                      <a:pt x="14667" y="22828"/>
                    </a:lnTo>
                    <a:lnTo>
                      <a:pt x="14333" y="20233"/>
                    </a:lnTo>
                    <a:lnTo>
                      <a:pt x="14040" y="17869"/>
                    </a:lnTo>
                    <a:lnTo>
                      <a:pt x="13705" y="15275"/>
                    </a:lnTo>
                    <a:lnTo>
                      <a:pt x="13579" y="14249"/>
                    </a:lnTo>
                    <a:lnTo>
                      <a:pt x="14877" y="14166"/>
                    </a:lnTo>
                    <a:lnTo>
                      <a:pt x="14877" y="12178"/>
                    </a:lnTo>
                    <a:lnTo>
                      <a:pt x="14605" y="12178"/>
                    </a:lnTo>
                    <a:lnTo>
                      <a:pt x="14605" y="10504"/>
                    </a:lnTo>
                    <a:lnTo>
                      <a:pt x="14688" y="10504"/>
                    </a:lnTo>
                    <a:cubicBezTo>
                      <a:pt x="14793" y="10504"/>
                      <a:pt x="14877" y="10420"/>
                      <a:pt x="14877" y="10316"/>
                    </a:cubicBezTo>
                    <a:cubicBezTo>
                      <a:pt x="14877" y="10211"/>
                      <a:pt x="14793" y="10127"/>
                      <a:pt x="14688" y="10127"/>
                    </a:cubicBezTo>
                    <a:lnTo>
                      <a:pt x="13056" y="10127"/>
                    </a:lnTo>
                    <a:lnTo>
                      <a:pt x="13014" y="9751"/>
                    </a:lnTo>
                    <a:lnTo>
                      <a:pt x="12847" y="8516"/>
                    </a:lnTo>
                    <a:cubicBezTo>
                      <a:pt x="12847" y="8516"/>
                      <a:pt x="12784" y="7888"/>
                      <a:pt x="12722" y="7596"/>
                    </a:cubicBezTo>
                    <a:cubicBezTo>
                      <a:pt x="12680" y="7407"/>
                      <a:pt x="12617" y="7219"/>
                      <a:pt x="12554" y="7031"/>
                    </a:cubicBezTo>
                    <a:cubicBezTo>
                      <a:pt x="12261" y="6215"/>
                      <a:pt x="11738" y="5524"/>
                      <a:pt x="11069" y="5043"/>
                    </a:cubicBezTo>
                    <a:cubicBezTo>
                      <a:pt x="11215" y="4896"/>
                      <a:pt x="11320" y="4708"/>
                      <a:pt x="11320" y="4478"/>
                    </a:cubicBezTo>
                    <a:cubicBezTo>
                      <a:pt x="11320" y="4059"/>
                      <a:pt x="10964" y="3725"/>
                      <a:pt x="10546" y="3725"/>
                    </a:cubicBezTo>
                    <a:lnTo>
                      <a:pt x="8767" y="3725"/>
                    </a:lnTo>
                    <a:lnTo>
                      <a:pt x="8767" y="1570"/>
                    </a:lnTo>
                    <a:cubicBezTo>
                      <a:pt x="9081" y="1444"/>
                      <a:pt x="9290" y="1151"/>
                      <a:pt x="9290" y="816"/>
                    </a:cubicBezTo>
                    <a:cubicBezTo>
                      <a:pt x="9290" y="377"/>
                      <a:pt x="8934" y="21"/>
                      <a:pt x="8495" y="0"/>
                    </a:cubicBezTo>
                    <a:cubicBezTo>
                      <a:pt x="8495" y="0"/>
                      <a:pt x="8474" y="0"/>
                      <a:pt x="8474" y="0"/>
                    </a:cubicBezTo>
                    <a:cubicBezTo>
                      <a:pt x="8014" y="0"/>
                      <a:pt x="7658" y="356"/>
                      <a:pt x="7658" y="816"/>
                    </a:cubicBezTo>
                    <a:cubicBezTo>
                      <a:pt x="7658" y="1151"/>
                      <a:pt x="7867" y="1444"/>
                      <a:pt x="8160" y="1570"/>
                    </a:cubicBezTo>
                    <a:lnTo>
                      <a:pt x="8160" y="3725"/>
                    </a:lnTo>
                    <a:lnTo>
                      <a:pt x="6465" y="3725"/>
                    </a:lnTo>
                    <a:cubicBezTo>
                      <a:pt x="6047" y="3725"/>
                      <a:pt x="5712" y="4059"/>
                      <a:pt x="5712" y="4478"/>
                    </a:cubicBezTo>
                    <a:cubicBezTo>
                      <a:pt x="5712" y="4687"/>
                      <a:pt x="5796" y="4875"/>
                      <a:pt x="5942" y="5022"/>
                    </a:cubicBezTo>
                    <a:cubicBezTo>
                      <a:pt x="5273" y="5503"/>
                      <a:pt x="4750" y="6152"/>
                      <a:pt x="4436" y="6947"/>
                    </a:cubicBezTo>
                    <a:cubicBezTo>
                      <a:pt x="4373" y="7114"/>
                      <a:pt x="4310" y="7282"/>
                      <a:pt x="4268" y="7470"/>
                    </a:cubicBezTo>
                    <a:cubicBezTo>
                      <a:pt x="4185" y="7805"/>
                      <a:pt x="4101" y="8516"/>
                      <a:pt x="4101" y="8516"/>
                    </a:cubicBezTo>
                    <a:lnTo>
                      <a:pt x="3934" y="9876"/>
                    </a:lnTo>
                    <a:lnTo>
                      <a:pt x="3892" y="10127"/>
                    </a:lnTo>
                    <a:lnTo>
                      <a:pt x="1653" y="10127"/>
                    </a:lnTo>
                    <a:cubicBezTo>
                      <a:pt x="1548" y="10127"/>
                      <a:pt x="1465" y="10211"/>
                      <a:pt x="1465" y="10316"/>
                    </a:cubicBezTo>
                    <a:cubicBezTo>
                      <a:pt x="1465" y="10420"/>
                      <a:pt x="1548" y="10504"/>
                      <a:pt x="1653" y="10504"/>
                    </a:cubicBezTo>
                    <a:lnTo>
                      <a:pt x="1737" y="10504"/>
                    </a:lnTo>
                    <a:lnTo>
                      <a:pt x="1737" y="12178"/>
                    </a:lnTo>
                    <a:lnTo>
                      <a:pt x="1465" y="12178"/>
                    </a:lnTo>
                    <a:lnTo>
                      <a:pt x="2197" y="14207"/>
                    </a:lnTo>
                    <a:lnTo>
                      <a:pt x="3369" y="14291"/>
                    </a:lnTo>
                    <a:lnTo>
                      <a:pt x="3306" y="14793"/>
                    </a:lnTo>
                    <a:lnTo>
                      <a:pt x="2971" y="17367"/>
                    </a:lnTo>
                    <a:lnTo>
                      <a:pt x="2678" y="19689"/>
                    </a:lnTo>
                    <a:lnTo>
                      <a:pt x="2364" y="22263"/>
                    </a:lnTo>
                    <a:lnTo>
                      <a:pt x="2051" y="24606"/>
                    </a:lnTo>
                    <a:lnTo>
                      <a:pt x="1737" y="27159"/>
                    </a:lnTo>
                    <a:lnTo>
                      <a:pt x="1444" y="29503"/>
                    </a:lnTo>
                    <a:lnTo>
                      <a:pt x="1109" y="32076"/>
                    </a:lnTo>
                    <a:lnTo>
                      <a:pt x="816" y="34399"/>
                    </a:lnTo>
                    <a:lnTo>
                      <a:pt x="502" y="36972"/>
                    </a:lnTo>
                    <a:lnTo>
                      <a:pt x="188" y="39295"/>
                    </a:lnTo>
                    <a:lnTo>
                      <a:pt x="0" y="40801"/>
                    </a:lnTo>
                    <a:lnTo>
                      <a:pt x="6465" y="42182"/>
                    </a:lnTo>
                    <a:lnTo>
                      <a:pt x="8474" y="42601"/>
                    </a:lnTo>
                    <a:lnTo>
                      <a:pt x="8495" y="42601"/>
                    </a:lnTo>
                    <a:lnTo>
                      <a:pt x="9771" y="42329"/>
                    </a:lnTo>
                    <a:lnTo>
                      <a:pt x="16948" y="4080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0" name="Google Shape;600;p18"/>
            <p:cNvSpPr/>
            <p:nvPr/>
          </p:nvSpPr>
          <p:spPr>
            <a:xfrm>
              <a:off x="-51633" y="4151570"/>
              <a:ext cx="2905024" cy="498605"/>
            </a:xfrm>
            <a:custGeom>
              <a:avLst/>
              <a:gdLst/>
              <a:ahLst/>
              <a:cxnLst/>
              <a:rect l="l" t="t" r="r" b="b"/>
              <a:pathLst>
                <a:path w="42915" h="7366" extrusionOk="0">
                  <a:moveTo>
                    <a:pt x="33628" y="1"/>
                  </a:moveTo>
                  <a:cubicBezTo>
                    <a:pt x="33304" y="1"/>
                    <a:pt x="32981" y="15"/>
                    <a:pt x="32662" y="39"/>
                  </a:cubicBezTo>
                  <a:cubicBezTo>
                    <a:pt x="31365" y="144"/>
                    <a:pt x="30173" y="437"/>
                    <a:pt x="29273" y="688"/>
                  </a:cubicBezTo>
                  <a:cubicBezTo>
                    <a:pt x="28679" y="856"/>
                    <a:pt x="27275" y="914"/>
                    <a:pt x="25510" y="914"/>
                  </a:cubicBezTo>
                  <a:cubicBezTo>
                    <a:pt x="22674" y="914"/>
                    <a:pt x="18907" y="765"/>
                    <a:pt x="16070" y="688"/>
                  </a:cubicBezTo>
                  <a:cubicBezTo>
                    <a:pt x="15062" y="654"/>
                    <a:pt x="14168" y="633"/>
                    <a:pt x="13475" y="633"/>
                  </a:cubicBezTo>
                  <a:cubicBezTo>
                    <a:pt x="12872" y="633"/>
                    <a:pt x="12421" y="649"/>
                    <a:pt x="12178" y="688"/>
                  </a:cubicBezTo>
                  <a:cubicBezTo>
                    <a:pt x="10379" y="939"/>
                    <a:pt x="1361" y="3554"/>
                    <a:pt x="1361" y="3554"/>
                  </a:cubicBezTo>
                  <a:cubicBezTo>
                    <a:pt x="1361" y="3554"/>
                    <a:pt x="733" y="3889"/>
                    <a:pt x="377" y="4998"/>
                  </a:cubicBezTo>
                  <a:cubicBezTo>
                    <a:pt x="1" y="6107"/>
                    <a:pt x="7429" y="7300"/>
                    <a:pt x="10923" y="7300"/>
                  </a:cubicBezTo>
                  <a:cubicBezTo>
                    <a:pt x="13136" y="7300"/>
                    <a:pt x="19284" y="7366"/>
                    <a:pt x="24899" y="7366"/>
                  </a:cubicBezTo>
                  <a:cubicBezTo>
                    <a:pt x="25601" y="7366"/>
                    <a:pt x="26295" y="7365"/>
                    <a:pt x="26971" y="7362"/>
                  </a:cubicBezTo>
                  <a:cubicBezTo>
                    <a:pt x="29461" y="7362"/>
                    <a:pt x="31721" y="7342"/>
                    <a:pt x="33311" y="7300"/>
                  </a:cubicBezTo>
                  <a:cubicBezTo>
                    <a:pt x="36303" y="7195"/>
                    <a:pt x="38960" y="6567"/>
                    <a:pt x="40697" y="5835"/>
                  </a:cubicBezTo>
                  <a:cubicBezTo>
                    <a:pt x="42141" y="5228"/>
                    <a:pt x="42915" y="4538"/>
                    <a:pt x="42664" y="3973"/>
                  </a:cubicBezTo>
                  <a:cubicBezTo>
                    <a:pt x="42120" y="2780"/>
                    <a:pt x="40676" y="3680"/>
                    <a:pt x="38144" y="1462"/>
                  </a:cubicBezTo>
                  <a:cubicBezTo>
                    <a:pt x="36890" y="347"/>
                    <a:pt x="35244" y="1"/>
                    <a:pt x="33628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1" name="Google Shape;601;p18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602" name="Google Shape;602;p18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8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5315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20"/>
          <p:cNvSpPr/>
          <p:nvPr/>
        </p:nvSpPr>
        <p:spPr>
          <a:xfrm>
            <a:off x="10635885" y="370618"/>
            <a:ext cx="719167" cy="483433"/>
          </a:xfrm>
          <a:custGeom>
            <a:avLst/>
            <a:gdLst/>
            <a:ahLst/>
            <a:cxnLst/>
            <a:rect l="l" t="t" r="r" b="b"/>
            <a:pathLst>
              <a:path w="21575" h="14503" extrusionOk="0">
                <a:moveTo>
                  <a:pt x="21574" y="0"/>
                </a:moveTo>
                <a:lnTo>
                  <a:pt x="21574" y="0"/>
                </a:lnTo>
                <a:cubicBezTo>
                  <a:pt x="15764" y="1274"/>
                  <a:pt x="13550" y="4370"/>
                  <a:pt x="12490" y="8513"/>
                </a:cubicBezTo>
                <a:cubicBezTo>
                  <a:pt x="12246" y="8508"/>
                  <a:pt x="12007" y="8505"/>
                  <a:pt x="11773" y="8505"/>
                </a:cubicBezTo>
                <a:cubicBezTo>
                  <a:pt x="1049" y="8505"/>
                  <a:pt x="0" y="14502"/>
                  <a:pt x="0" y="14502"/>
                </a:cubicBezTo>
                <a:cubicBezTo>
                  <a:pt x="4401" y="12111"/>
                  <a:pt x="7582" y="11378"/>
                  <a:pt x="9828" y="11378"/>
                </a:cubicBezTo>
                <a:cubicBezTo>
                  <a:pt x="13385" y="11378"/>
                  <a:pt x="14597" y="13216"/>
                  <a:pt x="14597" y="13216"/>
                </a:cubicBezTo>
                <a:cubicBezTo>
                  <a:pt x="15848" y="7192"/>
                  <a:pt x="15490" y="3834"/>
                  <a:pt x="215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20"/>
          <p:cNvSpPr/>
          <p:nvPr/>
        </p:nvSpPr>
        <p:spPr>
          <a:xfrm>
            <a:off x="113034" y="120301"/>
            <a:ext cx="846967" cy="509633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0"/>
          <p:cNvSpPr/>
          <p:nvPr/>
        </p:nvSpPr>
        <p:spPr>
          <a:xfrm>
            <a:off x="7784367" y="436143"/>
            <a:ext cx="585677" cy="352412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0"/>
          <p:cNvSpPr/>
          <p:nvPr/>
        </p:nvSpPr>
        <p:spPr>
          <a:xfrm>
            <a:off x="11325251" y="551852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6" name="Google Shape;626;p20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627" name="Google Shape;627;p20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0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0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0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4709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34" name="Google Shape;634;p21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635" name="Google Shape;635;p21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0" name="Google Shape;640;p21"/>
          <p:cNvSpPr/>
          <p:nvPr/>
        </p:nvSpPr>
        <p:spPr>
          <a:xfrm>
            <a:off x="363867" y="547260"/>
            <a:ext cx="358936" cy="241281"/>
          </a:xfrm>
          <a:custGeom>
            <a:avLst/>
            <a:gdLst/>
            <a:ahLst/>
            <a:cxnLst/>
            <a:rect l="l" t="t" r="r" b="b"/>
            <a:pathLst>
              <a:path w="21575" h="14503" extrusionOk="0">
                <a:moveTo>
                  <a:pt x="21574" y="0"/>
                </a:moveTo>
                <a:lnTo>
                  <a:pt x="21574" y="0"/>
                </a:lnTo>
                <a:cubicBezTo>
                  <a:pt x="15764" y="1274"/>
                  <a:pt x="13550" y="4370"/>
                  <a:pt x="12490" y="8513"/>
                </a:cubicBezTo>
                <a:cubicBezTo>
                  <a:pt x="12246" y="8508"/>
                  <a:pt x="12007" y="8505"/>
                  <a:pt x="11773" y="8505"/>
                </a:cubicBezTo>
                <a:cubicBezTo>
                  <a:pt x="1049" y="8505"/>
                  <a:pt x="0" y="14502"/>
                  <a:pt x="0" y="14502"/>
                </a:cubicBezTo>
                <a:cubicBezTo>
                  <a:pt x="4401" y="12111"/>
                  <a:pt x="7582" y="11378"/>
                  <a:pt x="9828" y="11378"/>
                </a:cubicBezTo>
                <a:cubicBezTo>
                  <a:pt x="13385" y="11378"/>
                  <a:pt x="14597" y="13216"/>
                  <a:pt x="14597" y="13216"/>
                </a:cubicBezTo>
                <a:cubicBezTo>
                  <a:pt x="15848" y="7192"/>
                  <a:pt x="15490" y="3834"/>
                  <a:pt x="215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1"/>
          <p:cNvSpPr/>
          <p:nvPr/>
        </p:nvSpPr>
        <p:spPr>
          <a:xfrm>
            <a:off x="10591700" y="296177"/>
            <a:ext cx="585677" cy="352412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1"/>
          <p:cNvSpPr/>
          <p:nvPr/>
        </p:nvSpPr>
        <p:spPr>
          <a:xfrm>
            <a:off x="545567" y="266485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1"/>
          <p:cNvSpPr/>
          <p:nvPr/>
        </p:nvSpPr>
        <p:spPr>
          <a:xfrm>
            <a:off x="-390999" y="2976985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1"/>
          <p:cNvSpPr/>
          <p:nvPr/>
        </p:nvSpPr>
        <p:spPr>
          <a:xfrm>
            <a:off x="11144367" y="720001"/>
            <a:ext cx="846967" cy="509633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07880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3"/>
          <p:cNvSpPr/>
          <p:nvPr/>
        </p:nvSpPr>
        <p:spPr>
          <a:xfrm>
            <a:off x="-234050" y="381485"/>
            <a:ext cx="803267" cy="483415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1" name="Google Shape;661;p23"/>
          <p:cNvSpPr/>
          <p:nvPr/>
        </p:nvSpPr>
        <p:spPr>
          <a:xfrm>
            <a:off x="711618" y="206501"/>
            <a:ext cx="496764" cy="263948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23"/>
          <p:cNvSpPr/>
          <p:nvPr/>
        </p:nvSpPr>
        <p:spPr>
          <a:xfrm>
            <a:off x="11473192" y="263934"/>
            <a:ext cx="358792" cy="241185"/>
          </a:xfrm>
          <a:custGeom>
            <a:avLst/>
            <a:gdLst/>
            <a:ahLst/>
            <a:cxnLst/>
            <a:rect l="l" t="t" r="r" b="b"/>
            <a:pathLst>
              <a:path w="21575" h="14503" extrusionOk="0">
                <a:moveTo>
                  <a:pt x="21574" y="0"/>
                </a:moveTo>
                <a:lnTo>
                  <a:pt x="21574" y="0"/>
                </a:lnTo>
                <a:cubicBezTo>
                  <a:pt x="15764" y="1274"/>
                  <a:pt x="13550" y="4370"/>
                  <a:pt x="12490" y="8513"/>
                </a:cubicBezTo>
                <a:cubicBezTo>
                  <a:pt x="12246" y="8508"/>
                  <a:pt x="12007" y="8505"/>
                  <a:pt x="11773" y="8505"/>
                </a:cubicBezTo>
                <a:cubicBezTo>
                  <a:pt x="1049" y="8505"/>
                  <a:pt x="0" y="14502"/>
                  <a:pt x="0" y="14502"/>
                </a:cubicBezTo>
                <a:cubicBezTo>
                  <a:pt x="4401" y="12111"/>
                  <a:pt x="7582" y="11378"/>
                  <a:pt x="9828" y="11378"/>
                </a:cubicBezTo>
                <a:cubicBezTo>
                  <a:pt x="13385" y="11378"/>
                  <a:pt x="14597" y="13216"/>
                  <a:pt x="14597" y="13216"/>
                </a:cubicBezTo>
                <a:cubicBezTo>
                  <a:pt x="15848" y="7192"/>
                  <a:pt x="15490" y="3834"/>
                  <a:pt x="215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23"/>
          <p:cNvSpPr/>
          <p:nvPr/>
        </p:nvSpPr>
        <p:spPr>
          <a:xfrm>
            <a:off x="11761327" y="580873"/>
            <a:ext cx="250880" cy="84631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4" name="Google Shape;664;p23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665" name="Google Shape;665;p23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3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3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79605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>
            <a:off x="-1445593" y="-282627"/>
            <a:ext cx="14025192" cy="3567016"/>
            <a:chOff x="-368584" y="232280"/>
            <a:chExt cx="8668942" cy="2675262"/>
          </a:xfrm>
        </p:grpSpPr>
        <p:sp>
          <p:nvSpPr>
            <p:cNvPr id="672" name="Google Shape;672;p24"/>
            <p:cNvSpPr/>
            <p:nvPr/>
          </p:nvSpPr>
          <p:spPr>
            <a:xfrm>
              <a:off x="-368584" y="1092468"/>
              <a:ext cx="1866109" cy="910319"/>
            </a:xfrm>
            <a:custGeom>
              <a:avLst/>
              <a:gdLst/>
              <a:ahLst/>
              <a:cxnLst/>
              <a:rect l="l" t="t" r="r" b="b"/>
              <a:pathLst>
                <a:path w="54473" h="54073" extrusionOk="0">
                  <a:moveTo>
                    <a:pt x="54472" y="27020"/>
                  </a:moveTo>
                  <a:lnTo>
                    <a:pt x="4670" y="47101"/>
                  </a:lnTo>
                  <a:cubicBezTo>
                    <a:pt x="2502" y="47968"/>
                    <a:pt x="1001" y="50703"/>
                    <a:pt x="1001" y="53772"/>
                  </a:cubicBezTo>
                  <a:lnTo>
                    <a:pt x="1001" y="54072"/>
                  </a:lnTo>
                  <a:lnTo>
                    <a:pt x="0" y="53672"/>
                  </a:lnTo>
                  <a:lnTo>
                    <a:pt x="0" y="367"/>
                  </a:lnTo>
                  <a:lnTo>
                    <a:pt x="1001" y="0"/>
                  </a:lnTo>
                  <a:lnTo>
                    <a:pt x="1001" y="300"/>
                  </a:lnTo>
                  <a:cubicBezTo>
                    <a:pt x="1001" y="3369"/>
                    <a:pt x="2502" y="6071"/>
                    <a:pt x="4670" y="6972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-368584" y="1414258"/>
              <a:ext cx="1866109" cy="266212"/>
            </a:xfrm>
            <a:custGeom>
              <a:avLst/>
              <a:gdLst/>
              <a:ahLst/>
              <a:cxnLst/>
              <a:rect l="l" t="t" r="r" b="b"/>
              <a:pathLst>
                <a:path w="54473" h="15813" extrusionOk="0">
                  <a:moveTo>
                    <a:pt x="1001" y="1"/>
                  </a:moveTo>
                  <a:lnTo>
                    <a:pt x="0" y="134"/>
                  </a:lnTo>
                  <a:lnTo>
                    <a:pt x="0" y="15712"/>
                  </a:lnTo>
                  <a:lnTo>
                    <a:pt x="1001" y="15812"/>
                  </a:lnTo>
                  <a:lnTo>
                    <a:pt x="1001" y="15746"/>
                  </a:lnTo>
                  <a:cubicBezTo>
                    <a:pt x="1001" y="14845"/>
                    <a:pt x="2502" y="14044"/>
                    <a:pt x="4670" y="13777"/>
                  </a:cubicBezTo>
                  <a:lnTo>
                    <a:pt x="54472" y="7907"/>
                  </a:lnTo>
                  <a:lnTo>
                    <a:pt x="4670" y="2036"/>
                  </a:lnTo>
                  <a:cubicBezTo>
                    <a:pt x="2502" y="1802"/>
                    <a:pt x="1001" y="1002"/>
                    <a:pt x="1001" y="10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1634808" y="232280"/>
              <a:ext cx="6660210" cy="2675262"/>
            </a:xfrm>
            <a:custGeom>
              <a:avLst/>
              <a:gdLst/>
              <a:ahLst/>
              <a:cxnLst/>
              <a:rect l="l" t="t" r="r" b="b"/>
              <a:pathLst>
                <a:path w="54507" h="54073" extrusionOk="0">
                  <a:moveTo>
                    <a:pt x="0" y="27020"/>
                  </a:moveTo>
                  <a:lnTo>
                    <a:pt x="49836" y="6939"/>
                  </a:lnTo>
                  <a:cubicBezTo>
                    <a:pt x="52004" y="6071"/>
                    <a:pt x="53472" y="3369"/>
                    <a:pt x="53472" y="300"/>
                  </a:cubicBezTo>
                  <a:lnTo>
                    <a:pt x="53472" y="0"/>
                  </a:lnTo>
                  <a:lnTo>
                    <a:pt x="54506" y="367"/>
                  </a:lnTo>
                  <a:lnTo>
                    <a:pt x="54506" y="53672"/>
                  </a:lnTo>
                  <a:lnTo>
                    <a:pt x="53472" y="54072"/>
                  </a:lnTo>
                  <a:lnTo>
                    <a:pt x="53472" y="53772"/>
                  </a:lnTo>
                  <a:cubicBezTo>
                    <a:pt x="53472" y="50703"/>
                    <a:pt x="52004" y="47968"/>
                    <a:pt x="49836" y="4710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1640147" y="999486"/>
              <a:ext cx="6660210" cy="1158737"/>
            </a:xfrm>
            <a:custGeom>
              <a:avLst/>
              <a:gdLst/>
              <a:ahLst/>
              <a:cxnLst/>
              <a:rect l="l" t="t" r="r" b="b"/>
              <a:pathLst>
                <a:path w="54507" h="15813" extrusionOk="0">
                  <a:moveTo>
                    <a:pt x="53472" y="1"/>
                  </a:moveTo>
                  <a:lnTo>
                    <a:pt x="53472" y="101"/>
                  </a:lnTo>
                  <a:cubicBezTo>
                    <a:pt x="53472" y="1002"/>
                    <a:pt x="52004" y="1802"/>
                    <a:pt x="49836" y="2036"/>
                  </a:cubicBezTo>
                  <a:lnTo>
                    <a:pt x="0" y="7907"/>
                  </a:lnTo>
                  <a:lnTo>
                    <a:pt x="49836" y="13777"/>
                  </a:lnTo>
                  <a:cubicBezTo>
                    <a:pt x="52004" y="14044"/>
                    <a:pt x="53472" y="14845"/>
                    <a:pt x="53472" y="15746"/>
                  </a:cubicBezTo>
                  <a:lnTo>
                    <a:pt x="53472" y="15812"/>
                  </a:lnTo>
                  <a:lnTo>
                    <a:pt x="54506" y="15712"/>
                  </a:lnTo>
                  <a:lnTo>
                    <a:pt x="54506" y="134"/>
                  </a:lnTo>
                  <a:lnTo>
                    <a:pt x="53472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6" name="Google Shape;676;p24"/>
          <p:cNvSpPr/>
          <p:nvPr/>
        </p:nvSpPr>
        <p:spPr>
          <a:xfrm>
            <a:off x="-148167" y="3660633"/>
            <a:ext cx="3661600" cy="937067"/>
          </a:xfrm>
          <a:custGeom>
            <a:avLst/>
            <a:gdLst/>
            <a:ahLst/>
            <a:cxnLst/>
            <a:rect l="l" t="t" r="r" b="b"/>
            <a:pathLst>
              <a:path w="109848" h="28112" extrusionOk="0">
                <a:moveTo>
                  <a:pt x="54924" y="1"/>
                </a:moveTo>
                <a:cubicBezTo>
                  <a:pt x="24587" y="1"/>
                  <a:pt x="0" y="12586"/>
                  <a:pt x="0" y="28111"/>
                </a:cubicBezTo>
                <a:lnTo>
                  <a:pt x="109847" y="28111"/>
                </a:lnTo>
                <a:cubicBezTo>
                  <a:pt x="109847" y="12586"/>
                  <a:pt x="85261" y="1"/>
                  <a:pt x="54924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7" name="Google Shape;677;p24"/>
          <p:cNvGrpSpPr/>
          <p:nvPr/>
        </p:nvGrpSpPr>
        <p:grpSpPr>
          <a:xfrm>
            <a:off x="-1259291" y="4372298"/>
            <a:ext cx="14550504" cy="3531433"/>
            <a:chOff x="-886393" y="3833811"/>
            <a:chExt cx="10912878" cy="2648575"/>
          </a:xfrm>
        </p:grpSpPr>
        <p:sp>
          <p:nvSpPr>
            <p:cNvPr id="678" name="Google Shape;678;p24"/>
            <p:cNvSpPr/>
            <p:nvPr/>
          </p:nvSpPr>
          <p:spPr>
            <a:xfrm>
              <a:off x="-335775" y="3833811"/>
              <a:ext cx="10128887" cy="1507325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-260132" y="3983236"/>
              <a:ext cx="10228648" cy="1283225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-260125" y="4173725"/>
              <a:ext cx="10055133" cy="1556600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4"/>
            <p:cNvSpPr/>
            <p:nvPr/>
          </p:nvSpPr>
          <p:spPr>
            <a:xfrm>
              <a:off x="-886393" y="4338636"/>
              <a:ext cx="10912878" cy="1324600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4"/>
            <p:cNvSpPr/>
            <p:nvPr/>
          </p:nvSpPr>
          <p:spPr>
            <a:xfrm>
              <a:off x="-192012" y="4620211"/>
              <a:ext cx="9801882" cy="1862175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ctrTitle"/>
          </p:nvPr>
        </p:nvSpPr>
        <p:spPr>
          <a:xfrm>
            <a:off x="5085300" y="720000"/>
            <a:ext cx="6140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84" name="Google Shape;684;p24"/>
          <p:cNvSpPr txBox="1">
            <a:spLocks noGrp="1"/>
          </p:cNvSpPr>
          <p:nvPr>
            <p:ph type="subTitle" idx="1"/>
          </p:nvPr>
        </p:nvSpPr>
        <p:spPr>
          <a:xfrm>
            <a:off x="5092000" y="2099633"/>
            <a:ext cx="6140000" cy="1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85" name="Google Shape;685;p24"/>
          <p:cNvSpPr txBox="1"/>
          <p:nvPr/>
        </p:nvSpPr>
        <p:spPr>
          <a:xfrm>
            <a:off x="5426100" y="5537600"/>
            <a:ext cx="5799200" cy="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CREDITS: This presentation template was created by </a:t>
            </a:r>
            <a:r>
              <a:rPr lang="en" sz="1333">
                <a:solidFill>
                  <a:schemeClr val="lt1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icons by </a:t>
            </a:r>
            <a:r>
              <a:rPr lang="en" sz="1333">
                <a:solidFill>
                  <a:schemeClr val="lt1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and infographics &amp; images by </a:t>
            </a:r>
            <a:r>
              <a:rPr lang="en" sz="1333">
                <a:solidFill>
                  <a:schemeClr val="lt1"/>
                </a:solidFill>
                <a:uFill>
                  <a:noFill/>
                </a:uFill>
                <a:latin typeface="Quicksand Medium"/>
                <a:ea typeface="Quicksand Medium"/>
                <a:cs typeface="Quicksand Medium"/>
                <a:sym typeface="Quicksand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686" name="Google Shape;686;p24"/>
          <p:cNvSpPr txBox="1">
            <a:spLocks noGrp="1"/>
          </p:cNvSpPr>
          <p:nvPr>
            <p:ph type="subTitle" idx="2"/>
          </p:nvPr>
        </p:nvSpPr>
        <p:spPr>
          <a:xfrm>
            <a:off x="5085333" y="4768752"/>
            <a:ext cx="61400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24"/>
          <p:cNvSpPr/>
          <p:nvPr/>
        </p:nvSpPr>
        <p:spPr>
          <a:xfrm>
            <a:off x="151401" y="206501"/>
            <a:ext cx="846967" cy="509633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4"/>
          <p:cNvSpPr/>
          <p:nvPr/>
        </p:nvSpPr>
        <p:spPr>
          <a:xfrm>
            <a:off x="3831734" y="2602700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0376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3"/>
          <p:cNvGrpSpPr/>
          <p:nvPr/>
        </p:nvGrpSpPr>
        <p:grpSpPr>
          <a:xfrm>
            <a:off x="-765833" y="406401"/>
            <a:ext cx="13165217" cy="1802433"/>
            <a:chOff x="-368584" y="884700"/>
            <a:chExt cx="8668932" cy="1351825"/>
          </a:xfrm>
        </p:grpSpPr>
        <p:sp>
          <p:nvSpPr>
            <p:cNvPr id="64" name="Google Shape;64;p3"/>
            <p:cNvSpPr/>
            <p:nvPr/>
          </p:nvSpPr>
          <p:spPr>
            <a:xfrm>
              <a:off x="-368584" y="1092468"/>
              <a:ext cx="1866109" cy="910319"/>
            </a:xfrm>
            <a:custGeom>
              <a:avLst/>
              <a:gdLst/>
              <a:ahLst/>
              <a:cxnLst/>
              <a:rect l="l" t="t" r="r" b="b"/>
              <a:pathLst>
                <a:path w="54473" h="54073" extrusionOk="0">
                  <a:moveTo>
                    <a:pt x="54472" y="27020"/>
                  </a:moveTo>
                  <a:lnTo>
                    <a:pt x="4670" y="47101"/>
                  </a:lnTo>
                  <a:cubicBezTo>
                    <a:pt x="2502" y="47968"/>
                    <a:pt x="1001" y="50703"/>
                    <a:pt x="1001" y="53772"/>
                  </a:cubicBezTo>
                  <a:lnTo>
                    <a:pt x="1001" y="54072"/>
                  </a:lnTo>
                  <a:lnTo>
                    <a:pt x="0" y="53672"/>
                  </a:lnTo>
                  <a:lnTo>
                    <a:pt x="0" y="367"/>
                  </a:lnTo>
                  <a:lnTo>
                    <a:pt x="1001" y="0"/>
                  </a:lnTo>
                  <a:lnTo>
                    <a:pt x="1001" y="300"/>
                  </a:lnTo>
                  <a:cubicBezTo>
                    <a:pt x="1001" y="3369"/>
                    <a:pt x="2502" y="6071"/>
                    <a:pt x="4670" y="6972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368584" y="1414258"/>
              <a:ext cx="1866109" cy="266212"/>
            </a:xfrm>
            <a:custGeom>
              <a:avLst/>
              <a:gdLst/>
              <a:ahLst/>
              <a:cxnLst/>
              <a:rect l="l" t="t" r="r" b="b"/>
              <a:pathLst>
                <a:path w="54473" h="15813" extrusionOk="0">
                  <a:moveTo>
                    <a:pt x="1001" y="1"/>
                  </a:moveTo>
                  <a:lnTo>
                    <a:pt x="0" y="134"/>
                  </a:lnTo>
                  <a:lnTo>
                    <a:pt x="0" y="15712"/>
                  </a:lnTo>
                  <a:lnTo>
                    <a:pt x="1001" y="15812"/>
                  </a:lnTo>
                  <a:lnTo>
                    <a:pt x="1001" y="15746"/>
                  </a:lnTo>
                  <a:cubicBezTo>
                    <a:pt x="1001" y="14845"/>
                    <a:pt x="2502" y="14044"/>
                    <a:pt x="4670" y="13777"/>
                  </a:cubicBezTo>
                  <a:lnTo>
                    <a:pt x="54472" y="7907"/>
                  </a:lnTo>
                  <a:lnTo>
                    <a:pt x="4670" y="2036"/>
                  </a:lnTo>
                  <a:cubicBezTo>
                    <a:pt x="2502" y="1802"/>
                    <a:pt x="1001" y="1002"/>
                    <a:pt x="1001" y="101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640130" y="884700"/>
              <a:ext cx="6660210" cy="1351825"/>
            </a:xfrm>
            <a:custGeom>
              <a:avLst/>
              <a:gdLst/>
              <a:ahLst/>
              <a:cxnLst/>
              <a:rect l="l" t="t" r="r" b="b"/>
              <a:pathLst>
                <a:path w="54507" h="54073" extrusionOk="0">
                  <a:moveTo>
                    <a:pt x="0" y="27020"/>
                  </a:moveTo>
                  <a:lnTo>
                    <a:pt x="49836" y="6939"/>
                  </a:lnTo>
                  <a:cubicBezTo>
                    <a:pt x="52004" y="6071"/>
                    <a:pt x="53472" y="3369"/>
                    <a:pt x="53472" y="300"/>
                  </a:cubicBezTo>
                  <a:lnTo>
                    <a:pt x="53472" y="0"/>
                  </a:lnTo>
                  <a:lnTo>
                    <a:pt x="54506" y="367"/>
                  </a:lnTo>
                  <a:lnTo>
                    <a:pt x="54506" y="53672"/>
                  </a:lnTo>
                  <a:lnTo>
                    <a:pt x="53472" y="54072"/>
                  </a:lnTo>
                  <a:lnTo>
                    <a:pt x="53472" y="53772"/>
                  </a:lnTo>
                  <a:cubicBezTo>
                    <a:pt x="53472" y="50703"/>
                    <a:pt x="52004" y="47968"/>
                    <a:pt x="49836" y="4710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640137" y="1362525"/>
              <a:ext cx="6660210" cy="395325"/>
            </a:xfrm>
            <a:custGeom>
              <a:avLst/>
              <a:gdLst/>
              <a:ahLst/>
              <a:cxnLst/>
              <a:rect l="l" t="t" r="r" b="b"/>
              <a:pathLst>
                <a:path w="54507" h="15813" extrusionOk="0">
                  <a:moveTo>
                    <a:pt x="53472" y="1"/>
                  </a:moveTo>
                  <a:lnTo>
                    <a:pt x="53472" y="101"/>
                  </a:lnTo>
                  <a:cubicBezTo>
                    <a:pt x="53472" y="1002"/>
                    <a:pt x="52004" y="1802"/>
                    <a:pt x="49836" y="2036"/>
                  </a:cubicBezTo>
                  <a:lnTo>
                    <a:pt x="0" y="7907"/>
                  </a:lnTo>
                  <a:lnTo>
                    <a:pt x="49836" y="13777"/>
                  </a:lnTo>
                  <a:cubicBezTo>
                    <a:pt x="52004" y="14044"/>
                    <a:pt x="53472" y="14845"/>
                    <a:pt x="53472" y="15746"/>
                  </a:cubicBezTo>
                  <a:lnTo>
                    <a:pt x="53472" y="15812"/>
                  </a:lnTo>
                  <a:lnTo>
                    <a:pt x="54506" y="15712"/>
                  </a:lnTo>
                  <a:lnTo>
                    <a:pt x="54506" y="134"/>
                  </a:lnTo>
                  <a:lnTo>
                    <a:pt x="53472" y="1"/>
                  </a:ln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/>
          <p:nvPr/>
        </p:nvSpPr>
        <p:spPr>
          <a:xfrm>
            <a:off x="-380973" y="2831755"/>
            <a:ext cx="1427021" cy="913000"/>
          </a:xfrm>
          <a:custGeom>
            <a:avLst/>
            <a:gdLst/>
            <a:ahLst/>
            <a:cxnLst/>
            <a:rect l="l" t="t" r="r" b="b"/>
            <a:pathLst>
              <a:path w="25652" h="16412" extrusionOk="0">
                <a:moveTo>
                  <a:pt x="25652" y="12276"/>
                </a:moveTo>
                <a:cubicBezTo>
                  <a:pt x="25652" y="8907"/>
                  <a:pt x="22917" y="6171"/>
                  <a:pt x="19548" y="6171"/>
                </a:cubicBezTo>
                <a:lnTo>
                  <a:pt x="19548" y="6171"/>
                </a:lnTo>
                <a:cubicBezTo>
                  <a:pt x="19548" y="6138"/>
                  <a:pt x="19548" y="6138"/>
                  <a:pt x="19548" y="6105"/>
                </a:cubicBezTo>
                <a:cubicBezTo>
                  <a:pt x="19548" y="2736"/>
                  <a:pt x="16812" y="0"/>
                  <a:pt x="13477" y="0"/>
                </a:cubicBezTo>
                <a:cubicBezTo>
                  <a:pt x="11575" y="0"/>
                  <a:pt x="9907" y="834"/>
                  <a:pt x="8807" y="2168"/>
                </a:cubicBezTo>
                <a:cubicBezTo>
                  <a:pt x="7973" y="1768"/>
                  <a:pt x="7072" y="1568"/>
                  <a:pt x="6105" y="1568"/>
                </a:cubicBezTo>
                <a:cubicBezTo>
                  <a:pt x="2736" y="1568"/>
                  <a:pt x="0" y="4270"/>
                  <a:pt x="0" y="7639"/>
                </a:cubicBezTo>
                <a:lnTo>
                  <a:pt x="0" y="16412"/>
                </a:lnTo>
                <a:lnTo>
                  <a:pt x="15078" y="16412"/>
                </a:lnTo>
                <a:lnTo>
                  <a:pt x="24017" y="16412"/>
                </a:lnTo>
                <a:cubicBezTo>
                  <a:pt x="24084" y="16345"/>
                  <a:pt x="24151" y="16279"/>
                  <a:pt x="24218" y="16178"/>
                </a:cubicBezTo>
                <a:cubicBezTo>
                  <a:pt x="25118" y="15144"/>
                  <a:pt x="25652" y="13777"/>
                  <a:pt x="25652" y="12276"/>
                </a:cubicBezTo>
                <a:close/>
              </a:path>
            </a:pathLst>
          </a:custGeom>
          <a:solidFill>
            <a:srgbClr val="FFFFFF">
              <a:alpha val="334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2022567" y="3744766"/>
            <a:ext cx="2039339" cy="1000805"/>
          </a:xfrm>
          <a:custGeom>
            <a:avLst/>
            <a:gdLst/>
            <a:ahLst/>
            <a:cxnLst/>
            <a:rect l="l" t="t" r="r" b="b"/>
            <a:pathLst>
              <a:path w="32124" h="20549" extrusionOk="0">
                <a:moveTo>
                  <a:pt x="32123" y="15344"/>
                </a:moveTo>
                <a:cubicBezTo>
                  <a:pt x="32123" y="11141"/>
                  <a:pt x="28687" y="7739"/>
                  <a:pt x="24484" y="7739"/>
                </a:cubicBezTo>
                <a:lnTo>
                  <a:pt x="24484" y="7739"/>
                </a:lnTo>
                <a:cubicBezTo>
                  <a:pt x="24484" y="7706"/>
                  <a:pt x="24484" y="7672"/>
                  <a:pt x="24484" y="7639"/>
                </a:cubicBezTo>
                <a:cubicBezTo>
                  <a:pt x="24484" y="3403"/>
                  <a:pt x="21082" y="0"/>
                  <a:pt x="16846" y="0"/>
                </a:cubicBezTo>
                <a:cubicBezTo>
                  <a:pt x="14511" y="0"/>
                  <a:pt x="12409" y="1068"/>
                  <a:pt x="11008" y="2735"/>
                </a:cubicBezTo>
                <a:cubicBezTo>
                  <a:pt x="9974" y="2235"/>
                  <a:pt x="8840" y="1935"/>
                  <a:pt x="7639" y="1935"/>
                </a:cubicBezTo>
                <a:cubicBezTo>
                  <a:pt x="3436" y="1935"/>
                  <a:pt x="0" y="5371"/>
                  <a:pt x="0" y="9574"/>
                </a:cubicBezTo>
                <a:lnTo>
                  <a:pt x="0" y="20548"/>
                </a:lnTo>
                <a:lnTo>
                  <a:pt x="18880" y="20548"/>
                </a:lnTo>
                <a:lnTo>
                  <a:pt x="30088" y="20548"/>
                </a:lnTo>
                <a:cubicBezTo>
                  <a:pt x="30155" y="20448"/>
                  <a:pt x="30222" y="20381"/>
                  <a:pt x="30322" y="20281"/>
                </a:cubicBezTo>
                <a:cubicBezTo>
                  <a:pt x="31423" y="18947"/>
                  <a:pt x="32123" y="17246"/>
                  <a:pt x="32123" y="1534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" name="Google Shape;70;p3"/>
          <p:cNvGrpSpPr/>
          <p:nvPr/>
        </p:nvGrpSpPr>
        <p:grpSpPr>
          <a:xfrm>
            <a:off x="-215134" y="3408228"/>
            <a:ext cx="4151604" cy="1530851"/>
            <a:chOff x="-46300" y="2681425"/>
            <a:chExt cx="2998558" cy="1148138"/>
          </a:xfrm>
        </p:grpSpPr>
        <p:sp>
          <p:nvSpPr>
            <p:cNvPr id="71" name="Google Shape;71;p3"/>
            <p:cNvSpPr/>
            <p:nvPr/>
          </p:nvSpPr>
          <p:spPr>
            <a:xfrm>
              <a:off x="-46300" y="2681425"/>
              <a:ext cx="2998558" cy="1148138"/>
            </a:xfrm>
            <a:custGeom>
              <a:avLst/>
              <a:gdLst/>
              <a:ahLst/>
              <a:cxnLst/>
              <a:rect l="l" t="t" r="r" b="b"/>
              <a:pathLst>
                <a:path w="89011" h="30372" extrusionOk="0">
                  <a:moveTo>
                    <a:pt x="0" y="0"/>
                  </a:moveTo>
                  <a:lnTo>
                    <a:pt x="0" y="25719"/>
                  </a:lnTo>
                  <a:cubicBezTo>
                    <a:pt x="0" y="29198"/>
                    <a:pt x="10697" y="30372"/>
                    <a:pt x="24530" y="30372"/>
                  </a:cubicBezTo>
                  <a:cubicBezTo>
                    <a:pt x="51020" y="30372"/>
                    <a:pt x="89011" y="26065"/>
                    <a:pt x="85395" y="25385"/>
                  </a:cubicBezTo>
                  <a:cubicBezTo>
                    <a:pt x="77556" y="23884"/>
                    <a:pt x="73786" y="22216"/>
                    <a:pt x="66081" y="21683"/>
                  </a:cubicBezTo>
                  <a:cubicBezTo>
                    <a:pt x="60177" y="21116"/>
                    <a:pt x="52671" y="19481"/>
                    <a:pt x="47334" y="17079"/>
                  </a:cubicBezTo>
                  <a:lnTo>
                    <a:pt x="29888" y="12309"/>
                  </a:lnTo>
                  <a:cubicBezTo>
                    <a:pt x="27487" y="12143"/>
                    <a:pt x="24718" y="6072"/>
                    <a:pt x="21616" y="4771"/>
                  </a:cubicBezTo>
                  <a:cubicBezTo>
                    <a:pt x="17379" y="3136"/>
                    <a:pt x="12409" y="1668"/>
                    <a:pt x="8006" y="934"/>
                  </a:cubicBezTo>
                  <a:cubicBezTo>
                    <a:pt x="6005" y="568"/>
                    <a:pt x="2002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61990" y="3588137"/>
              <a:ext cx="80614" cy="44737"/>
            </a:xfrm>
            <a:custGeom>
              <a:avLst/>
              <a:gdLst/>
              <a:ahLst/>
              <a:cxnLst/>
              <a:rect l="l" t="t" r="r" b="b"/>
              <a:pathLst>
                <a:path w="2393" h="1328" extrusionOk="0">
                  <a:moveTo>
                    <a:pt x="1103" y="1"/>
                  </a:moveTo>
                  <a:cubicBezTo>
                    <a:pt x="614" y="1"/>
                    <a:pt x="1" y="191"/>
                    <a:pt x="124" y="805"/>
                  </a:cubicBezTo>
                  <a:cubicBezTo>
                    <a:pt x="211" y="1190"/>
                    <a:pt x="694" y="1327"/>
                    <a:pt x="1171" y="1327"/>
                  </a:cubicBezTo>
                  <a:cubicBezTo>
                    <a:pt x="1603" y="1327"/>
                    <a:pt x="2032" y="1215"/>
                    <a:pt x="2159" y="1072"/>
                  </a:cubicBezTo>
                  <a:cubicBezTo>
                    <a:pt x="2392" y="805"/>
                    <a:pt x="1958" y="38"/>
                    <a:pt x="1225" y="5"/>
                  </a:cubicBezTo>
                  <a:cubicBezTo>
                    <a:pt x="1185" y="2"/>
                    <a:pt x="1144" y="1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3"/>
          <p:cNvGrpSpPr/>
          <p:nvPr/>
        </p:nvGrpSpPr>
        <p:grpSpPr>
          <a:xfrm>
            <a:off x="1449385" y="516808"/>
            <a:ext cx="1327996" cy="4055597"/>
            <a:chOff x="4790525" y="1157175"/>
            <a:chExt cx="1308800" cy="3997500"/>
          </a:xfrm>
        </p:grpSpPr>
        <p:sp>
          <p:nvSpPr>
            <p:cNvPr id="74" name="Google Shape;74;p3"/>
            <p:cNvSpPr/>
            <p:nvPr/>
          </p:nvSpPr>
          <p:spPr>
            <a:xfrm>
              <a:off x="4790525" y="1157175"/>
              <a:ext cx="1308800" cy="3997500"/>
            </a:xfrm>
            <a:custGeom>
              <a:avLst/>
              <a:gdLst/>
              <a:ahLst/>
              <a:cxnLst/>
              <a:rect l="l" t="t" r="r" b="b"/>
              <a:pathLst>
                <a:path w="52352" h="159900" extrusionOk="0">
                  <a:moveTo>
                    <a:pt x="26406" y="524"/>
                  </a:moveTo>
                  <a:cubicBezTo>
                    <a:pt x="28164" y="587"/>
                    <a:pt x="29900" y="2365"/>
                    <a:pt x="31114" y="3453"/>
                  </a:cubicBezTo>
                  <a:cubicBezTo>
                    <a:pt x="33081" y="5253"/>
                    <a:pt x="34901" y="7240"/>
                    <a:pt x="36658" y="9270"/>
                  </a:cubicBezTo>
                  <a:cubicBezTo>
                    <a:pt x="38855" y="11781"/>
                    <a:pt x="40969" y="14396"/>
                    <a:pt x="42998" y="17054"/>
                  </a:cubicBezTo>
                  <a:cubicBezTo>
                    <a:pt x="37775" y="15865"/>
                    <a:pt x="32446" y="15269"/>
                    <a:pt x="27115" y="15269"/>
                  </a:cubicBezTo>
                  <a:cubicBezTo>
                    <a:pt x="21556" y="15269"/>
                    <a:pt x="15993" y="15918"/>
                    <a:pt x="10546" y="17221"/>
                  </a:cubicBezTo>
                  <a:cubicBezTo>
                    <a:pt x="10776" y="16907"/>
                    <a:pt x="10985" y="16614"/>
                    <a:pt x="11194" y="16300"/>
                  </a:cubicBezTo>
                  <a:cubicBezTo>
                    <a:pt x="15369" y="15157"/>
                    <a:pt x="19685" y="14360"/>
                    <a:pt x="24020" y="14360"/>
                  </a:cubicBezTo>
                  <a:cubicBezTo>
                    <a:pt x="24683" y="14360"/>
                    <a:pt x="25346" y="14378"/>
                    <a:pt x="26008" y="14417"/>
                  </a:cubicBezTo>
                  <a:cubicBezTo>
                    <a:pt x="26015" y="14418"/>
                    <a:pt x="26021" y="14418"/>
                    <a:pt x="26028" y="14418"/>
                  </a:cubicBezTo>
                  <a:cubicBezTo>
                    <a:pt x="26343" y="14418"/>
                    <a:pt x="26337" y="13915"/>
                    <a:pt x="26008" y="13894"/>
                  </a:cubicBezTo>
                  <a:cubicBezTo>
                    <a:pt x="25355" y="13857"/>
                    <a:pt x="24702" y="13840"/>
                    <a:pt x="24050" y="13840"/>
                  </a:cubicBezTo>
                  <a:cubicBezTo>
                    <a:pt x="19872" y="13840"/>
                    <a:pt x="15711" y="14563"/>
                    <a:pt x="11676" y="15631"/>
                  </a:cubicBezTo>
                  <a:cubicBezTo>
                    <a:pt x="13224" y="13497"/>
                    <a:pt x="14835" y="11383"/>
                    <a:pt x="16488" y="9354"/>
                  </a:cubicBezTo>
                  <a:cubicBezTo>
                    <a:pt x="18141" y="7345"/>
                    <a:pt x="19815" y="5357"/>
                    <a:pt x="21677" y="3579"/>
                  </a:cubicBezTo>
                  <a:cubicBezTo>
                    <a:pt x="22870" y="2428"/>
                    <a:pt x="24606" y="587"/>
                    <a:pt x="26406" y="524"/>
                  </a:cubicBezTo>
                  <a:close/>
                  <a:moveTo>
                    <a:pt x="27120" y="15788"/>
                  </a:moveTo>
                  <a:cubicBezTo>
                    <a:pt x="31881" y="15788"/>
                    <a:pt x="36640" y="16271"/>
                    <a:pt x="41324" y="17242"/>
                  </a:cubicBezTo>
                  <a:cubicBezTo>
                    <a:pt x="41324" y="17263"/>
                    <a:pt x="41304" y="17284"/>
                    <a:pt x="41304" y="17305"/>
                  </a:cubicBezTo>
                  <a:cubicBezTo>
                    <a:pt x="40697" y="21740"/>
                    <a:pt x="40760" y="26197"/>
                    <a:pt x="41764" y="30570"/>
                  </a:cubicBezTo>
                  <a:cubicBezTo>
                    <a:pt x="41366" y="30382"/>
                    <a:pt x="40990" y="30235"/>
                    <a:pt x="40718" y="30089"/>
                  </a:cubicBezTo>
                  <a:cubicBezTo>
                    <a:pt x="38835" y="29168"/>
                    <a:pt x="36826" y="28520"/>
                    <a:pt x="34775" y="28122"/>
                  </a:cubicBezTo>
                  <a:cubicBezTo>
                    <a:pt x="32615" y="27686"/>
                    <a:pt x="30430" y="27518"/>
                    <a:pt x="28241" y="27518"/>
                  </a:cubicBezTo>
                  <a:cubicBezTo>
                    <a:pt x="25489" y="27518"/>
                    <a:pt x="22730" y="27784"/>
                    <a:pt x="20003" y="28122"/>
                  </a:cubicBezTo>
                  <a:cubicBezTo>
                    <a:pt x="17702" y="28394"/>
                    <a:pt x="15316" y="28603"/>
                    <a:pt x="13119" y="29419"/>
                  </a:cubicBezTo>
                  <a:cubicBezTo>
                    <a:pt x="12554" y="29629"/>
                    <a:pt x="12010" y="29880"/>
                    <a:pt x="11487" y="30173"/>
                  </a:cubicBezTo>
                  <a:cubicBezTo>
                    <a:pt x="12282" y="25988"/>
                    <a:pt x="11843" y="21761"/>
                    <a:pt x="11320" y="17577"/>
                  </a:cubicBezTo>
                  <a:cubicBezTo>
                    <a:pt x="16522" y="16386"/>
                    <a:pt x="21822" y="15788"/>
                    <a:pt x="27120" y="15788"/>
                  </a:cubicBezTo>
                  <a:close/>
                  <a:moveTo>
                    <a:pt x="28238" y="28032"/>
                  </a:moveTo>
                  <a:cubicBezTo>
                    <a:pt x="29808" y="28032"/>
                    <a:pt x="31376" y="28119"/>
                    <a:pt x="32934" y="28331"/>
                  </a:cubicBezTo>
                  <a:cubicBezTo>
                    <a:pt x="34964" y="28603"/>
                    <a:pt x="36972" y="29106"/>
                    <a:pt x="38897" y="29859"/>
                  </a:cubicBezTo>
                  <a:cubicBezTo>
                    <a:pt x="39902" y="30256"/>
                    <a:pt x="40885" y="30738"/>
                    <a:pt x="41806" y="31282"/>
                  </a:cubicBezTo>
                  <a:cubicBezTo>
                    <a:pt x="42287" y="31554"/>
                    <a:pt x="42873" y="31742"/>
                    <a:pt x="42998" y="32181"/>
                  </a:cubicBezTo>
                  <a:cubicBezTo>
                    <a:pt x="43124" y="32621"/>
                    <a:pt x="43124" y="33165"/>
                    <a:pt x="43103" y="33730"/>
                  </a:cubicBezTo>
                  <a:cubicBezTo>
                    <a:pt x="41659" y="32453"/>
                    <a:pt x="39818" y="32056"/>
                    <a:pt x="37956" y="31742"/>
                  </a:cubicBezTo>
                  <a:cubicBezTo>
                    <a:pt x="37936" y="31738"/>
                    <a:pt x="37917" y="31737"/>
                    <a:pt x="37899" y="31737"/>
                  </a:cubicBezTo>
                  <a:cubicBezTo>
                    <a:pt x="37608" y="31737"/>
                    <a:pt x="37514" y="32185"/>
                    <a:pt x="37809" y="32244"/>
                  </a:cubicBezTo>
                  <a:cubicBezTo>
                    <a:pt x="39630" y="32558"/>
                    <a:pt x="41450" y="32914"/>
                    <a:pt x="42852" y="34190"/>
                  </a:cubicBezTo>
                  <a:cubicBezTo>
                    <a:pt x="42894" y="34246"/>
                    <a:pt x="42945" y="34264"/>
                    <a:pt x="42993" y="34264"/>
                  </a:cubicBezTo>
                  <a:cubicBezTo>
                    <a:pt x="43017" y="34264"/>
                    <a:pt x="43040" y="34260"/>
                    <a:pt x="43061" y="34253"/>
                  </a:cubicBezTo>
                  <a:lnTo>
                    <a:pt x="43061" y="34253"/>
                  </a:lnTo>
                  <a:cubicBezTo>
                    <a:pt x="43040" y="34692"/>
                    <a:pt x="42998" y="35090"/>
                    <a:pt x="42998" y="35445"/>
                  </a:cubicBezTo>
                  <a:lnTo>
                    <a:pt x="42998" y="37768"/>
                  </a:lnTo>
                  <a:cubicBezTo>
                    <a:pt x="40655" y="37224"/>
                    <a:pt x="38228" y="36952"/>
                    <a:pt x="35968" y="36722"/>
                  </a:cubicBezTo>
                  <a:cubicBezTo>
                    <a:pt x="33938" y="36513"/>
                    <a:pt x="31888" y="36366"/>
                    <a:pt x="29837" y="36282"/>
                  </a:cubicBezTo>
                  <a:cubicBezTo>
                    <a:pt x="29791" y="36248"/>
                    <a:pt x="29733" y="36232"/>
                    <a:pt x="29672" y="36232"/>
                  </a:cubicBezTo>
                  <a:cubicBezTo>
                    <a:pt x="29622" y="36232"/>
                    <a:pt x="29571" y="36243"/>
                    <a:pt x="29524" y="36261"/>
                  </a:cubicBezTo>
                  <a:cubicBezTo>
                    <a:pt x="28467" y="36230"/>
                    <a:pt x="27405" y="36214"/>
                    <a:pt x="26341" y="36214"/>
                  </a:cubicBezTo>
                  <a:cubicBezTo>
                    <a:pt x="25276" y="36214"/>
                    <a:pt x="24209" y="36230"/>
                    <a:pt x="23142" y="36261"/>
                  </a:cubicBezTo>
                  <a:cubicBezTo>
                    <a:pt x="23110" y="36240"/>
                    <a:pt x="23074" y="36230"/>
                    <a:pt x="23035" y="36230"/>
                  </a:cubicBezTo>
                  <a:cubicBezTo>
                    <a:pt x="22995" y="36230"/>
                    <a:pt x="22954" y="36240"/>
                    <a:pt x="22912" y="36261"/>
                  </a:cubicBezTo>
                  <a:cubicBezTo>
                    <a:pt x="21468" y="36303"/>
                    <a:pt x="20024" y="36387"/>
                    <a:pt x="18580" y="36492"/>
                  </a:cubicBezTo>
                  <a:cubicBezTo>
                    <a:pt x="15630" y="36722"/>
                    <a:pt x="12534" y="37015"/>
                    <a:pt x="9562" y="37726"/>
                  </a:cubicBezTo>
                  <a:lnTo>
                    <a:pt x="9562" y="32725"/>
                  </a:lnTo>
                  <a:cubicBezTo>
                    <a:pt x="9562" y="32537"/>
                    <a:pt x="9479" y="32119"/>
                    <a:pt x="9562" y="31951"/>
                  </a:cubicBezTo>
                  <a:cubicBezTo>
                    <a:pt x="9688" y="31721"/>
                    <a:pt x="10462" y="31386"/>
                    <a:pt x="10713" y="31198"/>
                  </a:cubicBezTo>
                  <a:cubicBezTo>
                    <a:pt x="11236" y="30884"/>
                    <a:pt x="11759" y="30591"/>
                    <a:pt x="12303" y="30340"/>
                  </a:cubicBezTo>
                  <a:cubicBezTo>
                    <a:pt x="14563" y="29273"/>
                    <a:pt x="17053" y="29001"/>
                    <a:pt x="19501" y="28687"/>
                  </a:cubicBezTo>
                  <a:cubicBezTo>
                    <a:pt x="22387" y="28333"/>
                    <a:pt x="25316" y="28032"/>
                    <a:pt x="28238" y="28032"/>
                  </a:cubicBezTo>
                  <a:close/>
                  <a:moveTo>
                    <a:pt x="25829" y="36736"/>
                  </a:moveTo>
                  <a:cubicBezTo>
                    <a:pt x="27024" y="36736"/>
                    <a:pt x="28218" y="36756"/>
                    <a:pt x="29419" y="36805"/>
                  </a:cubicBezTo>
                  <a:lnTo>
                    <a:pt x="29419" y="43396"/>
                  </a:lnTo>
                  <a:cubicBezTo>
                    <a:pt x="27933" y="43335"/>
                    <a:pt x="26436" y="43296"/>
                    <a:pt x="24936" y="43296"/>
                  </a:cubicBezTo>
                  <a:cubicBezTo>
                    <a:pt x="24387" y="43296"/>
                    <a:pt x="23838" y="43301"/>
                    <a:pt x="23288" y="43313"/>
                  </a:cubicBezTo>
                  <a:lnTo>
                    <a:pt x="23288" y="36764"/>
                  </a:lnTo>
                  <a:cubicBezTo>
                    <a:pt x="24138" y="36746"/>
                    <a:pt x="24983" y="36736"/>
                    <a:pt x="25829" y="36736"/>
                  </a:cubicBezTo>
                  <a:close/>
                  <a:moveTo>
                    <a:pt x="22765" y="36785"/>
                  </a:moveTo>
                  <a:lnTo>
                    <a:pt x="22765" y="43334"/>
                  </a:lnTo>
                  <a:cubicBezTo>
                    <a:pt x="20903" y="43375"/>
                    <a:pt x="19020" y="43480"/>
                    <a:pt x="17158" y="43668"/>
                  </a:cubicBezTo>
                  <a:lnTo>
                    <a:pt x="17158" y="37140"/>
                  </a:lnTo>
                  <a:lnTo>
                    <a:pt x="17220" y="37140"/>
                  </a:lnTo>
                  <a:cubicBezTo>
                    <a:pt x="19062" y="36973"/>
                    <a:pt x="20924" y="36847"/>
                    <a:pt x="22765" y="36785"/>
                  </a:cubicBezTo>
                  <a:close/>
                  <a:moveTo>
                    <a:pt x="29942" y="36826"/>
                  </a:moveTo>
                  <a:cubicBezTo>
                    <a:pt x="31093" y="36868"/>
                    <a:pt x="32244" y="36931"/>
                    <a:pt x="33373" y="37015"/>
                  </a:cubicBezTo>
                  <a:cubicBezTo>
                    <a:pt x="34001" y="37057"/>
                    <a:pt x="34629" y="37119"/>
                    <a:pt x="35257" y="37161"/>
                  </a:cubicBezTo>
                  <a:lnTo>
                    <a:pt x="35257" y="43773"/>
                  </a:lnTo>
                  <a:cubicBezTo>
                    <a:pt x="34629" y="43731"/>
                    <a:pt x="34001" y="43668"/>
                    <a:pt x="33373" y="43627"/>
                  </a:cubicBezTo>
                  <a:cubicBezTo>
                    <a:pt x="32244" y="43543"/>
                    <a:pt x="31093" y="43459"/>
                    <a:pt x="29921" y="43417"/>
                  </a:cubicBezTo>
                  <a:cubicBezTo>
                    <a:pt x="29921" y="43396"/>
                    <a:pt x="29942" y="43396"/>
                    <a:pt x="29942" y="43396"/>
                  </a:cubicBezTo>
                  <a:lnTo>
                    <a:pt x="29942" y="36826"/>
                  </a:lnTo>
                  <a:close/>
                  <a:moveTo>
                    <a:pt x="35780" y="37203"/>
                  </a:moveTo>
                  <a:cubicBezTo>
                    <a:pt x="37412" y="37370"/>
                    <a:pt x="39086" y="37559"/>
                    <a:pt x="40718" y="37852"/>
                  </a:cubicBezTo>
                  <a:cubicBezTo>
                    <a:pt x="40697" y="37893"/>
                    <a:pt x="40697" y="37914"/>
                    <a:pt x="40697" y="37935"/>
                  </a:cubicBezTo>
                  <a:lnTo>
                    <a:pt x="40697" y="44505"/>
                  </a:lnTo>
                  <a:cubicBezTo>
                    <a:pt x="39065" y="44212"/>
                    <a:pt x="37412" y="44003"/>
                    <a:pt x="35780" y="43836"/>
                  </a:cubicBezTo>
                  <a:lnTo>
                    <a:pt x="35780" y="37203"/>
                  </a:lnTo>
                  <a:close/>
                  <a:moveTo>
                    <a:pt x="16635" y="37182"/>
                  </a:moveTo>
                  <a:lnTo>
                    <a:pt x="16635" y="43731"/>
                  </a:lnTo>
                  <a:cubicBezTo>
                    <a:pt x="14751" y="43940"/>
                    <a:pt x="12868" y="44212"/>
                    <a:pt x="11027" y="44610"/>
                  </a:cubicBezTo>
                  <a:lnTo>
                    <a:pt x="11027" y="37935"/>
                  </a:lnTo>
                  <a:lnTo>
                    <a:pt x="11006" y="37935"/>
                  </a:lnTo>
                  <a:cubicBezTo>
                    <a:pt x="12889" y="37580"/>
                    <a:pt x="14814" y="37370"/>
                    <a:pt x="16635" y="37182"/>
                  </a:cubicBezTo>
                  <a:close/>
                  <a:moveTo>
                    <a:pt x="41220" y="37956"/>
                  </a:moveTo>
                  <a:cubicBezTo>
                    <a:pt x="42831" y="38270"/>
                    <a:pt x="44400" y="38689"/>
                    <a:pt x="45928" y="39253"/>
                  </a:cubicBezTo>
                  <a:cubicBezTo>
                    <a:pt x="45886" y="39295"/>
                    <a:pt x="45844" y="39358"/>
                    <a:pt x="45844" y="39442"/>
                  </a:cubicBezTo>
                  <a:lnTo>
                    <a:pt x="45844" y="45782"/>
                  </a:lnTo>
                  <a:cubicBezTo>
                    <a:pt x="45216" y="45572"/>
                    <a:pt x="44609" y="45405"/>
                    <a:pt x="44024" y="45259"/>
                  </a:cubicBezTo>
                  <a:cubicBezTo>
                    <a:pt x="43103" y="45007"/>
                    <a:pt x="42161" y="44798"/>
                    <a:pt x="41220" y="44610"/>
                  </a:cubicBezTo>
                  <a:lnTo>
                    <a:pt x="41220" y="37956"/>
                  </a:lnTo>
                  <a:close/>
                  <a:moveTo>
                    <a:pt x="10504" y="38040"/>
                  </a:moveTo>
                  <a:lnTo>
                    <a:pt x="10504" y="44715"/>
                  </a:lnTo>
                  <a:cubicBezTo>
                    <a:pt x="10169" y="44777"/>
                    <a:pt x="9855" y="44861"/>
                    <a:pt x="9541" y="44924"/>
                  </a:cubicBezTo>
                  <a:cubicBezTo>
                    <a:pt x="8349" y="45217"/>
                    <a:pt x="6947" y="45552"/>
                    <a:pt x="5671" y="46075"/>
                  </a:cubicBezTo>
                  <a:lnTo>
                    <a:pt x="5671" y="39567"/>
                  </a:lnTo>
                  <a:cubicBezTo>
                    <a:pt x="7177" y="38856"/>
                    <a:pt x="8809" y="38375"/>
                    <a:pt x="10504" y="38040"/>
                  </a:cubicBezTo>
                  <a:close/>
                  <a:moveTo>
                    <a:pt x="5148" y="39839"/>
                  </a:moveTo>
                  <a:lnTo>
                    <a:pt x="5148" y="46326"/>
                  </a:lnTo>
                  <a:cubicBezTo>
                    <a:pt x="4352" y="46702"/>
                    <a:pt x="3620" y="47184"/>
                    <a:pt x="3013" y="47769"/>
                  </a:cubicBezTo>
                  <a:lnTo>
                    <a:pt x="3013" y="42936"/>
                  </a:lnTo>
                  <a:cubicBezTo>
                    <a:pt x="3013" y="42308"/>
                    <a:pt x="2888" y="41639"/>
                    <a:pt x="3223" y="41178"/>
                  </a:cubicBezTo>
                  <a:cubicBezTo>
                    <a:pt x="3599" y="40676"/>
                    <a:pt x="4248" y="40321"/>
                    <a:pt x="4792" y="40007"/>
                  </a:cubicBezTo>
                  <a:cubicBezTo>
                    <a:pt x="4917" y="39944"/>
                    <a:pt x="5022" y="39902"/>
                    <a:pt x="5148" y="39839"/>
                  </a:cubicBezTo>
                  <a:close/>
                  <a:moveTo>
                    <a:pt x="46367" y="39442"/>
                  </a:moveTo>
                  <a:cubicBezTo>
                    <a:pt x="46451" y="39463"/>
                    <a:pt x="46534" y="39505"/>
                    <a:pt x="46618" y="39526"/>
                  </a:cubicBezTo>
                  <a:cubicBezTo>
                    <a:pt x="47371" y="39839"/>
                    <a:pt x="48125" y="40216"/>
                    <a:pt x="48773" y="40718"/>
                  </a:cubicBezTo>
                  <a:cubicBezTo>
                    <a:pt x="49422" y="41220"/>
                    <a:pt x="49506" y="41367"/>
                    <a:pt x="49506" y="42141"/>
                  </a:cubicBezTo>
                  <a:lnTo>
                    <a:pt x="49506" y="47790"/>
                  </a:lnTo>
                  <a:cubicBezTo>
                    <a:pt x="48669" y="46953"/>
                    <a:pt x="47539" y="46388"/>
                    <a:pt x="46367" y="45970"/>
                  </a:cubicBezTo>
                  <a:lnTo>
                    <a:pt x="46367" y="39442"/>
                  </a:lnTo>
                  <a:close/>
                  <a:moveTo>
                    <a:pt x="26731" y="43833"/>
                  </a:moveTo>
                  <a:cubicBezTo>
                    <a:pt x="31458" y="43833"/>
                    <a:pt x="36219" y="44178"/>
                    <a:pt x="40822" y="45070"/>
                  </a:cubicBezTo>
                  <a:cubicBezTo>
                    <a:pt x="40852" y="45085"/>
                    <a:pt x="40892" y="45100"/>
                    <a:pt x="40935" y="45100"/>
                  </a:cubicBezTo>
                  <a:cubicBezTo>
                    <a:pt x="40953" y="45100"/>
                    <a:pt x="40971" y="45097"/>
                    <a:pt x="40990" y="45091"/>
                  </a:cubicBezTo>
                  <a:cubicBezTo>
                    <a:pt x="41387" y="45175"/>
                    <a:pt x="41785" y="45259"/>
                    <a:pt x="42182" y="45342"/>
                  </a:cubicBezTo>
                  <a:cubicBezTo>
                    <a:pt x="44526" y="45844"/>
                    <a:pt x="47874" y="46514"/>
                    <a:pt x="49464" y="48523"/>
                  </a:cubicBezTo>
                  <a:cubicBezTo>
                    <a:pt x="49464" y="48544"/>
                    <a:pt x="49443" y="48544"/>
                    <a:pt x="49422" y="48565"/>
                  </a:cubicBezTo>
                  <a:cubicBezTo>
                    <a:pt x="48083" y="50029"/>
                    <a:pt x="45739" y="50552"/>
                    <a:pt x="43856" y="50950"/>
                  </a:cubicBezTo>
                  <a:cubicBezTo>
                    <a:pt x="43877" y="50427"/>
                    <a:pt x="43877" y="49883"/>
                    <a:pt x="43877" y="49360"/>
                  </a:cubicBezTo>
                  <a:cubicBezTo>
                    <a:pt x="43877" y="49255"/>
                    <a:pt x="43835" y="49192"/>
                    <a:pt x="43773" y="49150"/>
                  </a:cubicBezTo>
                  <a:cubicBezTo>
                    <a:pt x="43773" y="49129"/>
                    <a:pt x="43752" y="49129"/>
                    <a:pt x="43752" y="49129"/>
                  </a:cubicBezTo>
                  <a:cubicBezTo>
                    <a:pt x="42203" y="47958"/>
                    <a:pt x="40216" y="47456"/>
                    <a:pt x="38353" y="47058"/>
                  </a:cubicBezTo>
                  <a:cubicBezTo>
                    <a:pt x="35717" y="46493"/>
                    <a:pt x="32997" y="46221"/>
                    <a:pt x="30277" y="46096"/>
                  </a:cubicBezTo>
                  <a:cubicBezTo>
                    <a:pt x="28712" y="46013"/>
                    <a:pt x="27130" y="45965"/>
                    <a:pt x="25541" y="45965"/>
                  </a:cubicBezTo>
                  <a:cubicBezTo>
                    <a:pt x="21498" y="45965"/>
                    <a:pt x="17416" y="46274"/>
                    <a:pt x="13496" y="47100"/>
                  </a:cubicBezTo>
                  <a:cubicBezTo>
                    <a:pt x="11885" y="47456"/>
                    <a:pt x="9688" y="47853"/>
                    <a:pt x="8516" y="49171"/>
                  </a:cubicBezTo>
                  <a:cubicBezTo>
                    <a:pt x="8474" y="49213"/>
                    <a:pt x="8453" y="49276"/>
                    <a:pt x="8453" y="49360"/>
                  </a:cubicBezTo>
                  <a:cubicBezTo>
                    <a:pt x="8453" y="49862"/>
                    <a:pt x="8453" y="50385"/>
                    <a:pt x="8433" y="50908"/>
                  </a:cubicBezTo>
                  <a:cubicBezTo>
                    <a:pt x="6340" y="50866"/>
                    <a:pt x="4499" y="50029"/>
                    <a:pt x="3034" y="48565"/>
                  </a:cubicBezTo>
                  <a:cubicBezTo>
                    <a:pt x="4373" y="46765"/>
                    <a:pt x="7114" y="46075"/>
                    <a:pt x="9144" y="45552"/>
                  </a:cubicBezTo>
                  <a:cubicBezTo>
                    <a:pt x="12596" y="44694"/>
                    <a:pt x="16153" y="44296"/>
                    <a:pt x="19689" y="44066"/>
                  </a:cubicBezTo>
                  <a:cubicBezTo>
                    <a:pt x="22012" y="43919"/>
                    <a:pt x="24367" y="43833"/>
                    <a:pt x="26731" y="43833"/>
                  </a:cubicBezTo>
                  <a:close/>
                  <a:moveTo>
                    <a:pt x="26575" y="46474"/>
                  </a:moveTo>
                  <a:cubicBezTo>
                    <a:pt x="30158" y="46474"/>
                    <a:pt x="33752" y="46732"/>
                    <a:pt x="37244" y="47372"/>
                  </a:cubicBezTo>
                  <a:cubicBezTo>
                    <a:pt x="39316" y="47748"/>
                    <a:pt x="41617" y="48230"/>
                    <a:pt x="43354" y="49485"/>
                  </a:cubicBezTo>
                  <a:cubicBezTo>
                    <a:pt x="43312" y="53063"/>
                    <a:pt x="43333" y="56620"/>
                    <a:pt x="43459" y="60177"/>
                  </a:cubicBezTo>
                  <a:cubicBezTo>
                    <a:pt x="37396" y="58095"/>
                    <a:pt x="30970" y="57076"/>
                    <a:pt x="24548" y="57076"/>
                  </a:cubicBezTo>
                  <a:cubicBezTo>
                    <a:pt x="19223" y="57076"/>
                    <a:pt x="13900" y="57777"/>
                    <a:pt x="8788" y="59152"/>
                  </a:cubicBezTo>
                  <a:cubicBezTo>
                    <a:pt x="8788" y="58838"/>
                    <a:pt x="8809" y="58524"/>
                    <a:pt x="8809" y="58210"/>
                  </a:cubicBezTo>
                  <a:cubicBezTo>
                    <a:pt x="8914" y="55281"/>
                    <a:pt x="8977" y="52373"/>
                    <a:pt x="8977" y="49464"/>
                  </a:cubicBezTo>
                  <a:cubicBezTo>
                    <a:pt x="9981" y="48397"/>
                    <a:pt x="11759" y="48041"/>
                    <a:pt x="13099" y="47728"/>
                  </a:cubicBezTo>
                  <a:cubicBezTo>
                    <a:pt x="15526" y="47163"/>
                    <a:pt x="18016" y="46891"/>
                    <a:pt x="20485" y="46702"/>
                  </a:cubicBezTo>
                  <a:cubicBezTo>
                    <a:pt x="22497" y="46558"/>
                    <a:pt x="24534" y="46474"/>
                    <a:pt x="26575" y="46474"/>
                  </a:cubicBezTo>
                  <a:close/>
                  <a:moveTo>
                    <a:pt x="24539" y="57607"/>
                  </a:moveTo>
                  <a:cubicBezTo>
                    <a:pt x="30973" y="57607"/>
                    <a:pt x="37403" y="58636"/>
                    <a:pt x="43459" y="60742"/>
                  </a:cubicBezTo>
                  <a:cubicBezTo>
                    <a:pt x="43501" y="61621"/>
                    <a:pt x="43521" y="62500"/>
                    <a:pt x="43563" y="63378"/>
                  </a:cubicBezTo>
                  <a:cubicBezTo>
                    <a:pt x="37487" y="61265"/>
                    <a:pt x="31024" y="60231"/>
                    <a:pt x="24559" y="60231"/>
                  </a:cubicBezTo>
                  <a:cubicBezTo>
                    <a:pt x="19181" y="60231"/>
                    <a:pt x="13801" y="60947"/>
                    <a:pt x="8642" y="62353"/>
                  </a:cubicBezTo>
                  <a:cubicBezTo>
                    <a:pt x="8684" y="61453"/>
                    <a:pt x="8725" y="60575"/>
                    <a:pt x="8767" y="59696"/>
                  </a:cubicBezTo>
                  <a:cubicBezTo>
                    <a:pt x="13885" y="58312"/>
                    <a:pt x="19213" y="57607"/>
                    <a:pt x="24539" y="57607"/>
                  </a:cubicBezTo>
                  <a:close/>
                  <a:moveTo>
                    <a:pt x="24528" y="60756"/>
                  </a:moveTo>
                  <a:cubicBezTo>
                    <a:pt x="30995" y="60756"/>
                    <a:pt x="37459" y="61796"/>
                    <a:pt x="43542" y="63922"/>
                  </a:cubicBezTo>
                  <a:lnTo>
                    <a:pt x="43584" y="63922"/>
                  </a:lnTo>
                  <a:cubicBezTo>
                    <a:pt x="43835" y="69446"/>
                    <a:pt x="44233" y="74949"/>
                    <a:pt x="44735" y="80452"/>
                  </a:cubicBezTo>
                  <a:cubicBezTo>
                    <a:pt x="38196" y="78356"/>
                    <a:pt x="31286" y="77332"/>
                    <a:pt x="24374" y="77332"/>
                  </a:cubicBezTo>
                  <a:cubicBezTo>
                    <a:pt x="18658" y="77332"/>
                    <a:pt x="12940" y="78033"/>
                    <a:pt x="7428" y="79406"/>
                  </a:cubicBezTo>
                  <a:cubicBezTo>
                    <a:pt x="7930" y="73903"/>
                    <a:pt x="8349" y="68400"/>
                    <a:pt x="8621" y="62876"/>
                  </a:cubicBezTo>
                  <a:lnTo>
                    <a:pt x="8642" y="62876"/>
                  </a:lnTo>
                  <a:cubicBezTo>
                    <a:pt x="13794" y="61472"/>
                    <a:pt x="19162" y="60756"/>
                    <a:pt x="24528" y="60756"/>
                  </a:cubicBezTo>
                  <a:close/>
                  <a:moveTo>
                    <a:pt x="24370" y="77847"/>
                  </a:moveTo>
                  <a:cubicBezTo>
                    <a:pt x="31302" y="77847"/>
                    <a:pt x="38235" y="78887"/>
                    <a:pt x="44798" y="81017"/>
                  </a:cubicBezTo>
                  <a:cubicBezTo>
                    <a:pt x="45342" y="86938"/>
                    <a:pt x="45990" y="92839"/>
                    <a:pt x="46681" y="98718"/>
                  </a:cubicBezTo>
                  <a:cubicBezTo>
                    <a:pt x="39444" y="96618"/>
                    <a:pt x="31858" y="95595"/>
                    <a:pt x="24273" y="95595"/>
                  </a:cubicBezTo>
                  <a:cubicBezTo>
                    <a:pt x="17955" y="95595"/>
                    <a:pt x="11638" y="96305"/>
                    <a:pt x="5524" y="97693"/>
                  </a:cubicBezTo>
                  <a:cubicBezTo>
                    <a:pt x="6194" y="91793"/>
                    <a:pt x="6842" y="85871"/>
                    <a:pt x="7386" y="79950"/>
                  </a:cubicBezTo>
                  <a:cubicBezTo>
                    <a:pt x="12907" y="78558"/>
                    <a:pt x="18638" y="77847"/>
                    <a:pt x="24370" y="77847"/>
                  </a:cubicBezTo>
                  <a:close/>
                  <a:moveTo>
                    <a:pt x="24235" y="96117"/>
                  </a:moveTo>
                  <a:cubicBezTo>
                    <a:pt x="31859" y="96117"/>
                    <a:pt x="39483" y="97156"/>
                    <a:pt x="46744" y="99283"/>
                  </a:cubicBezTo>
                  <a:cubicBezTo>
                    <a:pt x="47330" y="104326"/>
                    <a:pt x="47936" y="109348"/>
                    <a:pt x="48522" y="114369"/>
                  </a:cubicBezTo>
                  <a:cubicBezTo>
                    <a:pt x="40662" y="112220"/>
                    <a:pt x="32444" y="111177"/>
                    <a:pt x="24227" y="111177"/>
                  </a:cubicBezTo>
                  <a:cubicBezTo>
                    <a:pt x="17329" y="111177"/>
                    <a:pt x="10432" y="111911"/>
                    <a:pt x="3748" y="113344"/>
                  </a:cubicBezTo>
                  <a:lnTo>
                    <a:pt x="3748" y="113344"/>
                  </a:lnTo>
                  <a:cubicBezTo>
                    <a:pt x="4312" y="108308"/>
                    <a:pt x="4897" y="103273"/>
                    <a:pt x="5461" y="98237"/>
                  </a:cubicBezTo>
                  <a:cubicBezTo>
                    <a:pt x="11582" y="96833"/>
                    <a:pt x="17909" y="96117"/>
                    <a:pt x="24235" y="96117"/>
                  </a:cubicBezTo>
                  <a:close/>
                  <a:moveTo>
                    <a:pt x="24259" y="111700"/>
                  </a:moveTo>
                  <a:cubicBezTo>
                    <a:pt x="32430" y="111700"/>
                    <a:pt x="40603" y="112743"/>
                    <a:pt x="48418" y="114892"/>
                  </a:cubicBezTo>
                  <a:cubicBezTo>
                    <a:pt x="48436" y="114898"/>
                    <a:pt x="48453" y="114901"/>
                    <a:pt x="48468" y="114901"/>
                  </a:cubicBezTo>
                  <a:cubicBezTo>
                    <a:pt x="48507" y="114901"/>
                    <a:pt x="48541" y="114886"/>
                    <a:pt x="48585" y="114871"/>
                  </a:cubicBezTo>
                  <a:cubicBezTo>
                    <a:pt x="48815" y="116964"/>
                    <a:pt x="49066" y="119077"/>
                    <a:pt x="49296" y="121169"/>
                  </a:cubicBezTo>
                  <a:cubicBezTo>
                    <a:pt x="49715" y="124957"/>
                    <a:pt x="50091" y="128744"/>
                    <a:pt x="50447" y="132552"/>
                  </a:cubicBezTo>
                  <a:cubicBezTo>
                    <a:pt x="41864" y="130457"/>
                    <a:pt x="32965" y="129440"/>
                    <a:pt x="24070" y="129440"/>
                  </a:cubicBezTo>
                  <a:cubicBezTo>
                    <a:pt x="16616" y="129440"/>
                    <a:pt x="9164" y="130155"/>
                    <a:pt x="1904" y="131548"/>
                  </a:cubicBezTo>
                  <a:cubicBezTo>
                    <a:pt x="1946" y="131108"/>
                    <a:pt x="1988" y="130669"/>
                    <a:pt x="2009" y="130229"/>
                  </a:cubicBezTo>
                  <a:cubicBezTo>
                    <a:pt x="2511" y="124747"/>
                    <a:pt x="3097" y="119286"/>
                    <a:pt x="3704" y="113825"/>
                  </a:cubicBezTo>
                  <a:cubicBezTo>
                    <a:pt x="3746" y="113867"/>
                    <a:pt x="3808" y="113867"/>
                    <a:pt x="3892" y="113867"/>
                  </a:cubicBezTo>
                  <a:cubicBezTo>
                    <a:pt x="10538" y="112435"/>
                    <a:pt x="17398" y="111700"/>
                    <a:pt x="24259" y="111700"/>
                  </a:cubicBezTo>
                  <a:close/>
                  <a:moveTo>
                    <a:pt x="27267" y="143145"/>
                  </a:moveTo>
                  <a:cubicBezTo>
                    <a:pt x="31906" y="143145"/>
                    <a:pt x="33251" y="148856"/>
                    <a:pt x="33353" y="152555"/>
                  </a:cubicBezTo>
                  <a:cubicBezTo>
                    <a:pt x="33394" y="154836"/>
                    <a:pt x="33394" y="157116"/>
                    <a:pt x="33394" y="159376"/>
                  </a:cubicBezTo>
                  <a:lnTo>
                    <a:pt x="20861" y="159376"/>
                  </a:lnTo>
                  <a:cubicBezTo>
                    <a:pt x="20924" y="157116"/>
                    <a:pt x="20987" y="154856"/>
                    <a:pt x="21029" y="152576"/>
                  </a:cubicBezTo>
                  <a:cubicBezTo>
                    <a:pt x="21070" y="150630"/>
                    <a:pt x="21133" y="148768"/>
                    <a:pt x="21991" y="146968"/>
                  </a:cubicBezTo>
                  <a:cubicBezTo>
                    <a:pt x="22912" y="145064"/>
                    <a:pt x="24627" y="143328"/>
                    <a:pt x="26845" y="143160"/>
                  </a:cubicBezTo>
                  <a:cubicBezTo>
                    <a:pt x="26989" y="143150"/>
                    <a:pt x="27129" y="143145"/>
                    <a:pt x="27267" y="143145"/>
                  </a:cubicBezTo>
                  <a:close/>
                  <a:moveTo>
                    <a:pt x="24121" y="129962"/>
                  </a:moveTo>
                  <a:cubicBezTo>
                    <a:pt x="33020" y="129962"/>
                    <a:pt x="41924" y="130983"/>
                    <a:pt x="50489" y="133096"/>
                  </a:cubicBezTo>
                  <a:cubicBezTo>
                    <a:pt x="51200" y="140963"/>
                    <a:pt x="51703" y="148830"/>
                    <a:pt x="51807" y="156719"/>
                  </a:cubicBezTo>
                  <a:cubicBezTo>
                    <a:pt x="51828" y="157367"/>
                    <a:pt x="51661" y="158288"/>
                    <a:pt x="51828" y="158916"/>
                  </a:cubicBezTo>
                  <a:cubicBezTo>
                    <a:pt x="51849" y="158957"/>
                    <a:pt x="51912" y="159313"/>
                    <a:pt x="51996" y="159397"/>
                  </a:cubicBezTo>
                  <a:cubicBezTo>
                    <a:pt x="51933" y="159397"/>
                    <a:pt x="51828" y="159376"/>
                    <a:pt x="51807" y="159376"/>
                  </a:cubicBezTo>
                  <a:cubicBezTo>
                    <a:pt x="51689" y="159411"/>
                    <a:pt x="51549" y="159422"/>
                    <a:pt x="51402" y="159422"/>
                  </a:cubicBezTo>
                  <a:cubicBezTo>
                    <a:pt x="51107" y="159422"/>
                    <a:pt x="50782" y="159376"/>
                    <a:pt x="50531" y="159376"/>
                  </a:cubicBezTo>
                  <a:lnTo>
                    <a:pt x="33918" y="159376"/>
                  </a:lnTo>
                  <a:cubicBezTo>
                    <a:pt x="33918" y="157242"/>
                    <a:pt x="33918" y="155108"/>
                    <a:pt x="33876" y="152973"/>
                  </a:cubicBezTo>
                  <a:cubicBezTo>
                    <a:pt x="33813" y="149898"/>
                    <a:pt x="33415" y="146466"/>
                    <a:pt x="31051" y="144248"/>
                  </a:cubicBezTo>
                  <a:cubicBezTo>
                    <a:pt x="29942" y="143205"/>
                    <a:pt x="28556" y="142668"/>
                    <a:pt x="27168" y="142668"/>
                  </a:cubicBezTo>
                  <a:cubicBezTo>
                    <a:pt x="25938" y="142668"/>
                    <a:pt x="24707" y="143090"/>
                    <a:pt x="23665" y="143955"/>
                  </a:cubicBezTo>
                  <a:cubicBezTo>
                    <a:pt x="21217" y="145964"/>
                    <a:pt x="20568" y="148998"/>
                    <a:pt x="20505" y="151990"/>
                  </a:cubicBezTo>
                  <a:cubicBezTo>
                    <a:pt x="20464" y="154459"/>
                    <a:pt x="20401" y="156928"/>
                    <a:pt x="20338" y="159376"/>
                  </a:cubicBezTo>
                  <a:lnTo>
                    <a:pt x="4143" y="159376"/>
                  </a:lnTo>
                  <a:cubicBezTo>
                    <a:pt x="3418" y="159376"/>
                    <a:pt x="2553" y="159488"/>
                    <a:pt x="1741" y="159488"/>
                  </a:cubicBezTo>
                  <a:cubicBezTo>
                    <a:pt x="1335" y="159488"/>
                    <a:pt x="942" y="159460"/>
                    <a:pt x="586" y="159376"/>
                  </a:cubicBezTo>
                  <a:cubicBezTo>
                    <a:pt x="544" y="159376"/>
                    <a:pt x="465" y="159395"/>
                    <a:pt x="399" y="159395"/>
                  </a:cubicBezTo>
                  <a:cubicBezTo>
                    <a:pt x="365" y="159395"/>
                    <a:pt x="335" y="159390"/>
                    <a:pt x="314" y="159376"/>
                  </a:cubicBezTo>
                  <a:lnTo>
                    <a:pt x="314" y="159376"/>
                  </a:lnTo>
                  <a:cubicBezTo>
                    <a:pt x="318" y="159378"/>
                    <a:pt x="322" y="159379"/>
                    <a:pt x="325" y="159379"/>
                  </a:cubicBezTo>
                  <a:cubicBezTo>
                    <a:pt x="503" y="159379"/>
                    <a:pt x="524" y="157446"/>
                    <a:pt x="544" y="157200"/>
                  </a:cubicBezTo>
                  <a:cubicBezTo>
                    <a:pt x="565" y="154145"/>
                    <a:pt x="649" y="151111"/>
                    <a:pt x="795" y="148077"/>
                  </a:cubicBezTo>
                  <a:cubicBezTo>
                    <a:pt x="1026" y="142742"/>
                    <a:pt x="1402" y="137406"/>
                    <a:pt x="1863" y="132092"/>
                  </a:cubicBezTo>
                  <a:cubicBezTo>
                    <a:pt x="9141" y="130686"/>
                    <a:pt x="16629" y="129962"/>
                    <a:pt x="24121" y="129962"/>
                  </a:cubicBezTo>
                  <a:close/>
                  <a:moveTo>
                    <a:pt x="26406" y="1"/>
                  </a:moveTo>
                  <a:cubicBezTo>
                    <a:pt x="24732" y="43"/>
                    <a:pt x="23184" y="1486"/>
                    <a:pt x="22012" y="2553"/>
                  </a:cubicBezTo>
                  <a:cubicBezTo>
                    <a:pt x="20003" y="4374"/>
                    <a:pt x="18204" y="6445"/>
                    <a:pt x="16488" y="8559"/>
                  </a:cubicBezTo>
                  <a:cubicBezTo>
                    <a:pt x="14103" y="11446"/>
                    <a:pt x="11843" y="14438"/>
                    <a:pt x="9709" y="17514"/>
                  </a:cubicBezTo>
                  <a:cubicBezTo>
                    <a:pt x="9593" y="17687"/>
                    <a:pt x="9761" y="17895"/>
                    <a:pt x="9951" y="17895"/>
                  </a:cubicBezTo>
                  <a:cubicBezTo>
                    <a:pt x="9968" y="17895"/>
                    <a:pt x="9985" y="17894"/>
                    <a:pt x="10002" y="17890"/>
                  </a:cubicBezTo>
                  <a:cubicBezTo>
                    <a:pt x="10274" y="17828"/>
                    <a:pt x="10546" y="17765"/>
                    <a:pt x="10818" y="17702"/>
                  </a:cubicBezTo>
                  <a:cubicBezTo>
                    <a:pt x="11341" y="21908"/>
                    <a:pt x="11780" y="26176"/>
                    <a:pt x="10902" y="30382"/>
                  </a:cubicBezTo>
                  <a:cubicBezTo>
                    <a:pt x="10902" y="30424"/>
                    <a:pt x="10902" y="30445"/>
                    <a:pt x="10902" y="30487"/>
                  </a:cubicBezTo>
                  <a:cubicBezTo>
                    <a:pt x="10755" y="30570"/>
                    <a:pt x="10609" y="30654"/>
                    <a:pt x="10462" y="30759"/>
                  </a:cubicBezTo>
                  <a:cubicBezTo>
                    <a:pt x="10044" y="31031"/>
                    <a:pt x="9207" y="31428"/>
                    <a:pt x="9039" y="31909"/>
                  </a:cubicBezTo>
                  <a:cubicBezTo>
                    <a:pt x="8767" y="32725"/>
                    <a:pt x="9039" y="34085"/>
                    <a:pt x="9039" y="34922"/>
                  </a:cubicBezTo>
                  <a:lnTo>
                    <a:pt x="9039" y="37852"/>
                  </a:lnTo>
                  <a:cubicBezTo>
                    <a:pt x="7721" y="38207"/>
                    <a:pt x="6445" y="38647"/>
                    <a:pt x="5231" y="39212"/>
                  </a:cubicBezTo>
                  <a:cubicBezTo>
                    <a:pt x="4185" y="39693"/>
                    <a:pt x="2553" y="40467"/>
                    <a:pt x="2490" y="41764"/>
                  </a:cubicBezTo>
                  <a:cubicBezTo>
                    <a:pt x="2407" y="43982"/>
                    <a:pt x="2490" y="46200"/>
                    <a:pt x="2490" y="48418"/>
                  </a:cubicBezTo>
                  <a:cubicBezTo>
                    <a:pt x="2407" y="48523"/>
                    <a:pt x="2386" y="48669"/>
                    <a:pt x="2490" y="48774"/>
                  </a:cubicBezTo>
                  <a:cubicBezTo>
                    <a:pt x="4080" y="50427"/>
                    <a:pt x="6152" y="51389"/>
                    <a:pt x="8433" y="51431"/>
                  </a:cubicBezTo>
                  <a:cubicBezTo>
                    <a:pt x="8181" y="78339"/>
                    <a:pt x="3704" y="104954"/>
                    <a:pt x="1360" y="131736"/>
                  </a:cubicBezTo>
                  <a:cubicBezTo>
                    <a:pt x="1319" y="131799"/>
                    <a:pt x="1319" y="131882"/>
                    <a:pt x="1339" y="131945"/>
                  </a:cubicBezTo>
                  <a:cubicBezTo>
                    <a:pt x="1235" y="133117"/>
                    <a:pt x="1151" y="134289"/>
                    <a:pt x="1047" y="135439"/>
                  </a:cubicBezTo>
                  <a:cubicBezTo>
                    <a:pt x="419" y="143495"/>
                    <a:pt x="0" y="151571"/>
                    <a:pt x="0" y="159648"/>
                  </a:cubicBezTo>
                  <a:cubicBezTo>
                    <a:pt x="0" y="159794"/>
                    <a:pt x="126" y="159899"/>
                    <a:pt x="251" y="159899"/>
                  </a:cubicBezTo>
                  <a:lnTo>
                    <a:pt x="52100" y="159899"/>
                  </a:lnTo>
                  <a:cubicBezTo>
                    <a:pt x="52247" y="159899"/>
                    <a:pt x="52351" y="159794"/>
                    <a:pt x="52351" y="159648"/>
                  </a:cubicBezTo>
                  <a:cubicBezTo>
                    <a:pt x="52330" y="150755"/>
                    <a:pt x="51807" y="141905"/>
                    <a:pt x="51012" y="133075"/>
                  </a:cubicBezTo>
                  <a:cubicBezTo>
                    <a:pt x="51096" y="132970"/>
                    <a:pt x="51117" y="132803"/>
                    <a:pt x="50991" y="132698"/>
                  </a:cubicBezTo>
                  <a:cubicBezTo>
                    <a:pt x="49213" y="112926"/>
                    <a:pt x="46158" y="93236"/>
                    <a:pt x="44693" y="73443"/>
                  </a:cubicBezTo>
                  <a:cubicBezTo>
                    <a:pt x="44149" y="66140"/>
                    <a:pt x="43814" y="58817"/>
                    <a:pt x="43856" y="51494"/>
                  </a:cubicBezTo>
                  <a:lnTo>
                    <a:pt x="43898" y="51494"/>
                  </a:lnTo>
                  <a:cubicBezTo>
                    <a:pt x="45886" y="51054"/>
                    <a:pt x="48355" y="50489"/>
                    <a:pt x="49778" y="48941"/>
                  </a:cubicBezTo>
                  <a:cubicBezTo>
                    <a:pt x="49840" y="48857"/>
                    <a:pt x="49861" y="48795"/>
                    <a:pt x="49840" y="48711"/>
                  </a:cubicBezTo>
                  <a:cubicBezTo>
                    <a:pt x="49903" y="48711"/>
                    <a:pt x="49945" y="48669"/>
                    <a:pt x="49966" y="48648"/>
                  </a:cubicBezTo>
                  <a:cubicBezTo>
                    <a:pt x="50029" y="48585"/>
                    <a:pt x="50071" y="48502"/>
                    <a:pt x="50029" y="48418"/>
                  </a:cubicBezTo>
                  <a:lnTo>
                    <a:pt x="50029" y="42413"/>
                  </a:lnTo>
                  <a:cubicBezTo>
                    <a:pt x="50029" y="41869"/>
                    <a:pt x="50112" y="41430"/>
                    <a:pt x="49819" y="40990"/>
                  </a:cubicBezTo>
                  <a:cubicBezTo>
                    <a:pt x="49485" y="40488"/>
                    <a:pt x="48836" y="40090"/>
                    <a:pt x="48334" y="39798"/>
                  </a:cubicBezTo>
                  <a:cubicBezTo>
                    <a:pt x="46869" y="38919"/>
                    <a:pt x="45237" y="38333"/>
                    <a:pt x="43521" y="37893"/>
                  </a:cubicBezTo>
                  <a:cubicBezTo>
                    <a:pt x="43521" y="36031"/>
                    <a:pt x="43752" y="34044"/>
                    <a:pt x="43521" y="32181"/>
                  </a:cubicBezTo>
                  <a:cubicBezTo>
                    <a:pt x="43459" y="31637"/>
                    <a:pt x="42957" y="31219"/>
                    <a:pt x="42371" y="30884"/>
                  </a:cubicBezTo>
                  <a:cubicBezTo>
                    <a:pt x="41283" y="26406"/>
                    <a:pt x="41220" y="21887"/>
                    <a:pt x="41827" y="17346"/>
                  </a:cubicBezTo>
                  <a:lnTo>
                    <a:pt x="41827" y="17346"/>
                  </a:lnTo>
                  <a:cubicBezTo>
                    <a:pt x="42412" y="17472"/>
                    <a:pt x="42998" y="17598"/>
                    <a:pt x="43584" y="17723"/>
                  </a:cubicBezTo>
                  <a:cubicBezTo>
                    <a:pt x="43604" y="17730"/>
                    <a:pt x="43625" y="17733"/>
                    <a:pt x="43646" y="17733"/>
                  </a:cubicBezTo>
                  <a:cubicBezTo>
                    <a:pt x="43822" y="17733"/>
                    <a:pt x="44008" y="17515"/>
                    <a:pt x="43877" y="17346"/>
                  </a:cubicBezTo>
                  <a:cubicBezTo>
                    <a:pt x="41596" y="14292"/>
                    <a:pt x="39169" y="11341"/>
                    <a:pt x="36658" y="8475"/>
                  </a:cubicBezTo>
                  <a:cubicBezTo>
                    <a:pt x="34817" y="6382"/>
                    <a:pt x="32892" y="4290"/>
                    <a:pt x="30779" y="2470"/>
                  </a:cubicBezTo>
                  <a:cubicBezTo>
                    <a:pt x="29586" y="1445"/>
                    <a:pt x="28059" y="43"/>
                    <a:pt x="2640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798375" y="4406200"/>
              <a:ext cx="1292050" cy="738175"/>
            </a:xfrm>
            <a:custGeom>
              <a:avLst/>
              <a:gdLst/>
              <a:ahLst/>
              <a:cxnLst/>
              <a:rect l="l" t="t" r="r" b="b"/>
              <a:pathLst>
                <a:path w="51682" h="29527" extrusionOk="0">
                  <a:moveTo>
                    <a:pt x="23807" y="1"/>
                  </a:moveTo>
                  <a:cubicBezTo>
                    <a:pt x="16315" y="1"/>
                    <a:pt x="8827" y="725"/>
                    <a:pt x="1549" y="2131"/>
                  </a:cubicBezTo>
                  <a:cubicBezTo>
                    <a:pt x="1088" y="7445"/>
                    <a:pt x="712" y="12781"/>
                    <a:pt x="481" y="18116"/>
                  </a:cubicBezTo>
                  <a:cubicBezTo>
                    <a:pt x="335" y="21150"/>
                    <a:pt x="251" y="24184"/>
                    <a:pt x="230" y="27239"/>
                  </a:cubicBezTo>
                  <a:cubicBezTo>
                    <a:pt x="210" y="27485"/>
                    <a:pt x="189" y="29418"/>
                    <a:pt x="11" y="29418"/>
                  </a:cubicBezTo>
                  <a:cubicBezTo>
                    <a:pt x="8" y="29418"/>
                    <a:pt x="4" y="29417"/>
                    <a:pt x="0" y="29415"/>
                  </a:cubicBezTo>
                  <a:lnTo>
                    <a:pt x="0" y="29415"/>
                  </a:lnTo>
                  <a:cubicBezTo>
                    <a:pt x="21" y="29429"/>
                    <a:pt x="51" y="29434"/>
                    <a:pt x="85" y="29434"/>
                  </a:cubicBezTo>
                  <a:cubicBezTo>
                    <a:pt x="151" y="29434"/>
                    <a:pt x="230" y="29415"/>
                    <a:pt x="272" y="29415"/>
                  </a:cubicBezTo>
                  <a:cubicBezTo>
                    <a:pt x="628" y="29499"/>
                    <a:pt x="1021" y="29527"/>
                    <a:pt x="1427" y="29527"/>
                  </a:cubicBezTo>
                  <a:cubicBezTo>
                    <a:pt x="2239" y="29527"/>
                    <a:pt x="3104" y="29415"/>
                    <a:pt x="3829" y="29415"/>
                  </a:cubicBezTo>
                  <a:lnTo>
                    <a:pt x="20024" y="29415"/>
                  </a:lnTo>
                  <a:cubicBezTo>
                    <a:pt x="20087" y="26967"/>
                    <a:pt x="20150" y="24498"/>
                    <a:pt x="20191" y="22029"/>
                  </a:cubicBezTo>
                  <a:cubicBezTo>
                    <a:pt x="20254" y="19037"/>
                    <a:pt x="20903" y="16003"/>
                    <a:pt x="23351" y="13994"/>
                  </a:cubicBezTo>
                  <a:cubicBezTo>
                    <a:pt x="24393" y="13129"/>
                    <a:pt x="25624" y="12707"/>
                    <a:pt x="26854" y="12707"/>
                  </a:cubicBezTo>
                  <a:cubicBezTo>
                    <a:pt x="28242" y="12707"/>
                    <a:pt x="29628" y="13244"/>
                    <a:pt x="30737" y="14287"/>
                  </a:cubicBezTo>
                  <a:cubicBezTo>
                    <a:pt x="33101" y="16505"/>
                    <a:pt x="33499" y="19937"/>
                    <a:pt x="33562" y="23012"/>
                  </a:cubicBezTo>
                  <a:cubicBezTo>
                    <a:pt x="33604" y="25147"/>
                    <a:pt x="33604" y="27281"/>
                    <a:pt x="33604" y="29415"/>
                  </a:cubicBezTo>
                  <a:lnTo>
                    <a:pt x="50217" y="29415"/>
                  </a:lnTo>
                  <a:cubicBezTo>
                    <a:pt x="50468" y="29415"/>
                    <a:pt x="50793" y="29461"/>
                    <a:pt x="51088" y="29461"/>
                  </a:cubicBezTo>
                  <a:cubicBezTo>
                    <a:pt x="51235" y="29461"/>
                    <a:pt x="51375" y="29450"/>
                    <a:pt x="51493" y="29415"/>
                  </a:cubicBezTo>
                  <a:cubicBezTo>
                    <a:pt x="51514" y="29415"/>
                    <a:pt x="51619" y="29436"/>
                    <a:pt x="51682" y="29436"/>
                  </a:cubicBezTo>
                  <a:cubicBezTo>
                    <a:pt x="51598" y="29352"/>
                    <a:pt x="51535" y="28996"/>
                    <a:pt x="51514" y="28955"/>
                  </a:cubicBezTo>
                  <a:cubicBezTo>
                    <a:pt x="51347" y="28327"/>
                    <a:pt x="51514" y="27406"/>
                    <a:pt x="51493" y="26758"/>
                  </a:cubicBezTo>
                  <a:cubicBezTo>
                    <a:pt x="51389" y="18869"/>
                    <a:pt x="50886" y="11002"/>
                    <a:pt x="50175" y="3135"/>
                  </a:cubicBezTo>
                  <a:cubicBezTo>
                    <a:pt x="41610" y="1022"/>
                    <a:pt x="32706" y="1"/>
                    <a:pt x="2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838125" y="3949650"/>
              <a:ext cx="1213600" cy="521325"/>
            </a:xfrm>
            <a:custGeom>
              <a:avLst/>
              <a:gdLst/>
              <a:ahLst/>
              <a:cxnLst/>
              <a:rect l="l" t="t" r="r" b="b"/>
              <a:pathLst>
                <a:path w="48544" h="20853" extrusionOk="0">
                  <a:moveTo>
                    <a:pt x="22355" y="1"/>
                  </a:moveTo>
                  <a:cubicBezTo>
                    <a:pt x="15494" y="1"/>
                    <a:pt x="8634" y="736"/>
                    <a:pt x="1988" y="2168"/>
                  </a:cubicBezTo>
                  <a:cubicBezTo>
                    <a:pt x="1904" y="2168"/>
                    <a:pt x="1842" y="2168"/>
                    <a:pt x="1800" y="2126"/>
                  </a:cubicBezTo>
                  <a:cubicBezTo>
                    <a:pt x="1193" y="7587"/>
                    <a:pt x="607" y="13048"/>
                    <a:pt x="105" y="18530"/>
                  </a:cubicBezTo>
                  <a:cubicBezTo>
                    <a:pt x="84" y="18970"/>
                    <a:pt x="42" y="19409"/>
                    <a:pt x="0" y="19849"/>
                  </a:cubicBezTo>
                  <a:cubicBezTo>
                    <a:pt x="7260" y="18456"/>
                    <a:pt x="14712" y="17741"/>
                    <a:pt x="22166" y="17741"/>
                  </a:cubicBezTo>
                  <a:cubicBezTo>
                    <a:pt x="31061" y="17741"/>
                    <a:pt x="39960" y="18758"/>
                    <a:pt x="48543" y="20853"/>
                  </a:cubicBezTo>
                  <a:cubicBezTo>
                    <a:pt x="48187" y="17045"/>
                    <a:pt x="47811" y="13258"/>
                    <a:pt x="47392" y="9470"/>
                  </a:cubicBezTo>
                  <a:cubicBezTo>
                    <a:pt x="47162" y="7378"/>
                    <a:pt x="46911" y="5265"/>
                    <a:pt x="46681" y="3172"/>
                  </a:cubicBezTo>
                  <a:cubicBezTo>
                    <a:pt x="46637" y="3187"/>
                    <a:pt x="46603" y="3202"/>
                    <a:pt x="46564" y="3202"/>
                  </a:cubicBezTo>
                  <a:cubicBezTo>
                    <a:pt x="46549" y="3202"/>
                    <a:pt x="46532" y="3199"/>
                    <a:pt x="46514" y="3193"/>
                  </a:cubicBezTo>
                  <a:cubicBezTo>
                    <a:pt x="38699" y="1044"/>
                    <a:pt x="30526" y="1"/>
                    <a:pt x="22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949700" y="2143200"/>
              <a:ext cx="78475" cy="208750"/>
            </a:xfrm>
            <a:custGeom>
              <a:avLst/>
              <a:gdLst/>
              <a:ahLst/>
              <a:cxnLst/>
              <a:rect l="l" t="t" r="r" b="b"/>
              <a:pathLst>
                <a:path w="3139" h="8350" extrusionOk="0">
                  <a:moveTo>
                    <a:pt x="0" y="1"/>
                  </a:moveTo>
                  <a:lnTo>
                    <a:pt x="0" y="6529"/>
                  </a:lnTo>
                  <a:cubicBezTo>
                    <a:pt x="1172" y="6947"/>
                    <a:pt x="2302" y="7512"/>
                    <a:pt x="3139" y="8349"/>
                  </a:cubicBezTo>
                  <a:lnTo>
                    <a:pt x="3139" y="2700"/>
                  </a:lnTo>
                  <a:cubicBezTo>
                    <a:pt x="3139" y="1926"/>
                    <a:pt x="3055" y="1779"/>
                    <a:pt x="2406" y="1277"/>
                  </a:cubicBezTo>
                  <a:cubicBezTo>
                    <a:pt x="1758" y="775"/>
                    <a:pt x="1004" y="398"/>
                    <a:pt x="251" y="85"/>
                  </a:cubicBezTo>
                  <a:cubicBezTo>
                    <a:pt x="167" y="64"/>
                    <a:pt x="84" y="22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866375" y="2253000"/>
              <a:ext cx="1160750" cy="177925"/>
            </a:xfrm>
            <a:custGeom>
              <a:avLst/>
              <a:gdLst/>
              <a:ahLst/>
              <a:cxnLst/>
              <a:rect l="l" t="t" r="r" b="b"/>
              <a:pathLst>
                <a:path w="46430" h="7117" extrusionOk="0">
                  <a:moveTo>
                    <a:pt x="23697" y="0"/>
                  </a:moveTo>
                  <a:cubicBezTo>
                    <a:pt x="21333" y="0"/>
                    <a:pt x="18978" y="86"/>
                    <a:pt x="16655" y="233"/>
                  </a:cubicBezTo>
                  <a:cubicBezTo>
                    <a:pt x="13119" y="463"/>
                    <a:pt x="9562" y="861"/>
                    <a:pt x="6110" y="1719"/>
                  </a:cubicBezTo>
                  <a:cubicBezTo>
                    <a:pt x="4080" y="2242"/>
                    <a:pt x="1339" y="2932"/>
                    <a:pt x="0" y="4732"/>
                  </a:cubicBezTo>
                  <a:cubicBezTo>
                    <a:pt x="1465" y="6196"/>
                    <a:pt x="3306" y="7033"/>
                    <a:pt x="5399" y="7075"/>
                  </a:cubicBezTo>
                  <a:cubicBezTo>
                    <a:pt x="5419" y="6552"/>
                    <a:pt x="5419" y="6029"/>
                    <a:pt x="5419" y="5527"/>
                  </a:cubicBezTo>
                  <a:cubicBezTo>
                    <a:pt x="5419" y="5443"/>
                    <a:pt x="5440" y="5380"/>
                    <a:pt x="5482" y="5338"/>
                  </a:cubicBezTo>
                  <a:cubicBezTo>
                    <a:pt x="6654" y="4020"/>
                    <a:pt x="8851" y="3623"/>
                    <a:pt x="10462" y="3267"/>
                  </a:cubicBezTo>
                  <a:cubicBezTo>
                    <a:pt x="14382" y="2441"/>
                    <a:pt x="18464" y="2132"/>
                    <a:pt x="22507" y="2132"/>
                  </a:cubicBezTo>
                  <a:cubicBezTo>
                    <a:pt x="24096" y="2132"/>
                    <a:pt x="25678" y="2180"/>
                    <a:pt x="27243" y="2263"/>
                  </a:cubicBezTo>
                  <a:cubicBezTo>
                    <a:pt x="29963" y="2388"/>
                    <a:pt x="32683" y="2660"/>
                    <a:pt x="35319" y="3225"/>
                  </a:cubicBezTo>
                  <a:cubicBezTo>
                    <a:pt x="37182" y="3623"/>
                    <a:pt x="39169" y="4125"/>
                    <a:pt x="40718" y="5296"/>
                  </a:cubicBezTo>
                  <a:cubicBezTo>
                    <a:pt x="40718" y="5296"/>
                    <a:pt x="40739" y="5296"/>
                    <a:pt x="40739" y="5317"/>
                  </a:cubicBezTo>
                  <a:cubicBezTo>
                    <a:pt x="40801" y="5359"/>
                    <a:pt x="40843" y="5422"/>
                    <a:pt x="40843" y="5527"/>
                  </a:cubicBezTo>
                  <a:cubicBezTo>
                    <a:pt x="40843" y="6050"/>
                    <a:pt x="40843" y="6594"/>
                    <a:pt x="40822" y="7117"/>
                  </a:cubicBezTo>
                  <a:cubicBezTo>
                    <a:pt x="42705" y="6719"/>
                    <a:pt x="45049" y="6196"/>
                    <a:pt x="46388" y="4732"/>
                  </a:cubicBezTo>
                  <a:cubicBezTo>
                    <a:pt x="46409" y="4711"/>
                    <a:pt x="46430" y="4711"/>
                    <a:pt x="46430" y="4690"/>
                  </a:cubicBezTo>
                  <a:cubicBezTo>
                    <a:pt x="44840" y="2681"/>
                    <a:pt x="41492" y="2011"/>
                    <a:pt x="39148" y="1509"/>
                  </a:cubicBezTo>
                  <a:cubicBezTo>
                    <a:pt x="38751" y="1426"/>
                    <a:pt x="38353" y="1342"/>
                    <a:pt x="37956" y="1258"/>
                  </a:cubicBezTo>
                  <a:cubicBezTo>
                    <a:pt x="37937" y="1264"/>
                    <a:pt x="37919" y="1267"/>
                    <a:pt x="37901" y="1267"/>
                  </a:cubicBezTo>
                  <a:cubicBezTo>
                    <a:pt x="37858" y="1267"/>
                    <a:pt x="37818" y="1252"/>
                    <a:pt x="37788" y="1237"/>
                  </a:cubicBezTo>
                  <a:cubicBezTo>
                    <a:pt x="33185" y="345"/>
                    <a:pt x="28424" y="0"/>
                    <a:pt x="236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84150" y="3560075"/>
              <a:ext cx="1119450" cy="456350"/>
            </a:xfrm>
            <a:custGeom>
              <a:avLst/>
              <a:gdLst/>
              <a:ahLst/>
              <a:cxnLst/>
              <a:rect l="l" t="t" r="r" b="b"/>
              <a:pathLst>
                <a:path w="44778" h="18254" extrusionOk="0">
                  <a:moveTo>
                    <a:pt x="3" y="17228"/>
                  </a:moveTo>
                  <a:cubicBezTo>
                    <a:pt x="2" y="17228"/>
                    <a:pt x="1" y="17228"/>
                    <a:pt x="1" y="17228"/>
                  </a:cubicBezTo>
                  <a:cubicBezTo>
                    <a:pt x="1" y="17228"/>
                    <a:pt x="1" y="17249"/>
                    <a:pt x="1" y="17249"/>
                  </a:cubicBezTo>
                  <a:cubicBezTo>
                    <a:pt x="1" y="17242"/>
                    <a:pt x="2" y="17235"/>
                    <a:pt x="3" y="17228"/>
                  </a:cubicBezTo>
                  <a:close/>
                  <a:moveTo>
                    <a:pt x="20490" y="1"/>
                  </a:moveTo>
                  <a:cubicBezTo>
                    <a:pt x="14164" y="1"/>
                    <a:pt x="7837" y="717"/>
                    <a:pt x="1716" y="2121"/>
                  </a:cubicBezTo>
                  <a:cubicBezTo>
                    <a:pt x="1152" y="7157"/>
                    <a:pt x="567" y="12192"/>
                    <a:pt x="3" y="17228"/>
                  </a:cubicBezTo>
                  <a:lnTo>
                    <a:pt x="3" y="17228"/>
                  </a:lnTo>
                  <a:cubicBezTo>
                    <a:pt x="6687" y="15795"/>
                    <a:pt x="13584" y="15061"/>
                    <a:pt x="20482" y="15061"/>
                  </a:cubicBezTo>
                  <a:cubicBezTo>
                    <a:pt x="28699" y="15061"/>
                    <a:pt x="36917" y="16104"/>
                    <a:pt x="44777" y="18253"/>
                  </a:cubicBezTo>
                  <a:cubicBezTo>
                    <a:pt x="44191" y="13232"/>
                    <a:pt x="43585" y="8210"/>
                    <a:pt x="42999" y="3167"/>
                  </a:cubicBezTo>
                  <a:cubicBezTo>
                    <a:pt x="35738" y="1040"/>
                    <a:pt x="28114" y="1"/>
                    <a:pt x="20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5821000" y="2106075"/>
              <a:ext cx="117725" cy="195650"/>
            </a:xfrm>
            <a:custGeom>
              <a:avLst/>
              <a:gdLst/>
              <a:ahLst/>
              <a:cxnLst/>
              <a:rect l="l" t="t" r="r" b="b"/>
              <a:pathLst>
                <a:path w="4709" h="7826" extrusionOk="0">
                  <a:moveTo>
                    <a:pt x="1" y="0"/>
                  </a:moveTo>
                  <a:lnTo>
                    <a:pt x="1" y="6654"/>
                  </a:lnTo>
                  <a:cubicBezTo>
                    <a:pt x="942" y="6842"/>
                    <a:pt x="1884" y="7051"/>
                    <a:pt x="2805" y="7303"/>
                  </a:cubicBezTo>
                  <a:cubicBezTo>
                    <a:pt x="3390" y="7449"/>
                    <a:pt x="3997" y="7616"/>
                    <a:pt x="4625" y="7826"/>
                  </a:cubicBezTo>
                  <a:lnTo>
                    <a:pt x="4625" y="1486"/>
                  </a:lnTo>
                  <a:cubicBezTo>
                    <a:pt x="4625" y="1402"/>
                    <a:pt x="4667" y="1339"/>
                    <a:pt x="4709" y="1297"/>
                  </a:cubicBezTo>
                  <a:cubicBezTo>
                    <a:pt x="3181" y="733"/>
                    <a:pt x="1612" y="314"/>
                    <a:pt x="1" y="0"/>
                  </a:cubicBez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28625" y="3103350"/>
              <a:ext cx="1028925" cy="521800"/>
            </a:xfrm>
            <a:custGeom>
              <a:avLst/>
              <a:gdLst/>
              <a:ahLst/>
              <a:cxnLst/>
              <a:rect l="l" t="t" r="r" b="b"/>
              <a:pathLst>
                <a:path w="41157" h="20872" extrusionOk="0">
                  <a:moveTo>
                    <a:pt x="18846" y="0"/>
                  </a:moveTo>
                  <a:cubicBezTo>
                    <a:pt x="13114" y="0"/>
                    <a:pt x="7383" y="711"/>
                    <a:pt x="1862" y="2103"/>
                  </a:cubicBezTo>
                  <a:cubicBezTo>
                    <a:pt x="1318" y="8024"/>
                    <a:pt x="670" y="13946"/>
                    <a:pt x="0" y="19846"/>
                  </a:cubicBezTo>
                  <a:cubicBezTo>
                    <a:pt x="6114" y="18458"/>
                    <a:pt x="12431" y="17748"/>
                    <a:pt x="18749" y="17748"/>
                  </a:cubicBezTo>
                  <a:cubicBezTo>
                    <a:pt x="26334" y="17748"/>
                    <a:pt x="33920" y="18771"/>
                    <a:pt x="41157" y="20871"/>
                  </a:cubicBezTo>
                  <a:cubicBezTo>
                    <a:pt x="40466" y="14992"/>
                    <a:pt x="39818" y="9091"/>
                    <a:pt x="39274" y="3170"/>
                  </a:cubicBezTo>
                  <a:cubicBezTo>
                    <a:pt x="32711" y="1040"/>
                    <a:pt x="25778" y="0"/>
                    <a:pt x="18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76225" y="2676075"/>
              <a:ext cx="932675" cy="492425"/>
            </a:xfrm>
            <a:custGeom>
              <a:avLst/>
              <a:gdLst/>
              <a:ahLst/>
              <a:cxnLst/>
              <a:rect l="l" t="t" r="r" b="b"/>
              <a:pathLst>
                <a:path w="37307" h="19697" extrusionOk="0">
                  <a:moveTo>
                    <a:pt x="17100" y="0"/>
                  </a:moveTo>
                  <a:cubicBezTo>
                    <a:pt x="11734" y="0"/>
                    <a:pt x="6366" y="716"/>
                    <a:pt x="1214" y="2120"/>
                  </a:cubicBezTo>
                  <a:lnTo>
                    <a:pt x="1193" y="2120"/>
                  </a:lnTo>
                  <a:cubicBezTo>
                    <a:pt x="921" y="7644"/>
                    <a:pt x="502" y="13147"/>
                    <a:pt x="0" y="18650"/>
                  </a:cubicBezTo>
                  <a:cubicBezTo>
                    <a:pt x="5512" y="17277"/>
                    <a:pt x="11230" y="16576"/>
                    <a:pt x="16946" y="16576"/>
                  </a:cubicBezTo>
                  <a:cubicBezTo>
                    <a:pt x="23858" y="16576"/>
                    <a:pt x="30768" y="17600"/>
                    <a:pt x="37307" y="19696"/>
                  </a:cubicBezTo>
                  <a:cubicBezTo>
                    <a:pt x="36805" y="14193"/>
                    <a:pt x="36407" y="8690"/>
                    <a:pt x="36156" y="3166"/>
                  </a:cubicBezTo>
                  <a:lnTo>
                    <a:pt x="36114" y="3166"/>
                  </a:lnTo>
                  <a:cubicBezTo>
                    <a:pt x="30031" y="1040"/>
                    <a:pt x="23567" y="0"/>
                    <a:pt x="171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06550" y="2597325"/>
              <a:ext cx="873075" cy="144325"/>
            </a:xfrm>
            <a:custGeom>
              <a:avLst/>
              <a:gdLst/>
              <a:ahLst/>
              <a:cxnLst/>
              <a:rect l="l" t="t" r="r" b="b"/>
              <a:pathLst>
                <a:path w="34923" h="5773" extrusionOk="0">
                  <a:moveTo>
                    <a:pt x="15898" y="1"/>
                  </a:moveTo>
                  <a:cubicBezTo>
                    <a:pt x="10572" y="1"/>
                    <a:pt x="5244" y="706"/>
                    <a:pt x="126" y="2090"/>
                  </a:cubicBezTo>
                  <a:cubicBezTo>
                    <a:pt x="84" y="2969"/>
                    <a:pt x="43" y="3847"/>
                    <a:pt x="1" y="4747"/>
                  </a:cubicBezTo>
                  <a:cubicBezTo>
                    <a:pt x="5160" y="3341"/>
                    <a:pt x="10540" y="2625"/>
                    <a:pt x="15918" y="2625"/>
                  </a:cubicBezTo>
                  <a:cubicBezTo>
                    <a:pt x="22383" y="2625"/>
                    <a:pt x="28846" y="3659"/>
                    <a:pt x="34922" y="5772"/>
                  </a:cubicBezTo>
                  <a:cubicBezTo>
                    <a:pt x="34880" y="4894"/>
                    <a:pt x="34860" y="4015"/>
                    <a:pt x="34818" y="3136"/>
                  </a:cubicBezTo>
                  <a:cubicBezTo>
                    <a:pt x="28762" y="1030"/>
                    <a:pt x="22332" y="1"/>
                    <a:pt x="15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10225" y="2319025"/>
              <a:ext cx="866775" cy="342600"/>
            </a:xfrm>
            <a:custGeom>
              <a:avLst/>
              <a:gdLst/>
              <a:ahLst/>
              <a:cxnLst/>
              <a:rect l="l" t="t" r="r" b="b"/>
              <a:pathLst>
                <a:path w="34671" h="13704" extrusionOk="0">
                  <a:moveTo>
                    <a:pt x="17787" y="0"/>
                  </a:moveTo>
                  <a:cubicBezTo>
                    <a:pt x="15746" y="0"/>
                    <a:pt x="13709" y="84"/>
                    <a:pt x="11697" y="228"/>
                  </a:cubicBezTo>
                  <a:cubicBezTo>
                    <a:pt x="9228" y="417"/>
                    <a:pt x="6738" y="689"/>
                    <a:pt x="4311" y="1254"/>
                  </a:cubicBezTo>
                  <a:cubicBezTo>
                    <a:pt x="2971" y="1567"/>
                    <a:pt x="1193" y="1923"/>
                    <a:pt x="189" y="2990"/>
                  </a:cubicBezTo>
                  <a:cubicBezTo>
                    <a:pt x="189" y="5899"/>
                    <a:pt x="126" y="8807"/>
                    <a:pt x="21" y="11736"/>
                  </a:cubicBezTo>
                  <a:cubicBezTo>
                    <a:pt x="21" y="12050"/>
                    <a:pt x="0" y="12364"/>
                    <a:pt x="0" y="12678"/>
                  </a:cubicBezTo>
                  <a:cubicBezTo>
                    <a:pt x="5112" y="11303"/>
                    <a:pt x="10435" y="10602"/>
                    <a:pt x="15760" y="10602"/>
                  </a:cubicBezTo>
                  <a:cubicBezTo>
                    <a:pt x="22182" y="10602"/>
                    <a:pt x="28608" y="11621"/>
                    <a:pt x="34671" y="13703"/>
                  </a:cubicBezTo>
                  <a:cubicBezTo>
                    <a:pt x="34545" y="10146"/>
                    <a:pt x="34524" y="6589"/>
                    <a:pt x="34566" y="3011"/>
                  </a:cubicBezTo>
                  <a:cubicBezTo>
                    <a:pt x="32829" y="1756"/>
                    <a:pt x="30528" y="1274"/>
                    <a:pt x="28456" y="898"/>
                  </a:cubicBezTo>
                  <a:cubicBezTo>
                    <a:pt x="24964" y="258"/>
                    <a:pt x="21370" y="0"/>
                    <a:pt x="177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027475" y="1857975"/>
              <a:ext cx="841150" cy="243400"/>
            </a:xfrm>
            <a:custGeom>
              <a:avLst/>
              <a:gdLst/>
              <a:ahLst/>
              <a:cxnLst/>
              <a:rect l="l" t="t" r="r" b="b"/>
              <a:pathLst>
                <a:path w="33646" h="9736" extrusionOk="0">
                  <a:moveTo>
                    <a:pt x="18760" y="0"/>
                  </a:moveTo>
                  <a:cubicBezTo>
                    <a:pt x="15838" y="0"/>
                    <a:pt x="12909" y="301"/>
                    <a:pt x="10023" y="655"/>
                  </a:cubicBezTo>
                  <a:cubicBezTo>
                    <a:pt x="7575" y="969"/>
                    <a:pt x="5085" y="1241"/>
                    <a:pt x="2825" y="2308"/>
                  </a:cubicBezTo>
                  <a:cubicBezTo>
                    <a:pt x="2281" y="2559"/>
                    <a:pt x="1758" y="2852"/>
                    <a:pt x="1235" y="3166"/>
                  </a:cubicBezTo>
                  <a:cubicBezTo>
                    <a:pt x="984" y="3354"/>
                    <a:pt x="210" y="3689"/>
                    <a:pt x="84" y="3919"/>
                  </a:cubicBezTo>
                  <a:cubicBezTo>
                    <a:pt x="1" y="4087"/>
                    <a:pt x="84" y="4505"/>
                    <a:pt x="84" y="4693"/>
                  </a:cubicBezTo>
                  <a:lnTo>
                    <a:pt x="84" y="9694"/>
                  </a:lnTo>
                  <a:cubicBezTo>
                    <a:pt x="3056" y="8983"/>
                    <a:pt x="6152" y="8690"/>
                    <a:pt x="9102" y="8460"/>
                  </a:cubicBezTo>
                  <a:cubicBezTo>
                    <a:pt x="10546" y="8355"/>
                    <a:pt x="11990" y="8271"/>
                    <a:pt x="13434" y="8229"/>
                  </a:cubicBezTo>
                  <a:cubicBezTo>
                    <a:pt x="13476" y="8208"/>
                    <a:pt x="13517" y="8198"/>
                    <a:pt x="13557" y="8198"/>
                  </a:cubicBezTo>
                  <a:cubicBezTo>
                    <a:pt x="13596" y="8198"/>
                    <a:pt x="13632" y="8208"/>
                    <a:pt x="13664" y="8229"/>
                  </a:cubicBezTo>
                  <a:cubicBezTo>
                    <a:pt x="14731" y="8198"/>
                    <a:pt x="15798" y="8182"/>
                    <a:pt x="16863" y="8182"/>
                  </a:cubicBezTo>
                  <a:cubicBezTo>
                    <a:pt x="17927" y="8182"/>
                    <a:pt x="18989" y="8198"/>
                    <a:pt x="20046" y="8229"/>
                  </a:cubicBezTo>
                  <a:cubicBezTo>
                    <a:pt x="20093" y="8211"/>
                    <a:pt x="20144" y="8200"/>
                    <a:pt x="20194" y="8200"/>
                  </a:cubicBezTo>
                  <a:cubicBezTo>
                    <a:pt x="20255" y="8200"/>
                    <a:pt x="20313" y="8216"/>
                    <a:pt x="20359" y="8250"/>
                  </a:cubicBezTo>
                  <a:cubicBezTo>
                    <a:pt x="22410" y="8334"/>
                    <a:pt x="24460" y="8481"/>
                    <a:pt x="26490" y="8690"/>
                  </a:cubicBezTo>
                  <a:cubicBezTo>
                    <a:pt x="28750" y="8920"/>
                    <a:pt x="31177" y="9192"/>
                    <a:pt x="33520" y="9736"/>
                  </a:cubicBezTo>
                  <a:lnTo>
                    <a:pt x="33520" y="7413"/>
                  </a:lnTo>
                  <a:cubicBezTo>
                    <a:pt x="33520" y="7058"/>
                    <a:pt x="33562" y="6660"/>
                    <a:pt x="33583" y="6221"/>
                  </a:cubicBezTo>
                  <a:lnTo>
                    <a:pt x="33583" y="6221"/>
                  </a:lnTo>
                  <a:cubicBezTo>
                    <a:pt x="33562" y="6228"/>
                    <a:pt x="33539" y="6232"/>
                    <a:pt x="33515" y="6232"/>
                  </a:cubicBezTo>
                  <a:cubicBezTo>
                    <a:pt x="33467" y="6232"/>
                    <a:pt x="33416" y="6214"/>
                    <a:pt x="33374" y="6158"/>
                  </a:cubicBezTo>
                  <a:cubicBezTo>
                    <a:pt x="31972" y="4882"/>
                    <a:pt x="30152" y="4526"/>
                    <a:pt x="28331" y="4212"/>
                  </a:cubicBezTo>
                  <a:cubicBezTo>
                    <a:pt x="28036" y="4153"/>
                    <a:pt x="28130" y="3705"/>
                    <a:pt x="28421" y="3705"/>
                  </a:cubicBezTo>
                  <a:cubicBezTo>
                    <a:pt x="28439" y="3705"/>
                    <a:pt x="28458" y="3706"/>
                    <a:pt x="28478" y="3710"/>
                  </a:cubicBezTo>
                  <a:cubicBezTo>
                    <a:pt x="30340" y="4024"/>
                    <a:pt x="32181" y="4421"/>
                    <a:pt x="33625" y="5698"/>
                  </a:cubicBezTo>
                  <a:cubicBezTo>
                    <a:pt x="33646" y="5133"/>
                    <a:pt x="33646" y="4589"/>
                    <a:pt x="33520" y="4149"/>
                  </a:cubicBezTo>
                  <a:cubicBezTo>
                    <a:pt x="33395" y="3710"/>
                    <a:pt x="32809" y="3522"/>
                    <a:pt x="32328" y="3250"/>
                  </a:cubicBezTo>
                  <a:cubicBezTo>
                    <a:pt x="31407" y="2706"/>
                    <a:pt x="30424" y="2224"/>
                    <a:pt x="29419" y="1827"/>
                  </a:cubicBezTo>
                  <a:cubicBezTo>
                    <a:pt x="27494" y="1074"/>
                    <a:pt x="25486" y="571"/>
                    <a:pt x="23456" y="299"/>
                  </a:cubicBezTo>
                  <a:cubicBezTo>
                    <a:pt x="21898" y="87"/>
                    <a:pt x="20330" y="0"/>
                    <a:pt x="187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073500" y="1551875"/>
              <a:ext cx="761125" cy="369575"/>
            </a:xfrm>
            <a:custGeom>
              <a:avLst/>
              <a:gdLst/>
              <a:ahLst/>
              <a:cxnLst/>
              <a:rect l="l" t="t" r="r" b="b"/>
              <a:pathLst>
                <a:path w="30445" h="14783" extrusionOk="0">
                  <a:moveTo>
                    <a:pt x="16428" y="1117"/>
                  </a:moveTo>
                  <a:cubicBezTo>
                    <a:pt x="17906" y="1117"/>
                    <a:pt x="19273" y="1782"/>
                    <a:pt x="19920" y="3400"/>
                  </a:cubicBezTo>
                  <a:cubicBezTo>
                    <a:pt x="20757" y="5429"/>
                    <a:pt x="20109" y="8024"/>
                    <a:pt x="18309" y="9279"/>
                  </a:cubicBezTo>
                  <a:cubicBezTo>
                    <a:pt x="17535" y="9818"/>
                    <a:pt x="16627" y="10079"/>
                    <a:pt x="15728" y="10079"/>
                  </a:cubicBezTo>
                  <a:cubicBezTo>
                    <a:pt x="14148" y="10079"/>
                    <a:pt x="12598" y="9272"/>
                    <a:pt x="11865" y="7752"/>
                  </a:cubicBezTo>
                  <a:cubicBezTo>
                    <a:pt x="10839" y="5597"/>
                    <a:pt x="11739" y="3023"/>
                    <a:pt x="13706" y="1810"/>
                  </a:cubicBezTo>
                  <a:cubicBezTo>
                    <a:pt x="14560" y="1370"/>
                    <a:pt x="15515" y="1117"/>
                    <a:pt x="16428" y="1117"/>
                  </a:cubicBezTo>
                  <a:close/>
                  <a:moveTo>
                    <a:pt x="15801" y="0"/>
                  </a:moveTo>
                  <a:cubicBezTo>
                    <a:pt x="10503" y="0"/>
                    <a:pt x="5203" y="598"/>
                    <a:pt x="1" y="1789"/>
                  </a:cubicBezTo>
                  <a:cubicBezTo>
                    <a:pt x="524" y="5973"/>
                    <a:pt x="963" y="10200"/>
                    <a:pt x="168" y="14385"/>
                  </a:cubicBezTo>
                  <a:cubicBezTo>
                    <a:pt x="691" y="14092"/>
                    <a:pt x="1235" y="13841"/>
                    <a:pt x="1800" y="13631"/>
                  </a:cubicBezTo>
                  <a:cubicBezTo>
                    <a:pt x="3997" y="12815"/>
                    <a:pt x="6383" y="12606"/>
                    <a:pt x="8684" y="12334"/>
                  </a:cubicBezTo>
                  <a:cubicBezTo>
                    <a:pt x="11411" y="11996"/>
                    <a:pt x="14170" y="11730"/>
                    <a:pt x="16922" y="11730"/>
                  </a:cubicBezTo>
                  <a:cubicBezTo>
                    <a:pt x="19111" y="11730"/>
                    <a:pt x="21296" y="11898"/>
                    <a:pt x="23456" y="12334"/>
                  </a:cubicBezTo>
                  <a:cubicBezTo>
                    <a:pt x="25507" y="12732"/>
                    <a:pt x="27516" y="13380"/>
                    <a:pt x="29399" y="14301"/>
                  </a:cubicBezTo>
                  <a:cubicBezTo>
                    <a:pt x="29671" y="14447"/>
                    <a:pt x="30047" y="14594"/>
                    <a:pt x="30445" y="14782"/>
                  </a:cubicBezTo>
                  <a:cubicBezTo>
                    <a:pt x="29441" y="10409"/>
                    <a:pt x="29378" y="5952"/>
                    <a:pt x="29985" y="1517"/>
                  </a:cubicBezTo>
                  <a:cubicBezTo>
                    <a:pt x="29985" y="1496"/>
                    <a:pt x="30005" y="1475"/>
                    <a:pt x="30005" y="1454"/>
                  </a:cubicBezTo>
                  <a:cubicBezTo>
                    <a:pt x="25321" y="483"/>
                    <a:pt x="20562" y="0"/>
                    <a:pt x="158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685000" y="2087225"/>
              <a:ext cx="123475" cy="182600"/>
            </a:xfrm>
            <a:custGeom>
              <a:avLst/>
              <a:gdLst/>
              <a:ahLst/>
              <a:cxnLst/>
              <a:rect l="l" t="t" r="r" b="b"/>
              <a:pathLst>
                <a:path w="4939" h="7304" extrusionOk="0">
                  <a:moveTo>
                    <a:pt x="1" y="1"/>
                  </a:moveTo>
                  <a:lnTo>
                    <a:pt x="1" y="6634"/>
                  </a:lnTo>
                  <a:cubicBezTo>
                    <a:pt x="1633" y="6801"/>
                    <a:pt x="3286" y="7010"/>
                    <a:pt x="4918" y="7303"/>
                  </a:cubicBezTo>
                  <a:lnTo>
                    <a:pt x="4918" y="733"/>
                  </a:lnTo>
                  <a:cubicBezTo>
                    <a:pt x="4918" y="712"/>
                    <a:pt x="4918" y="691"/>
                    <a:pt x="4939" y="650"/>
                  </a:cubicBezTo>
                  <a:cubicBezTo>
                    <a:pt x="3307" y="357"/>
                    <a:pt x="1633" y="168"/>
                    <a:pt x="1" y="1"/>
                  </a:cubicBez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054150" y="1170250"/>
              <a:ext cx="811350" cy="417450"/>
            </a:xfrm>
            <a:custGeom>
              <a:avLst/>
              <a:gdLst/>
              <a:ahLst/>
              <a:cxnLst/>
              <a:rect l="l" t="t" r="r" b="b"/>
              <a:pathLst>
                <a:path w="32454" h="16698" extrusionOk="0">
                  <a:moveTo>
                    <a:pt x="15861" y="1"/>
                  </a:moveTo>
                  <a:cubicBezTo>
                    <a:pt x="14061" y="64"/>
                    <a:pt x="12325" y="1905"/>
                    <a:pt x="11132" y="3056"/>
                  </a:cubicBezTo>
                  <a:cubicBezTo>
                    <a:pt x="9270" y="4834"/>
                    <a:pt x="7596" y="6822"/>
                    <a:pt x="5943" y="8831"/>
                  </a:cubicBezTo>
                  <a:cubicBezTo>
                    <a:pt x="4290" y="10860"/>
                    <a:pt x="2679" y="12974"/>
                    <a:pt x="1131" y="15108"/>
                  </a:cubicBezTo>
                  <a:cubicBezTo>
                    <a:pt x="5166" y="14040"/>
                    <a:pt x="9327" y="13317"/>
                    <a:pt x="13505" y="13317"/>
                  </a:cubicBezTo>
                  <a:cubicBezTo>
                    <a:pt x="14157" y="13317"/>
                    <a:pt x="14810" y="13334"/>
                    <a:pt x="15463" y="13371"/>
                  </a:cubicBezTo>
                  <a:cubicBezTo>
                    <a:pt x="15792" y="13392"/>
                    <a:pt x="15798" y="13895"/>
                    <a:pt x="15483" y="13895"/>
                  </a:cubicBezTo>
                  <a:cubicBezTo>
                    <a:pt x="15476" y="13895"/>
                    <a:pt x="15470" y="13895"/>
                    <a:pt x="15463" y="13894"/>
                  </a:cubicBezTo>
                  <a:cubicBezTo>
                    <a:pt x="14801" y="13855"/>
                    <a:pt x="14138" y="13837"/>
                    <a:pt x="13475" y="13837"/>
                  </a:cubicBezTo>
                  <a:cubicBezTo>
                    <a:pt x="9140" y="13837"/>
                    <a:pt x="4824" y="14634"/>
                    <a:pt x="649" y="15777"/>
                  </a:cubicBezTo>
                  <a:cubicBezTo>
                    <a:pt x="440" y="16091"/>
                    <a:pt x="231" y="16384"/>
                    <a:pt x="1" y="16698"/>
                  </a:cubicBezTo>
                  <a:cubicBezTo>
                    <a:pt x="5448" y="15395"/>
                    <a:pt x="11011" y="14746"/>
                    <a:pt x="16570" y="14746"/>
                  </a:cubicBezTo>
                  <a:cubicBezTo>
                    <a:pt x="21901" y="14746"/>
                    <a:pt x="27230" y="15342"/>
                    <a:pt x="32453" y="16531"/>
                  </a:cubicBezTo>
                  <a:cubicBezTo>
                    <a:pt x="30424" y="13873"/>
                    <a:pt x="28310" y="11258"/>
                    <a:pt x="26113" y="8747"/>
                  </a:cubicBezTo>
                  <a:cubicBezTo>
                    <a:pt x="24356" y="6717"/>
                    <a:pt x="22536" y="4730"/>
                    <a:pt x="20569" y="2930"/>
                  </a:cubicBezTo>
                  <a:cubicBezTo>
                    <a:pt x="19355" y="1842"/>
                    <a:pt x="17619" y="64"/>
                    <a:pt x="15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38550" y="2077825"/>
              <a:ext cx="133400" cy="173675"/>
            </a:xfrm>
            <a:custGeom>
              <a:avLst/>
              <a:gdLst/>
              <a:ahLst/>
              <a:cxnLst/>
              <a:rect l="l" t="t" r="r" b="b"/>
              <a:pathLst>
                <a:path w="5336" h="6947" extrusionOk="0">
                  <a:moveTo>
                    <a:pt x="21" y="0"/>
                  </a:moveTo>
                  <a:lnTo>
                    <a:pt x="21" y="6570"/>
                  </a:lnTo>
                  <a:cubicBezTo>
                    <a:pt x="21" y="6570"/>
                    <a:pt x="0" y="6570"/>
                    <a:pt x="0" y="6591"/>
                  </a:cubicBezTo>
                  <a:cubicBezTo>
                    <a:pt x="1172" y="6633"/>
                    <a:pt x="2323" y="6717"/>
                    <a:pt x="3452" y="6801"/>
                  </a:cubicBezTo>
                  <a:cubicBezTo>
                    <a:pt x="4080" y="6842"/>
                    <a:pt x="4708" y="6905"/>
                    <a:pt x="5336" y="6947"/>
                  </a:cubicBezTo>
                  <a:lnTo>
                    <a:pt x="5336" y="335"/>
                  </a:lnTo>
                  <a:cubicBezTo>
                    <a:pt x="4708" y="293"/>
                    <a:pt x="4080" y="231"/>
                    <a:pt x="3452" y="189"/>
                  </a:cubicBezTo>
                  <a:cubicBezTo>
                    <a:pt x="2323" y="105"/>
                    <a:pt x="1172" y="42"/>
                    <a:pt x="21" y="0"/>
                  </a:cubicBez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12050" y="4735775"/>
              <a:ext cx="313350" cy="405800"/>
            </a:xfrm>
            <a:custGeom>
              <a:avLst/>
              <a:gdLst/>
              <a:ahLst/>
              <a:cxnLst/>
              <a:rect l="l" t="t" r="r" b="b"/>
              <a:pathLst>
                <a:path w="12534" h="16232" extrusionOk="0">
                  <a:moveTo>
                    <a:pt x="6406" y="1"/>
                  </a:moveTo>
                  <a:cubicBezTo>
                    <a:pt x="6268" y="1"/>
                    <a:pt x="6128" y="6"/>
                    <a:pt x="5984" y="16"/>
                  </a:cubicBezTo>
                  <a:cubicBezTo>
                    <a:pt x="3766" y="184"/>
                    <a:pt x="2051" y="1920"/>
                    <a:pt x="1130" y="3824"/>
                  </a:cubicBezTo>
                  <a:cubicBezTo>
                    <a:pt x="272" y="5624"/>
                    <a:pt x="209" y="7486"/>
                    <a:pt x="168" y="9432"/>
                  </a:cubicBezTo>
                  <a:cubicBezTo>
                    <a:pt x="126" y="11712"/>
                    <a:pt x="63" y="13972"/>
                    <a:pt x="0" y="16232"/>
                  </a:cubicBezTo>
                  <a:lnTo>
                    <a:pt x="12533" y="16232"/>
                  </a:lnTo>
                  <a:cubicBezTo>
                    <a:pt x="12533" y="13972"/>
                    <a:pt x="12533" y="11692"/>
                    <a:pt x="12492" y="9411"/>
                  </a:cubicBezTo>
                  <a:cubicBezTo>
                    <a:pt x="12390" y="5712"/>
                    <a:pt x="11045" y="1"/>
                    <a:pt x="6406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5344475" y="1579800"/>
              <a:ext cx="247975" cy="224050"/>
            </a:xfrm>
            <a:custGeom>
              <a:avLst/>
              <a:gdLst/>
              <a:ahLst/>
              <a:cxnLst/>
              <a:rect l="l" t="t" r="r" b="b"/>
              <a:pathLst>
                <a:path w="9919" h="8962" extrusionOk="0">
                  <a:moveTo>
                    <a:pt x="5552" y="516"/>
                  </a:moveTo>
                  <a:cubicBezTo>
                    <a:pt x="6931" y="516"/>
                    <a:pt x="8189" y="1171"/>
                    <a:pt x="8705" y="2743"/>
                  </a:cubicBezTo>
                  <a:cubicBezTo>
                    <a:pt x="9270" y="4480"/>
                    <a:pt x="8726" y="6635"/>
                    <a:pt x="7198" y="7723"/>
                  </a:cubicBezTo>
                  <a:cubicBezTo>
                    <a:pt x="6510" y="8212"/>
                    <a:pt x="5694" y="8450"/>
                    <a:pt x="4888" y="8450"/>
                  </a:cubicBezTo>
                  <a:cubicBezTo>
                    <a:pt x="3485" y="8450"/>
                    <a:pt x="2110" y="7731"/>
                    <a:pt x="1486" y="6363"/>
                  </a:cubicBezTo>
                  <a:cubicBezTo>
                    <a:pt x="607" y="4480"/>
                    <a:pt x="1402" y="2220"/>
                    <a:pt x="3139" y="1132"/>
                  </a:cubicBezTo>
                  <a:cubicBezTo>
                    <a:pt x="3902" y="739"/>
                    <a:pt x="4748" y="516"/>
                    <a:pt x="5552" y="516"/>
                  </a:cubicBezTo>
                  <a:close/>
                  <a:moveTo>
                    <a:pt x="5589" y="0"/>
                  </a:moveTo>
                  <a:cubicBezTo>
                    <a:pt x="4676" y="0"/>
                    <a:pt x="3721" y="253"/>
                    <a:pt x="2867" y="693"/>
                  </a:cubicBezTo>
                  <a:cubicBezTo>
                    <a:pt x="900" y="1906"/>
                    <a:pt x="0" y="4480"/>
                    <a:pt x="1026" y="6635"/>
                  </a:cubicBezTo>
                  <a:cubicBezTo>
                    <a:pt x="1759" y="8155"/>
                    <a:pt x="3309" y="8962"/>
                    <a:pt x="4889" y="8962"/>
                  </a:cubicBezTo>
                  <a:cubicBezTo>
                    <a:pt x="5788" y="8962"/>
                    <a:pt x="6696" y="8701"/>
                    <a:pt x="7470" y="8162"/>
                  </a:cubicBezTo>
                  <a:cubicBezTo>
                    <a:pt x="9270" y="6907"/>
                    <a:pt x="9918" y="4312"/>
                    <a:pt x="9081" y="2283"/>
                  </a:cubicBezTo>
                  <a:cubicBezTo>
                    <a:pt x="8434" y="665"/>
                    <a:pt x="7067" y="0"/>
                    <a:pt x="55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5359650" y="1592700"/>
              <a:ext cx="216575" cy="198350"/>
            </a:xfrm>
            <a:custGeom>
              <a:avLst/>
              <a:gdLst/>
              <a:ahLst/>
              <a:cxnLst/>
              <a:rect l="l" t="t" r="r" b="b"/>
              <a:pathLst>
                <a:path w="8663" h="7934" extrusionOk="0">
                  <a:moveTo>
                    <a:pt x="6296" y="2052"/>
                  </a:moveTo>
                  <a:cubicBezTo>
                    <a:pt x="6549" y="2052"/>
                    <a:pt x="6716" y="2411"/>
                    <a:pt x="6445" y="2520"/>
                  </a:cubicBezTo>
                  <a:cubicBezTo>
                    <a:pt x="5336" y="3001"/>
                    <a:pt x="4248" y="3524"/>
                    <a:pt x="3181" y="4068"/>
                  </a:cubicBezTo>
                  <a:cubicBezTo>
                    <a:pt x="3137" y="4089"/>
                    <a:pt x="3094" y="4098"/>
                    <a:pt x="3055" y="4098"/>
                  </a:cubicBezTo>
                  <a:cubicBezTo>
                    <a:pt x="2807" y="4098"/>
                    <a:pt x="2656" y="3752"/>
                    <a:pt x="2909" y="3608"/>
                  </a:cubicBezTo>
                  <a:cubicBezTo>
                    <a:pt x="3976" y="3064"/>
                    <a:pt x="5064" y="2541"/>
                    <a:pt x="6173" y="2081"/>
                  </a:cubicBezTo>
                  <a:cubicBezTo>
                    <a:pt x="6215" y="2061"/>
                    <a:pt x="6257" y="2052"/>
                    <a:pt x="6296" y="2052"/>
                  </a:cubicBezTo>
                  <a:close/>
                  <a:moveTo>
                    <a:pt x="6617" y="3196"/>
                  </a:moveTo>
                  <a:cubicBezTo>
                    <a:pt x="6883" y="3196"/>
                    <a:pt x="6959" y="3618"/>
                    <a:pt x="6675" y="3713"/>
                  </a:cubicBezTo>
                  <a:cubicBezTo>
                    <a:pt x="5922" y="4006"/>
                    <a:pt x="5189" y="4340"/>
                    <a:pt x="4457" y="4696"/>
                  </a:cubicBezTo>
                  <a:cubicBezTo>
                    <a:pt x="4413" y="4721"/>
                    <a:pt x="4369" y="4732"/>
                    <a:pt x="4328" y="4732"/>
                  </a:cubicBezTo>
                  <a:cubicBezTo>
                    <a:pt x="4095" y="4732"/>
                    <a:pt x="3939" y="4381"/>
                    <a:pt x="4206" y="4257"/>
                  </a:cubicBezTo>
                  <a:cubicBezTo>
                    <a:pt x="4959" y="3859"/>
                    <a:pt x="5733" y="3524"/>
                    <a:pt x="6528" y="3210"/>
                  </a:cubicBezTo>
                  <a:cubicBezTo>
                    <a:pt x="6560" y="3201"/>
                    <a:pt x="6589" y="3196"/>
                    <a:pt x="6617" y="3196"/>
                  </a:cubicBezTo>
                  <a:close/>
                  <a:moveTo>
                    <a:pt x="4945" y="0"/>
                  </a:moveTo>
                  <a:cubicBezTo>
                    <a:pt x="4141" y="0"/>
                    <a:pt x="3295" y="223"/>
                    <a:pt x="2532" y="616"/>
                  </a:cubicBezTo>
                  <a:cubicBezTo>
                    <a:pt x="795" y="1704"/>
                    <a:pt x="0" y="3964"/>
                    <a:pt x="879" y="5847"/>
                  </a:cubicBezTo>
                  <a:cubicBezTo>
                    <a:pt x="1503" y="7215"/>
                    <a:pt x="2878" y="7934"/>
                    <a:pt x="4281" y="7934"/>
                  </a:cubicBezTo>
                  <a:cubicBezTo>
                    <a:pt x="5087" y="7934"/>
                    <a:pt x="5903" y="7696"/>
                    <a:pt x="6591" y="7207"/>
                  </a:cubicBezTo>
                  <a:cubicBezTo>
                    <a:pt x="8119" y="6119"/>
                    <a:pt x="8663" y="3964"/>
                    <a:pt x="8098" y="2227"/>
                  </a:cubicBezTo>
                  <a:cubicBezTo>
                    <a:pt x="7582" y="655"/>
                    <a:pt x="6324" y="0"/>
                    <a:pt x="4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458125" y="1672600"/>
              <a:ext cx="75525" cy="38425"/>
            </a:xfrm>
            <a:custGeom>
              <a:avLst/>
              <a:gdLst/>
              <a:ahLst/>
              <a:cxnLst/>
              <a:rect l="l" t="t" r="r" b="b"/>
              <a:pathLst>
                <a:path w="3021" h="1537" extrusionOk="0">
                  <a:moveTo>
                    <a:pt x="2678" y="0"/>
                  </a:moveTo>
                  <a:cubicBezTo>
                    <a:pt x="2650" y="0"/>
                    <a:pt x="2621" y="5"/>
                    <a:pt x="2589" y="14"/>
                  </a:cubicBezTo>
                  <a:cubicBezTo>
                    <a:pt x="1794" y="328"/>
                    <a:pt x="1020" y="663"/>
                    <a:pt x="267" y="1061"/>
                  </a:cubicBezTo>
                  <a:cubicBezTo>
                    <a:pt x="0" y="1185"/>
                    <a:pt x="156" y="1536"/>
                    <a:pt x="389" y="1536"/>
                  </a:cubicBezTo>
                  <a:cubicBezTo>
                    <a:pt x="430" y="1536"/>
                    <a:pt x="474" y="1525"/>
                    <a:pt x="518" y="1500"/>
                  </a:cubicBezTo>
                  <a:cubicBezTo>
                    <a:pt x="1250" y="1144"/>
                    <a:pt x="1983" y="810"/>
                    <a:pt x="2736" y="517"/>
                  </a:cubicBezTo>
                  <a:cubicBezTo>
                    <a:pt x="3020" y="422"/>
                    <a:pt x="2944" y="0"/>
                    <a:pt x="26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372725" y="2075575"/>
              <a:ext cx="153275" cy="166525"/>
            </a:xfrm>
            <a:custGeom>
              <a:avLst/>
              <a:gdLst/>
              <a:ahLst/>
              <a:cxnLst/>
              <a:rect l="l" t="t" r="r" b="b"/>
              <a:pathLst>
                <a:path w="6131" h="6661" extrusionOk="0">
                  <a:moveTo>
                    <a:pt x="2541" y="0"/>
                  </a:moveTo>
                  <a:cubicBezTo>
                    <a:pt x="1695" y="0"/>
                    <a:pt x="850" y="10"/>
                    <a:pt x="0" y="28"/>
                  </a:cubicBezTo>
                  <a:lnTo>
                    <a:pt x="0" y="6577"/>
                  </a:lnTo>
                  <a:cubicBezTo>
                    <a:pt x="550" y="6565"/>
                    <a:pt x="1099" y="6560"/>
                    <a:pt x="1648" y="6560"/>
                  </a:cubicBezTo>
                  <a:cubicBezTo>
                    <a:pt x="3148" y="6560"/>
                    <a:pt x="4645" y="6599"/>
                    <a:pt x="6131" y="6660"/>
                  </a:cubicBezTo>
                  <a:lnTo>
                    <a:pt x="6131" y="69"/>
                  </a:lnTo>
                  <a:cubicBezTo>
                    <a:pt x="4930" y="20"/>
                    <a:pt x="3736" y="0"/>
                    <a:pt x="2541" y="0"/>
                  </a:cubicBez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426050" y="1644000"/>
              <a:ext cx="101525" cy="51150"/>
            </a:xfrm>
            <a:custGeom>
              <a:avLst/>
              <a:gdLst/>
              <a:ahLst/>
              <a:cxnLst/>
              <a:rect l="l" t="t" r="r" b="b"/>
              <a:pathLst>
                <a:path w="4061" h="2046" extrusionOk="0">
                  <a:moveTo>
                    <a:pt x="3640" y="0"/>
                  </a:moveTo>
                  <a:cubicBezTo>
                    <a:pt x="3601" y="0"/>
                    <a:pt x="3559" y="9"/>
                    <a:pt x="3517" y="29"/>
                  </a:cubicBezTo>
                  <a:cubicBezTo>
                    <a:pt x="2408" y="489"/>
                    <a:pt x="1320" y="1012"/>
                    <a:pt x="253" y="1556"/>
                  </a:cubicBezTo>
                  <a:cubicBezTo>
                    <a:pt x="0" y="1700"/>
                    <a:pt x="151" y="2046"/>
                    <a:pt x="399" y="2046"/>
                  </a:cubicBezTo>
                  <a:cubicBezTo>
                    <a:pt x="438" y="2046"/>
                    <a:pt x="481" y="2037"/>
                    <a:pt x="525" y="2016"/>
                  </a:cubicBezTo>
                  <a:cubicBezTo>
                    <a:pt x="1592" y="1472"/>
                    <a:pt x="2680" y="949"/>
                    <a:pt x="3789" y="468"/>
                  </a:cubicBezTo>
                  <a:cubicBezTo>
                    <a:pt x="4060" y="359"/>
                    <a:pt x="3893" y="0"/>
                    <a:pt x="36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219450" y="2076775"/>
              <a:ext cx="140225" cy="172125"/>
            </a:xfrm>
            <a:custGeom>
              <a:avLst/>
              <a:gdLst/>
              <a:ahLst/>
              <a:cxnLst/>
              <a:rect l="l" t="t" r="r" b="b"/>
              <a:pathLst>
                <a:path w="5609" h="6885" extrusionOk="0">
                  <a:moveTo>
                    <a:pt x="5608" y="1"/>
                  </a:moveTo>
                  <a:cubicBezTo>
                    <a:pt x="3767" y="63"/>
                    <a:pt x="1905" y="189"/>
                    <a:pt x="63" y="356"/>
                  </a:cubicBezTo>
                  <a:lnTo>
                    <a:pt x="1" y="356"/>
                  </a:lnTo>
                  <a:lnTo>
                    <a:pt x="1" y="6884"/>
                  </a:lnTo>
                  <a:cubicBezTo>
                    <a:pt x="1863" y="6696"/>
                    <a:pt x="3746" y="6591"/>
                    <a:pt x="5608" y="6550"/>
                  </a:cubicBezTo>
                  <a:lnTo>
                    <a:pt x="5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065675" y="2086725"/>
              <a:ext cx="140725" cy="185700"/>
            </a:xfrm>
            <a:custGeom>
              <a:avLst/>
              <a:gdLst/>
              <a:ahLst/>
              <a:cxnLst/>
              <a:rect l="l" t="t" r="r" b="b"/>
              <a:pathLst>
                <a:path w="5629" h="7428" extrusionOk="0">
                  <a:moveTo>
                    <a:pt x="5629" y="0"/>
                  </a:moveTo>
                  <a:cubicBezTo>
                    <a:pt x="3808" y="188"/>
                    <a:pt x="1883" y="398"/>
                    <a:pt x="0" y="753"/>
                  </a:cubicBezTo>
                  <a:lnTo>
                    <a:pt x="21" y="753"/>
                  </a:lnTo>
                  <a:lnTo>
                    <a:pt x="21" y="7428"/>
                  </a:lnTo>
                  <a:cubicBezTo>
                    <a:pt x="1862" y="7030"/>
                    <a:pt x="3745" y="6758"/>
                    <a:pt x="5629" y="6549"/>
                  </a:cubicBezTo>
                  <a:lnTo>
                    <a:pt x="5629" y="0"/>
                  </a:ln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932275" y="2108150"/>
              <a:ext cx="120850" cy="200900"/>
            </a:xfrm>
            <a:custGeom>
              <a:avLst/>
              <a:gdLst/>
              <a:ahLst/>
              <a:cxnLst/>
              <a:rect l="l" t="t" r="r" b="b"/>
              <a:pathLst>
                <a:path w="4834" h="8036" extrusionOk="0">
                  <a:moveTo>
                    <a:pt x="4834" y="1"/>
                  </a:moveTo>
                  <a:cubicBezTo>
                    <a:pt x="3139" y="336"/>
                    <a:pt x="1507" y="817"/>
                    <a:pt x="1" y="1528"/>
                  </a:cubicBezTo>
                  <a:lnTo>
                    <a:pt x="1" y="8036"/>
                  </a:lnTo>
                  <a:cubicBezTo>
                    <a:pt x="1277" y="7513"/>
                    <a:pt x="2679" y="7178"/>
                    <a:pt x="3871" y="6885"/>
                  </a:cubicBezTo>
                  <a:cubicBezTo>
                    <a:pt x="4185" y="6822"/>
                    <a:pt x="4499" y="6738"/>
                    <a:pt x="4834" y="6676"/>
                  </a:cubicBezTo>
                  <a:lnTo>
                    <a:pt x="4834" y="1"/>
                  </a:ln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862700" y="2153150"/>
              <a:ext cx="56525" cy="198275"/>
            </a:xfrm>
            <a:custGeom>
              <a:avLst/>
              <a:gdLst/>
              <a:ahLst/>
              <a:cxnLst/>
              <a:rect l="l" t="t" r="r" b="b"/>
              <a:pathLst>
                <a:path w="2261" h="7931" extrusionOk="0">
                  <a:moveTo>
                    <a:pt x="2261" y="0"/>
                  </a:moveTo>
                  <a:cubicBezTo>
                    <a:pt x="2135" y="63"/>
                    <a:pt x="2030" y="105"/>
                    <a:pt x="1905" y="168"/>
                  </a:cubicBezTo>
                  <a:cubicBezTo>
                    <a:pt x="1361" y="482"/>
                    <a:pt x="712" y="837"/>
                    <a:pt x="336" y="1339"/>
                  </a:cubicBezTo>
                  <a:cubicBezTo>
                    <a:pt x="1" y="1800"/>
                    <a:pt x="126" y="2469"/>
                    <a:pt x="126" y="3097"/>
                  </a:cubicBezTo>
                  <a:lnTo>
                    <a:pt x="126" y="7930"/>
                  </a:lnTo>
                  <a:cubicBezTo>
                    <a:pt x="733" y="7345"/>
                    <a:pt x="1465" y="6863"/>
                    <a:pt x="2261" y="6487"/>
                  </a:cubicBezTo>
                  <a:lnTo>
                    <a:pt x="2261" y="0"/>
                  </a:ln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" name="Google Shape;100;p3"/>
          <p:cNvSpPr/>
          <p:nvPr/>
        </p:nvSpPr>
        <p:spPr>
          <a:xfrm>
            <a:off x="9943356" y="2971101"/>
            <a:ext cx="2265809" cy="1794457"/>
          </a:xfrm>
          <a:custGeom>
            <a:avLst/>
            <a:gdLst/>
            <a:ahLst/>
            <a:cxnLst/>
            <a:rect l="l" t="t" r="r" b="b"/>
            <a:pathLst>
              <a:path w="40730" h="32257" extrusionOk="0">
                <a:moveTo>
                  <a:pt x="36994" y="67"/>
                </a:moveTo>
                <a:cubicBezTo>
                  <a:pt x="34692" y="234"/>
                  <a:pt x="32658" y="1168"/>
                  <a:pt x="31056" y="2569"/>
                </a:cubicBezTo>
                <a:cubicBezTo>
                  <a:pt x="29555" y="3869"/>
                  <a:pt x="28455" y="5637"/>
                  <a:pt x="27921" y="7605"/>
                </a:cubicBezTo>
                <a:cubicBezTo>
                  <a:pt x="27721" y="8439"/>
                  <a:pt x="27621" y="9273"/>
                  <a:pt x="27621" y="10141"/>
                </a:cubicBezTo>
                <a:cubicBezTo>
                  <a:pt x="25019" y="10141"/>
                  <a:pt x="22617" y="11108"/>
                  <a:pt x="20816" y="12742"/>
                </a:cubicBezTo>
                <a:cubicBezTo>
                  <a:pt x="19415" y="12009"/>
                  <a:pt x="17814" y="11575"/>
                  <a:pt x="16079" y="11575"/>
                </a:cubicBezTo>
                <a:cubicBezTo>
                  <a:pt x="13844" y="11575"/>
                  <a:pt x="11743" y="12309"/>
                  <a:pt x="10075" y="13543"/>
                </a:cubicBezTo>
                <a:cubicBezTo>
                  <a:pt x="7606" y="15411"/>
                  <a:pt x="6005" y="18346"/>
                  <a:pt x="6005" y="21649"/>
                </a:cubicBezTo>
                <a:lnTo>
                  <a:pt x="6005" y="21716"/>
                </a:lnTo>
                <a:cubicBezTo>
                  <a:pt x="2603" y="22216"/>
                  <a:pt x="1" y="25151"/>
                  <a:pt x="1" y="28687"/>
                </a:cubicBezTo>
                <a:cubicBezTo>
                  <a:pt x="1" y="29121"/>
                  <a:pt x="34" y="29588"/>
                  <a:pt x="134" y="30022"/>
                </a:cubicBezTo>
                <a:cubicBezTo>
                  <a:pt x="268" y="30822"/>
                  <a:pt x="568" y="31556"/>
                  <a:pt x="968" y="32256"/>
                </a:cubicBezTo>
                <a:lnTo>
                  <a:pt x="2002" y="32256"/>
                </a:lnTo>
                <a:lnTo>
                  <a:pt x="13110" y="32256"/>
                </a:lnTo>
                <a:lnTo>
                  <a:pt x="31824" y="32256"/>
                </a:lnTo>
                <a:lnTo>
                  <a:pt x="40730" y="32256"/>
                </a:lnTo>
                <a:lnTo>
                  <a:pt x="40730" y="534"/>
                </a:lnTo>
                <a:cubicBezTo>
                  <a:pt x="39562" y="167"/>
                  <a:pt x="38295" y="0"/>
                  <a:pt x="36994" y="6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3"/>
          <p:cNvSpPr/>
          <p:nvPr/>
        </p:nvSpPr>
        <p:spPr>
          <a:xfrm>
            <a:off x="9944700" y="2804501"/>
            <a:ext cx="336933" cy="113433"/>
          </a:xfrm>
          <a:custGeom>
            <a:avLst/>
            <a:gdLst/>
            <a:ahLst/>
            <a:cxnLst/>
            <a:rect l="l" t="t" r="r" b="b"/>
            <a:pathLst>
              <a:path w="10108" h="3403" extrusionOk="0">
                <a:moveTo>
                  <a:pt x="7172" y="0"/>
                </a:moveTo>
                <a:cubicBezTo>
                  <a:pt x="7005" y="0"/>
                  <a:pt x="6872" y="34"/>
                  <a:pt x="6705" y="34"/>
                </a:cubicBezTo>
                <a:cubicBezTo>
                  <a:pt x="6538" y="67"/>
                  <a:pt x="6405" y="100"/>
                  <a:pt x="6238" y="134"/>
                </a:cubicBezTo>
                <a:cubicBezTo>
                  <a:pt x="6105" y="167"/>
                  <a:pt x="5938" y="234"/>
                  <a:pt x="5804" y="301"/>
                </a:cubicBezTo>
                <a:cubicBezTo>
                  <a:pt x="5638" y="334"/>
                  <a:pt x="5504" y="434"/>
                  <a:pt x="5371" y="501"/>
                </a:cubicBezTo>
                <a:cubicBezTo>
                  <a:pt x="5204" y="567"/>
                  <a:pt x="5104" y="668"/>
                  <a:pt x="4971" y="734"/>
                </a:cubicBezTo>
                <a:cubicBezTo>
                  <a:pt x="4804" y="834"/>
                  <a:pt x="4704" y="968"/>
                  <a:pt x="4570" y="1068"/>
                </a:cubicBezTo>
                <a:cubicBezTo>
                  <a:pt x="4566" y="1071"/>
                  <a:pt x="4562" y="1074"/>
                  <a:pt x="4558" y="1077"/>
                </a:cubicBezTo>
                <a:lnTo>
                  <a:pt x="4558" y="1077"/>
                </a:lnTo>
                <a:cubicBezTo>
                  <a:pt x="4495" y="952"/>
                  <a:pt x="4429" y="826"/>
                  <a:pt x="4303" y="701"/>
                </a:cubicBezTo>
                <a:cubicBezTo>
                  <a:pt x="4203" y="567"/>
                  <a:pt x="4070" y="467"/>
                  <a:pt x="3936" y="367"/>
                </a:cubicBezTo>
                <a:cubicBezTo>
                  <a:pt x="3636" y="201"/>
                  <a:pt x="3336" y="100"/>
                  <a:pt x="3036" y="67"/>
                </a:cubicBezTo>
                <a:cubicBezTo>
                  <a:pt x="2946" y="58"/>
                  <a:pt x="2859" y="54"/>
                  <a:pt x="2775" y="54"/>
                </a:cubicBezTo>
                <a:cubicBezTo>
                  <a:pt x="2544" y="54"/>
                  <a:pt x="2331" y="85"/>
                  <a:pt x="2135" y="134"/>
                </a:cubicBezTo>
                <a:cubicBezTo>
                  <a:pt x="1835" y="167"/>
                  <a:pt x="1568" y="267"/>
                  <a:pt x="1301" y="434"/>
                </a:cubicBezTo>
                <a:cubicBezTo>
                  <a:pt x="1068" y="567"/>
                  <a:pt x="834" y="734"/>
                  <a:pt x="634" y="934"/>
                </a:cubicBezTo>
                <a:cubicBezTo>
                  <a:pt x="434" y="1135"/>
                  <a:pt x="267" y="1368"/>
                  <a:pt x="134" y="1635"/>
                </a:cubicBezTo>
                <a:cubicBezTo>
                  <a:pt x="100" y="1768"/>
                  <a:pt x="34" y="1902"/>
                  <a:pt x="34" y="2035"/>
                </a:cubicBezTo>
                <a:cubicBezTo>
                  <a:pt x="0" y="2169"/>
                  <a:pt x="0" y="2302"/>
                  <a:pt x="0" y="2435"/>
                </a:cubicBezTo>
                <a:cubicBezTo>
                  <a:pt x="34" y="2302"/>
                  <a:pt x="67" y="2169"/>
                  <a:pt x="134" y="2069"/>
                </a:cubicBezTo>
                <a:cubicBezTo>
                  <a:pt x="200" y="1935"/>
                  <a:pt x="267" y="1835"/>
                  <a:pt x="334" y="1735"/>
                </a:cubicBezTo>
                <a:cubicBezTo>
                  <a:pt x="501" y="1535"/>
                  <a:pt x="667" y="1368"/>
                  <a:pt x="868" y="1235"/>
                </a:cubicBezTo>
                <a:cubicBezTo>
                  <a:pt x="1068" y="1101"/>
                  <a:pt x="1301" y="968"/>
                  <a:pt x="1535" y="901"/>
                </a:cubicBezTo>
                <a:cubicBezTo>
                  <a:pt x="1768" y="834"/>
                  <a:pt x="2002" y="768"/>
                  <a:pt x="2235" y="734"/>
                </a:cubicBezTo>
                <a:cubicBezTo>
                  <a:pt x="2304" y="724"/>
                  <a:pt x="2372" y="720"/>
                  <a:pt x="2440" y="720"/>
                </a:cubicBezTo>
                <a:cubicBezTo>
                  <a:pt x="2603" y="720"/>
                  <a:pt x="2761" y="744"/>
                  <a:pt x="2902" y="768"/>
                </a:cubicBezTo>
                <a:cubicBezTo>
                  <a:pt x="3136" y="801"/>
                  <a:pt x="3336" y="901"/>
                  <a:pt x="3503" y="1001"/>
                </a:cubicBezTo>
                <a:cubicBezTo>
                  <a:pt x="3670" y="1135"/>
                  <a:pt x="3770" y="1268"/>
                  <a:pt x="3836" y="1435"/>
                </a:cubicBezTo>
                <a:cubicBezTo>
                  <a:pt x="3870" y="1535"/>
                  <a:pt x="3903" y="1635"/>
                  <a:pt x="3936" y="1735"/>
                </a:cubicBezTo>
                <a:cubicBezTo>
                  <a:pt x="3936" y="1835"/>
                  <a:pt x="3936" y="1935"/>
                  <a:pt x="3970" y="2069"/>
                </a:cubicBezTo>
                <a:lnTo>
                  <a:pt x="4003" y="3403"/>
                </a:lnTo>
                <a:lnTo>
                  <a:pt x="4737" y="2202"/>
                </a:lnTo>
                <a:cubicBezTo>
                  <a:pt x="4804" y="2102"/>
                  <a:pt x="4870" y="2002"/>
                  <a:pt x="4904" y="1902"/>
                </a:cubicBezTo>
                <a:cubicBezTo>
                  <a:pt x="5004" y="1835"/>
                  <a:pt x="5037" y="1735"/>
                  <a:pt x="5137" y="1635"/>
                </a:cubicBezTo>
                <a:cubicBezTo>
                  <a:pt x="5237" y="1568"/>
                  <a:pt x="5304" y="1468"/>
                  <a:pt x="5438" y="1401"/>
                </a:cubicBezTo>
                <a:cubicBezTo>
                  <a:pt x="5538" y="1335"/>
                  <a:pt x="5638" y="1235"/>
                  <a:pt x="5738" y="1201"/>
                </a:cubicBezTo>
                <a:cubicBezTo>
                  <a:pt x="5871" y="1135"/>
                  <a:pt x="5971" y="1068"/>
                  <a:pt x="6105" y="1001"/>
                </a:cubicBezTo>
                <a:cubicBezTo>
                  <a:pt x="6205" y="968"/>
                  <a:pt x="6338" y="901"/>
                  <a:pt x="6472" y="868"/>
                </a:cubicBezTo>
                <a:cubicBezTo>
                  <a:pt x="6605" y="801"/>
                  <a:pt x="6705" y="768"/>
                  <a:pt x="6839" y="734"/>
                </a:cubicBezTo>
                <a:cubicBezTo>
                  <a:pt x="6972" y="701"/>
                  <a:pt x="7105" y="668"/>
                  <a:pt x="7239" y="668"/>
                </a:cubicBezTo>
                <a:lnTo>
                  <a:pt x="7639" y="601"/>
                </a:lnTo>
                <a:lnTo>
                  <a:pt x="8039" y="601"/>
                </a:lnTo>
                <a:cubicBezTo>
                  <a:pt x="8173" y="601"/>
                  <a:pt x="8306" y="601"/>
                  <a:pt x="8440" y="634"/>
                </a:cubicBezTo>
                <a:cubicBezTo>
                  <a:pt x="8573" y="634"/>
                  <a:pt x="8707" y="668"/>
                  <a:pt x="8840" y="701"/>
                </a:cubicBezTo>
                <a:cubicBezTo>
                  <a:pt x="8973" y="734"/>
                  <a:pt x="9073" y="801"/>
                  <a:pt x="9207" y="834"/>
                </a:cubicBezTo>
                <a:cubicBezTo>
                  <a:pt x="9340" y="901"/>
                  <a:pt x="9440" y="968"/>
                  <a:pt x="9574" y="1034"/>
                </a:cubicBezTo>
                <a:cubicBezTo>
                  <a:pt x="9674" y="1135"/>
                  <a:pt x="9774" y="1235"/>
                  <a:pt x="9874" y="1335"/>
                </a:cubicBezTo>
                <a:lnTo>
                  <a:pt x="10108" y="1668"/>
                </a:lnTo>
                <a:lnTo>
                  <a:pt x="10108" y="1668"/>
                </a:lnTo>
                <a:lnTo>
                  <a:pt x="9974" y="1268"/>
                </a:lnTo>
                <a:cubicBezTo>
                  <a:pt x="9907" y="1135"/>
                  <a:pt x="9807" y="1001"/>
                  <a:pt x="9741" y="868"/>
                </a:cubicBezTo>
                <a:cubicBezTo>
                  <a:pt x="9607" y="768"/>
                  <a:pt x="9507" y="668"/>
                  <a:pt x="9374" y="567"/>
                </a:cubicBezTo>
                <a:cubicBezTo>
                  <a:pt x="9274" y="467"/>
                  <a:pt x="9140" y="367"/>
                  <a:pt x="8973" y="301"/>
                </a:cubicBezTo>
                <a:cubicBezTo>
                  <a:pt x="8840" y="267"/>
                  <a:pt x="8707" y="201"/>
                  <a:pt x="8540" y="134"/>
                </a:cubicBezTo>
                <a:cubicBezTo>
                  <a:pt x="8406" y="100"/>
                  <a:pt x="8240" y="67"/>
                  <a:pt x="8106" y="34"/>
                </a:cubicBezTo>
                <a:cubicBezTo>
                  <a:pt x="7939" y="0"/>
                  <a:pt x="7773" y="0"/>
                  <a:pt x="7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3"/>
          <p:cNvSpPr/>
          <p:nvPr/>
        </p:nvSpPr>
        <p:spPr>
          <a:xfrm>
            <a:off x="3043700" y="1979101"/>
            <a:ext cx="208899" cy="61129"/>
          </a:xfrm>
          <a:custGeom>
            <a:avLst/>
            <a:gdLst/>
            <a:ahLst/>
            <a:cxnLst/>
            <a:rect l="l" t="t" r="r" b="b"/>
            <a:pathLst>
              <a:path w="10108" h="3403" extrusionOk="0">
                <a:moveTo>
                  <a:pt x="7172" y="0"/>
                </a:moveTo>
                <a:cubicBezTo>
                  <a:pt x="7005" y="0"/>
                  <a:pt x="6872" y="34"/>
                  <a:pt x="6705" y="34"/>
                </a:cubicBezTo>
                <a:cubicBezTo>
                  <a:pt x="6538" y="67"/>
                  <a:pt x="6405" y="100"/>
                  <a:pt x="6238" y="134"/>
                </a:cubicBezTo>
                <a:cubicBezTo>
                  <a:pt x="6105" y="167"/>
                  <a:pt x="5938" y="234"/>
                  <a:pt x="5804" y="301"/>
                </a:cubicBezTo>
                <a:cubicBezTo>
                  <a:pt x="5638" y="334"/>
                  <a:pt x="5504" y="434"/>
                  <a:pt x="5371" y="501"/>
                </a:cubicBezTo>
                <a:cubicBezTo>
                  <a:pt x="5204" y="567"/>
                  <a:pt x="5104" y="668"/>
                  <a:pt x="4971" y="734"/>
                </a:cubicBezTo>
                <a:cubicBezTo>
                  <a:pt x="4804" y="834"/>
                  <a:pt x="4704" y="968"/>
                  <a:pt x="4570" y="1068"/>
                </a:cubicBezTo>
                <a:cubicBezTo>
                  <a:pt x="4566" y="1071"/>
                  <a:pt x="4562" y="1074"/>
                  <a:pt x="4558" y="1077"/>
                </a:cubicBezTo>
                <a:lnTo>
                  <a:pt x="4558" y="1077"/>
                </a:lnTo>
                <a:cubicBezTo>
                  <a:pt x="4495" y="952"/>
                  <a:pt x="4429" y="826"/>
                  <a:pt x="4303" y="701"/>
                </a:cubicBezTo>
                <a:cubicBezTo>
                  <a:pt x="4203" y="567"/>
                  <a:pt x="4070" y="467"/>
                  <a:pt x="3936" y="367"/>
                </a:cubicBezTo>
                <a:cubicBezTo>
                  <a:pt x="3636" y="201"/>
                  <a:pt x="3336" y="100"/>
                  <a:pt x="3036" y="67"/>
                </a:cubicBezTo>
                <a:cubicBezTo>
                  <a:pt x="2946" y="58"/>
                  <a:pt x="2859" y="54"/>
                  <a:pt x="2775" y="54"/>
                </a:cubicBezTo>
                <a:cubicBezTo>
                  <a:pt x="2544" y="54"/>
                  <a:pt x="2331" y="85"/>
                  <a:pt x="2135" y="134"/>
                </a:cubicBezTo>
                <a:cubicBezTo>
                  <a:pt x="1835" y="167"/>
                  <a:pt x="1568" y="267"/>
                  <a:pt x="1301" y="434"/>
                </a:cubicBezTo>
                <a:cubicBezTo>
                  <a:pt x="1068" y="567"/>
                  <a:pt x="834" y="734"/>
                  <a:pt x="634" y="934"/>
                </a:cubicBezTo>
                <a:cubicBezTo>
                  <a:pt x="434" y="1135"/>
                  <a:pt x="267" y="1368"/>
                  <a:pt x="134" y="1635"/>
                </a:cubicBezTo>
                <a:cubicBezTo>
                  <a:pt x="100" y="1768"/>
                  <a:pt x="34" y="1902"/>
                  <a:pt x="34" y="2035"/>
                </a:cubicBezTo>
                <a:cubicBezTo>
                  <a:pt x="0" y="2169"/>
                  <a:pt x="0" y="2302"/>
                  <a:pt x="0" y="2435"/>
                </a:cubicBezTo>
                <a:cubicBezTo>
                  <a:pt x="34" y="2302"/>
                  <a:pt x="67" y="2169"/>
                  <a:pt x="134" y="2069"/>
                </a:cubicBezTo>
                <a:cubicBezTo>
                  <a:pt x="200" y="1935"/>
                  <a:pt x="267" y="1835"/>
                  <a:pt x="334" y="1735"/>
                </a:cubicBezTo>
                <a:cubicBezTo>
                  <a:pt x="501" y="1535"/>
                  <a:pt x="667" y="1368"/>
                  <a:pt x="868" y="1235"/>
                </a:cubicBezTo>
                <a:cubicBezTo>
                  <a:pt x="1068" y="1101"/>
                  <a:pt x="1301" y="968"/>
                  <a:pt x="1535" y="901"/>
                </a:cubicBezTo>
                <a:cubicBezTo>
                  <a:pt x="1768" y="834"/>
                  <a:pt x="2002" y="768"/>
                  <a:pt x="2235" y="734"/>
                </a:cubicBezTo>
                <a:cubicBezTo>
                  <a:pt x="2304" y="724"/>
                  <a:pt x="2372" y="720"/>
                  <a:pt x="2440" y="720"/>
                </a:cubicBezTo>
                <a:cubicBezTo>
                  <a:pt x="2603" y="720"/>
                  <a:pt x="2761" y="744"/>
                  <a:pt x="2902" y="768"/>
                </a:cubicBezTo>
                <a:cubicBezTo>
                  <a:pt x="3136" y="801"/>
                  <a:pt x="3336" y="901"/>
                  <a:pt x="3503" y="1001"/>
                </a:cubicBezTo>
                <a:cubicBezTo>
                  <a:pt x="3670" y="1135"/>
                  <a:pt x="3770" y="1268"/>
                  <a:pt x="3836" y="1435"/>
                </a:cubicBezTo>
                <a:cubicBezTo>
                  <a:pt x="3870" y="1535"/>
                  <a:pt x="3903" y="1635"/>
                  <a:pt x="3936" y="1735"/>
                </a:cubicBezTo>
                <a:cubicBezTo>
                  <a:pt x="3936" y="1835"/>
                  <a:pt x="3936" y="1935"/>
                  <a:pt x="3970" y="2069"/>
                </a:cubicBezTo>
                <a:lnTo>
                  <a:pt x="4003" y="3403"/>
                </a:lnTo>
                <a:lnTo>
                  <a:pt x="4737" y="2202"/>
                </a:lnTo>
                <a:cubicBezTo>
                  <a:pt x="4804" y="2102"/>
                  <a:pt x="4870" y="2002"/>
                  <a:pt x="4904" y="1902"/>
                </a:cubicBezTo>
                <a:cubicBezTo>
                  <a:pt x="5004" y="1835"/>
                  <a:pt x="5037" y="1735"/>
                  <a:pt x="5137" y="1635"/>
                </a:cubicBezTo>
                <a:cubicBezTo>
                  <a:pt x="5237" y="1568"/>
                  <a:pt x="5304" y="1468"/>
                  <a:pt x="5438" y="1401"/>
                </a:cubicBezTo>
                <a:cubicBezTo>
                  <a:pt x="5538" y="1335"/>
                  <a:pt x="5638" y="1235"/>
                  <a:pt x="5738" y="1201"/>
                </a:cubicBezTo>
                <a:cubicBezTo>
                  <a:pt x="5871" y="1135"/>
                  <a:pt x="5971" y="1068"/>
                  <a:pt x="6105" y="1001"/>
                </a:cubicBezTo>
                <a:cubicBezTo>
                  <a:pt x="6205" y="968"/>
                  <a:pt x="6338" y="901"/>
                  <a:pt x="6472" y="868"/>
                </a:cubicBezTo>
                <a:cubicBezTo>
                  <a:pt x="6605" y="801"/>
                  <a:pt x="6705" y="768"/>
                  <a:pt x="6839" y="734"/>
                </a:cubicBezTo>
                <a:cubicBezTo>
                  <a:pt x="6972" y="701"/>
                  <a:pt x="7105" y="668"/>
                  <a:pt x="7239" y="668"/>
                </a:cubicBezTo>
                <a:lnTo>
                  <a:pt x="7639" y="601"/>
                </a:lnTo>
                <a:lnTo>
                  <a:pt x="8039" y="601"/>
                </a:lnTo>
                <a:cubicBezTo>
                  <a:pt x="8173" y="601"/>
                  <a:pt x="8306" y="601"/>
                  <a:pt x="8440" y="634"/>
                </a:cubicBezTo>
                <a:cubicBezTo>
                  <a:pt x="8573" y="634"/>
                  <a:pt x="8707" y="668"/>
                  <a:pt x="8840" y="701"/>
                </a:cubicBezTo>
                <a:cubicBezTo>
                  <a:pt x="8973" y="734"/>
                  <a:pt x="9073" y="801"/>
                  <a:pt x="9207" y="834"/>
                </a:cubicBezTo>
                <a:cubicBezTo>
                  <a:pt x="9340" y="901"/>
                  <a:pt x="9440" y="968"/>
                  <a:pt x="9574" y="1034"/>
                </a:cubicBezTo>
                <a:cubicBezTo>
                  <a:pt x="9674" y="1135"/>
                  <a:pt x="9774" y="1235"/>
                  <a:pt x="9874" y="1335"/>
                </a:cubicBezTo>
                <a:lnTo>
                  <a:pt x="10108" y="1668"/>
                </a:lnTo>
                <a:lnTo>
                  <a:pt x="10108" y="1668"/>
                </a:lnTo>
                <a:lnTo>
                  <a:pt x="9974" y="1268"/>
                </a:lnTo>
                <a:cubicBezTo>
                  <a:pt x="9907" y="1135"/>
                  <a:pt x="9807" y="1001"/>
                  <a:pt x="9741" y="868"/>
                </a:cubicBezTo>
                <a:cubicBezTo>
                  <a:pt x="9607" y="768"/>
                  <a:pt x="9507" y="668"/>
                  <a:pt x="9374" y="567"/>
                </a:cubicBezTo>
                <a:cubicBezTo>
                  <a:pt x="9274" y="467"/>
                  <a:pt x="9140" y="367"/>
                  <a:pt x="8973" y="301"/>
                </a:cubicBezTo>
                <a:cubicBezTo>
                  <a:pt x="8840" y="267"/>
                  <a:pt x="8707" y="201"/>
                  <a:pt x="8540" y="134"/>
                </a:cubicBezTo>
                <a:cubicBezTo>
                  <a:pt x="8406" y="100"/>
                  <a:pt x="8240" y="67"/>
                  <a:pt x="8106" y="34"/>
                </a:cubicBezTo>
                <a:cubicBezTo>
                  <a:pt x="7939" y="0"/>
                  <a:pt x="7773" y="0"/>
                  <a:pt x="7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3"/>
          <p:cNvSpPr/>
          <p:nvPr/>
        </p:nvSpPr>
        <p:spPr>
          <a:xfrm>
            <a:off x="3430634" y="1699968"/>
            <a:ext cx="325833" cy="103433"/>
          </a:xfrm>
          <a:custGeom>
            <a:avLst/>
            <a:gdLst/>
            <a:ahLst/>
            <a:cxnLst/>
            <a:rect l="l" t="t" r="r" b="b"/>
            <a:pathLst>
              <a:path w="9775" h="3103" extrusionOk="0">
                <a:moveTo>
                  <a:pt x="2269" y="1"/>
                </a:moveTo>
                <a:cubicBezTo>
                  <a:pt x="2102" y="34"/>
                  <a:pt x="1935" y="34"/>
                  <a:pt x="1802" y="67"/>
                </a:cubicBezTo>
                <a:cubicBezTo>
                  <a:pt x="1635" y="134"/>
                  <a:pt x="1502" y="167"/>
                  <a:pt x="1368" y="234"/>
                </a:cubicBezTo>
                <a:cubicBezTo>
                  <a:pt x="1235" y="301"/>
                  <a:pt x="1101" y="367"/>
                  <a:pt x="968" y="468"/>
                </a:cubicBezTo>
                <a:cubicBezTo>
                  <a:pt x="835" y="568"/>
                  <a:pt x="701" y="634"/>
                  <a:pt x="634" y="768"/>
                </a:cubicBezTo>
                <a:cubicBezTo>
                  <a:pt x="534" y="901"/>
                  <a:pt x="434" y="1001"/>
                  <a:pt x="368" y="1135"/>
                </a:cubicBezTo>
                <a:cubicBezTo>
                  <a:pt x="301" y="1268"/>
                  <a:pt x="201" y="1368"/>
                  <a:pt x="167" y="1535"/>
                </a:cubicBezTo>
                <a:cubicBezTo>
                  <a:pt x="134" y="1668"/>
                  <a:pt x="67" y="1802"/>
                  <a:pt x="34" y="1935"/>
                </a:cubicBezTo>
                <a:lnTo>
                  <a:pt x="1" y="2369"/>
                </a:lnTo>
                <a:lnTo>
                  <a:pt x="167" y="1969"/>
                </a:lnTo>
                <a:cubicBezTo>
                  <a:pt x="234" y="1835"/>
                  <a:pt x="301" y="1735"/>
                  <a:pt x="368" y="1602"/>
                </a:cubicBezTo>
                <a:cubicBezTo>
                  <a:pt x="434" y="1502"/>
                  <a:pt x="534" y="1402"/>
                  <a:pt x="601" y="1301"/>
                </a:cubicBezTo>
                <a:cubicBezTo>
                  <a:pt x="668" y="1201"/>
                  <a:pt x="801" y="1135"/>
                  <a:pt x="901" y="1068"/>
                </a:cubicBezTo>
                <a:cubicBezTo>
                  <a:pt x="1001" y="968"/>
                  <a:pt x="1101" y="935"/>
                  <a:pt x="1201" y="868"/>
                </a:cubicBezTo>
                <a:cubicBezTo>
                  <a:pt x="1302" y="801"/>
                  <a:pt x="1435" y="768"/>
                  <a:pt x="1535" y="734"/>
                </a:cubicBezTo>
                <a:cubicBezTo>
                  <a:pt x="1668" y="701"/>
                  <a:pt x="1802" y="668"/>
                  <a:pt x="1902" y="668"/>
                </a:cubicBezTo>
                <a:cubicBezTo>
                  <a:pt x="2035" y="668"/>
                  <a:pt x="2135" y="634"/>
                  <a:pt x="2269" y="634"/>
                </a:cubicBezTo>
                <a:cubicBezTo>
                  <a:pt x="2402" y="668"/>
                  <a:pt x="2502" y="668"/>
                  <a:pt x="2636" y="701"/>
                </a:cubicBezTo>
                <a:cubicBezTo>
                  <a:pt x="2736" y="734"/>
                  <a:pt x="2869" y="734"/>
                  <a:pt x="2969" y="801"/>
                </a:cubicBezTo>
                <a:cubicBezTo>
                  <a:pt x="3069" y="834"/>
                  <a:pt x="3170" y="868"/>
                  <a:pt x="3270" y="935"/>
                </a:cubicBezTo>
                <a:cubicBezTo>
                  <a:pt x="3370" y="1001"/>
                  <a:pt x="3470" y="1068"/>
                  <a:pt x="3536" y="1135"/>
                </a:cubicBezTo>
                <a:cubicBezTo>
                  <a:pt x="3637" y="1235"/>
                  <a:pt x="3737" y="1301"/>
                  <a:pt x="3803" y="1402"/>
                </a:cubicBezTo>
                <a:cubicBezTo>
                  <a:pt x="3837" y="1502"/>
                  <a:pt x="3937" y="1568"/>
                  <a:pt x="3970" y="1668"/>
                </a:cubicBezTo>
                <a:cubicBezTo>
                  <a:pt x="4037" y="1768"/>
                  <a:pt x="4104" y="1869"/>
                  <a:pt x="4137" y="2002"/>
                </a:cubicBezTo>
                <a:lnTo>
                  <a:pt x="4237" y="2336"/>
                </a:lnTo>
                <a:lnTo>
                  <a:pt x="4437" y="2903"/>
                </a:lnTo>
                <a:lnTo>
                  <a:pt x="4904" y="2569"/>
                </a:lnTo>
                <a:cubicBezTo>
                  <a:pt x="5338" y="2235"/>
                  <a:pt x="5805" y="1969"/>
                  <a:pt x="6305" y="1735"/>
                </a:cubicBezTo>
                <a:cubicBezTo>
                  <a:pt x="6805" y="1502"/>
                  <a:pt x="7306" y="1301"/>
                  <a:pt x="7840" y="1235"/>
                </a:cubicBezTo>
                <a:cubicBezTo>
                  <a:pt x="7973" y="1201"/>
                  <a:pt x="8106" y="1201"/>
                  <a:pt x="8206" y="1168"/>
                </a:cubicBezTo>
                <a:cubicBezTo>
                  <a:pt x="8340" y="1168"/>
                  <a:pt x="8473" y="1201"/>
                  <a:pt x="8573" y="1201"/>
                </a:cubicBezTo>
                <a:cubicBezTo>
                  <a:pt x="8707" y="1235"/>
                  <a:pt x="8807" y="1268"/>
                  <a:pt x="8907" y="1335"/>
                </a:cubicBezTo>
                <a:cubicBezTo>
                  <a:pt x="9007" y="1402"/>
                  <a:pt x="9107" y="1468"/>
                  <a:pt x="9207" y="1568"/>
                </a:cubicBezTo>
                <a:cubicBezTo>
                  <a:pt x="9274" y="1635"/>
                  <a:pt x="9341" y="1735"/>
                  <a:pt x="9407" y="1869"/>
                </a:cubicBezTo>
                <a:cubicBezTo>
                  <a:pt x="9474" y="2002"/>
                  <a:pt x="9507" y="2135"/>
                  <a:pt x="9541" y="2269"/>
                </a:cubicBezTo>
                <a:cubicBezTo>
                  <a:pt x="9574" y="2402"/>
                  <a:pt x="9607" y="2536"/>
                  <a:pt x="9607" y="2669"/>
                </a:cubicBezTo>
                <a:cubicBezTo>
                  <a:pt x="9641" y="2803"/>
                  <a:pt x="9641" y="2969"/>
                  <a:pt x="9641" y="3103"/>
                </a:cubicBezTo>
                <a:cubicBezTo>
                  <a:pt x="9674" y="2969"/>
                  <a:pt x="9708" y="2836"/>
                  <a:pt x="9741" y="2669"/>
                </a:cubicBezTo>
                <a:cubicBezTo>
                  <a:pt x="9774" y="2536"/>
                  <a:pt x="9774" y="2369"/>
                  <a:pt x="9774" y="2235"/>
                </a:cubicBezTo>
                <a:cubicBezTo>
                  <a:pt x="9774" y="1935"/>
                  <a:pt x="9708" y="1602"/>
                  <a:pt x="9541" y="1301"/>
                </a:cubicBezTo>
                <a:cubicBezTo>
                  <a:pt x="9441" y="1168"/>
                  <a:pt x="9341" y="1035"/>
                  <a:pt x="9207" y="935"/>
                </a:cubicBezTo>
                <a:cubicBezTo>
                  <a:pt x="9074" y="834"/>
                  <a:pt x="8907" y="734"/>
                  <a:pt x="8740" y="668"/>
                </a:cubicBezTo>
                <a:cubicBezTo>
                  <a:pt x="8490" y="593"/>
                  <a:pt x="8240" y="555"/>
                  <a:pt x="8004" y="555"/>
                </a:cubicBezTo>
                <a:cubicBezTo>
                  <a:pt x="7925" y="555"/>
                  <a:pt x="7848" y="559"/>
                  <a:pt x="7773" y="568"/>
                </a:cubicBezTo>
                <a:cubicBezTo>
                  <a:pt x="7139" y="601"/>
                  <a:pt x="6539" y="768"/>
                  <a:pt x="5972" y="1001"/>
                </a:cubicBezTo>
                <a:cubicBezTo>
                  <a:pt x="5595" y="1166"/>
                  <a:pt x="5219" y="1363"/>
                  <a:pt x="4855" y="1594"/>
                </a:cubicBezTo>
                <a:lnTo>
                  <a:pt x="4855" y="1594"/>
                </a:lnTo>
                <a:cubicBezTo>
                  <a:pt x="4794" y="1475"/>
                  <a:pt x="4722" y="1372"/>
                  <a:pt x="4671" y="1268"/>
                </a:cubicBezTo>
                <a:cubicBezTo>
                  <a:pt x="4604" y="1101"/>
                  <a:pt x="4504" y="1001"/>
                  <a:pt x="4404" y="868"/>
                </a:cubicBezTo>
                <a:cubicBezTo>
                  <a:pt x="4304" y="734"/>
                  <a:pt x="4170" y="634"/>
                  <a:pt x="4037" y="534"/>
                </a:cubicBezTo>
                <a:cubicBezTo>
                  <a:pt x="3937" y="434"/>
                  <a:pt x="3770" y="367"/>
                  <a:pt x="3637" y="301"/>
                </a:cubicBezTo>
                <a:cubicBezTo>
                  <a:pt x="3503" y="201"/>
                  <a:pt x="3336" y="167"/>
                  <a:pt x="3203" y="101"/>
                </a:cubicBezTo>
                <a:cubicBezTo>
                  <a:pt x="3036" y="67"/>
                  <a:pt x="2869" y="34"/>
                  <a:pt x="27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" name="Google Shape;104;p3"/>
          <p:cNvGrpSpPr/>
          <p:nvPr/>
        </p:nvGrpSpPr>
        <p:grpSpPr>
          <a:xfrm>
            <a:off x="43965" y="4367698"/>
            <a:ext cx="1900755" cy="397876"/>
            <a:chOff x="695374" y="3410298"/>
            <a:chExt cx="1425566" cy="298407"/>
          </a:xfrm>
        </p:grpSpPr>
        <p:sp>
          <p:nvSpPr>
            <p:cNvPr id="105" name="Google Shape;105;p3"/>
            <p:cNvSpPr/>
            <p:nvPr/>
          </p:nvSpPr>
          <p:spPr>
            <a:xfrm>
              <a:off x="1555024" y="3416294"/>
              <a:ext cx="565916" cy="190503"/>
            </a:xfrm>
            <a:custGeom>
              <a:avLst/>
              <a:gdLst/>
              <a:ahLst/>
              <a:cxnLst/>
              <a:rect l="l" t="t" r="r" b="b"/>
              <a:pathLst>
                <a:path w="16799" h="5655" extrusionOk="0">
                  <a:moveTo>
                    <a:pt x="9581" y="1"/>
                  </a:moveTo>
                  <a:cubicBezTo>
                    <a:pt x="9567" y="1"/>
                    <a:pt x="9553" y="1"/>
                    <a:pt x="9540" y="2"/>
                  </a:cubicBezTo>
                  <a:cubicBezTo>
                    <a:pt x="2636" y="469"/>
                    <a:pt x="0" y="3238"/>
                    <a:pt x="3636" y="4572"/>
                  </a:cubicBezTo>
                  <a:cubicBezTo>
                    <a:pt x="5608" y="5288"/>
                    <a:pt x="8119" y="5655"/>
                    <a:pt x="10354" y="5655"/>
                  </a:cubicBezTo>
                  <a:cubicBezTo>
                    <a:pt x="12807" y="5655"/>
                    <a:pt x="14929" y="5213"/>
                    <a:pt x="15645" y="4305"/>
                  </a:cubicBezTo>
                  <a:cubicBezTo>
                    <a:pt x="16798" y="2690"/>
                    <a:pt x="10756" y="1"/>
                    <a:pt x="958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879075" y="3435328"/>
              <a:ext cx="977106" cy="254913"/>
            </a:xfrm>
            <a:custGeom>
              <a:avLst/>
              <a:gdLst/>
              <a:ahLst/>
              <a:cxnLst/>
              <a:rect l="l" t="t" r="r" b="b"/>
              <a:pathLst>
                <a:path w="29005" h="7567" extrusionOk="0">
                  <a:moveTo>
                    <a:pt x="19253" y="0"/>
                  </a:moveTo>
                  <a:cubicBezTo>
                    <a:pt x="15814" y="0"/>
                    <a:pt x="10232" y="1538"/>
                    <a:pt x="7056" y="2339"/>
                  </a:cubicBezTo>
                  <a:cubicBezTo>
                    <a:pt x="0" y="4142"/>
                    <a:pt x="6876" y="7567"/>
                    <a:pt x="11543" y="7567"/>
                  </a:cubicBezTo>
                  <a:cubicBezTo>
                    <a:pt x="11885" y="7567"/>
                    <a:pt x="12215" y="7548"/>
                    <a:pt x="12527" y="7510"/>
                  </a:cubicBezTo>
                  <a:cubicBezTo>
                    <a:pt x="13941" y="7352"/>
                    <a:pt x="15301" y="7299"/>
                    <a:pt x="16643" y="7299"/>
                  </a:cubicBezTo>
                  <a:cubicBezTo>
                    <a:pt x="19428" y="7299"/>
                    <a:pt x="22137" y="7528"/>
                    <a:pt x="25106" y="7528"/>
                  </a:cubicBezTo>
                  <a:cubicBezTo>
                    <a:pt x="25565" y="7528"/>
                    <a:pt x="26030" y="7522"/>
                    <a:pt x="26503" y="7510"/>
                  </a:cubicBezTo>
                  <a:cubicBezTo>
                    <a:pt x="26511" y="7510"/>
                    <a:pt x="26518" y="7510"/>
                    <a:pt x="26525" y="7510"/>
                  </a:cubicBezTo>
                  <a:cubicBezTo>
                    <a:pt x="29005" y="7510"/>
                    <a:pt x="28947" y="1900"/>
                    <a:pt x="20766" y="138"/>
                  </a:cubicBezTo>
                  <a:cubicBezTo>
                    <a:pt x="20334" y="43"/>
                    <a:pt x="19823" y="0"/>
                    <a:pt x="19253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695374" y="3410298"/>
              <a:ext cx="581413" cy="251881"/>
            </a:xfrm>
            <a:custGeom>
              <a:avLst/>
              <a:gdLst/>
              <a:ahLst/>
              <a:cxnLst/>
              <a:rect l="l" t="t" r="r" b="b"/>
              <a:pathLst>
                <a:path w="17259" h="7477" extrusionOk="0">
                  <a:moveTo>
                    <a:pt x="7719" y="1"/>
                  </a:moveTo>
                  <a:cubicBezTo>
                    <a:pt x="4101" y="1"/>
                    <a:pt x="334" y="2166"/>
                    <a:pt x="0" y="5684"/>
                  </a:cubicBezTo>
                  <a:cubicBezTo>
                    <a:pt x="2068" y="6485"/>
                    <a:pt x="3603" y="7252"/>
                    <a:pt x="5804" y="7452"/>
                  </a:cubicBezTo>
                  <a:cubicBezTo>
                    <a:pt x="5969" y="7468"/>
                    <a:pt x="6168" y="7477"/>
                    <a:pt x="6396" y="7477"/>
                  </a:cubicBezTo>
                  <a:cubicBezTo>
                    <a:pt x="9401" y="7477"/>
                    <a:pt x="17258" y="5994"/>
                    <a:pt x="12576" y="1715"/>
                  </a:cubicBezTo>
                  <a:cubicBezTo>
                    <a:pt x="11289" y="539"/>
                    <a:pt x="9522" y="1"/>
                    <a:pt x="7719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08869" y="3620780"/>
              <a:ext cx="168101" cy="87924"/>
            </a:xfrm>
            <a:custGeom>
              <a:avLst/>
              <a:gdLst/>
              <a:ahLst/>
              <a:cxnLst/>
              <a:rect l="l" t="t" r="r" b="b"/>
              <a:pathLst>
                <a:path w="4990" h="2610" extrusionOk="0">
                  <a:moveTo>
                    <a:pt x="2612" y="1"/>
                  </a:moveTo>
                  <a:cubicBezTo>
                    <a:pt x="2574" y="1"/>
                    <a:pt x="2537" y="2"/>
                    <a:pt x="2502" y="3"/>
                  </a:cubicBezTo>
                  <a:cubicBezTo>
                    <a:pt x="2102" y="36"/>
                    <a:pt x="0" y="1337"/>
                    <a:pt x="434" y="1938"/>
                  </a:cubicBezTo>
                  <a:cubicBezTo>
                    <a:pt x="703" y="2279"/>
                    <a:pt x="1772" y="2610"/>
                    <a:pt x="2776" y="2610"/>
                  </a:cubicBezTo>
                  <a:cubicBezTo>
                    <a:pt x="3639" y="2610"/>
                    <a:pt x="4454" y="2365"/>
                    <a:pt x="4670" y="1671"/>
                  </a:cubicBezTo>
                  <a:cubicBezTo>
                    <a:pt x="4989" y="363"/>
                    <a:pt x="3447" y="1"/>
                    <a:pt x="2612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33784" y="3590091"/>
              <a:ext cx="221226" cy="115279"/>
            </a:xfrm>
            <a:custGeom>
              <a:avLst/>
              <a:gdLst/>
              <a:ahLst/>
              <a:cxnLst/>
              <a:rect l="l" t="t" r="r" b="b"/>
              <a:pathLst>
                <a:path w="6567" h="3422" extrusionOk="0">
                  <a:moveTo>
                    <a:pt x="3007" y="1"/>
                  </a:moveTo>
                  <a:cubicBezTo>
                    <a:pt x="1870" y="1"/>
                    <a:pt x="0" y="531"/>
                    <a:pt x="428" y="2182"/>
                  </a:cubicBezTo>
                  <a:cubicBezTo>
                    <a:pt x="723" y="3098"/>
                    <a:pt x="1806" y="3421"/>
                    <a:pt x="2946" y="3421"/>
                  </a:cubicBezTo>
                  <a:cubicBezTo>
                    <a:pt x="4256" y="3421"/>
                    <a:pt x="5642" y="2994"/>
                    <a:pt x="5999" y="2549"/>
                  </a:cubicBezTo>
                  <a:cubicBezTo>
                    <a:pt x="6566" y="1781"/>
                    <a:pt x="4565" y="114"/>
                    <a:pt x="3297" y="13"/>
                  </a:cubicBezTo>
                  <a:cubicBezTo>
                    <a:pt x="3208" y="5"/>
                    <a:pt x="3110" y="1"/>
                    <a:pt x="3007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" name="Google Shape;110;p3"/>
          <p:cNvSpPr/>
          <p:nvPr/>
        </p:nvSpPr>
        <p:spPr>
          <a:xfrm>
            <a:off x="10331634" y="2577668"/>
            <a:ext cx="325833" cy="103433"/>
          </a:xfrm>
          <a:custGeom>
            <a:avLst/>
            <a:gdLst/>
            <a:ahLst/>
            <a:cxnLst/>
            <a:rect l="l" t="t" r="r" b="b"/>
            <a:pathLst>
              <a:path w="9775" h="3103" extrusionOk="0">
                <a:moveTo>
                  <a:pt x="2269" y="1"/>
                </a:moveTo>
                <a:cubicBezTo>
                  <a:pt x="2102" y="34"/>
                  <a:pt x="1935" y="34"/>
                  <a:pt x="1802" y="67"/>
                </a:cubicBezTo>
                <a:cubicBezTo>
                  <a:pt x="1635" y="134"/>
                  <a:pt x="1502" y="167"/>
                  <a:pt x="1368" y="234"/>
                </a:cubicBezTo>
                <a:cubicBezTo>
                  <a:pt x="1235" y="301"/>
                  <a:pt x="1101" y="367"/>
                  <a:pt x="968" y="468"/>
                </a:cubicBezTo>
                <a:cubicBezTo>
                  <a:pt x="835" y="568"/>
                  <a:pt x="701" y="634"/>
                  <a:pt x="634" y="768"/>
                </a:cubicBezTo>
                <a:cubicBezTo>
                  <a:pt x="534" y="901"/>
                  <a:pt x="434" y="1001"/>
                  <a:pt x="368" y="1135"/>
                </a:cubicBezTo>
                <a:cubicBezTo>
                  <a:pt x="301" y="1268"/>
                  <a:pt x="201" y="1368"/>
                  <a:pt x="167" y="1535"/>
                </a:cubicBezTo>
                <a:cubicBezTo>
                  <a:pt x="134" y="1668"/>
                  <a:pt x="67" y="1802"/>
                  <a:pt x="34" y="1935"/>
                </a:cubicBezTo>
                <a:lnTo>
                  <a:pt x="1" y="2369"/>
                </a:lnTo>
                <a:lnTo>
                  <a:pt x="167" y="1969"/>
                </a:lnTo>
                <a:cubicBezTo>
                  <a:pt x="234" y="1835"/>
                  <a:pt x="301" y="1735"/>
                  <a:pt x="368" y="1602"/>
                </a:cubicBezTo>
                <a:cubicBezTo>
                  <a:pt x="434" y="1502"/>
                  <a:pt x="534" y="1402"/>
                  <a:pt x="601" y="1301"/>
                </a:cubicBezTo>
                <a:cubicBezTo>
                  <a:pt x="668" y="1201"/>
                  <a:pt x="801" y="1135"/>
                  <a:pt x="901" y="1068"/>
                </a:cubicBezTo>
                <a:cubicBezTo>
                  <a:pt x="1001" y="968"/>
                  <a:pt x="1101" y="935"/>
                  <a:pt x="1201" y="868"/>
                </a:cubicBezTo>
                <a:cubicBezTo>
                  <a:pt x="1302" y="801"/>
                  <a:pt x="1435" y="768"/>
                  <a:pt x="1535" y="734"/>
                </a:cubicBezTo>
                <a:cubicBezTo>
                  <a:pt x="1668" y="701"/>
                  <a:pt x="1802" y="668"/>
                  <a:pt x="1902" y="668"/>
                </a:cubicBezTo>
                <a:cubicBezTo>
                  <a:pt x="2035" y="668"/>
                  <a:pt x="2135" y="634"/>
                  <a:pt x="2269" y="634"/>
                </a:cubicBezTo>
                <a:cubicBezTo>
                  <a:pt x="2402" y="668"/>
                  <a:pt x="2502" y="668"/>
                  <a:pt x="2636" y="701"/>
                </a:cubicBezTo>
                <a:cubicBezTo>
                  <a:pt x="2736" y="734"/>
                  <a:pt x="2869" y="734"/>
                  <a:pt x="2969" y="801"/>
                </a:cubicBezTo>
                <a:cubicBezTo>
                  <a:pt x="3069" y="834"/>
                  <a:pt x="3170" y="868"/>
                  <a:pt x="3270" y="935"/>
                </a:cubicBezTo>
                <a:cubicBezTo>
                  <a:pt x="3370" y="1001"/>
                  <a:pt x="3470" y="1068"/>
                  <a:pt x="3536" y="1135"/>
                </a:cubicBezTo>
                <a:cubicBezTo>
                  <a:pt x="3637" y="1235"/>
                  <a:pt x="3737" y="1301"/>
                  <a:pt x="3803" y="1402"/>
                </a:cubicBezTo>
                <a:cubicBezTo>
                  <a:pt x="3837" y="1502"/>
                  <a:pt x="3937" y="1568"/>
                  <a:pt x="3970" y="1668"/>
                </a:cubicBezTo>
                <a:cubicBezTo>
                  <a:pt x="4037" y="1768"/>
                  <a:pt x="4104" y="1869"/>
                  <a:pt x="4137" y="2002"/>
                </a:cubicBezTo>
                <a:lnTo>
                  <a:pt x="4237" y="2336"/>
                </a:lnTo>
                <a:lnTo>
                  <a:pt x="4437" y="2903"/>
                </a:lnTo>
                <a:lnTo>
                  <a:pt x="4904" y="2569"/>
                </a:lnTo>
                <a:cubicBezTo>
                  <a:pt x="5338" y="2235"/>
                  <a:pt x="5805" y="1969"/>
                  <a:pt x="6305" y="1735"/>
                </a:cubicBezTo>
                <a:cubicBezTo>
                  <a:pt x="6805" y="1502"/>
                  <a:pt x="7306" y="1301"/>
                  <a:pt x="7840" y="1235"/>
                </a:cubicBezTo>
                <a:cubicBezTo>
                  <a:pt x="7973" y="1201"/>
                  <a:pt x="8106" y="1201"/>
                  <a:pt x="8206" y="1168"/>
                </a:cubicBezTo>
                <a:cubicBezTo>
                  <a:pt x="8340" y="1168"/>
                  <a:pt x="8473" y="1201"/>
                  <a:pt x="8573" y="1201"/>
                </a:cubicBezTo>
                <a:cubicBezTo>
                  <a:pt x="8707" y="1235"/>
                  <a:pt x="8807" y="1268"/>
                  <a:pt x="8907" y="1335"/>
                </a:cubicBezTo>
                <a:cubicBezTo>
                  <a:pt x="9007" y="1402"/>
                  <a:pt x="9107" y="1468"/>
                  <a:pt x="9207" y="1568"/>
                </a:cubicBezTo>
                <a:cubicBezTo>
                  <a:pt x="9274" y="1635"/>
                  <a:pt x="9341" y="1735"/>
                  <a:pt x="9407" y="1869"/>
                </a:cubicBezTo>
                <a:cubicBezTo>
                  <a:pt x="9474" y="2002"/>
                  <a:pt x="9507" y="2135"/>
                  <a:pt x="9541" y="2269"/>
                </a:cubicBezTo>
                <a:cubicBezTo>
                  <a:pt x="9574" y="2402"/>
                  <a:pt x="9607" y="2536"/>
                  <a:pt x="9607" y="2669"/>
                </a:cubicBezTo>
                <a:cubicBezTo>
                  <a:pt x="9641" y="2803"/>
                  <a:pt x="9641" y="2969"/>
                  <a:pt x="9641" y="3103"/>
                </a:cubicBezTo>
                <a:cubicBezTo>
                  <a:pt x="9674" y="2969"/>
                  <a:pt x="9708" y="2836"/>
                  <a:pt x="9741" y="2669"/>
                </a:cubicBezTo>
                <a:cubicBezTo>
                  <a:pt x="9774" y="2536"/>
                  <a:pt x="9774" y="2369"/>
                  <a:pt x="9774" y="2235"/>
                </a:cubicBezTo>
                <a:cubicBezTo>
                  <a:pt x="9774" y="1935"/>
                  <a:pt x="9708" y="1602"/>
                  <a:pt x="9541" y="1301"/>
                </a:cubicBezTo>
                <a:cubicBezTo>
                  <a:pt x="9441" y="1168"/>
                  <a:pt x="9341" y="1035"/>
                  <a:pt x="9207" y="935"/>
                </a:cubicBezTo>
                <a:cubicBezTo>
                  <a:pt x="9074" y="834"/>
                  <a:pt x="8907" y="734"/>
                  <a:pt x="8740" y="668"/>
                </a:cubicBezTo>
                <a:cubicBezTo>
                  <a:pt x="8490" y="593"/>
                  <a:pt x="8240" y="555"/>
                  <a:pt x="8004" y="555"/>
                </a:cubicBezTo>
                <a:cubicBezTo>
                  <a:pt x="7925" y="555"/>
                  <a:pt x="7848" y="559"/>
                  <a:pt x="7773" y="568"/>
                </a:cubicBezTo>
                <a:cubicBezTo>
                  <a:pt x="7139" y="601"/>
                  <a:pt x="6539" y="768"/>
                  <a:pt x="5972" y="1001"/>
                </a:cubicBezTo>
                <a:cubicBezTo>
                  <a:pt x="5595" y="1166"/>
                  <a:pt x="5219" y="1363"/>
                  <a:pt x="4855" y="1594"/>
                </a:cubicBezTo>
                <a:lnTo>
                  <a:pt x="4855" y="1594"/>
                </a:lnTo>
                <a:cubicBezTo>
                  <a:pt x="4794" y="1475"/>
                  <a:pt x="4722" y="1372"/>
                  <a:pt x="4671" y="1268"/>
                </a:cubicBezTo>
                <a:cubicBezTo>
                  <a:pt x="4604" y="1101"/>
                  <a:pt x="4504" y="1001"/>
                  <a:pt x="4404" y="868"/>
                </a:cubicBezTo>
                <a:cubicBezTo>
                  <a:pt x="4304" y="734"/>
                  <a:pt x="4170" y="634"/>
                  <a:pt x="4037" y="534"/>
                </a:cubicBezTo>
                <a:cubicBezTo>
                  <a:pt x="3937" y="434"/>
                  <a:pt x="3770" y="367"/>
                  <a:pt x="3637" y="301"/>
                </a:cubicBezTo>
                <a:cubicBezTo>
                  <a:pt x="3503" y="201"/>
                  <a:pt x="3336" y="167"/>
                  <a:pt x="3203" y="101"/>
                </a:cubicBezTo>
                <a:cubicBezTo>
                  <a:pt x="3036" y="67"/>
                  <a:pt x="2869" y="34"/>
                  <a:pt x="27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" name="Google Shape;111;p3"/>
          <p:cNvGrpSpPr/>
          <p:nvPr/>
        </p:nvGrpSpPr>
        <p:grpSpPr>
          <a:xfrm>
            <a:off x="0" y="4412743"/>
            <a:ext cx="12209176" cy="2448423"/>
            <a:chOff x="0" y="3309557"/>
            <a:chExt cx="9156882" cy="1836317"/>
          </a:xfrm>
        </p:grpSpPr>
        <p:grpSp>
          <p:nvGrpSpPr>
            <p:cNvPr id="112" name="Google Shape;112;p3"/>
            <p:cNvGrpSpPr/>
            <p:nvPr/>
          </p:nvGrpSpPr>
          <p:grpSpPr>
            <a:xfrm>
              <a:off x="0" y="3309557"/>
              <a:ext cx="9143975" cy="1836317"/>
              <a:chOff x="161550" y="3116300"/>
              <a:chExt cx="2815350" cy="1294275"/>
            </a:xfrm>
          </p:grpSpPr>
          <p:sp>
            <p:nvSpPr>
              <p:cNvPr id="113" name="Google Shape;113;p3"/>
              <p:cNvSpPr/>
              <p:nvPr/>
            </p:nvSpPr>
            <p:spPr>
              <a:xfrm>
                <a:off x="161550" y="3116300"/>
                <a:ext cx="2815350" cy="31275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2510" extrusionOk="0">
                    <a:moveTo>
                      <a:pt x="14844" y="10508"/>
                    </a:moveTo>
                    <a:cubicBezTo>
                      <a:pt x="20181" y="11542"/>
                      <a:pt x="28487" y="12509"/>
                      <a:pt x="37427" y="10274"/>
                    </a:cubicBezTo>
                    <a:cubicBezTo>
                      <a:pt x="46400" y="8039"/>
                      <a:pt x="54973" y="11175"/>
                      <a:pt x="64179" y="10841"/>
                    </a:cubicBezTo>
                    <a:cubicBezTo>
                      <a:pt x="73419" y="10508"/>
                      <a:pt x="78356" y="7639"/>
                      <a:pt x="83293" y="9474"/>
                    </a:cubicBezTo>
                    <a:cubicBezTo>
                      <a:pt x="88230" y="11308"/>
                      <a:pt x="87696" y="10508"/>
                      <a:pt x="94701" y="9607"/>
                    </a:cubicBezTo>
                    <a:cubicBezTo>
                      <a:pt x="101172" y="8773"/>
                      <a:pt x="100472" y="12142"/>
                      <a:pt x="111913" y="12142"/>
                    </a:cubicBezTo>
                    <a:cubicBezTo>
                      <a:pt x="112147" y="12142"/>
                      <a:pt x="112380" y="12109"/>
                      <a:pt x="112614" y="12075"/>
                    </a:cubicBezTo>
                    <a:lnTo>
                      <a:pt x="112614" y="6638"/>
                    </a:lnTo>
                    <a:cubicBezTo>
                      <a:pt x="109779" y="7739"/>
                      <a:pt x="104608" y="5404"/>
                      <a:pt x="100439" y="3369"/>
                    </a:cubicBezTo>
                    <a:cubicBezTo>
                      <a:pt x="95869" y="1168"/>
                      <a:pt x="90431" y="1968"/>
                      <a:pt x="90431" y="1968"/>
                    </a:cubicBezTo>
                    <a:cubicBezTo>
                      <a:pt x="85628" y="834"/>
                      <a:pt x="82492" y="1968"/>
                      <a:pt x="82492" y="1968"/>
                    </a:cubicBezTo>
                    <a:cubicBezTo>
                      <a:pt x="82492" y="1968"/>
                      <a:pt x="77956" y="2469"/>
                      <a:pt x="73686" y="3503"/>
                    </a:cubicBezTo>
                    <a:cubicBezTo>
                      <a:pt x="69383" y="4537"/>
                      <a:pt x="65247" y="4036"/>
                      <a:pt x="65247" y="4036"/>
                    </a:cubicBezTo>
                    <a:cubicBezTo>
                      <a:pt x="49135" y="0"/>
                      <a:pt x="44065" y="2969"/>
                      <a:pt x="41063" y="4036"/>
                    </a:cubicBezTo>
                    <a:cubicBezTo>
                      <a:pt x="38094" y="5070"/>
                      <a:pt x="33157" y="4937"/>
                      <a:pt x="31323" y="5070"/>
                    </a:cubicBezTo>
                    <a:cubicBezTo>
                      <a:pt x="29521" y="5204"/>
                      <a:pt x="23684" y="7572"/>
                      <a:pt x="23684" y="7572"/>
                    </a:cubicBezTo>
                    <a:cubicBezTo>
                      <a:pt x="12776" y="4870"/>
                      <a:pt x="15611" y="7539"/>
                      <a:pt x="13010" y="6872"/>
                    </a:cubicBezTo>
                    <a:cubicBezTo>
                      <a:pt x="10441" y="6238"/>
                      <a:pt x="7172" y="6371"/>
                      <a:pt x="4337" y="7906"/>
                    </a:cubicBezTo>
                    <a:cubicBezTo>
                      <a:pt x="2769" y="8773"/>
                      <a:pt x="1168" y="8706"/>
                      <a:pt x="0" y="8440"/>
                    </a:cubicBezTo>
                    <a:lnTo>
                      <a:pt x="0" y="10374"/>
                    </a:lnTo>
                    <a:cubicBezTo>
                      <a:pt x="3303" y="10141"/>
                      <a:pt x="10775" y="9707"/>
                      <a:pt x="14844" y="105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1791050" y="3419850"/>
                <a:ext cx="1185850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47434" h="9074" extrusionOk="0">
                    <a:moveTo>
                      <a:pt x="30822" y="2202"/>
                    </a:moveTo>
                    <a:cubicBezTo>
                      <a:pt x="25518" y="1768"/>
                      <a:pt x="19547" y="3436"/>
                      <a:pt x="13310" y="5004"/>
                    </a:cubicBezTo>
                    <a:cubicBezTo>
                      <a:pt x="9240" y="6004"/>
                      <a:pt x="3503" y="6438"/>
                      <a:pt x="0" y="6572"/>
                    </a:cubicBezTo>
                    <a:cubicBezTo>
                      <a:pt x="1134" y="7272"/>
                      <a:pt x="2368" y="7806"/>
                      <a:pt x="4070" y="7772"/>
                    </a:cubicBezTo>
                    <a:cubicBezTo>
                      <a:pt x="9540" y="7606"/>
                      <a:pt x="15511" y="4103"/>
                      <a:pt x="23684" y="6572"/>
                    </a:cubicBezTo>
                    <a:cubicBezTo>
                      <a:pt x="31656" y="8973"/>
                      <a:pt x="38594" y="9073"/>
                      <a:pt x="47434" y="7839"/>
                    </a:cubicBezTo>
                    <a:lnTo>
                      <a:pt x="47434" y="0"/>
                    </a:lnTo>
                    <a:cubicBezTo>
                      <a:pt x="47200" y="0"/>
                      <a:pt x="46967" y="0"/>
                      <a:pt x="46733" y="0"/>
                    </a:cubicBezTo>
                    <a:cubicBezTo>
                      <a:pt x="42464" y="467"/>
                      <a:pt x="35392" y="2602"/>
                      <a:pt x="30822" y="2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161550" y="3307250"/>
                <a:ext cx="279785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11914" h="11076" extrusionOk="0">
                    <a:moveTo>
                      <a:pt x="22883" y="5338"/>
                    </a:moveTo>
                    <a:cubicBezTo>
                      <a:pt x="29388" y="4437"/>
                      <a:pt x="40963" y="3770"/>
                      <a:pt x="43665" y="5605"/>
                    </a:cubicBezTo>
                    <a:cubicBezTo>
                      <a:pt x="45399" y="6772"/>
                      <a:pt x="50536" y="7807"/>
                      <a:pt x="54005" y="8440"/>
                    </a:cubicBezTo>
                    <a:cubicBezTo>
                      <a:pt x="54639" y="8340"/>
                      <a:pt x="55373" y="8207"/>
                      <a:pt x="56140" y="8073"/>
                    </a:cubicBezTo>
                    <a:cubicBezTo>
                      <a:pt x="60944" y="7173"/>
                      <a:pt x="62778" y="9574"/>
                      <a:pt x="65213" y="11076"/>
                    </a:cubicBezTo>
                    <a:cubicBezTo>
                      <a:pt x="68683" y="10942"/>
                      <a:pt x="74420" y="10508"/>
                      <a:pt x="78490" y="9508"/>
                    </a:cubicBezTo>
                    <a:cubicBezTo>
                      <a:pt x="84727" y="7940"/>
                      <a:pt x="90698" y="6272"/>
                      <a:pt x="96002" y="6706"/>
                    </a:cubicBezTo>
                    <a:cubicBezTo>
                      <a:pt x="100572" y="7106"/>
                      <a:pt x="107644" y="4971"/>
                      <a:pt x="111913" y="4504"/>
                    </a:cubicBezTo>
                    <a:cubicBezTo>
                      <a:pt x="100472" y="4504"/>
                      <a:pt x="101172" y="1135"/>
                      <a:pt x="94701" y="1969"/>
                    </a:cubicBezTo>
                    <a:cubicBezTo>
                      <a:pt x="87696" y="2870"/>
                      <a:pt x="88230" y="3670"/>
                      <a:pt x="83293" y="1836"/>
                    </a:cubicBezTo>
                    <a:cubicBezTo>
                      <a:pt x="78356" y="1"/>
                      <a:pt x="73419" y="2870"/>
                      <a:pt x="64179" y="3203"/>
                    </a:cubicBezTo>
                    <a:cubicBezTo>
                      <a:pt x="54973" y="3537"/>
                      <a:pt x="46400" y="401"/>
                      <a:pt x="37427" y="2636"/>
                    </a:cubicBezTo>
                    <a:cubicBezTo>
                      <a:pt x="28487" y="4871"/>
                      <a:pt x="20181" y="3904"/>
                      <a:pt x="14844" y="2870"/>
                    </a:cubicBezTo>
                    <a:cubicBezTo>
                      <a:pt x="10775" y="2069"/>
                      <a:pt x="3303" y="2503"/>
                      <a:pt x="0" y="2736"/>
                    </a:cubicBezTo>
                    <a:lnTo>
                      <a:pt x="0" y="5271"/>
                    </a:lnTo>
                    <a:cubicBezTo>
                      <a:pt x="2135" y="5071"/>
                      <a:pt x="7005" y="4671"/>
                      <a:pt x="9007" y="4571"/>
                    </a:cubicBezTo>
                    <a:cubicBezTo>
                      <a:pt x="11609" y="4437"/>
                      <a:pt x="16412" y="6239"/>
                      <a:pt x="22883" y="5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161550" y="3594125"/>
                <a:ext cx="2815350" cy="75640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30256" extrusionOk="0">
                    <a:moveTo>
                      <a:pt x="82759" y="7773"/>
                    </a:moveTo>
                    <a:cubicBezTo>
                      <a:pt x="78223" y="7373"/>
                      <a:pt x="78356" y="9207"/>
                      <a:pt x="73019" y="6872"/>
                    </a:cubicBezTo>
                    <a:cubicBezTo>
                      <a:pt x="67715" y="4504"/>
                      <a:pt x="60944" y="10241"/>
                      <a:pt x="56140" y="7773"/>
                    </a:cubicBezTo>
                    <a:cubicBezTo>
                      <a:pt x="51370" y="5305"/>
                      <a:pt x="50937" y="6339"/>
                      <a:pt x="49002" y="6205"/>
                    </a:cubicBezTo>
                    <a:cubicBezTo>
                      <a:pt x="47067" y="6072"/>
                      <a:pt x="45633" y="6339"/>
                      <a:pt x="42230" y="6872"/>
                    </a:cubicBezTo>
                    <a:cubicBezTo>
                      <a:pt x="38861" y="7373"/>
                      <a:pt x="37427" y="6472"/>
                      <a:pt x="34725" y="5305"/>
                    </a:cubicBezTo>
                    <a:cubicBezTo>
                      <a:pt x="31990" y="4137"/>
                      <a:pt x="27820" y="6205"/>
                      <a:pt x="22750" y="3103"/>
                    </a:cubicBezTo>
                    <a:cubicBezTo>
                      <a:pt x="17713" y="1"/>
                      <a:pt x="15178" y="234"/>
                      <a:pt x="7939" y="2403"/>
                    </a:cubicBezTo>
                    <a:cubicBezTo>
                      <a:pt x="3503" y="3737"/>
                      <a:pt x="1168" y="3870"/>
                      <a:pt x="0" y="3804"/>
                    </a:cubicBezTo>
                    <a:lnTo>
                      <a:pt x="0" y="30189"/>
                    </a:lnTo>
                    <a:cubicBezTo>
                      <a:pt x="2235" y="30256"/>
                      <a:pt x="7906" y="30056"/>
                      <a:pt x="14611" y="26587"/>
                    </a:cubicBezTo>
                    <a:cubicBezTo>
                      <a:pt x="23250" y="22050"/>
                      <a:pt x="43298" y="25186"/>
                      <a:pt x="47401" y="23818"/>
                    </a:cubicBezTo>
                    <a:cubicBezTo>
                      <a:pt x="51537" y="22450"/>
                      <a:pt x="66281" y="19682"/>
                      <a:pt x="81192" y="21450"/>
                    </a:cubicBezTo>
                    <a:cubicBezTo>
                      <a:pt x="95669" y="23184"/>
                      <a:pt x="104875" y="17380"/>
                      <a:pt x="112614" y="17880"/>
                    </a:cubicBezTo>
                    <a:lnTo>
                      <a:pt x="112614" y="6839"/>
                    </a:lnTo>
                    <a:cubicBezTo>
                      <a:pt x="110479" y="7206"/>
                      <a:pt x="104041" y="8307"/>
                      <a:pt x="99004" y="9574"/>
                    </a:cubicBezTo>
                    <a:cubicBezTo>
                      <a:pt x="92900" y="11142"/>
                      <a:pt x="87296" y="8140"/>
                      <a:pt x="82759" y="777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161550" y="3401500"/>
                <a:ext cx="13501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54006" h="7940" extrusionOk="0">
                    <a:moveTo>
                      <a:pt x="11975" y="7406"/>
                    </a:moveTo>
                    <a:cubicBezTo>
                      <a:pt x="15478" y="7939"/>
                      <a:pt x="14978" y="4303"/>
                      <a:pt x="19514" y="4704"/>
                    </a:cubicBezTo>
                    <a:cubicBezTo>
                      <a:pt x="24051" y="5071"/>
                      <a:pt x="26019" y="5404"/>
                      <a:pt x="29655" y="4670"/>
                    </a:cubicBezTo>
                    <a:cubicBezTo>
                      <a:pt x="33291" y="3903"/>
                      <a:pt x="35626" y="5271"/>
                      <a:pt x="37560" y="4670"/>
                    </a:cubicBezTo>
                    <a:cubicBezTo>
                      <a:pt x="39528" y="4037"/>
                      <a:pt x="44065" y="2736"/>
                      <a:pt x="46400" y="3670"/>
                    </a:cubicBezTo>
                    <a:cubicBezTo>
                      <a:pt x="48468" y="4470"/>
                      <a:pt x="49035" y="5371"/>
                      <a:pt x="54005" y="4670"/>
                    </a:cubicBezTo>
                    <a:cubicBezTo>
                      <a:pt x="50536" y="4037"/>
                      <a:pt x="45399" y="3002"/>
                      <a:pt x="43665" y="1835"/>
                    </a:cubicBezTo>
                    <a:cubicBezTo>
                      <a:pt x="40963" y="0"/>
                      <a:pt x="29388" y="667"/>
                      <a:pt x="22883" y="1568"/>
                    </a:cubicBezTo>
                    <a:cubicBezTo>
                      <a:pt x="16412" y="2469"/>
                      <a:pt x="11609" y="667"/>
                      <a:pt x="9007" y="801"/>
                    </a:cubicBezTo>
                    <a:cubicBezTo>
                      <a:pt x="7005" y="901"/>
                      <a:pt x="2135" y="1301"/>
                      <a:pt x="0" y="1501"/>
                    </a:cubicBezTo>
                    <a:lnTo>
                      <a:pt x="0" y="6472"/>
                    </a:lnTo>
                    <a:cubicBezTo>
                      <a:pt x="1101" y="6438"/>
                      <a:pt x="2902" y="6271"/>
                      <a:pt x="4070" y="5871"/>
                    </a:cubicBezTo>
                    <a:cubicBezTo>
                      <a:pt x="5871" y="5204"/>
                      <a:pt x="8473" y="6905"/>
                      <a:pt x="11975" y="74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161550" y="4028600"/>
                <a:ext cx="2815350" cy="38197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5279" extrusionOk="0">
                    <a:moveTo>
                      <a:pt x="81192" y="4071"/>
                    </a:moveTo>
                    <a:cubicBezTo>
                      <a:pt x="66281" y="2303"/>
                      <a:pt x="51537" y="5071"/>
                      <a:pt x="47401" y="6439"/>
                    </a:cubicBezTo>
                    <a:cubicBezTo>
                      <a:pt x="43298" y="7807"/>
                      <a:pt x="23250" y="4671"/>
                      <a:pt x="14611" y="9208"/>
                    </a:cubicBezTo>
                    <a:cubicBezTo>
                      <a:pt x="7906" y="12677"/>
                      <a:pt x="2235" y="12877"/>
                      <a:pt x="0" y="12810"/>
                    </a:cubicBezTo>
                    <a:lnTo>
                      <a:pt x="0" y="13744"/>
                    </a:lnTo>
                    <a:cubicBezTo>
                      <a:pt x="0" y="14611"/>
                      <a:pt x="701" y="15279"/>
                      <a:pt x="1535" y="15279"/>
                    </a:cubicBezTo>
                    <a:lnTo>
                      <a:pt x="111080" y="15279"/>
                    </a:lnTo>
                    <a:cubicBezTo>
                      <a:pt x="111913" y="15279"/>
                      <a:pt x="112614" y="14611"/>
                      <a:pt x="112614" y="13744"/>
                    </a:cubicBezTo>
                    <a:lnTo>
                      <a:pt x="112614" y="501"/>
                    </a:lnTo>
                    <a:cubicBezTo>
                      <a:pt x="104875" y="1"/>
                      <a:pt x="95669" y="5805"/>
                      <a:pt x="81192" y="40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161550" y="3469875"/>
                <a:ext cx="2815350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6113" extrusionOk="0">
                    <a:moveTo>
                      <a:pt x="54005" y="1935"/>
                    </a:moveTo>
                    <a:cubicBezTo>
                      <a:pt x="49035" y="2636"/>
                      <a:pt x="48468" y="1735"/>
                      <a:pt x="46400" y="935"/>
                    </a:cubicBezTo>
                    <a:cubicBezTo>
                      <a:pt x="44065" y="1"/>
                      <a:pt x="39528" y="1302"/>
                      <a:pt x="37560" y="1935"/>
                    </a:cubicBezTo>
                    <a:cubicBezTo>
                      <a:pt x="35626" y="2536"/>
                      <a:pt x="33291" y="1168"/>
                      <a:pt x="29655" y="1935"/>
                    </a:cubicBezTo>
                    <a:cubicBezTo>
                      <a:pt x="26019" y="2669"/>
                      <a:pt x="24051" y="2336"/>
                      <a:pt x="19514" y="1969"/>
                    </a:cubicBezTo>
                    <a:cubicBezTo>
                      <a:pt x="14978" y="1568"/>
                      <a:pt x="15478" y="5204"/>
                      <a:pt x="11975" y="4671"/>
                    </a:cubicBezTo>
                    <a:cubicBezTo>
                      <a:pt x="8473" y="4170"/>
                      <a:pt x="5871" y="2469"/>
                      <a:pt x="4070" y="3136"/>
                    </a:cubicBezTo>
                    <a:cubicBezTo>
                      <a:pt x="2902" y="3536"/>
                      <a:pt x="1101" y="3703"/>
                      <a:pt x="0" y="3737"/>
                    </a:cubicBezTo>
                    <a:lnTo>
                      <a:pt x="0" y="8774"/>
                    </a:lnTo>
                    <a:cubicBezTo>
                      <a:pt x="1168" y="8840"/>
                      <a:pt x="3503" y="8707"/>
                      <a:pt x="7939" y="7373"/>
                    </a:cubicBezTo>
                    <a:cubicBezTo>
                      <a:pt x="15178" y="5204"/>
                      <a:pt x="17713" y="4971"/>
                      <a:pt x="22750" y="8073"/>
                    </a:cubicBezTo>
                    <a:cubicBezTo>
                      <a:pt x="27820" y="11175"/>
                      <a:pt x="31990" y="9107"/>
                      <a:pt x="34725" y="10275"/>
                    </a:cubicBezTo>
                    <a:cubicBezTo>
                      <a:pt x="37427" y="11442"/>
                      <a:pt x="38861" y="12343"/>
                      <a:pt x="42230" y="11842"/>
                    </a:cubicBezTo>
                    <a:cubicBezTo>
                      <a:pt x="45633" y="11309"/>
                      <a:pt x="47067" y="11042"/>
                      <a:pt x="49002" y="11175"/>
                    </a:cubicBezTo>
                    <a:cubicBezTo>
                      <a:pt x="50937" y="11309"/>
                      <a:pt x="51370" y="10275"/>
                      <a:pt x="56140" y="12743"/>
                    </a:cubicBezTo>
                    <a:cubicBezTo>
                      <a:pt x="60944" y="15211"/>
                      <a:pt x="67715" y="9474"/>
                      <a:pt x="73019" y="11842"/>
                    </a:cubicBezTo>
                    <a:cubicBezTo>
                      <a:pt x="78356" y="14177"/>
                      <a:pt x="78223" y="12343"/>
                      <a:pt x="82759" y="12743"/>
                    </a:cubicBezTo>
                    <a:cubicBezTo>
                      <a:pt x="87296" y="13110"/>
                      <a:pt x="92900" y="16112"/>
                      <a:pt x="99004" y="14544"/>
                    </a:cubicBezTo>
                    <a:cubicBezTo>
                      <a:pt x="104041" y="13277"/>
                      <a:pt x="110479" y="12176"/>
                      <a:pt x="112614" y="11809"/>
                    </a:cubicBezTo>
                    <a:lnTo>
                      <a:pt x="112614" y="5838"/>
                    </a:lnTo>
                    <a:cubicBezTo>
                      <a:pt x="103774" y="7072"/>
                      <a:pt x="96836" y="6972"/>
                      <a:pt x="88864" y="4571"/>
                    </a:cubicBezTo>
                    <a:cubicBezTo>
                      <a:pt x="80691" y="2102"/>
                      <a:pt x="74720" y="5605"/>
                      <a:pt x="69250" y="5771"/>
                    </a:cubicBezTo>
                    <a:cubicBezTo>
                      <a:pt x="67548" y="5805"/>
                      <a:pt x="66314" y="5271"/>
                      <a:pt x="65180" y="457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1511675" y="3486550"/>
                <a:ext cx="2794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3904" extrusionOk="0">
                    <a:moveTo>
                      <a:pt x="11175" y="3904"/>
                    </a:moveTo>
                    <a:cubicBezTo>
                      <a:pt x="8773" y="2402"/>
                      <a:pt x="6939" y="1"/>
                      <a:pt x="2135" y="901"/>
                    </a:cubicBezTo>
                    <a:cubicBezTo>
                      <a:pt x="1335" y="1035"/>
                      <a:pt x="634" y="1168"/>
                      <a:pt x="0" y="12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" name="Google Shape;121;p3"/>
            <p:cNvSpPr/>
            <p:nvPr/>
          </p:nvSpPr>
          <p:spPr>
            <a:xfrm>
              <a:off x="12907" y="3824332"/>
              <a:ext cx="9143975" cy="571528"/>
            </a:xfrm>
            <a:custGeom>
              <a:avLst/>
              <a:gdLst/>
              <a:ahLst/>
              <a:cxnLst/>
              <a:rect l="l" t="t" r="r" b="b"/>
              <a:pathLst>
                <a:path w="112614" h="16113" extrusionOk="0">
                  <a:moveTo>
                    <a:pt x="54005" y="1935"/>
                  </a:moveTo>
                  <a:cubicBezTo>
                    <a:pt x="49035" y="2636"/>
                    <a:pt x="48468" y="1735"/>
                    <a:pt x="46400" y="935"/>
                  </a:cubicBezTo>
                  <a:cubicBezTo>
                    <a:pt x="44065" y="1"/>
                    <a:pt x="39528" y="1302"/>
                    <a:pt x="37560" y="1935"/>
                  </a:cubicBezTo>
                  <a:cubicBezTo>
                    <a:pt x="35626" y="2536"/>
                    <a:pt x="33291" y="1168"/>
                    <a:pt x="29655" y="1935"/>
                  </a:cubicBezTo>
                  <a:cubicBezTo>
                    <a:pt x="26019" y="2669"/>
                    <a:pt x="24051" y="2336"/>
                    <a:pt x="19514" y="1969"/>
                  </a:cubicBezTo>
                  <a:cubicBezTo>
                    <a:pt x="14978" y="1568"/>
                    <a:pt x="15478" y="5204"/>
                    <a:pt x="11975" y="4671"/>
                  </a:cubicBezTo>
                  <a:cubicBezTo>
                    <a:pt x="8473" y="4170"/>
                    <a:pt x="5871" y="2469"/>
                    <a:pt x="4070" y="3136"/>
                  </a:cubicBezTo>
                  <a:cubicBezTo>
                    <a:pt x="2902" y="3536"/>
                    <a:pt x="1101" y="3703"/>
                    <a:pt x="0" y="3737"/>
                  </a:cubicBezTo>
                  <a:lnTo>
                    <a:pt x="0" y="8774"/>
                  </a:lnTo>
                  <a:cubicBezTo>
                    <a:pt x="1168" y="8840"/>
                    <a:pt x="3503" y="8707"/>
                    <a:pt x="7939" y="7373"/>
                  </a:cubicBezTo>
                  <a:cubicBezTo>
                    <a:pt x="15178" y="5204"/>
                    <a:pt x="17713" y="4971"/>
                    <a:pt x="22750" y="8073"/>
                  </a:cubicBezTo>
                  <a:cubicBezTo>
                    <a:pt x="27820" y="11175"/>
                    <a:pt x="31990" y="9107"/>
                    <a:pt x="34725" y="10275"/>
                  </a:cubicBezTo>
                  <a:cubicBezTo>
                    <a:pt x="37427" y="11442"/>
                    <a:pt x="38861" y="12343"/>
                    <a:pt x="42230" y="11842"/>
                  </a:cubicBezTo>
                  <a:cubicBezTo>
                    <a:pt x="45633" y="11309"/>
                    <a:pt x="47067" y="11042"/>
                    <a:pt x="49002" y="11175"/>
                  </a:cubicBezTo>
                  <a:cubicBezTo>
                    <a:pt x="50937" y="11309"/>
                    <a:pt x="51370" y="10275"/>
                    <a:pt x="56140" y="12743"/>
                  </a:cubicBezTo>
                  <a:cubicBezTo>
                    <a:pt x="60944" y="15211"/>
                    <a:pt x="67715" y="9474"/>
                    <a:pt x="73019" y="11842"/>
                  </a:cubicBezTo>
                  <a:cubicBezTo>
                    <a:pt x="78356" y="14177"/>
                    <a:pt x="78223" y="12343"/>
                    <a:pt x="82759" y="12743"/>
                  </a:cubicBezTo>
                  <a:cubicBezTo>
                    <a:pt x="87296" y="13110"/>
                    <a:pt x="92900" y="16112"/>
                    <a:pt x="99004" y="14544"/>
                  </a:cubicBezTo>
                  <a:cubicBezTo>
                    <a:pt x="104041" y="13277"/>
                    <a:pt x="110479" y="12176"/>
                    <a:pt x="112614" y="11809"/>
                  </a:cubicBezTo>
                  <a:lnTo>
                    <a:pt x="112614" y="5838"/>
                  </a:lnTo>
                  <a:cubicBezTo>
                    <a:pt x="103774" y="7072"/>
                    <a:pt x="96836" y="6972"/>
                    <a:pt x="88864" y="4571"/>
                  </a:cubicBezTo>
                  <a:cubicBezTo>
                    <a:pt x="80691" y="2102"/>
                    <a:pt x="74720" y="5605"/>
                    <a:pt x="69250" y="5771"/>
                  </a:cubicBezTo>
                  <a:cubicBezTo>
                    <a:pt x="67548" y="5805"/>
                    <a:pt x="66314" y="5271"/>
                    <a:pt x="65180" y="4571"/>
                  </a:cubicBezTo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0" y="4603928"/>
              <a:ext cx="9143975" cy="541946"/>
            </a:xfrm>
            <a:custGeom>
              <a:avLst/>
              <a:gdLst/>
              <a:ahLst/>
              <a:cxnLst/>
              <a:rect l="l" t="t" r="r" b="b"/>
              <a:pathLst>
                <a:path w="112614" h="15279" extrusionOk="0">
                  <a:moveTo>
                    <a:pt x="81192" y="4071"/>
                  </a:moveTo>
                  <a:cubicBezTo>
                    <a:pt x="66281" y="2303"/>
                    <a:pt x="51537" y="5071"/>
                    <a:pt x="47401" y="6439"/>
                  </a:cubicBezTo>
                  <a:cubicBezTo>
                    <a:pt x="43298" y="7807"/>
                    <a:pt x="23250" y="4671"/>
                    <a:pt x="14611" y="9208"/>
                  </a:cubicBezTo>
                  <a:cubicBezTo>
                    <a:pt x="7906" y="12677"/>
                    <a:pt x="2235" y="12877"/>
                    <a:pt x="0" y="12810"/>
                  </a:cubicBezTo>
                  <a:lnTo>
                    <a:pt x="0" y="13744"/>
                  </a:lnTo>
                  <a:cubicBezTo>
                    <a:pt x="0" y="14611"/>
                    <a:pt x="701" y="15279"/>
                    <a:pt x="1535" y="15279"/>
                  </a:cubicBezTo>
                  <a:lnTo>
                    <a:pt x="111080" y="15279"/>
                  </a:lnTo>
                  <a:cubicBezTo>
                    <a:pt x="111913" y="15279"/>
                    <a:pt x="112614" y="14611"/>
                    <a:pt x="112614" y="13744"/>
                  </a:cubicBezTo>
                  <a:lnTo>
                    <a:pt x="112614" y="501"/>
                  </a:lnTo>
                  <a:cubicBezTo>
                    <a:pt x="104875" y="1"/>
                    <a:pt x="95669" y="5805"/>
                    <a:pt x="81192" y="4071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3205587" y="2398167"/>
            <a:ext cx="576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4" name="Google Shape;124;p3"/>
          <p:cNvSpPr txBox="1">
            <a:spLocks noGrp="1"/>
          </p:cNvSpPr>
          <p:nvPr>
            <p:ph type="title" idx="2" hasCustomPrompt="1"/>
          </p:nvPr>
        </p:nvSpPr>
        <p:spPr>
          <a:xfrm>
            <a:off x="5336996" y="1281100"/>
            <a:ext cx="15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5" name="Google Shape;125;p3"/>
          <p:cNvSpPr txBox="1">
            <a:spLocks noGrp="1"/>
          </p:cNvSpPr>
          <p:nvPr>
            <p:ph type="subTitle" idx="1"/>
          </p:nvPr>
        </p:nvSpPr>
        <p:spPr>
          <a:xfrm>
            <a:off x="4256787" y="3527567"/>
            <a:ext cx="36652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866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26500" y="720000"/>
            <a:ext cx="5425200" cy="36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26500" y="4134467"/>
            <a:ext cx="5979200" cy="5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1" y="5668784"/>
            <a:ext cx="2844329" cy="1189216"/>
          </a:xfrm>
          <a:custGeom>
            <a:avLst/>
            <a:gdLst/>
            <a:ahLst/>
            <a:cxnLst/>
            <a:rect l="l" t="t" r="r" b="b"/>
            <a:pathLst>
              <a:path w="27851" h="31673" extrusionOk="0">
                <a:moveTo>
                  <a:pt x="1" y="1"/>
                </a:moveTo>
                <a:lnTo>
                  <a:pt x="1" y="31551"/>
                </a:lnTo>
                <a:cubicBezTo>
                  <a:pt x="690" y="31632"/>
                  <a:pt x="1383" y="31673"/>
                  <a:pt x="2077" y="31673"/>
                </a:cubicBezTo>
                <a:cubicBezTo>
                  <a:pt x="6200" y="31673"/>
                  <a:pt x="10308" y="30235"/>
                  <a:pt x="13272" y="27360"/>
                </a:cubicBezTo>
                <a:cubicBezTo>
                  <a:pt x="15665" y="25042"/>
                  <a:pt x="17270" y="22055"/>
                  <a:pt x="18548" y="18978"/>
                </a:cubicBezTo>
                <a:cubicBezTo>
                  <a:pt x="20792" y="13524"/>
                  <a:pt x="22129" y="7595"/>
                  <a:pt x="25532" y="2765"/>
                </a:cubicBezTo>
                <a:cubicBezTo>
                  <a:pt x="26231" y="1784"/>
                  <a:pt x="27004" y="863"/>
                  <a:pt x="278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7341567" y="-740699"/>
            <a:ext cx="2825852" cy="2825852"/>
          </a:xfrm>
          <a:custGeom>
            <a:avLst/>
            <a:gdLst/>
            <a:ahLst/>
            <a:cxnLst/>
            <a:rect l="l" t="t" r="r" b="b"/>
            <a:pathLst>
              <a:path w="64473" h="64473" extrusionOk="0">
                <a:moveTo>
                  <a:pt x="32236" y="1"/>
                </a:moveTo>
                <a:cubicBezTo>
                  <a:pt x="14442" y="1"/>
                  <a:pt x="1" y="14426"/>
                  <a:pt x="1" y="32237"/>
                </a:cubicBezTo>
                <a:cubicBezTo>
                  <a:pt x="1" y="50031"/>
                  <a:pt x="14442" y="64472"/>
                  <a:pt x="32236" y="64472"/>
                </a:cubicBezTo>
                <a:cubicBezTo>
                  <a:pt x="50047" y="64472"/>
                  <a:pt x="64472" y="50031"/>
                  <a:pt x="64472" y="32237"/>
                </a:cubicBezTo>
                <a:cubicBezTo>
                  <a:pt x="64472" y="14426"/>
                  <a:pt x="50047" y="1"/>
                  <a:pt x="32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10800000">
            <a:off x="7879943" y="1839572"/>
            <a:ext cx="6233691" cy="6216328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0602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433300" y="2125600"/>
            <a:ext cx="5845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6433300" y="1311300"/>
            <a:ext cx="1653200" cy="9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433300" y="3247984"/>
            <a:ext cx="3362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 rot="5400000" flipH="1">
            <a:off x="8875707" y="4462340"/>
            <a:ext cx="2981400" cy="3905053"/>
          </a:xfrm>
          <a:custGeom>
            <a:avLst/>
            <a:gdLst/>
            <a:ahLst/>
            <a:cxnLst/>
            <a:rect l="l" t="t" r="r" b="b"/>
            <a:pathLst>
              <a:path w="34583" h="58702" extrusionOk="0">
                <a:moveTo>
                  <a:pt x="2690" y="0"/>
                </a:moveTo>
                <a:lnTo>
                  <a:pt x="0" y="58702"/>
                </a:lnTo>
                <a:cubicBezTo>
                  <a:pt x="5752" y="58642"/>
                  <a:pt x="11340" y="56814"/>
                  <a:pt x="16036" y="53500"/>
                </a:cubicBezTo>
                <a:cubicBezTo>
                  <a:pt x="20717" y="50156"/>
                  <a:pt x="24194" y="45386"/>
                  <a:pt x="25963" y="39917"/>
                </a:cubicBezTo>
                <a:cubicBezTo>
                  <a:pt x="28058" y="33289"/>
                  <a:pt x="27419" y="26171"/>
                  <a:pt x="27687" y="19231"/>
                </a:cubicBezTo>
                <a:cubicBezTo>
                  <a:pt x="27954" y="12305"/>
                  <a:pt x="29426" y="4830"/>
                  <a:pt x="34582" y="193"/>
                </a:cubicBezTo>
                <a:cubicBezTo>
                  <a:pt x="34300" y="193"/>
                  <a:pt x="33869" y="0"/>
                  <a:pt x="33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 rot="1344787">
            <a:off x="-3601032" y="1172451"/>
            <a:ext cx="8835511" cy="7367203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6768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0000" y="481800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1075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7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9401500" y="-585593"/>
            <a:ext cx="3378440" cy="2275365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4"/>
          <p:cNvSpPr/>
          <p:nvPr/>
        </p:nvSpPr>
        <p:spPr>
          <a:xfrm rot="-5400000">
            <a:off x="10443168" y="2972700"/>
            <a:ext cx="3052033" cy="81393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0337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20000" y="481800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7309517" y="2092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2"/>
          </p:nvPr>
        </p:nvSpPr>
        <p:spPr>
          <a:xfrm>
            <a:off x="6669717" y="2639667"/>
            <a:ext cx="357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3"/>
          </p:nvPr>
        </p:nvSpPr>
        <p:spPr>
          <a:xfrm>
            <a:off x="2584084" y="2092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4"/>
          </p:nvPr>
        </p:nvSpPr>
        <p:spPr>
          <a:xfrm>
            <a:off x="1944300" y="2639667"/>
            <a:ext cx="357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616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978633" y="481800"/>
            <a:ext cx="1023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9924033" y="-559166"/>
            <a:ext cx="2343152" cy="2235233"/>
          </a:xfrm>
          <a:custGeom>
            <a:avLst/>
            <a:gdLst/>
            <a:ahLst/>
            <a:cxnLst/>
            <a:rect l="l" t="t" r="r" b="b"/>
            <a:pathLst>
              <a:path w="58613" h="67057" extrusionOk="0">
                <a:moveTo>
                  <a:pt x="0" y="1"/>
                </a:moveTo>
                <a:cubicBezTo>
                  <a:pt x="416" y="3255"/>
                  <a:pt x="1679" y="6436"/>
                  <a:pt x="4057" y="8665"/>
                </a:cubicBezTo>
                <a:cubicBezTo>
                  <a:pt x="6138" y="10641"/>
                  <a:pt x="8976" y="11800"/>
                  <a:pt x="10596" y="14163"/>
                </a:cubicBezTo>
                <a:cubicBezTo>
                  <a:pt x="11592" y="15635"/>
                  <a:pt x="12023" y="17418"/>
                  <a:pt x="12186" y="19186"/>
                </a:cubicBezTo>
                <a:cubicBezTo>
                  <a:pt x="12201" y="19231"/>
                  <a:pt x="12201" y="19261"/>
                  <a:pt x="12201" y="19290"/>
                </a:cubicBezTo>
                <a:cubicBezTo>
                  <a:pt x="12766" y="25443"/>
                  <a:pt x="10552" y="31462"/>
                  <a:pt x="8798" y="37376"/>
                </a:cubicBezTo>
                <a:cubicBezTo>
                  <a:pt x="7044" y="43336"/>
                  <a:pt x="5737" y="49875"/>
                  <a:pt x="8070" y="55626"/>
                </a:cubicBezTo>
                <a:cubicBezTo>
                  <a:pt x="10879" y="62536"/>
                  <a:pt x="18502" y="66593"/>
                  <a:pt x="25948" y="67009"/>
                </a:cubicBezTo>
                <a:cubicBezTo>
                  <a:pt x="26493" y="67041"/>
                  <a:pt x="27038" y="67056"/>
                  <a:pt x="27581" y="67056"/>
                </a:cubicBezTo>
                <a:cubicBezTo>
                  <a:pt x="34457" y="67056"/>
                  <a:pt x="41169" y="64608"/>
                  <a:pt x="47422" y="61674"/>
                </a:cubicBezTo>
                <a:cubicBezTo>
                  <a:pt x="50662" y="60159"/>
                  <a:pt x="53931" y="58479"/>
                  <a:pt x="57498" y="58182"/>
                </a:cubicBezTo>
                <a:cubicBezTo>
                  <a:pt x="57770" y="58160"/>
                  <a:pt x="58042" y="58146"/>
                  <a:pt x="58314" y="58146"/>
                </a:cubicBezTo>
                <a:cubicBezTo>
                  <a:pt x="58413" y="58146"/>
                  <a:pt x="58513" y="58148"/>
                  <a:pt x="58613" y="58152"/>
                </a:cubicBezTo>
                <a:lnTo>
                  <a:pt x="5861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6"/>
          <p:cNvSpPr/>
          <p:nvPr/>
        </p:nvSpPr>
        <p:spPr>
          <a:xfrm>
            <a:off x="-47757" y="-40933"/>
            <a:ext cx="2254167" cy="1716993"/>
          </a:xfrm>
          <a:custGeom>
            <a:avLst/>
            <a:gdLst/>
            <a:ahLst/>
            <a:cxnLst/>
            <a:rect l="l" t="t" r="r" b="b"/>
            <a:pathLst>
              <a:path w="27851" h="31673" extrusionOk="0">
                <a:moveTo>
                  <a:pt x="1" y="1"/>
                </a:moveTo>
                <a:lnTo>
                  <a:pt x="1" y="31551"/>
                </a:lnTo>
                <a:cubicBezTo>
                  <a:pt x="690" y="31632"/>
                  <a:pt x="1383" y="31673"/>
                  <a:pt x="2077" y="31673"/>
                </a:cubicBezTo>
                <a:cubicBezTo>
                  <a:pt x="6200" y="31673"/>
                  <a:pt x="10308" y="30235"/>
                  <a:pt x="13272" y="27360"/>
                </a:cubicBezTo>
                <a:cubicBezTo>
                  <a:pt x="15665" y="25042"/>
                  <a:pt x="17270" y="22055"/>
                  <a:pt x="18548" y="18978"/>
                </a:cubicBezTo>
                <a:cubicBezTo>
                  <a:pt x="20792" y="13524"/>
                  <a:pt x="22129" y="7595"/>
                  <a:pt x="25532" y="2765"/>
                </a:cubicBezTo>
                <a:cubicBezTo>
                  <a:pt x="26231" y="1784"/>
                  <a:pt x="27004" y="863"/>
                  <a:pt x="278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5422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 rot="-9900097">
            <a:off x="7092927" y="1674886"/>
            <a:ext cx="6864175" cy="7333873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4533400" y="2345533"/>
            <a:ext cx="312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4183800" y="3600367"/>
            <a:ext cx="3824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/>
          <p:nvPr/>
        </p:nvSpPr>
        <p:spPr>
          <a:xfrm rot="899903">
            <a:off x="-1591040" y="-2326414"/>
            <a:ext cx="6864175" cy="7333873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2678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726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976667" y="317133"/>
            <a:ext cx="9990181" cy="5957563"/>
          </a:xfrm>
          <a:custGeom>
            <a:avLst/>
            <a:gdLst/>
            <a:ahLst/>
            <a:cxnLst/>
            <a:rect l="l" t="t" r="r" b="b"/>
            <a:pathLst>
              <a:path w="142182" h="87637" extrusionOk="0">
                <a:moveTo>
                  <a:pt x="82703" y="1"/>
                </a:moveTo>
                <a:cubicBezTo>
                  <a:pt x="64021" y="1"/>
                  <a:pt x="56921" y="17348"/>
                  <a:pt x="48510" y="25223"/>
                </a:cubicBezTo>
                <a:cubicBezTo>
                  <a:pt x="38756" y="34328"/>
                  <a:pt x="17718" y="25404"/>
                  <a:pt x="8872" y="42396"/>
                </a:cubicBezTo>
                <a:cubicBezTo>
                  <a:pt x="0" y="59387"/>
                  <a:pt x="19508" y="87403"/>
                  <a:pt x="19508" y="87403"/>
                </a:cubicBezTo>
                <a:lnTo>
                  <a:pt x="129808" y="87636"/>
                </a:lnTo>
                <a:cubicBezTo>
                  <a:pt x="129808" y="87636"/>
                  <a:pt x="142182" y="71086"/>
                  <a:pt x="141974" y="58116"/>
                </a:cubicBezTo>
                <a:cubicBezTo>
                  <a:pt x="141741" y="45145"/>
                  <a:pt x="128900" y="31137"/>
                  <a:pt x="122467" y="28180"/>
                </a:cubicBezTo>
                <a:cubicBezTo>
                  <a:pt x="116059" y="25197"/>
                  <a:pt x="118913" y="8647"/>
                  <a:pt x="92583" y="1435"/>
                </a:cubicBezTo>
                <a:cubicBezTo>
                  <a:pt x="88960" y="443"/>
                  <a:pt x="85684" y="1"/>
                  <a:pt x="827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829267" y="2418017"/>
            <a:ext cx="6423200" cy="1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3190200" y="4310433"/>
            <a:ext cx="5811600" cy="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" name="Google Shape;46;p9"/>
          <p:cNvGrpSpPr/>
          <p:nvPr/>
        </p:nvGrpSpPr>
        <p:grpSpPr>
          <a:xfrm>
            <a:off x="1496719" y="4540703"/>
            <a:ext cx="9088308" cy="1892639"/>
            <a:chOff x="157825" y="2152275"/>
            <a:chExt cx="7217525" cy="1397400"/>
          </a:xfrm>
        </p:grpSpPr>
        <p:sp>
          <p:nvSpPr>
            <p:cNvPr id="47" name="Google Shape;47;p9"/>
            <p:cNvSpPr/>
            <p:nvPr/>
          </p:nvSpPr>
          <p:spPr>
            <a:xfrm>
              <a:off x="277325" y="3293875"/>
              <a:ext cx="7098025" cy="255800"/>
            </a:xfrm>
            <a:custGeom>
              <a:avLst/>
              <a:gdLst/>
              <a:ahLst/>
              <a:cxnLst/>
              <a:rect l="l" t="t" r="r" b="b"/>
              <a:pathLst>
                <a:path w="283921" h="10232" extrusionOk="0">
                  <a:moveTo>
                    <a:pt x="141960" y="1"/>
                  </a:moveTo>
                  <a:cubicBezTo>
                    <a:pt x="63550" y="1"/>
                    <a:pt x="0" y="2278"/>
                    <a:pt x="0" y="5116"/>
                  </a:cubicBezTo>
                  <a:cubicBezTo>
                    <a:pt x="0" y="7954"/>
                    <a:pt x="63550" y="10231"/>
                    <a:pt x="141960" y="10231"/>
                  </a:cubicBezTo>
                  <a:cubicBezTo>
                    <a:pt x="220334" y="10231"/>
                    <a:pt x="283921" y="7954"/>
                    <a:pt x="283921" y="5116"/>
                  </a:cubicBezTo>
                  <a:cubicBezTo>
                    <a:pt x="283921" y="2278"/>
                    <a:pt x="220334" y="1"/>
                    <a:pt x="141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1670975" y="3194100"/>
              <a:ext cx="159650" cy="165150"/>
            </a:xfrm>
            <a:custGeom>
              <a:avLst/>
              <a:gdLst/>
              <a:ahLst/>
              <a:cxnLst/>
              <a:rect l="l" t="t" r="r" b="b"/>
              <a:pathLst>
                <a:path w="6386" h="6606" extrusionOk="0">
                  <a:moveTo>
                    <a:pt x="1973" y="1"/>
                  </a:moveTo>
                  <a:cubicBezTo>
                    <a:pt x="1813" y="1"/>
                    <a:pt x="1653" y="35"/>
                    <a:pt x="1494" y="108"/>
                  </a:cubicBezTo>
                  <a:cubicBezTo>
                    <a:pt x="0" y="781"/>
                    <a:pt x="1718" y="3506"/>
                    <a:pt x="3099" y="5373"/>
                  </a:cubicBezTo>
                  <a:cubicBezTo>
                    <a:pt x="3361" y="5709"/>
                    <a:pt x="3734" y="6157"/>
                    <a:pt x="4108" y="6605"/>
                  </a:cubicBezTo>
                  <a:lnTo>
                    <a:pt x="6385" y="6605"/>
                  </a:lnTo>
                  <a:cubicBezTo>
                    <a:pt x="6310" y="6419"/>
                    <a:pt x="6273" y="6157"/>
                    <a:pt x="6198" y="5933"/>
                  </a:cubicBezTo>
                  <a:cubicBezTo>
                    <a:pt x="6198" y="5896"/>
                    <a:pt x="6161" y="5859"/>
                    <a:pt x="6161" y="5859"/>
                  </a:cubicBezTo>
                  <a:cubicBezTo>
                    <a:pt x="6161" y="5859"/>
                    <a:pt x="5900" y="5186"/>
                    <a:pt x="5526" y="4290"/>
                  </a:cubicBezTo>
                  <a:cubicBezTo>
                    <a:pt x="4757" y="2550"/>
                    <a:pt x="3357" y="1"/>
                    <a:pt x="1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9"/>
            <p:cNvSpPr/>
            <p:nvPr/>
          </p:nvSpPr>
          <p:spPr>
            <a:xfrm>
              <a:off x="1788575" y="3153850"/>
              <a:ext cx="89650" cy="205400"/>
            </a:xfrm>
            <a:custGeom>
              <a:avLst/>
              <a:gdLst/>
              <a:ahLst/>
              <a:cxnLst/>
              <a:rect l="l" t="t" r="r" b="b"/>
              <a:pathLst>
                <a:path w="3586" h="8216" extrusionOk="0">
                  <a:moveTo>
                    <a:pt x="1634" y="1"/>
                  </a:moveTo>
                  <a:cubicBezTo>
                    <a:pt x="1625" y="1"/>
                    <a:pt x="1616" y="1"/>
                    <a:pt x="1606" y="1"/>
                  </a:cubicBezTo>
                  <a:cubicBezTo>
                    <a:pt x="1" y="1"/>
                    <a:pt x="449" y="3212"/>
                    <a:pt x="934" y="5452"/>
                  </a:cubicBezTo>
                  <a:cubicBezTo>
                    <a:pt x="1046" y="6012"/>
                    <a:pt x="1270" y="6796"/>
                    <a:pt x="1457" y="7543"/>
                  </a:cubicBezTo>
                  <a:cubicBezTo>
                    <a:pt x="1606" y="7805"/>
                    <a:pt x="1718" y="8029"/>
                    <a:pt x="1793" y="8215"/>
                  </a:cubicBezTo>
                  <a:lnTo>
                    <a:pt x="3511" y="8215"/>
                  </a:lnTo>
                  <a:lnTo>
                    <a:pt x="3511" y="7954"/>
                  </a:lnTo>
                  <a:lnTo>
                    <a:pt x="3511" y="7132"/>
                  </a:lnTo>
                  <a:cubicBezTo>
                    <a:pt x="3511" y="7132"/>
                    <a:pt x="3585" y="6423"/>
                    <a:pt x="3585" y="5452"/>
                  </a:cubicBezTo>
                  <a:cubicBezTo>
                    <a:pt x="3585" y="3373"/>
                    <a:pt x="3327" y="1"/>
                    <a:pt x="1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9"/>
            <p:cNvSpPr/>
            <p:nvPr/>
          </p:nvSpPr>
          <p:spPr>
            <a:xfrm>
              <a:off x="1825000" y="3342425"/>
              <a:ext cx="8425" cy="16825"/>
            </a:xfrm>
            <a:custGeom>
              <a:avLst/>
              <a:gdLst/>
              <a:ahLst/>
              <a:cxnLst/>
              <a:rect l="l" t="t" r="r" b="b"/>
              <a:pathLst>
                <a:path w="337" h="673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224"/>
                    <a:pt x="149" y="486"/>
                    <a:pt x="224" y="672"/>
                  </a:cubicBezTo>
                  <a:lnTo>
                    <a:pt x="336" y="672"/>
                  </a:lnTo>
                  <a:cubicBezTo>
                    <a:pt x="261" y="448"/>
                    <a:pt x="149" y="2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9"/>
            <p:cNvSpPr/>
            <p:nvPr/>
          </p:nvSpPr>
          <p:spPr>
            <a:xfrm>
              <a:off x="6697650" y="2152275"/>
              <a:ext cx="538625" cy="1220975"/>
            </a:xfrm>
            <a:custGeom>
              <a:avLst/>
              <a:gdLst/>
              <a:ahLst/>
              <a:cxnLst/>
              <a:rect l="l" t="t" r="r" b="b"/>
              <a:pathLst>
                <a:path w="21545" h="48839" extrusionOk="0">
                  <a:moveTo>
                    <a:pt x="18931" y="0"/>
                  </a:moveTo>
                  <a:cubicBezTo>
                    <a:pt x="18819" y="6609"/>
                    <a:pt x="12770" y="8252"/>
                    <a:pt x="10753" y="11799"/>
                  </a:cubicBezTo>
                  <a:cubicBezTo>
                    <a:pt x="8737" y="15346"/>
                    <a:pt x="11874" y="16840"/>
                    <a:pt x="9708" y="19229"/>
                  </a:cubicBezTo>
                  <a:cubicBezTo>
                    <a:pt x="7542" y="21656"/>
                    <a:pt x="5003" y="21507"/>
                    <a:pt x="5675" y="24008"/>
                  </a:cubicBezTo>
                  <a:cubicBezTo>
                    <a:pt x="6348" y="26473"/>
                    <a:pt x="8102" y="30543"/>
                    <a:pt x="4742" y="32111"/>
                  </a:cubicBezTo>
                  <a:cubicBezTo>
                    <a:pt x="1382" y="33679"/>
                    <a:pt x="2987" y="35919"/>
                    <a:pt x="4033" y="39018"/>
                  </a:cubicBezTo>
                  <a:cubicBezTo>
                    <a:pt x="5041" y="42080"/>
                    <a:pt x="4219" y="43462"/>
                    <a:pt x="1046" y="46598"/>
                  </a:cubicBezTo>
                  <a:cubicBezTo>
                    <a:pt x="224" y="47420"/>
                    <a:pt x="0" y="48166"/>
                    <a:pt x="149" y="48838"/>
                  </a:cubicBezTo>
                  <a:lnTo>
                    <a:pt x="12546" y="48838"/>
                  </a:lnTo>
                  <a:cubicBezTo>
                    <a:pt x="12919" y="47756"/>
                    <a:pt x="13068" y="46598"/>
                    <a:pt x="12994" y="45441"/>
                  </a:cubicBezTo>
                  <a:cubicBezTo>
                    <a:pt x="12732" y="41035"/>
                    <a:pt x="11948" y="41221"/>
                    <a:pt x="13591" y="39205"/>
                  </a:cubicBezTo>
                  <a:cubicBezTo>
                    <a:pt x="15271" y="37226"/>
                    <a:pt x="16242" y="36853"/>
                    <a:pt x="15495" y="33791"/>
                  </a:cubicBezTo>
                  <a:cubicBezTo>
                    <a:pt x="14749" y="30767"/>
                    <a:pt x="14487" y="28713"/>
                    <a:pt x="16877" y="26809"/>
                  </a:cubicBezTo>
                  <a:cubicBezTo>
                    <a:pt x="19267" y="24867"/>
                    <a:pt x="19379" y="21544"/>
                    <a:pt x="17922" y="18632"/>
                  </a:cubicBezTo>
                  <a:cubicBezTo>
                    <a:pt x="16504" y="15719"/>
                    <a:pt x="19379" y="13591"/>
                    <a:pt x="20461" y="9148"/>
                  </a:cubicBezTo>
                  <a:cubicBezTo>
                    <a:pt x="21544" y="4667"/>
                    <a:pt x="18931" y="0"/>
                    <a:pt x="18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9"/>
            <p:cNvSpPr/>
            <p:nvPr/>
          </p:nvSpPr>
          <p:spPr>
            <a:xfrm>
              <a:off x="6839525" y="2484350"/>
              <a:ext cx="254850" cy="888900"/>
            </a:xfrm>
            <a:custGeom>
              <a:avLst/>
              <a:gdLst/>
              <a:ahLst/>
              <a:cxnLst/>
              <a:rect l="l" t="t" r="r" b="b"/>
              <a:pathLst>
                <a:path w="10194" h="35556" extrusionOk="0">
                  <a:moveTo>
                    <a:pt x="9843" y="0"/>
                  </a:moveTo>
                  <a:cubicBezTo>
                    <a:pt x="9699" y="0"/>
                    <a:pt x="9590" y="78"/>
                    <a:pt x="9559" y="233"/>
                  </a:cubicBezTo>
                  <a:lnTo>
                    <a:pt x="0" y="35555"/>
                  </a:lnTo>
                  <a:lnTo>
                    <a:pt x="635" y="35555"/>
                  </a:lnTo>
                  <a:lnTo>
                    <a:pt x="10156" y="383"/>
                  </a:lnTo>
                  <a:cubicBezTo>
                    <a:pt x="10194" y="196"/>
                    <a:pt x="10082" y="47"/>
                    <a:pt x="9932" y="9"/>
                  </a:cubicBezTo>
                  <a:cubicBezTo>
                    <a:pt x="9901" y="3"/>
                    <a:pt x="9871" y="0"/>
                    <a:pt x="9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9"/>
            <p:cNvSpPr/>
            <p:nvPr/>
          </p:nvSpPr>
          <p:spPr>
            <a:xfrm>
              <a:off x="1052075" y="2156925"/>
              <a:ext cx="537700" cy="1221000"/>
            </a:xfrm>
            <a:custGeom>
              <a:avLst/>
              <a:gdLst/>
              <a:ahLst/>
              <a:cxnLst/>
              <a:rect l="l" t="t" r="r" b="b"/>
              <a:pathLst>
                <a:path w="21508" h="48840" extrusionOk="0">
                  <a:moveTo>
                    <a:pt x="2615" y="1"/>
                  </a:moveTo>
                  <a:cubicBezTo>
                    <a:pt x="2615" y="1"/>
                    <a:pt x="1" y="4668"/>
                    <a:pt x="1046" y="9149"/>
                  </a:cubicBezTo>
                  <a:cubicBezTo>
                    <a:pt x="2129" y="13629"/>
                    <a:pt x="5042" y="15720"/>
                    <a:pt x="3585" y="18632"/>
                  </a:cubicBezTo>
                  <a:cubicBezTo>
                    <a:pt x="2167" y="21545"/>
                    <a:pt x="2241" y="24905"/>
                    <a:pt x="4668" y="26810"/>
                  </a:cubicBezTo>
                  <a:cubicBezTo>
                    <a:pt x="7058" y="28714"/>
                    <a:pt x="6759" y="30767"/>
                    <a:pt x="6012" y="33792"/>
                  </a:cubicBezTo>
                  <a:cubicBezTo>
                    <a:pt x="5266" y="36853"/>
                    <a:pt x="6236" y="37227"/>
                    <a:pt x="7917" y="39243"/>
                  </a:cubicBezTo>
                  <a:cubicBezTo>
                    <a:pt x="9597" y="41259"/>
                    <a:pt x="8775" y="41035"/>
                    <a:pt x="8514" y="45479"/>
                  </a:cubicBezTo>
                  <a:cubicBezTo>
                    <a:pt x="8439" y="46599"/>
                    <a:pt x="8626" y="47756"/>
                    <a:pt x="9000" y="48839"/>
                  </a:cubicBezTo>
                  <a:lnTo>
                    <a:pt x="21359" y="48839"/>
                  </a:lnTo>
                  <a:cubicBezTo>
                    <a:pt x="21508" y="48204"/>
                    <a:pt x="21284" y="47458"/>
                    <a:pt x="20462" y="46636"/>
                  </a:cubicBezTo>
                  <a:cubicBezTo>
                    <a:pt x="17289" y="43500"/>
                    <a:pt x="16430" y="42081"/>
                    <a:pt x="17475" y="39019"/>
                  </a:cubicBezTo>
                  <a:cubicBezTo>
                    <a:pt x="18521" y="35957"/>
                    <a:pt x="20126" y="33717"/>
                    <a:pt x="16766" y="32149"/>
                  </a:cubicBezTo>
                  <a:cubicBezTo>
                    <a:pt x="13405" y="30581"/>
                    <a:pt x="15123" y="26511"/>
                    <a:pt x="15832" y="24009"/>
                  </a:cubicBezTo>
                  <a:cubicBezTo>
                    <a:pt x="16505" y="21545"/>
                    <a:pt x="13966" y="21694"/>
                    <a:pt x="11800" y="19267"/>
                  </a:cubicBezTo>
                  <a:cubicBezTo>
                    <a:pt x="9597" y="16840"/>
                    <a:pt x="12733" y="15347"/>
                    <a:pt x="10754" y="11837"/>
                  </a:cubicBezTo>
                  <a:cubicBezTo>
                    <a:pt x="8775" y="8290"/>
                    <a:pt x="2727" y="6610"/>
                    <a:pt x="26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9"/>
            <p:cNvSpPr/>
            <p:nvPr/>
          </p:nvSpPr>
          <p:spPr>
            <a:xfrm>
              <a:off x="1193050" y="2489000"/>
              <a:ext cx="255775" cy="888925"/>
            </a:xfrm>
            <a:custGeom>
              <a:avLst/>
              <a:gdLst/>
              <a:ahLst/>
              <a:cxnLst/>
              <a:rect l="l" t="t" r="r" b="b"/>
              <a:pathLst>
                <a:path w="10231" h="35557" extrusionOk="0">
                  <a:moveTo>
                    <a:pt x="376" y="1"/>
                  </a:moveTo>
                  <a:cubicBezTo>
                    <a:pt x="350" y="1"/>
                    <a:pt x="324" y="4"/>
                    <a:pt x="299" y="10"/>
                  </a:cubicBezTo>
                  <a:cubicBezTo>
                    <a:pt x="112" y="47"/>
                    <a:pt x="0" y="234"/>
                    <a:pt x="75" y="383"/>
                  </a:cubicBezTo>
                  <a:lnTo>
                    <a:pt x="9596" y="35556"/>
                  </a:lnTo>
                  <a:lnTo>
                    <a:pt x="10231" y="35556"/>
                  </a:lnTo>
                  <a:lnTo>
                    <a:pt x="672" y="234"/>
                  </a:lnTo>
                  <a:cubicBezTo>
                    <a:pt x="641" y="79"/>
                    <a:pt x="50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9"/>
            <p:cNvSpPr/>
            <p:nvPr/>
          </p:nvSpPr>
          <p:spPr>
            <a:xfrm>
              <a:off x="157825" y="2809250"/>
              <a:ext cx="575050" cy="583600"/>
            </a:xfrm>
            <a:custGeom>
              <a:avLst/>
              <a:gdLst/>
              <a:ahLst/>
              <a:cxnLst/>
              <a:rect l="l" t="t" r="r" b="b"/>
              <a:pathLst>
                <a:path w="23002" h="23344" extrusionOk="0">
                  <a:moveTo>
                    <a:pt x="6903" y="1"/>
                  </a:moveTo>
                  <a:cubicBezTo>
                    <a:pt x="6332" y="1"/>
                    <a:pt x="5760" y="121"/>
                    <a:pt x="5191" y="380"/>
                  </a:cubicBezTo>
                  <a:cubicBezTo>
                    <a:pt x="1" y="2770"/>
                    <a:pt x="6050" y="12478"/>
                    <a:pt x="10978" y="18975"/>
                  </a:cubicBezTo>
                  <a:cubicBezTo>
                    <a:pt x="11874" y="20132"/>
                    <a:pt x="13144" y="21775"/>
                    <a:pt x="14451" y="23343"/>
                  </a:cubicBezTo>
                  <a:lnTo>
                    <a:pt x="23001" y="23343"/>
                  </a:lnTo>
                  <a:lnTo>
                    <a:pt x="22964" y="23269"/>
                  </a:lnTo>
                  <a:cubicBezTo>
                    <a:pt x="22628" y="22485"/>
                    <a:pt x="22217" y="21626"/>
                    <a:pt x="21732" y="20618"/>
                  </a:cubicBezTo>
                  <a:cubicBezTo>
                    <a:pt x="21732" y="20618"/>
                    <a:pt x="20873" y="18265"/>
                    <a:pt x="19491" y="15129"/>
                  </a:cubicBezTo>
                  <a:cubicBezTo>
                    <a:pt x="16747" y="9005"/>
                    <a:pt x="11843" y="1"/>
                    <a:pt x="6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9"/>
            <p:cNvSpPr/>
            <p:nvPr/>
          </p:nvSpPr>
          <p:spPr>
            <a:xfrm>
              <a:off x="401475" y="3002875"/>
              <a:ext cx="251125" cy="389975"/>
            </a:xfrm>
            <a:custGeom>
              <a:avLst/>
              <a:gdLst/>
              <a:ahLst/>
              <a:cxnLst/>
              <a:rect l="l" t="t" r="r" b="b"/>
              <a:pathLst>
                <a:path w="10045" h="15599" extrusionOk="0">
                  <a:moveTo>
                    <a:pt x="412" y="1"/>
                  </a:moveTo>
                  <a:cubicBezTo>
                    <a:pt x="348" y="1"/>
                    <a:pt x="283" y="22"/>
                    <a:pt x="224" y="66"/>
                  </a:cubicBezTo>
                  <a:cubicBezTo>
                    <a:pt x="38" y="140"/>
                    <a:pt x="0" y="364"/>
                    <a:pt x="112" y="514"/>
                  </a:cubicBezTo>
                  <a:cubicBezTo>
                    <a:pt x="187" y="626"/>
                    <a:pt x="5788" y="9400"/>
                    <a:pt x="9223" y="15561"/>
                  </a:cubicBezTo>
                  <a:lnTo>
                    <a:pt x="10044" y="15598"/>
                  </a:lnTo>
                  <a:cubicBezTo>
                    <a:pt x="6609" y="9475"/>
                    <a:pt x="971" y="663"/>
                    <a:pt x="672" y="140"/>
                  </a:cubicBezTo>
                  <a:cubicBezTo>
                    <a:pt x="604" y="50"/>
                    <a:pt x="509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575100" y="2664725"/>
              <a:ext cx="315525" cy="728125"/>
            </a:xfrm>
            <a:custGeom>
              <a:avLst/>
              <a:gdLst/>
              <a:ahLst/>
              <a:cxnLst/>
              <a:rect l="l" t="t" r="r" b="b"/>
              <a:pathLst>
                <a:path w="12621" h="29125" extrusionOk="0">
                  <a:moveTo>
                    <a:pt x="5713" y="1"/>
                  </a:moveTo>
                  <a:cubicBezTo>
                    <a:pt x="0" y="1"/>
                    <a:pt x="1494" y="11314"/>
                    <a:pt x="3249" y="19305"/>
                  </a:cubicBezTo>
                  <a:cubicBezTo>
                    <a:pt x="3846" y="21844"/>
                    <a:pt x="4966" y="26063"/>
                    <a:pt x="5825" y="29124"/>
                  </a:cubicBezTo>
                  <a:lnTo>
                    <a:pt x="12359" y="29124"/>
                  </a:lnTo>
                  <a:cubicBezTo>
                    <a:pt x="12359" y="28826"/>
                    <a:pt x="12396" y="28527"/>
                    <a:pt x="12396" y="28191"/>
                  </a:cubicBezTo>
                  <a:cubicBezTo>
                    <a:pt x="12396" y="27332"/>
                    <a:pt x="12396" y="26361"/>
                    <a:pt x="12359" y="25279"/>
                  </a:cubicBezTo>
                  <a:cubicBezTo>
                    <a:pt x="12359" y="25279"/>
                    <a:pt x="12583" y="22777"/>
                    <a:pt x="12583" y="19342"/>
                  </a:cubicBezTo>
                  <a:cubicBezTo>
                    <a:pt x="12620" y="11874"/>
                    <a:pt x="11724" y="1"/>
                    <a:pt x="5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740225" y="2882250"/>
              <a:ext cx="75725" cy="510600"/>
            </a:xfrm>
            <a:custGeom>
              <a:avLst/>
              <a:gdLst/>
              <a:ahLst/>
              <a:cxnLst/>
              <a:rect l="l" t="t" r="r" b="b"/>
              <a:pathLst>
                <a:path w="3029" h="20424" extrusionOk="0">
                  <a:moveTo>
                    <a:pt x="393" y="1"/>
                  </a:moveTo>
                  <a:cubicBezTo>
                    <a:pt x="196" y="1"/>
                    <a:pt x="0" y="143"/>
                    <a:pt x="41" y="410"/>
                  </a:cubicBezTo>
                  <a:cubicBezTo>
                    <a:pt x="41" y="560"/>
                    <a:pt x="1908" y="13665"/>
                    <a:pt x="2319" y="20423"/>
                  </a:cubicBezTo>
                  <a:lnTo>
                    <a:pt x="3028" y="20423"/>
                  </a:lnTo>
                  <a:cubicBezTo>
                    <a:pt x="2655" y="13703"/>
                    <a:pt x="825" y="933"/>
                    <a:pt x="751" y="298"/>
                  </a:cubicBezTo>
                  <a:cubicBezTo>
                    <a:pt x="717" y="96"/>
                    <a:pt x="555" y="1"/>
                    <a:pt x="3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6005950" y="2781250"/>
              <a:ext cx="574100" cy="583600"/>
            </a:xfrm>
            <a:custGeom>
              <a:avLst/>
              <a:gdLst/>
              <a:ahLst/>
              <a:cxnLst/>
              <a:rect l="l" t="t" r="r" b="b"/>
              <a:pathLst>
                <a:path w="22964" h="23344" extrusionOk="0">
                  <a:moveTo>
                    <a:pt x="16062" y="0"/>
                  </a:moveTo>
                  <a:cubicBezTo>
                    <a:pt x="11128" y="0"/>
                    <a:pt x="6254" y="9005"/>
                    <a:pt x="3510" y="15129"/>
                  </a:cubicBezTo>
                  <a:cubicBezTo>
                    <a:pt x="2091" y="18265"/>
                    <a:pt x="1270" y="20655"/>
                    <a:pt x="1270" y="20655"/>
                  </a:cubicBezTo>
                  <a:cubicBezTo>
                    <a:pt x="784" y="21626"/>
                    <a:pt x="374" y="22485"/>
                    <a:pt x="38" y="23269"/>
                  </a:cubicBezTo>
                  <a:cubicBezTo>
                    <a:pt x="0" y="23306"/>
                    <a:pt x="0" y="23306"/>
                    <a:pt x="0" y="23343"/>
                  </a:cubicBezTo>
                  <a:lnTo>
                    <a:pt x="8513" y="23343"/>
                  </a:lnTo>
                  <a:cubicBezTo>
                    <a:pt x="9820" y="21775"/>
                    <a:pt x="11127" y="20132"/>
                    <a:pt x="12023" y="18975"/>
                  </a:cubicBezTo>
                  <a:cubicBezTo>
                    <a:pt x="16915" y="12441"/>
                    <a:pt x="22963" y="2770"/>
                    <a:pt x="17773" y="380"/>
                  </a:cubicBezTo>
                  <a:cubicBezTo>
                    <a:pt x="17204" y="121"/>
                    <a:pt x="16633" y="0"/>
                    <a:pt x="16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6086225" y="2975150"/>
              <a:ext cx="250200" cy="389700"/>
            </a:xfrm>
            <a:custGeom>
              <a:avLst/>
              <a:gdLst/>
              <a:ahLst/>
              <a:cxnLst/>
              <a:rect l="l" t="t" r="r" b="b"/>
              <a:pathLst>
                <a:path w="10008" h="15588" extrusionOk="0">
                  <a:moveTo>
                    <a:pt x="9654" y="1"/>
                  </a:moveTo>
                  <a:cubicBezTo>
                    <a:pt x="9538" y="1"/>
                    <a:pt x="9422" y="67"/>
                    <a:pt x="9372" y="167"/>
                  </a:cubicBezTo>
                  <a:cubicBezTo>
                    <a:pt x="9074" y="652"/>
                    <a:pt x="3398" y="9464"/>
                    <a:pt x="0" y="15587"/>
                  </a:cubicBezTo>
                  <a:lnTo>
                    <a:pt x="785" y="15587"/>
                  </a:lnTo>
                  <a:cubicBezTo>
                    <a:pt x="4257" y="9389"/>
                    <a:pt x="9858" y="615"/>
                    <a:pt x="9932" y="503"/>
                  </a:cubicBezTo>
                  <a:cubicBezTo>
                    <a:pt x="10007" y="353"/>
                    <a:pt x="9970" y="167"/>
                    <a:pt x="9820" y="55"/>
                  </a:cubicBezTo>
                  <a:cubicBezTo>
                    <a:pt x="9771" y="17"/>
                    <a:pt x="9713" y="1"/>
                    <a:pt x="9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5847250" y="2636725"/>
              <a:ext cx="316475" cy="728125"/>
            </a:xfrm>
            <a:custGeom>
              <a:avLst/>
              <a:gdLst/>
              <a:ahLst/>
              <a:cxnLst/>
              <a:rect l="l" t="t" r="r" b="b"/>
              <a:pathLst>
                <a:path w="12659" h="29125" extrusionOk="0">
                  <a:moveTo>
                    <a:pt x="6946" y="1"/>
                  </a:moveTo>
                  <a:cubicBezTo>
                    <a:pt x="897" y="1"/>
                    <a:pt x="1" y="11874"/>
                    <a:pt x="38" y="19342"/>
                  </a:cubicBezTo>
                  <a:cubicBezTo>
                    <a:pt x="76" y="22777"/>
                    <a:pt x="262" y="25278"/>
                    <a:pt x="262" y="25278"/>
                  </a:cubicBezTo>
                  <a:cubicBezTo>
                    <a:pt x="225" y="26361"/>
                    <a:pt x="225" y="27332"/>
                    <a:pt x="225" y="28191"/>
                  </a:cubicBezTo>
                  <a:cubicBezTo>
                    <a:pt x="262" y="28527"/>
                    <a:pt x="262" y="28826"/>
                    <a:pt x="262" y="29124"/>
                  </a:cubicBezTo>
                  <a:lnTo>
                    <a:pt x="6796" y="29124"/>
                  </a:lnTo>
                  <a:cubicBezTo>
                    <a:pt x="7655" y="26063"/>
                    <a:pt x="8813" y="21843"/>
                    <a:pt x="9373" y="19304"/>
                  </a:cubicBezTo>
                  <a:cubicBezTo>
                    <a:pt x="11165" y="11351"/>
                    <a:pt x="12659" y="1"/>
                    <a:pt x="6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5922875" y="2853875"/>
              <a:ext cx="76250" cy="510975"/>
            </a:xfrm>
            <a:custGeom>
              <a:avLst/>
              <a:gdLst/>
              <a:ahLst/>
              <a:cxnLst/>
              <a:rect l="l" t="t" r="r" b="b"/>
              <a:pathLst>
                <a:path w="3050" h="20439" extrusionOk="0">
                  <a:moveTo>
                    <a:pt x="2624" y="0"/>
                  </a:moveTo>
                  <a:cubicBezTo>
                    <a:pt x="2458" y="0"/>
                    <a:pt x="2294" y="98"/>
                    <a:pt x="2278" y="313"/>
                  </a:cubicBezTo>
                  <a:cubicBezTo>
                    <a:pt x="2203" y="948"/>
                    <a:pt x="374" y="13717"/>
                    <a:pt x="0" y="20438"/>
                  </a:cubicBezTo>
                  <a:lnTo>
                    <a:pt x="710" y="20438"/>
                  </a:lnTo>
                  <a:cubicBezTo>
                    <a:pt x="1083" y="13680"/>
                    <a:pt x="2950" y="574"/>
                    <a:pt x="2987" y="425"/>
                  </a:cubicBezTo>
                  <a:cubicBezTo>
                    <a:pt x="3050" y="155"/>
                    <a:pt x="2834" y="0"/>
                    <a:pt x="2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77473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720000" y="4204300"/>
            <a:ext cx="5545600" cy="1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endParaRPr/>
          </a:p>
        </p:txBody>
      </p:sp>
      <p:sp>
        <p:nvSpPr>
          <p:cNvPr id="65" name="Google Shape;65;p10"/>
          <p:cNvSpPr/>
          <p:nvPr/>
        </p:nvSpPr>
        <p:spPr>
          <a:xfrm flipH="1">
            <a:off x="-425421" y="-515800"/>
            <a:ext cx="4131420" cy="2782493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0"/>
          <p:cNvSpPr/>
          <p:nvPr/>
        </p:nvSpPr>
        <p:spPr>
          <a:xfrm>
            <a:off x="4272134" y="-84566"/>
            <a:ext cx="3868583" cy="886887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" name="Google Shape;67;p10"/>
          <p:cNvGrpSpPr/>
          <p:nvPr/>
        </p:nvGrpSpPr>
        <p:grpSpPr>
          <a:xfrm>
            <a:off x="801361" y="5031530"/>
            <a:ext cx="10430760" cy="2011628"/>
            <a:chOff x="264250" y="2152600"/>
            <a:chExt cx="7098975" cy="1369075"/>
          </a:xfrm>
        </p:grpSpPr>
        <p:sp>
          <p:nvSpPr>
            <p:cNvPr id="68" name="Google Shape;68;p10"/>
            <p:cNvSpPr/>
            <p:nvPr/>
          </p:nvSpPr>
          <p:spPr>
            <a:xfrm>
              <a:off x="264250" y="3265875"/>
              <a:ext cx="7098975" cy="255800"/>
            </a:xfrm>
            <a:custGeom>
              <a:avLst/>
              <a:gdLst/>
              <a:ahLst/>
              <a:cxnLst/>
              <a:rect l="l" t="t" r="r" b="b"/>
              <a:pathLst>
                <a:path w="283959" h="10232" extrusionOk="0">
                  <a:moveTo>
                    <a:pt x="141998" y="0"/>
                  </a:moveTo>
                  <a:cubicBezTo>
                    <a:pt x="63588" y="0"/>
                    <a:pt x="0" y="2278"/>
                    <a:pt x="0" y="5116"/>
                  </a:cubicBezTo>
                  <a:cubicBezTo>
                    <a:pt x="0" y="7916"/>
                    <a:pt x="63588" y="10231"/>
                    <a:pt x="141998" y="10231"/>
                  </a:cubicBezTo>
                  <a:cubicBezTo>
                    <a:pt x="220371" y="10231"/>
                    <a:pt x="283958" y="7916"/>
                    <a:pt x="283958" y="5116"/>
                  </a:cubicBezTo>
                  <a:cubicBezTo>
                    <a:pt x="283958" y="2278"/>
                    <a:pt x="220371" y="0"/>
                    <a:pt x="141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5034225" y="3071725"/>
              <a:ext cx="374325" cy="243650"/>
            </a:xfrm>
            <a:custGeom>
              <a:avLst/>
              <a:gdLst/>
              <a:ahLst/>
              <a:cxnLst/>
              <a:rect l="l" t="t" r="r" b="b"/>
              <a:pathLst>
                <a:path w="14973" h="9746" extrusionOk="0">
                  <a:moveTo>
                    <a:pt x="11612" y="0"/>
                  </a:moveTo>
                  <a:cubicBezTo>
                    <a:pt x="8103" y="0"/>
                    <a:pt x="8887" y="8588"/>
                    <a:pt x="8887" y="8588"/>
                  </a:cubicBezTo>
                  <a:cubicBezTo>
                    <a:pt x="8887" y="8588"/>
                    <a:pt x="5082" y="3363"/>
                    <a:pt x="2821" y="3363"/>
                  </a:cubicBezTo>
                  <a:cubicBezTo>
                    <a:pt x="2489" y="3363"/>
                    <a:pt x="2190" y="3476"/>
                    <a:pt x="1942" y="3734"/>
                  </a:cubicBezTo>
                  <a:cubicBezTo>
                    <a:pt x="0" y="5788"/>
                    <a:pt x="6534" y="9745"/>
                    <a:pt x="6534" y="9745"/>
                  </a:cubicBezTo>
                  <a:lnTo>
                    <a:pt x="11276" y="9745"/>
                  </a:lnTo>
                  <a:cubicBezTo>
                    <a:pt x="11276" y="9745"/>
                    <a:pt x="14973" y="0"/>
                    <a:pt x="11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6978600" y="3132400"/>
              <a:ext cx="374350" cy="243650"/>
            </a:xfrm>
            <a:custGeom>
              <a:avLst/>
              <a:gdLst/>
              <a:ahLst/>
              <a:cxnLst/>
              <a:rect l="l" t="t" r="r" b="b"/>
              <a:pathLst>
                <a:path w="14974" h="9746" extrusionOk="0">
                  <a:moveTo>
                    <a:pt x="3399" y="0"/>
                  </a:moveTo>
                  <a:cubicBezTo>
                    <a:pt x="1" y="0"/>
                    <a:pt x="3735" y="9745"/>
                    <a:pt x="3735" y="9745"/>
                  </a:cubicBezTo>
                  <a:lnTo>
                    <a:pt x="8439" y="9745"/>
                  </a:lnTo>
                  <a:cubicBezTo>
                    <a:pt x="8439" y="9745"/>
                    <a:pt x="14974" y="5788"/>
                    <a:pt x="13069" y="3734"/>
                  </a:cubicBezTo>
                  <a:cubicBezTo>
                    <a:pt x="12821" y="3476"/>
                    <a:pt x="12522" y="3363"/>
                    <a:pt x="12189" y="3363"/>
                  </a:cubicBezTo>
                  <a:cubicBezTo>
                    <a:pt x="9920" y="3363"/>
                    <a:pt x="6087" y="8588"/>
                    <a:pt x="6087" y="8588"/>
                  </a:cubicBezTo>
                  <a:cubicBezTo>
                    <a:pt x="6087" y="8588"/>
                    <a:pt x="6871" y="0"/>
                    <a:pt x="33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5375875" y="2152600"/>
              <a:ext cx="1052950" cy="1173050"/>
            </a:xfrm>
            <a:custGeom>
              <a:avLst/>
              <a:gdLst/>
              <a:ahLst/>
              <a:cxnLst/>
              <a:rect l="l" t="t" r="r" b="b"/>
              <a:pathLst>
                <a:path w="42118" h="46922" extrusionOk="0">
                  <a:moveTo>
                    <a:pt x="17846" y="19361"/>
                  </a:moveTo>
                  <a:cubicBezTo>
                    <a:pt x="17883" y="19361"/>
                    <a:pt x="17921" y="19362"/>
                    <a:pt x="17960" y="19366"/>
                  </a:cubicBezTo>
                  <a:cubicBezTo>
                    <a:pt x="18968" y="19403"/>
                    <a:pt x="19752" y="20710"/>
                    <a:pt x="20088" y="21344"/>
                  </a:cubicBezTo>
                  <a:cubicBezTo>
                    <a:pt x="20275" y="21680"/>
                    <a:pt x="20275" y="22054"/>
                    <a:pt x="20163" y="22390"/>
                  </a:cubicBezTo>
                  <a:cubicBezTo>
                    <a:pt x="20021" y="22673"/>
                    <a:pt x="19793" y="22785"/>
                    <a:pt x="19521" y="22785"/>
                  </a:cubicBezTo>
                  <a:cubicBezTo>
                    <a:pt x="18933" y="22785"/>
                    <a:pt x="18136" y="22264"/>
                    <a:pt x="17549" y="21830"/>
                  </a:cubicBezTo>
                  <a:cubicBezTo>
                    <a:pt x="16534" y="21141"/>
                    <a:pt x="16610" y="19361"/>
                    <a:pt x="17846" y="19361"/>
                  </a:cubicBezTo>
                  <a:close/>
                  <a:moveTo>
                    <a:pt x="31197" y="26482"/>
                  </a:moveTo>
                  <a:cubicBezTo>
                    <a:pt x="31302" y="26482"/>
                    <a:pt x="31408" y="26508"/>
                    <a:pt x="31514" y="26534"/>
                  </a:cubicBezTo>
                  <a:cubicBezTo>
                    <a:pt x="33232" y="27328"/>
                    <a:pt x="30719" y="28102"/>
                    <a:pt x="29358" y="28102"/>
                  </a:cubicBezTo>
                  <a:cubicBezTo>
                    <a:pt x="28797" y="28102"/>
                    <a:pt x="28431" y="27971"/>
                    <a:pt x="28638" y="27655"/>
                  </a:cubicBezTo>
                  <a:cubicBezTo>
                    <a:pt x="29199" y="26758"/>
                    <a:pt x="30543" y="26572"/>
                    <a:pt x="31065" y="26497"/>
                  </a:cubicBezTo>
                  <a:cubicBezTo>
                    <a:pt x="31109" y="26486"/>
                    <a:pt x="31153" y="26482"/>
                    <a:pt x="31197" y="26482"/>
                  </a:cubicBezTo>
                  <a:close/>
                  <a:moveTo>
                    <a:pt x="12156" y="26537"/>
                  </a:moveTo>
                  <a:cubicBezTo>
                    <a:pt x="13306" y="26537"/>
                    <a:pt x="15309" y="28961"/>
                    <a:pt x="15309" y="28961"/>
                  </a:cubicBezTo>
                  <a:cubicBezTo>
                    <a:pt x="15618" y="29921"/>
                    <a:pt x="15412" y="30288"/>
                    <a:pt x="14967" y="30288"/>
                  </a:cubicBezTo>
                  <a:cubicBezTo>
                    <a:pt x="13805" y="30288"/>
                    <a:pt x="11018" y="27779"/>
                    <a:pt x="11612" y="26833"/>
                  </a:cubicBezTo>
                  <a:cubicBezTo>
                    <a:pt x="11749" y="26624"/>
                    <a:pt x="11937" y="26537"/>
                    <a:pt x="12156" y="26537"/>
                  </a:cubicBezTo>
                  <a:close/>
                  <a:moveTo>
                    <a:pt x="26657" y="32520"/>
                  </a:moveTo>
                  <a:cubicBezTo>
                    <a:pt x="27930" y="32520"/>
                    <a:pt x="28765" y="33682"/>
                    <a:pt x="29161" y="34375"/>
                  </a:cubicBezTo>
                  <a:cubicBezTo>
                    <a:pt x="29423" y="34824"/>
                    <a:pt x="29423" y="35346"/>
                    <a:pt x="29124" y="35757"/>
                  </a:cubicBezTo>
                  <a:cubicBezTo>
                    <a:pt x="28911" y="36036"/>
                    <a:pt x="28637" y="36155"/>
                    <a:pt x="28336" y="36155"/>
                  </a:cubicBezTo>
                  <a:cubicBezTo>
                    <a:pt x="26786" y="36155"/>
                    <a:pt x="24511" y="33021"/>
                    <a:pt x="26137" y="32583"/>
                  </a:cubicBezTo>
                  <a:cubicBezTo>
                    <a:pt x="26318" y="32540"/>
                    <a:pt x="26491" y="32520"/>
                    <a:pt x="26657" y="32520"/>
                  </a:cubicBezTo>
                  <a:close/>
                  <a:moveTo>
                    <a:pt x="31927" y="1"/>
                  </a:moveTo>
                  <a:cubicBezTo>
                    <a:pt x="31269" y="1"/>
                    <a:pt x="30602" y="94"/>
                    <a:pt x="29945" y="286"/>
                  </a:cubicBezTo>
                  <a:cubicBezTo>
                    <a:pt x="29348" y="472"/>
                    <a:pt x="28713" y="734"/>
                    <a:pt x="28078" y="995"/>
                  </a:cubicBezTo>
                  <a:cubicBezTo>
                    <a:pt x="27518" y="1219"/>
                    <a:pt x="27108" y="1630"/>
                    <a:pt x="26809" y="2153"/>
                  </a:cubicBezTo>
                  <a:cubicBezTo>
                    <a:pt x="26099" y="3459"/>
                    <a:pt x="25987" y="4990"/>
                    <a:pt x="26473" y="6409"/>
                  </a:cubicBezTo>
                  <a:cubicBezTo>
                    <a:pt x="27316" y="9076"/>
                    <a:pt x="26375" y="10851"/>
                    <a:pt x="25108" y="10851"/>
                  </a:cubicBezTo>
                  <a:cubicBezTo>
                    <a:pt x="24637" y="10851"/>
                    <a:pt x="24121" y="10605"/>
                    <a:pt x="23635" y="10068"/>
                  </a:cubicBezTo>
                  <a:cubicBezTo>
                    <a:pt x="22403" y="8761"/>
                    <a:pt x="23336" y="5961"/>
                    <a:pt x="23038" y="3571"/>
                  </a:cubicBezTo>
                  <a:lnTo>
                    <a:pt x="23038" y="3571"/>
                  </a:lnTo>
                  <a:cubicBezTo>
                    <a:pt x="20909" y="4804"/>
                    <a:pt x="18594" y="6297"/>
                    <a:pt x="16055" y="8015"/>
                  </a:cubicBezTo>
                  <a:cubicBezTo>
                    <a:pt x="16205" y="8575"/>
                    <a:pt x="16429" y="9098"/>
                    <a:pt x="16765" y="9583"/>
                  </a:cubicBezTo>
                  <a:cubicBezTo>
                    <a:pt x="17736" y="11188"/>
                    <a:pt x="21021" y="14101"/>
                    <a:pt x="19304" y="15893"/>
                  </a:cubicBezTo>
                  <a:cubicBezTo>
                    <a:pt x="18949" y="16271"/>
                    <a:pt x="18475" y="16443"/>
                    <a:pt x="17941" y="16443"/>
                  </a:cubicBezTo>
                  <a:cubicBezTo>
                    <a:pt x="15942" y="16443"/>
                    <a:pt x="13098" y="14036"/>
                    <a:pt x="12508" y="11002"/>
                  </a:cubicBezTo>
                  <a:cubicBezTo>
                    <a:pt x="12508" y="10852"/>
                    <a:pt x="12471" y="10703"/>
                    <a:pt x="12396" y="10554"/>
                  </a:cubicBezTo>
                  <a:cubicBezTo>
                    <a:pt x="10753" y="11823"/>
                    <a:pt x="9223" y="13317"/>
                    <a:pt x="7878" y="14960"/>
                  </a:cubicBezTo>
                  <a:cubicBezTo>
                    <a:pt x="7878" y="16565"/>
                    <a:pt x="8775" y="18021"/>
                    <a:pt x="10231" y="18731"/>
                  </a:cubicBezTo>
                  <a:cubicBezTo>
                    <a:pt x="13031" y="20187"/>
                    <a:pt x="14525" y="22427"/>
                    <a:pt x="11762" y="22801"/>
                  </a:cubicBezTo>
                  <a:cubicBezTo>
                    <a:pt x="11650" y="22818"/>
                    <a:pt x="11541" y="22826"/>
                    <a:pt x="11433" y="22826"/>
                  </a:cubicBezTo>
                  <a:cubicBezTo>
                    <a:pt x="8990" y="22826"/>
                    <a:pt x="7599" y="18527"/>
                    <a:pt x="5489" y="18133"/>
                  </a:cubicBezTo>
                  <a:cubicBezTo>
                    <a:pt x="4331" y="19888"/>
                    <a:pt x="3323" y="21755"/>
                    <a:pt x="2464" y="23697"/>
                  </a:cubicBezTo>
                  <a:cubicBezTo>
                    <a:pt x="2726" y="25041"/>
                    <a:pt x="3547" y="26198"/>
                    <a:pt x="4742" y="26870"/>
                  </a:cubicBezTo>
                  <a:cubicBezTo>
                    <a:pt x="7804" y="28663"/>
                    <a:pt x="10828" y="31015"/>
                    <a:pt x="9484" y="32919"/>
                  </a:cubicBezTo>
                  <a:cubicBezTo>
                    <a:pt x="9079" y="33493"/>
                    <a:pt x="8568" y="33745"/>
                    <a:pt x="7917" y="33745"/>
                  </a:cubicBezTo>
                  <a:cubicBezTo>
                    <a:pt x="6408" y="33745"/>
                    <a:pt x="4141" y="32393"/>
                    <a:pt x="672" y="30567"/>
                  </a:cubicBezTo>
                  <a:lnTo>
                    <a:pt x="448" y="30455"/>
                  </a:lnTo>
                  <a:lnTo>
                    <a:pt x="448" y="30455"/>
                  </a:lnTo>
                  <a:cubicBezTo>
                    <a:pt x="0" y="32845"/>
                    <a:pt x="112" y="35272"/>
                    <a:pt x="709" y="37624"/>
                  </a:cubicBezTo>
                  <a:cubicBezTo>
                    <a:pt x="2278" y="41806"/>
                    <a:pt x="5339" y="41432"/>
                    <a:pt x="9409" y="43075"/>
                  </a:cubicBezTo>
                  <a:cubicBezTo>
                    <a:pt x="10268" y="43374"/>
                    <a:pt x="11015" y="43934"/>
                    <a:pt x="11575" y="44681"/>
                  </a:cubicBezTo>
                  <a:cubicBezTo>
                    <a:pt x="11836" y="45390"/>
                    <a:pt x="11874" y="46174"/>
                    <a:pt x="11687" y="46921"/>
                  </a:cubicBezTo>
                  <a:lnTo>
                    <a:pt x="12210" y="46921"/>
                  </a:lnTo>
                  <a:cubicBezTo>
                    <a:pt x="12471" y="46436"/>
                    <a:pt x="12770" y="45950"/>
                    <a:pt x="13143" y="45390"/>
                  </a:cubicBezTo>
                  <a:lnTo>
                    <a:pt x="13927" y="44083"/>
                  </a:lnTo>
                  <a:cubicBezTo>
                    <a:pt x="17250" y="38558"/>
                    <a:pt x="32334" y="5180"/>
                    <a:pt x="32335" y="5177"/>
                  </a:cubicBezTo>
                  <a:lnTo>
                    <a:pt x="32335" y="5177"/>
                  </a:lnTo>
                  <a:cubicBezTo>
                    <a:pt x="30057" y="12607"/>
                    <a:pt x="18258" y="41171"/>
                    <a:pt x="16242" y="43859"/>
                  </a:cubicBezTo>
                  <a:cubicBezTo>
                    <a:pt x="15533" y="44830"/>
                    <a:pt x="14861" y="45838"/>
                    <a:pt x="14263" y="46921"/>
                  </a:cubicBezTo>
                  <a:lnTo>
                    <a:pt x="33604" y="46921"/>
                  </a:lnTo>
                  <a:cubicBezTo>
                    <a:pt x="33716" y="46697"/>
                    <a:pt x="33866" y="46548"/>
                    <a:pt x="34015" y="46324"/>
                  </a:cubicBezTo>
                  <a:cubicBezTo>
                    <a:pt x="28937" y="44233"/>
                    <a:pt x="26062" y="43374"/>
                    <a:pt x="26660" y="41134"/>
                  </a:cubicBezTo>
                  <a:cubicBezTo>
                    <a:pt x="26934" y="40103"/>
                    <a:pt x="27881" y="39720"/>
                    <a:pt x="29147" y="39720"/>
                  </a:cubicBezTo>
                  <a:cubicBezTo>
                    <a:pt x="30632" y="39720"/>
                    <a:pt x="32557" y="40247"/>
                    <a:pt x="34351" y="40872"/>
                  </a:cubicBezTo>
                  <a:cubicBezTo>
                    <a:pt x="34874" y="41077"/>
                    <a:pt x="35425" y="41171"/>
                    <a:pt x="35978" y="41171"/>
                  </a:cubicBezTo>
                  <a:cubicBezTo>
                    <a:pt x="36333" y="41171"/>
                    <a:pt x="36689" y="41132"/>
                    <a:pt x="37040" y="41059"/>
                  </a:cubicBezTo>
                  <a:cubicBezTo>
                    <a:pt x="37152" y="40872"/>
                    <a:pt x="37226" y="40648"/>
                    <a:pt x="37301" y="40462"/>
                  </a:cubicBezTo>
                  <a:cubicBezTo>
                    <a:pt x="38197" y="38445"/>
                    <a:pt x="39019" y="36392"/>
                    <a:pt x="39691" y="34338"/>
                  </a:cubicBezTo>
                  <a:cubicBezTo>
                    <a:pt x="39098" y="34025"/>
                    <a:pt x="38300" y="33964"/>
                    <a:pt x="37441" y="33964"/>
                  </a:cubicBezTo>
                  <a:cubicBezTo>
                    <a:pt x="36898" y="33964"/>
                    <a:pt x="36330" y="33988"/>
                    <a:pt x="35775" y="33988"/>
                  </a:cubicBezTo>
                  <a:cubicBezTo>
                    <a:pt x="34384" y="33988"/>
                    <a:pt x="33071" y="33836"/>
                    <a:pt x="32410" y="32770"/>
                  </a:cubicBezTo>
                  <a:cubicBezTo>
                    <a:pt x="31473" y="31295"/>
                    <a:pt x="32166" y="30613"/>
                    <a:pt x="33540" y="30613"/>
                  </a:cubicBezTo>
                  <a:cubicBezTo>
                    <a:pt x="34358" y="30613"/>
                    <a:pt x="35417" y="30854"/>
                    <a:pt x="36517" y="31314"/>
                  </a:cubicBezTo>
                  <a:cubicBezTo>
                    <a:pt x="37065" y="31566"/>
                    <a:pt x="37644" y="31688"/>
                    <a:pt x="38218" y="31688"/>
                  </a:cubicBezTo>
                  <a:cubicBezTo>
                    <a:pt x="39091" y="31688"/>
                    <a:pt x="39956" y="31406"/>
                    <a:pt x="40699" y="30866"/>
                  </a:cubicBezTo>
                  <a:cubicBezTo>
                    <a:pt x="41221" y="28812"/>
                    <a:pt x="41595" y="26684"/>
                    <a:pt x="41856" y="24556"/>
                  </a:cubicBezTo>
                  <a:lnTo>
                    <a:pt x="41856" y="24556"/>
                  </a:lnTo>
                  <a:cubicBezTo>
                    <a:pt x="41744" y="24630"/>
                    <a:pt x="41632" y="24668"/>
                    <a:pt x="41520" y="24742"/>
                  </a:cubicBezTo>
                  <a:cubicBezTo>
                    <a:pt x="40434" y="25356"/>
                    <a:pt x="39196" y="25623"/>
                    <a:pt x="38017" y="25623"/>
                  </a:cubicBezTo>
                  <a:cubicBezTo>
                    <a:pt x="35468" y="25623"/>
                    <a:pt x="33202" y="24374"/>
                    <a:pt x="33380" y="22689"/>
                  </a:cubicBezTo>
                  <a:cubicBezTo>
                    <a:pt x="33679" y="20224"/>
                    <a:pt x="38010" y="20859"/>
                    <a:pt x="39877" y="20598"/>
                  </a:cubicBezTo>
                  <a:cubicBezTo>
                    <a:pt x="40661" y="20486"/>
                    <a:pt x="41446" y="20224"/>
                    <a:pt x="42118" y="19814"/>
                  </a:cubicBezTo>
                  <a:cubicBezTo>
                    <a:pt x="42080" y="17013"/>
                    <a:pt x="41782" y="14213"/>
                    <a:pt x="41109" y="11487"/>
                  </a:cubicBezTo>
                  <a:cubicBezTo>
                    <a:pt x="38762" y="12588"/>
                    <a:pt x="37135" y="15635"/>
                    <a:pt x="35166" y="15635"/>
                  </a:cubicBezTo>
                  <a:cubicBezTo>
                    <a:pt x="35131" y="15635"/>
                    <a:pt x="35096" y="15634"/>
                    <a:pt x="35061" y="15632"/>
                  </a:cubicBezTo>
                  <a:cubicBezTo>
                    <a:pt x="32372" y="15520"/>
                    <a:pt x="32447" y="12570"/>
                    <a:pt x="36031" y="11076"/>
                  </a:cubicBezTo>
                  <a:cubicBezTo>
                    <a:pt x="39616" y="9583"/>
                    <a:pt x="39392" y="6297"/>
                    <a:pt x="39392" y="6297"/>
                  </a:cubicBezTo>
                  <a:cubicBezTo>
                    <a:pt x="38944" y="5326"/>
                    <a:pt x="38496" y="4356"/>
                    <a:pt x="37936" y="3385"/>
                  </a:cubicBezTo>
                  <a:cubicBezTo>
                    <a:pt x="36645" y="1244"/>
                    <a:pt x="34341" y="1"/>
                    <a:pt x="31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5680175" y="2282025"/>
              <a:ext cx="503150" cy="1043625"/>
            </a:xfrm>
            <a:custGeom>
              <a:avLst/>
              <a:gdLst/>
              <a:ahLst/>
              <a:cxnLst/>
              <a:rect l="l" t="t" r="r" b="b"/>
              <a:pathLst>
                <a:path w="20126" h="41745" extrusionOk="0">
                  <a:moveTo>
                    <a:pt x="20126" y="0"/>
                  </a:moveTo>
                  <a:cubicBezTo>
                    <a:pt x="20124" y="3"/>
                    <a:pt x="5078" y="33381"/>
                    <a:pt x="1718" y="38906"/>
                  </a:cubicBezTo>
                  <a:lnTo>
                    <a:pt x="934" y="40213"/>
                  </a:lnTo>
                  <a:cubicBezTo>
                    <a:pt x="598" y="40773"/>
                    <a:pt x="299" y="41259"/>
                    <a:pt x="0" y="41744"/>
                  </a:cubicBezTo>
                  <a:lnTo>
                    <a:pt x="2091" y="41744"/>
                  </a:lnTo>
                  <a:cubicBezTo>
                    <a:pt x="2689" y="40699"/>
                    <a:pt x="3361" y="39653"/>
                    <a:pt x="4070" y="38682"/>
                  </a:cubicBezTo>
                  <a:cubicBezTo>
                    <a:pt x="6086" y="35994"/>
                    <a:pt x="17885" y="7430"/>
                    <a:pt x="20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6028350" y="2586825"/>
              <a:ext cx="207250" cy="91000"/>
            </a:xfrm>
            <a:custGeom>
              <a:avLst/>
              <a:gdLst/>
              <a:ahLst/>
              <a:cxnLst/>
              <a:rect l="l" t="t" r="r" b="b"/>
              <a:pathLst>
                <a:path w="8290" h="3640" extrusionOk="0">
                  <a:moveTo>
                    <a:pt x="7524" y="1"/>
                  </a:moveTo>
                  <a:cubicBezTo>
                    <a:pt x="5248" y="1"/>
                    <a:pt x="3012" y="448"/>
                    <a:pt x="897" y="1287"/>
                  </a:cubicBezTo>
                  <a:lnTo>
                    <a:pt x="0" y="3639"/>
                  </a:lnTo>
                  <a:cubicBezTo>
                    <a:pt x="2390" y="1735"/>
                    <a:pt x="5265" y="503"/>
                    <a:pt x="8290" y="18"/>
                  </a:cubicBezTo>
                  <a:cubicBezTo>
                    <a:pt x="8034" y="6"/>
                    <a:pt x="7779" y="1"/>
                    <a:pt x="7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5957400" y="2445375"/>
              <a:ext cx="85900" cy="219375"/>
            </a:xfrm>
            <a:custGeom>
              <a:avLst/>
              <a:gdLst/>
              <a:ahLst/>
              <a:cxnLst/>
              <a:rect l="l" t="t" r="r" b="b"/>
              <a:pathLst>
                <a:path w="3436" h="8775" extrusionOk="0">
                  <a:moveTo>
                    <a:pt x="1" y="0"/>
                  </a:moveTo>
                  <a:cubicBezTo>
                    <a:pt x="1457" y="2689"/>
                    <a:pt x="2204" y="5713"/>
                    <a:pt x="2129" y="8775"/>
                  </a:cubicBezTo>
                  <a:lnTo>
                    <a:pt x="3436" y="6684"/>
                  </a:lnTo>
                  <a:cubicBezTo>
                    <a:pt x="2764" y="4219"/>
                    <a:pt x="1606" y="194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5785650" y="2745000"/>
              <a:ext cx="138175" cy="187650"/>
            </a:xfrm>
            <a:custGeom>
              <a:avLst/>
              <a:gdLst/>
              <a:ahLst/>
              <a:cxnLst/>
              <a:rect l="l" t="t" r="r" b="b"/>
              <a:pathLst>
                <a:path w="5527" h="7506" extrusionOk="0">
                  <a:moveTo>
                    <a:pt x="1" y="1"/>
                  </a:moveTo>
                  <a:lnTo>
                    <a:pt x="1" y="1"/>
                  </a:lnTo>
                  <a:cubicBezTo>
                    <a:pt x="2278" y="2017"/>
                    <a:pt x="4033" y="4631"/>
                    <a:pt x="5004" y="7506"/>
                  </a:cubicBezTo>
                  <a:lnTo>
                    <a:pt x="5527" y="5116"/>
                  </a:lnTo>
                  <a:cubicBezTo>
                    <a:pt x="4070" y="3025"/>
                    <a:pt x="2203" y="130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5690450" y="2949425"/>
              <a:ext cx="116700" cy="204450"/>
            </a:xfrm>
            <a:custGeom>
              <a:avLst/>
              <a:gdLst/>
              <a:ahLst/>
              <a:cxnLst/>
              <a:rect l="l" t="t" r="r" b="b"/>
              <a:pathLst>
                <a:path w="4668" h="8178" extrusionOk="0">
                  <a:moveTo>
                    <a:pt x="0" y="1"/>
                  </a:moveTo>
                  <a:lnTo>
                    <a:pt x="0" y="1"/>
                  </a:lnTo>
                  <a:cubicBezTo>
                    <a:pt x="1942" y="2353"/>
                    <a:pt x="3248" y="5153"/>
                    <a:pt x="3809" y="8178"/>
                  </a:cubicBezTo>
                  <a:lnTo>
                    <a:pt x="4667" y="5900"/>
                  </a:lnTo>
                  <a:cubicBezTo>
                    <a:pt x="3547" y="3623"/>
                    <a:pt x="1942" y="160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5899525" y="2888900"/>
              <a:ext cx="225000" cy="47500"/>
            </a:xfrm>
            <a:custGeom>
              <a:avLst/>
              <a:gdLst/>
              <a:ahLst/>
              <a:cxnLst/>
              <a:rect l="l" t="t" r="r" b="b"/>
              <a:pathLst>
                <a:path w="9000" h="1900" extrusionOk="0">
                  <a:moveTo>
                    <a:pt x="2657" y="0"/>
                  </a:moveTo>
                  <a:cubicBezTo>
                    <a:pt x="2294" y="0"/>
                    <a:pt x="1932" y="11"/>
                    <a:pt x="1569" y="32"/>
                  </a:cubicBezTo>
                  <a:lnTo>
                    <a:pt x="1" y="1899"/>
                  </a:lnTo>
                  <a:cubicBezTo>
                    <a:pt x="1910" y="1230"/>
                    <a:pt x="3917" y="890"/>
                    <a:pt x="5937" y="890"/>
                  </a:cubicBezTo>
                  <a:cubicBezTo>
                    <a:pt x="6958" y="890"/>
                    <a:pt x="7983" y="977"/>
                    <a:pt x="8999" y="1152"/>
                  </a:cubicBezTo>
                  <a:cubicBezTo>
                    <a:pt x="6983" y="384"/>
                    <a:pt x="4830" y="0"/>
                    <a:pt x="2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5804325" y="3109525"/>
              <a:ext cx="220325" cy="62100"/>
            </a:xfrm>
            <a:custGeom>
              <a:avLst/>
              <a:gdLst/>
              <a:ahLst/>
              <a:cxnLst/>
              <a:rect l="l" t="t" r="r" b="b"/>
              <a:pathLst>
                <a:path w="8813" h="2484" extrusionOk="0">
                  <a:moveTo>
                    <a:pt x="5041" y="0"/>
                  </a:moveTo>
                  <a:cubicBezTo>
                    <a:pt x="3781" y="0"/>
                    <a:pt x="2521" y="131"/>
                    <a:pt x="1270" y="392"/>
                  </a:cubicBezTo>
                  <a:lnTo>
                    <a:pt x="0" y="2483"/>
                  </a:lnTo>
                  <a:cubicBezTo>
                    <a:pt x="2658" y="1100"/>
                    <a:pt x="5599" y="391"/>
                    <a:pt x="8582" y="391"/>
                  </a:cubicBezTo>
                  <a:cubicBezTo>
                    <a:pt x="8659" y="391"/>
                    <a:pt x="8736" y="391"/>
                    <a:pt x="8812" y="392"/>
                  </a:cubicBezTo>
                  <a:cubicBezTo>
                    <a:pt x="7561" y="131"/>
                    <a:pt x="6301" y="0"/>
                    <a:pt x="5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6623900" y="2192400"/>
              <a:ext cx="511550" cy="1161250"/>
            </a:xfrm>
            <a:custGeom>
              <a:avLst/>
              <a:gdLst/>
              <a:ahLst/>
              <a:cxnLst/>
              <a:rect l="l" t="t" r="r" b="b"/>
              <a:pathLst>
                <a:path w="20462" h="46450" extrusionOk="0">
                  <a:moveTo>
                    <a:pt x="17997" y="1"/>
                  </a:moveTo>
                  <a:cubicBezTo>
                    <a:pt x="17885" y="6273"/>
                    <a:pt x="12173" y="7916"/>
                    <a:pt x="10231" y="11239"/>
                  </a:cubicBezTo>
                  <a:cubicBezTo>
                    <a:pt x="8327" y="14562"/>
                    <a:pt x="11351" y="16019"/>
                    <a:pt x="9260" y="18296"/>
                  </a:cubicBezTo>
                  <a:cubicBezTo>
                    <a:pt x="7169" y="20611"/>
                    <a:pt x="4780" y="20462"/>
                    <a:pt x="5414" y="22814"/>
                  </a:cubicBezTo>
                  <a:cubicBezTo>
                    <a:pt x="6049" y="25204"/>
                    <a:pt x="7729" y="29087"/>
                    <a:pt x="4518" y="30581"/>
                  </a:cubicBezTo>
                  <a:cubicBezTo>
                    <a:pt x="1307" y="32037"/>
                    <a:pt x="2838" y="34165"/>
                    <a:pt x="3809" y="37115"/>
                  </a:cubicBezTo>
                  <a:cubicBezTo>
                    <a:pt x="4817" y="40027"/>
                    <a:pt x="4033" y="41334"/>
                    <a:pt x="971" y="44358"/>
                  </a:cubicBezTo>
                  <a:cubicBezTo>
                    <a:pt x="187" y="45105"/>
                    <a:pt x="0" y="45815"/>
                    <a:pt x="112" y="46449"/>
                  </a:cubicBezTo>
                  <a:lnTo>
                    <a:pt x="11911" y="46449"/>
                  </a:lnTo>
                  <a:cubicBezTo>
                    <a:pt x="12247" y="45404"/>
                    <a:pt x="12434" y="44321"/>
                    <a:pt x="12359" y="43238"/>
                  </a:cubicBezTo>
                  <a:cubicBezTo>
                    <a:pt x="12135" y="39019"/>
                    <a:pt x="11351" y="39206"/>
                    <a:pt x="12957" y="37301"/>
                  </a:cubicBezTo>
                  <a:cubicBezTo>
                    <a:pt x="14525" y="35360"/>
                    <a:pt x="15458" y="35024"/>
                    <a:pt x="14749" y="32149"/>
                  </a:cubicBezTo>
                  <a:cubicBezTo>
                    <a:pt x="14040" y="29236"/>
                    <a:pt x="13778" y="27295"/>
                    <a:pt x="16056" y="25503"/>
                  </a:cubicBezTo>
                  <a:cubicBezTo>
                    <a:pt x="18333" y="23673"/>
                    <a:pt x="18408" y="20499"/>
                    <a:pt x="17064" y="17699"/>
                  </a:cubicBezTo>
                  <a:cubicBezTo>
                    <a:pt x="15682" y="14936"/>
                    <a:pt x="18408" y="12957"/>
                    <a:pt x="19454" y="8700"/>
                  </a:cubicBezTo>
                  <a:cubicBezTo>
                    <a:pt x="20462" y="4444"/>
                    <a:pt x="17997" y="1"/>
                    <a:pt x="17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6758325" y="2508600"/>
              <a:ext cx="242700" cy="845975"/>
            </a:xfrm>
            <a:custGeom>
              <a:avLst/>
              <a:gdLst/>
              <a:ahLst/>
              <a:cxnLst/>
              <a:rect l="l" t="t" r="r" b="b"/>
              <a:pathLst>
                <a:path w="9708" h="33839" extrusionOk="0">
                  <a:moveTo>
                    <a:pt x="9372" y="1"/>
                  </a:moveTo>
                  <a:cubicBezTo>
                    <a:pt x="9251" y="1"/>
                    <a:pt x="9142" y="79"/>
                    <a:pt x="9111" y="234"/>
                  </a:cubicBezTo>
                  <a:lnTo>
                    <a:pt x="0" y="33839"/>
                  </a:lnTo>
                  <a:lnTo>
                    <a:pt x="635" y="33839"/>
                  </a:lnTo>
                  <a:lnTo>
                    <a:pt x="9671" y="384"/>
                  </a:lnTo>
                  <a:cubicBezTo>
                    <a:pt x="9708" y="197"/>
                    <a:pt x="9596" y="48"/>
                    <a:pt x="9447" y="10"/>
                  </a:cubicBezTo>
                  <a:cubicBezTo>
                    <a:pt x="9422" y="4"/>
                    <a:pt x="9397" y="1"/>
                    <a:pt x="9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41304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title" hasCustomPrompt="1"/>
          </p:nvPr>
        </p:nvSpPr>
        <p:spPr>
          <a:xfrm>
            <a:off x="3409900" y="2254167"/>
            <a:ext cx="7435200" cy="1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5262700" y="4202967"/>
            <a:ext cx="5582400" cy="5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 rot="-998318">
            <a:off x="7877143" y="-1652099"/>
            <a:ext cx="5352295" cy="3604748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11"/>
          <p:cNvSpPr/>
          <p:nvPr/>
        </p:nvSpPr>
        <p:spPr>
          <a:xfrm rot="9801682">
            <a:off x="-1391436" y="4335617"/>
            <a:ext cx="5352295" cy="3604748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11"/>
          <p:cNvSpPr/>
          <p:nvPr/>
        </p:nvSpPr>
        <p:spPr>
          <a:xfrm flipH="1">
            <a:off x="5753936" y="6296864"/>
            <a:ext cx="3052033" cy="81393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1"/>
          <p:cNvSpPr/>
          <p:nvPr/>
        </p:nvSpPr>
        <p:spPr>
          <a:xfrm rot="10800000" flipH="1">
            <a:off x="3503301" y="-171433"/>
            <a:ext cx="3052033" cy="81393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321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subTitle" idx="1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subTitle" idx="2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subTitle" idx="3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ubTitle" idx="4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2667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169" name="Google Shape;169;p5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170" name="Google Shape;170;p5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2463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742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6856733" y="2463700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2"/>
          </p:nvPr>
        </p:nvSpPr>
        <p:spPr>
          <a:xfrm>
            <a:off x="6348533" y="301053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3"/>
          </p:nvPr>
        </p:nvSpPr>
        <p:spPr>
          <a:xfrm>
            <a:off x="3036867" y="2463700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4"/>
          </p:nvPr>
        </p:nvSpPr>
        <p:spPr>
          <a:xfrm>
            <a:off x="2528667" y="301053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6856733" y="4940000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6"/>
          </p:nvPr>
        </p:nvSpPr>
        <p:spPr>
          <a:xfrm>
            <a:off x="6348533" y="548683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7"/>
          </p:nvPr>
        </p:nvSpPr>
        <p:spPr>
          <a:xfrm>
            <a:off x="3036867" y="4940000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8"/>
          </p:nvPr>
        </p:nvSpPr>
        <p:spPr>
          <a:xfrm>
            <a:off x="2528667" y="548683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3493267" y="1714500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9" hasCustomPrompt="1"/>
          </p:nvPr>
        </p:nvSpPr>
        <p:spPr>
          <a:xfrm>
            <a:off x="7313133" y="1714500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3" hasCustomPrompt="1"/>
          </p:nvPr>
        </p:nvSpPr>
        <p:spPr>
          <a:xfrm>
            <a:off x="3493267" y="4188300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4" hasCustomPrompt="1"/>
          </p:nvPr>
        </p:nvSpPr>
        <p:spPr>
          <a:xfrm>
            <a:off x="7313133" y="4188300"/>
            <a:ext cx="1385600" cy="8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5"/>
          </p:nvPr>
        </p:nvSpPr>
        <p:spPr>
          <a:xfrm>
            <a:off x="3591367" y="501233"/>
            <a:ext cx="500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5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/>
          <p:nvPr/>
        </p:nvSpPr>
        <p:spPr>
          <a:xfrm rot="-5400000" flipH="1">
            <a:off x="8341267" y="2579707"/>
            <a:ext cx="6369288" cy="1698597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 rot="5400000" flipH="1">
            <a:off x="-2518533" y="2579707"/>
            <a:ext cx="6369288" cy="1698597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1453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3891400" y="4092917"/>
            <a:ext cx="44092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rtl="0">
              <a:spcBef>
                <a:spcPts val="2133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1"/>
          </p:nvPr>
        </p:nvSpPr>
        <p:spPr>
          <a:xfrm>
            <a:off x="2306133" y="2101467"/>
            <a:ext cx="7587600" cy="1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26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/>
          <p:nvPr/>
        </p:nvSpPr>
        <p:spPr>
          <a:xfrm rot="2577215">
            <a:off x="-2083309" y="3137063"/>
            <a:ext cx="4922260" cy="4104267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4"/>
          <p:cNvSpPr/>
          <p:nvPr/>
        </p:nvSpPr>
        <p:spPr>
          <a:xfrm rot="5400000">
            <a:off x="-1458590" y="1119731"/>
            <a:ext cx="3672817" cy="979488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4"/>
          <p:cNvSpPr/>
          <p:nvPr/>
        </p:nvSpPr>
        <p:spPr>
          <a:xfrm rot="-2577215" flipH="1">
            <a:off x="9353058" y="3137063"/>
            <a:ext cx="4922260" cy="4104267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4"/>
          <p:cNvSpPr/>
          <p:nvPr/>
        </p:nvSpPr>
        <p:spPr>
          <a:xfrm rot="-5400000" flipH="1">
            <a:off x="9977781" y="1119731"/>
            <a:ext cx="3672817" cy="979488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8259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title"/>
          </p:nvPr>
        </p:nvSpPr>
        <p:spPr>
          <a:xfrm>
            <a:off x="2412100" y="491767"/>
            <a:ext cx="7368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1"/>
          </p:nvPr>
        </p:nvSpPr>
        <p:spPr>
          <a:xfrm>
            <a:off x="1008551" y="2161000"/>
            <a:ext cx="6196400" cy="3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/>
          <p:nvPr/>
        </p:nvSpPr>
        <p:spPr>
          <a:xfrm rot="10800000">
            <a:off x="-171366" y="5596834"/>
            <a:ext cx="2373833" cy="1598767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5"/>
          <p:cNvSpPr/>
          <p:nvPr/>
        </p:nvSpPr>
        <p:spPr>
          <a:xfrm rot="9743759" flipH="1">
            <a:off x="7169335" y="2666530"/>
            <a:ext cx="6656759" cy="4949436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872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subTitle" idx="1"/>
          </p:nvPr>
        </p:nvSpPr>
        <p:spPr>
          <a:xfrm>
            <a:off x="4946800" y="32156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2"/>
          </p:nvPr>
        </p:nvSpPr>
        <p:spPr>
          <a:xfrm>
            <a:off x="4825200" y="3762500"/>
            <a:ext cx="2541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ubTitle" idx="3"/>
          </p:nvPr>
        </p:nvSpPr>
        <p:spPr>
          <a:xfrm>
            <a:off x="1533333" y="32156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ubTitle" idx="4"/>
          </p:nvPr>
        </p:nvSpPr>
        <p:spPr>
          <a:xfrm>
            <a:off x="1411633" y="3762500"/>
            <a:ext cx="2541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subTitle" idx="5"/>
          </p:nvPr>
        </p:nvSpPr>
        <p:spPr>
          <a:xfrm>
            <a:off x="8360267" y="32156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subTitle" idx="6"/>
          </p:nvPr>
        </p:nvSpPr>
        <p:spPr>
          <a:xfrm>
            <a:off x="8238667" y="3762500"/>
            <a:ext cx="2541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/>
          <p:nvPr/>
        </p:nvSpPr>
        <p:spPr>
          <a:xfrm rot="-4500010">
            <a:off x="-4157223" y="1461523"/>
            <a:ext cx="8875525" cy="8923128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6"/>
          <p:cNvSpPr/>
          <p:nvPr/>
        </p:nvSpPr>
        <p:spPr>
          <a:xfrm flipH="1">
            <a:off x="10080794" y="-64128"/>
            <a:ext cx="2246740" cy="2555061"/>
          </a:xfrm>
          <a:custGeom>
            <a:avLst/>
            <a:gdLst/>
            <a:ahLst/>
            <a:cxnLst/>
            <a:rect l="l" t="t" r="r" b="b"/>
            <a:pathLst>
              <a:path w="27851" h="31673" extrusionOk="0">
                <a:moveTo>
                  <a:pt x="1" y="1"/>
                </a:moveTo>
                <a:lnTo>
                  <a:pt x="1" y="31551"/>
                </a:lnTo>
                <a:cubicBezTo>
                  <a:pt x="690" y="31632"/>
                  <a:pt x="1383" y="31673"/>
                  <a:pt x="2077" y="31673"/>
                </a:cubicBezTo>
                <a:cubicBezTo>
                  <a:pt x="6200" y="31673"/>
                  <a:pt x="10308" y="30235"/>
                  <a:pt x="13272" y="27360"/>
                </a:cubicBezTo>
                <a:cubicBezTo>
                  <a:pt x="15665" y="25042"/>
                  <a:pt x="17270" y="22055"/>
                  <a:pt x="18548" y="18978"/>
                </a:cubicBezTo>
                <a:cubicBezTo>
                  <a:pt x="20792" y="13524"/>
                  <a:pt x="22129" y="7595"/>
                  <a:pt x="25532" y="2765"/>
                </a:cubicBezTo>
                <a:cubicBezTo>
                  <a:pt x="26231" y="1784"/>
                  <a:pt x="27004" y="863"/>
                  <a:pt x="278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26924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subTitle" idx="1"/>
          </p:nvPr>
        </p:nvSpPr>
        <p:spPr>
          <a:xfrm>
            <a:off x="3240067" y="20561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2"/>
          </p:nvPr>
        </p:nvSpPr>
        <p:spPr>
          <a:xfrm>
            <a:off x="3023200" y="2603000"/>
            <a:ext cx="2732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3"/>
          </p:nvPr>
        </p:nvSpPr>
        <p:spPr>
          <a:xfrm>
            <a:off x="6653533" y="20561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4"/>
          </p:nvPr>
        </p:nvSpPr>
        <p:spPr>
          <a:xfrm>
            <a:off x="6436733" y="2603000"/>
            <a:ext cx="2732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5"/>
          </p:nvPr>
        </p:nvSpPr>
        <p:spPr>
          <a:xfrm>
            <a:off x="3240067" y="43454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6"/>
          </p:nvPr>
        </p:nvSpPr>
        <p:spPr>
          <a:xfrm>
            <a:off x="3023200" y="4892300"/>
            <a:ext cx="2732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7"/>
          </p:nvPr>
        </p:nvSpPr>
        <p:spPr>
          <a:xfrm>
            <a:off x="6653533" y="43454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8"/>
          </p:nvPr>
        </p:nvSpPr>
        <p:spPr>
          <a:xfrm>
            <a:off x="6436733" y="4892300"/>
            <a:ext cx="2732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149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subTitle" idx="1"/>
          </p:nvPr>
        </p:nvSpPr>
        <p:spPr>
          <a:xfrm>
            <a:off x="1533333" y="3741400"/>
            <a:ext cx="3888000" cy="9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1533333" y="2150600"/>
            <a:ext cx="5542000" cy="1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18"/>
          <p:cNvSpPr/>
          <p:nvPr/>
        </p:nvSpPr>
        <p:spPr>
          <a:xfrm rot="2989191" flipH="1">
            <a:off x="6714873" y="-111596"/>
            <a:ext cx="7813169" cy="8347805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8"/>
          <p:cNvSpPr/>
          <p:nvPr/>
        </p:nvSpPr>
        <p:spPr>
          <a:xfrm>
            <a:off x="7129966" y="-891500"/>
            <a:ext cx="1577655" cy="1448923"/>
          </a:xfrm>
          <a:custGeom>
            <a:avLst/>
            <a:gdLst/>
            <a:ahLst/>
            <a:cxnLst/>
            <a:rect l="l" t="t" r="r" b="b"/>
            <a:pathLst>
              <a:path w="64473" h="64473" extrusionOk="0">
                <a:moveTo>
                  <a:pt x="32236" y="1"/>
                </a:moveTo>
                <a:cubicBezTo>
                  <a:pt x="14442" y="1"/>
                  <a:pt x="1" y="14426"/>
                  <a:pt x="1" y="32237"/>
                </a:cubicBezTo>
                <a:cubicBezTo>
                  <a:pt x="1" y="50031"/>
                  <a:pt x="14442" y="64472"/>
                  <a:pt x="32236" y="64472"/>
                </a:cubicBezTo>
                <a:cubicBezTo>
                  <a:pt x="50047" y="64472"/>
                  <a:pt x="64472" y="50031"/>
                  <a:pt x="64472" y="32237"/>
                </a:cubicBezTo>
                <a:cubicBezTo>
                  <a:pt x="64472" y="14426"/>
                  <a:pt x="50047" y="1"/>
                  <a:pt x="32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2417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1068767" y="2188800"/>
            <a:ext cx="9944000" cy="1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ubTitle" idx="1"/>
          </p:nvPr>
        </p:nvSpPr>
        <p:spPr>
          <a:xfrm>
            <a:off x="3591367" y="4081200"/>
            <a:ext cx="5009200" cy="5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9"/>
          <p:cNvSpPr/>
          <p:nvPr/>
        </p:nvSpPr>
        <p:spPr>
          <a:xfrm rot="10800000" flipH="1">
            <a:off x="1644801" y="-94117"/>
            <a:ext cx="3683804" cy="982417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9"/>
          <p:cNvSpPr/>
          <p:nvPr/>
        </p:nvSpPr>
        <p:spPr>
          <a:xfrm rot="10800000">
            <a:off x="0" y="5417568"/>
            <a:ext cx="6550213" cy="1593745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9"/>
          <p:cNvSpPr/>
          <p:nvPr/>
        </p:nvSpPr>
        <p:spPr>
          <a:xfrm flipH="1">
            <a:off x="6935510" y="6028880"/>
            <a:ext cx="3683804" cy="982417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9"/>
          <p:cNvSpPr/>
          <p:nvPr/>
        </p:nvSpPr>
        <p:spPr>
          <a:xfrm>
            <a:off x="5713900" y="-94133"/>
            <a:ext cx="6550213" cy="1593745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11307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subTitle" idx="1"/>
          </p:nvPr>
        </p:nvSpPr>
        <p:spPr>
          <a:xfrm>
            <a:off x="4946767" y="25427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subTitle" idx="2"/>
          </p:nvPr>
        </p:nvSpPr>
        <p:spPr>
          <a:xfrm>
            <a:off x="4781967" y="30895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subTitle" idx="3"/>
          </p:nvPr>
        </p:nvSpPr>
        <p:spPr>
          <a:xfrm>
            <a:off x="1330100" y="25427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4"/>
          </p:nvPr>
        </p:nvSpPr>
        <p:spPr>
          <a:xfrm>
            <a:off x="1165300" y="30895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subTitle" idx="5"/>
          </p:nvPr>
        </p:nvSpPr>
        <p:spPr>
          <a:xfrm>
            <a:off x="4946767" y="4815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6"/>
          </p:nvPr>
        </p:nvSpPr>
        <p:spPr>
          <a:xfrm>
            <a:off x="4781967" y="53626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7"/>
          </p:nvPr>
        </p:nvSpPr>
        <p:spPr>
          <a:xfrm>
            <a:off x="1330100" y="4815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8"/>
          </p:nvPr>
        </p:nvSpPr>
        <p:spPr>
          <a:xfrm>
            <a:off x="1165300" y="53626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1379600" y="481800"/>
            <a:ext cx="943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9"/>
          </p:nvPr>
        </p:nvSpPr>
        <p:spPr>
          <a:xfrm>
            <a:off x="8563433" y="25427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13"/>
          </p:nvPr>
        </p:nvSpPr>
        <p:spPr>
          <a:xfrm>
            <a:off x="8398633" y="30895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14"/>
          </p:nvPr>
        </p:nvSpPr>
        <p:spPr>
          <a:xfrm>
            <a:off x="8563433" y="48158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15"/>
          </p:nvPr>
        </p:nvSpPr>
        <p:spPr>
          <a:xfrm>
            <a:off x="8398633" y="5362667"/>
            <a:ext cx="262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0"/>
          <p:cNvSpPr/>
          <p:nvPr/>
        </p:nvSpPr>
        <p:spPr>
          <a:xfrm rot="5400000">
            <a:off x="-3164812" y="2692184"/>
            <a:ext cx="7114528" cy="1473637"/>
          </a:xfrm>
          <a:custGeom>
            <a:avLst/>
            <a:gdLst/>
            <a:ahLst/>
            <a:cxnLst/>
            <a:rect l="l" t="t" r="r" b="b"/>
            <a:pathLst>
              <a:path w="81930" h="28182" extrusionOk="0">
                <a:moveTo>
                  <a:pt x="23961" y="1"/>
                </a:moveTo>
                <a:cubicBezTo>
                  <a:pt x="8971" y="1"/>
                  <a:pt x="1" y="16293"/>
                  <a:pt x="1" y="16293"/>
                </a:cubicBezTo>
                <a:lnTo>
                  <a:pt x="2393" y="28182"/>
                </a:lnTo>
                <a:lnTo>
                  <a:pt x="81930" y="28182"/>
                </a:lnTo>
                <a:lnTo>
                  <a:pt x="81930" y="10140"/>
                </a:lnTo>
                <a:cubicBezTo>
                  <a:pt x="73093" y="10526"/>
                  <a:pt x="72496" y="16962"/>
                  <a:pt x="62162" y="16962"/>
                </a:cubicBezTo>
                <a:cubicBezTo>
                  <a:pt x="62138" y="16962"/>
                  <a:pt x="62114" y="16962"/>
                  <a:pt x="62090" y="16962"/>
                </a:cubicBezTo>
                <a:cubicBezTo>
                  <a:pt x="51747" y="16962"/>
                  <a:pt x="42518" y="3171"/>
                  <a:pt x="27598" y="317"/>
                </a:cubicBezTo>
                <a:cubicBezTo>
                  <a:pt x="26349" y="101"/>
                  <a:pt x="25137" y="1"/>
                  <a:pt x="2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0"/>
          <p:cNvSpPr/>
          <p:nvPr/>
        </p:nvSpPr>
        <p:spPr>
          <a:xfrm rot="-5400000">
            <a:off x="8206188" y="2794018"/>
            <a:ext cx="7114528" cy="1473637"/>
          </a:xfrm>
          <a:custGeom>
            <a:avLst/>
            <a:gdLst/>
            <a:ahLst/>
            <a:cxnLst/>
            <a:rect l="l" t="t" r="r" b="b"/>
            <a:pathLst>
              <a:path w="81930" h="28182" extrusionOk="0">
                <a:moveTo>
                  <a:pt x="23961" y="1"/>
                </a:moveTo>
                <a:cubicBezTo>
                  <a:pt x="8971" y="1"/>
                  <a:pt x="1" y="16293"/>
                  <a:pt x="1" y="16293"/>
                </a:cubicBezTo>
                <a:lnTo>
                  <a:pt x="2393" y="28182"/>
                </a:lnTo>
                <a:lnTo>
                  <a:pt x="81930" y="28182"/>
                </a:lnTo>
                <a:lnTo>
                  <a:pt x="81930" y="10140"/>
                </a:lnTo>
                <a:cubicBezTo>
                  <a:pt x="73093" y="10526"/>
                  <a:pt x="72496" y="16962"/>
                  <a:pt x="62162" y="16962"/>
                </a:cubicBezTo>
                <a:cubicBezTo>
                  <a:pt x="62138" y="16962"/>
                  <a:pt x="62114" y="16962"/>
                  <a:pt x="62090" y="16962"/>
                </a:cubicBezTo>
                <a:cubicBezTo>
                  <a:pt x="51747" y="16962"/>
                  <a:pt x="42518" y="3171"/>
                  <a:pt x="27598" y="317"/>
                </a:cubicBezTo>
                <a:cubicBezTo>
                  <a:pt x="26349" y="101"/>
                  <a:pt x="25137" y="1"/>
                  <a:pt x="239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122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>
            <a:spLocks noGrp="1"/>
          </p:cNvSpPr>
          <p:nvPr>
            <p:ph type="title"/>
          </p:nvPr>
        </p:nvSpPr>
        <p:spPr>
          <a:xfrm>
            <a:off x="3132567" y="481800"/>
            <a:ext cx="592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1"/>
          </p:nvPr>
        </p:nvSpPr>
        <p:spPr>
          <a:xfrm>
            <a:off x="4946784" y="2426084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2"/>
          </p:nvPr>
        </p:nvSpPr>
        <p:spPr>
          <a:xfrm>
            <a:off x="4306984" y="2972917"/>
            <a:ext cx="357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3"/>
          </p:nvPr>
        </p:nvSpPr>
        <p:spPr>
          <a:xfrm>
            <a:off x="4946784" y="4285984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4"/>
          </p:nvPr>
        </p:nvSpPr>
        <p:spPr>
          <a:xfrm>
            <a:off x="4307000" y="4832817"/>
            <a:ext cx="35780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48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/>
          <p:nvPr/>
        </p:nvSpPr>
        <p:spPr>
          <a:xfrm>
            <a:off x="9998601" y="183768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6"/>
          <p:cNvSpPr/>
          <p:nvPr/>
        </p:nvSpPr>
        <p:spPr>
          <a:xfrm>
            <a:off x="10702501" y="647100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6"/>
          <p:cNvSpPr/>
          <p:nvPr/>
        </p:nvSpPr>
        <p:spPr>
          <a:xfrm>
            <a:off x="10889634" y="1895268"/>
            <a:ext cx="719167" cy="483433"/>
          </a:xfrm>
          <a:custGeom>
            <a:avLst/>
            <a:gdLst/>
            <a:ahLst/>
            <a:cxnLst/>
            <a:rect l="l" t="t" r="r" b="b"/>
            <a:pathLst>
              <a:path w="21575" h="14503" extrusionOk="0">
                <a:moveTo>
                  <a:pt x="21574" y="0"/>
                </a:moveTo>
                <a:lnTo>
                  <a:pt x="21574" y="0"/>
                </a:lnTo>
                <a:cubicBezTo>
                  <a:pt x="15764" y="1274"/>
                  <a:pt x="13550" y="4370"/>
                  <a:pt x="12490" y="8513"/>
                </a:cubicBezTo>
                <a:cubicBezTo>
                  <a:pt x="12246" y="8508"/>
                  <a:pt x="12007" y="8505"/>
                  <a:pt x="11773" y="8505"/>
                </a:cubicBezTo>
                <a:cubicBezTo>
                  <a:pt x="1049" y="8505"/>
                  <a:pt x="0" y="14502"/>
                  <a:pt x="0" y="14502"/>
                </a:cubicBezTo>
                <a:cubicBezTo>
                  <a:pt x="4401" y="12111"/>
                  <a:pt x="7582" y="11378"/>
                  <a:pt x="9828" y="11378"/>
                </a:cubicBezTo>
                <a:cubicBezTo>
                  <a:pt x="13385" y="11378"/>
                  <a:pt x="14597" y="13216"/>
                  <a:pt x="14597" y="13216"/>
                </a:cubicBezTo>
                <a:cubicBezTo>
                  <a:pt x="15848" y="7192"/>
                  <a:pt x="15490" y="3834"/>
                  <a:pt x="215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6"/>
          <p:cNvSpPr/>
          <p:nvPr/>
        </p:nvSpPr>
        <p:spPr>
          <a:xfrm>
            <a:off x="11579000" y="2076501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" name="Google Shape;181;p6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182" name="Google Shape;182;p6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8392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subTitle" idx="1"/>
          </p:nvPr>
        </p:nvSpPr>
        <p:spPr>
          <a:xfrm>
            <a:off x="3240067" y="22949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subTitle" idx="2"/>
          </p:nvPr>
        </p:nvSpPr>
        <p:spPr>
          <a:xfrm>
            <a:off x="3240067" y="2841767"/>
            <a:ext cx="2479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ubTitle" idx="3"/>
          </p:nvPr>
        </p:nvSpPr>
        <p:spPr>
          <a:xfrm>
            <a:off x="6653533" y="22949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subTitle" idx="4"/>
          </p:nvPr>
        </p:nvSpPr>
        <p:spPr>
          <a:xfrm>
            <a:off x="6653533" y="2841767"/>
            <a:ext cx="2479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subTitle" idx="5"/>
          </p:nvPr>
        </p:nvSpPr>
        <p:spPr>
          <a:xfrm>
            <a:off x="3240067" y="45842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6"/>
          </p:nvPr>
        </p:nvSpPr>
        <p:spPr>
          <a:xfrm>
            <a:off x="3240067" y="5131067"/>
            <a:ext cx="2479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7"/>
          </p:nvPr>
        </p:nvSpPr>
        <p:spPr>
          <a:xfrm>
            <a:off x="6653533" y="45842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8"/>
          </p:nvPr>
        </p:nvSpPr>
        <p:spPr>
          <a:xfrm>
            <a:off x="6653533" y="5131067"/>
            <a:ext cx="24796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2"/>
          <p:cNvSpPr/>
          <p:nvPr/>
        </p:nvSpPr>
        <p:spPr>
          <a:xfrm rot="10800000">
            <a:off x="8078234" y="3512134"/>
            <a:ext cx="5405473" cy="5166933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2"/>
          <p:cNvSpPr/>
          <p:nvPr/>
        </p:nvSpPr>
        <p:spPr>
          <a:xfrm>
            <a:off x="-1504333" y="-1654800"/>
            <a:ext cx="5405473" cy="5166933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34547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720000" y="481800"/>
            <a:ext cx="1075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5" name="Google Shape;185;p23"/>
          <p:cNvSpPr/>
          <p:nvPr/>
        </p:nvSpPr>
        <p:spPr>
          <a:xfrm rot="4724760" flipH="1">
            <a:off x="8569445" y="-1921092"/>
            <a:ext cx="5735488" cy="4837245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3"/>
          <p:cNvSpPr/>
          <p:nvPr/>
        </p:nvSpPr>
        <p:spPr>
          <a:xfrm rot="-5990088" flipH="1">
            <a:off x="-2654945" y="3471822"/>
            <a:ext cx="6311087" cy="5655069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5775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subTitle" idx="1"/>
          </p:nvPr>
        </p:nvSpPr>
        <p:spPr>
          <a:xfrm>
            <a:off x="2556233" y="18285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2"/>
          </p:nvPr>
        </p:nvSpPr>
        <p:spPr>
          <a:xfrm>
            <a:off x="2556233" y="2375367"/>
            <a:ext cx="2926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subTitle" idx="3"/>
          </p:nvPr>
        </p:nvSpPr>
        <p:spPr>
          <a:xfrm>
            <a:off x="2556233" y="33646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2556233" y="3911500"/>
            <a:ext cx="2926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subTitle" idx="5"/>
          </p:nvPr>
        </p:nvSpPr>
        <p:spPr>
          <a:xfrm>
            <a:off x="2556233" y="4900800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2556233" y="5447633"/>
            <a:ext cx="2926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/>
          <p:nvPr/>
        </p:nvSpPr>
        <p:spPr>
          <a:xfrm>
            <a:off x="-539267" y="-191033"/>
            <a:ext cx="2203168" cy="3739709"/>
          </a:xfrm>
          <a:custGeom>
            <a:avLst/>
            <a:gdLst/>
            <a:ahLst/>
            <a:cxnLst/>
            <a:rect l="l" t="t" r="r" b="b"/>
            <a:pathLst>
              <a:path w="34583" h="58702" extrusionOk="0">
                <a:moveTo>
                  <a:pt x="2690" y="0"/>
                </a:moveTo>
                <a:lnTo>
                  <a:pt x="0" y="58702"/>
                </a:lnTo>
                <a:cubicBezTo>
                  <a:pt x="5752" y="58642"/>
                  <a:pt x="11340" y="56814"/>
                  <a:pt x="16036" y="53500"/>
                </a:cubicBezTo>
                <a:cubicBezTo>
                  <a:pt x="20717" y="50156"/>
                  <a:pt x="24194" y="45386"/>
                  <a:pt x="25963" y="39917"/>
                </a:cubicBezTo>
                <a:cubicBezTo>
                  <a:pt x="28058" y="33289"/>
                  <a:pt x="27419" y="26171"/>
                  <a:pt x="27687" y="19231"/>
                </a:cubicBezTo>
                <a:cubicBezTo>
                  <a:pt x="27954" y="12305"/>
                  <a:pt x="29426" y="4830"/>
                  <a:pt x="34582" y="193"/>
                </a:cubicBezTo>
                <a:cubicBezTo>
                  <a:pt x="34300" y="193"/>
                  <a:pt x="33869" y="0"/>
                  <a:pt x="33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4"/>
          <p:cNvSpPr/>
          <p:nvPr/>
        </p:nvSpPr>
        <p:spPr>
          <a:xfrm rot="10800000">
            <a:off x="11079799" y="3438486"/>
            <a:ext cx="1706901" cy="3504313"/>
          </a:xfrm>
          <a:custGeom>
            <a:avLst/>
            <a:gdLst/>
            <a:ahLst/>
            <a:cxnLst/>
            <a:rect l="l" t="t" r="r" b="b"/>
            <a:pathLst>
              <a:path w="34583" h="58702" extrusionOk="0">
                <a:moveTo>
                  <a:pt x="2690" y="0"/>
                </a:moveTo>
                <a:lnTo>
                  <a:pt x="0" y="58702"/>
                </a:lnTo>
                <a:cubicBezTo>
                  <a:pt x="5752" y="58642"/>
                  <a:pt x="11340" y="56814"/>
                  <a:pt x="16036" y="53500"/>
                </a:cubicBezTo>
                <a:cubicBezTo>
                  <a:pt x="20717" y="50156"/>
                  <a:pt x="24194" y="45386"/>
                  <a:pt x="25963" y="39917"/>
                </a:cubicBezTo>
                <a:cubicBezTo>
                  <a:pt x="28058" y="33289"/>
                  <a:pt x="27419" y="26171"/>
                  <a:pt x="27687" y="19231"/>
                </a:cubicBezTo>
                <a:cubicBezTo>
                  <a:pt x="27954" y="12305"/>
                  <a:pt x="29426" y="4830"/>
                  <a:pt x="34582" y="193"/>
                </a:cubicBezTo>
                <a:cubicBezTo>
                  <a:pt x="34300" y="193"/>
                  <a:pt x="33869" y="0"/>
                  <a:pt x="33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4"/>
          <p:cNvSpPr/>
          <p:nvPr/>
        </p:nvSpPr>
        <p:spPr>
          <a:xfrm rot="10800000">
            <a:off x="11650271" y="1245409"/>
            <a:ext cx="1346196" cy="1638259"/>
          </a:xfrm>
          <a:custGeom>
            <a:avLst/>
            <a:gdLst/>
            <a:ahLst/>
            <a:cxnLst/>
            <a:rect l="l" t="t" r="r" b="b"/>
            <a:pathLst>
              <a:path w="64473" h="64473" extrusionOk="0">
                <a:moveTo>
                  <a:pt x="32236" y="1"/>
                </a:moveTo>
                <a:cubicBezTo>
                  <a:pt x="14442" y="1"/>
                  <a:pt x="1" y="14426"/>
                  <a:pt x="1" y="32237"/>
                </a:cubicBezTo>
                <a:cubicBezTo>
                  <a:pt x="1" y="50031"/>
                  <a:pt x="14442" y="64472"/>
                  <a:pt x="32236" y="64472"/>
                </a:cubicBezTo>
                <a:cubicBezTo>
                  <a:pt x="50047" y="64472"/>
                  <a:pt x="64472" y="50031"/>
                  <a:pt x="64472" y="32237"/>
                </a:cubicBezTo>
                <a:cubicBezTo>
                  <a:pt x="64472" y="14426"/>
                  <a:pt x="50047" y="1"/>
                  <a:pt x="32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24"/>
          <p:cNvSpPr/>
          <p:nvPr/>
        </p:nvSpPr>
        <p:spPr>
          <a:xfrm>
            <a:off x="-979300" y="4081433"/>
            <a:ext cx="1496419" cy="1821363"/>
          </a:xfrm>
          <a:custGeom>
            <a:avLst/>
            <a:gdLst/>
            <a:ahLst/>
            <a:cxnLst/>
            <a:rect l="l" t="t" r="r" b="b"/>
            <a:pathLst>
              <a:path w="64473" h="64473" extrusionOk="0">
                <a:moveTo>
                  <a:pt x="32236" y="1"/>
                </a:moveTo>
                <a:cubicBezTo>
                  <a:pt x="14442" y="1"/>
                  <a:pt x="1" y="14426"/>
                  <a:pt x="1" y="32237"/>
                </a:cubicBezTo>
                <a:cubicBezTo>
                  <a:pt x="1" y="50031"/>
                  <a:pt x="14442" y="64472"/>
                  <a:pt x="32236" y="64472"/>
                </a:cubicBezTo>
                <a:cubicBezTo>
                  <a:pt x="50047" y="64472"/>
                  <a:pt x="64472" y="50031"/>
                  <a:pt x="64472" y="32237"/>
                </a:cubicBezTo>
                <a:cubicBezTo>
                  <a:pt x="64472" y="14426"/>
                  <a:pt x="50047" y="1"/>
                  <a:pt x="32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7798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>
            <a:spLocks noGrp="1"/>
          </p:cNvSpPr>
          <p:nvPr>
            <p:ph type="title" hasCustomPrompt="1"/>
          </p:nvPr>
        </p:nvSpPr>
        <p:spPr>
          <a:xfrm>
            <a:off x="3457184" y="1093051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1"/>
          </p:nvPr>
        </p:nvSpPr>
        <p:spPr>
          <a:xfrm>
            <a:off x="3192584" y="1798917"/>
            <a:ext cx="58068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title" idx="2" hasCustomPrompt="1"/>
          </p:nvPr>
        </p:nvSpPr>
        <p:spPr>
          <a:xfrm>
            <a:off x="3457184" y="2824267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" name="Google Shape;203;p25"/>
          <p:cNvSpPr txBox="1">
            <a:spLocks noGrp="1"/>
          </p:cNvSpPr>
          <p:nvPr>
            <p:ph type="subTitle" idx="3"/>
          </p:nvPr>
        </p:nvSpPr>
        <p:spPr>
          <a:xfrm>
            <a:off x="3192584" y="3530133"/>
            <a:ext cx="58068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title" idx="4" hasCustomPrompt="1"/>
          </p:nvPr>
        </p:nvSpPr>
        <p:spPr>
          <a:xfrm>
            <a:off x="3457184" y="4555484"/>
            <a:ext cx="5277600" cy="8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5"/>
          </p:nvPr>
        </p:nvSpPr>
        <p:spPr>
          <a:xfrm>
            <a:off x="3192584" y="5261351"/>
            <a:ext cx="58068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5"/>
          <p:cNvSpPr/>
          <p:nvPr/>
        </p:nvSpPr>
        <p:spPr>
          <a:xfrm>
            <a:off x="-152333" y="2493500"/>
            <a:ext cx="1728343" cy="3753211"/>
          </a:xfrm>
          <a:custGeom>
            <a:avLst/>
            <a:gdLst/>
            <a:ahLst/>
            <a:cxnLst/>
            <a:rect l="l" t="t" r="r" b="b"/>
            <a:pathLst>
              <a:path w="34583" h="58702" extrusionOk="0">
                <a:moveTo>
                  <a:pt x="2690" y="0"/>
                </a:moveTo>
                <a:lnTo>
                  <a:pt x="0" y="58702"/>
                </a:lnTo>
                <a:cubicBezTo>
                  <a:pt x="5752" y="58642"/>
                  <a:pt x="11340" y="56814"/>
                  <a:pt x="16036" y="53500"/>
                </a:cubicBezTo>
                <a:cubicBezTo>
                  <a:pt x="20717" y="50156"/>
                  <a:pt x="24194" y="45386"/>
                  <a:pt x="25963" y="39917"/>
                </a:cubicBezTo>
                <a:cubicBezTo>
                  <a:pt x="28058" y="33289"/>
                  <a:pt x="27419" y="26171"/>
                  <a:pt x="27687" y="19231"/>
                </a:cubicBezTo>
                <a:cubicBezTo>
                  <a:pt x="27954" y="12305"/>
                  <a:pt x="29426" y="4830"/>
                  <a:pt x="34582" y="193"/>
                </a:cubicBezTo>
                <a:cubicBezTo>
                  <a:pt x="34300" y="193"/>
                  <a:pt x="33869" y="0"/>
                  <a:pt x="33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5"/>
          <p:cNvSpPr/>
          <p:nvPr/>
        </p:nvSpPr>
        <p:spPr>
          <a:xfrm rot="2017316" flipH="1">
            <a:off x="9446745" y="3561764"/>
            <a:ext cx="3303924" cy="4077977"/>
          </a:xfrm>
          <a:custGeom>
            <a:avLst/>
            <a:gdLst/>
            <a:ahLst/>
            <a:cxnLst/>
            <a:rect l="l" t="t" r="r" b="b"/>
            <a:pathLst>
              <a:path w="45208" h="69019" extrusionOk="0">
                <a:moveTo>
                  <a:pt x="32031" y="1"/>
                </a:moveTo>
                <a:cubicBezTo>
                  <a:pt x="28563" y="1"/>
                  <a:pt x="24980" y="1285"/>
                  <a:pt x="21965" y="3125"/>
                </a:cubicBezTo>
                <a:cubicBezTo>
                  <a:pt x="17328" y="5963"/>
                  <a:pt x="13524" y="9976"/>
                  <a:pt x="9021" y="13022"/>
                </a:cubicBezTo>
                <a:cubicBezTo>
                  <a:pt x="6316" y="14865"/>
                  <a:pt x="3181" y="16336"/>
                  <a:pt x="0" y="16856"/>
                </a:cubicBezTo>
                <a:lnTo>
                  <a:pt x="0" y="69019"/>
                </a:lnTo>
                <a:lnTo>
                  <a:pt x="35087" y="69019"/>
                </a:lnTo>
                <a:cubicBezTo>
                  <a:pt x="36291" y="66166"/>
                  <a:pt x="36722" y="63149"/>
                  <a:pt x="35533" y="60370"/>
                </a:cubicBezTo>
                <a:cubicBezTo>
                  <a:pt x="34077" y="56981"/>
                  <a:pt x="30614" y="54975"/>
                  <a:pt x="27226" y="53534"/>
                </a:cubicBezTo>
                <a:cubicBezTo>
                  <a:pt x="25576" y="52835"/>
                  <a:pt x="23808" y="52166"/>
                  <a:pt x="22649" y="50799"/>
                </a:cubicBezTo>
                <a:cubicBezTo>
                  <a:pt x="20702" y="48525"/>
                  <a:pt x="21029" y="45107"/>
                  <a:pt x="21935" y="42254"/>
                </a:cubicBezTo>
                <a:cubicBezTo>
                  <a:pt x="23332" y="37885"/>
                  <a:pt x="25784" y="33917"/>
                  <a:pt x="29084" y="30722"/>
                </a:cubicBezTo>
                <a:cubicBezTo>
                  <a:pt x="33364" y="26590"/>
                  <a:pt x="39055" y="23722"/>
                  <a:pt x="41953" y="18536"/>
                </a:cubicBezTo>
                <a:cubicBezTo>
                  <a:pt x="45208" y="12725"/>
                  <a:pt x="43380" y="4269"/>
                  <a:pt x="37465" y="1252"/>
                </a:cubicBezTo>
                <a:cubicBezTo>
                  <a:pt x="35761" y="379"/>
                  <a:pt x="33913" y="1"/>
                  <a:pt x="320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5"/>
          <p:cNvSpPr/>
          <p:nvPr/>
        </p:nvSpPr>
        <p:spPr>
          <a:xfrm rot="10800000">
            <a:off x="10678237" y="526871"/>
            <a:ext cx="1728343" cy="3753211"/>
          </a:xfrm>
          <a:custGeom>
            <a:avLst/>
            <a:gdLst/>
            <a:ahLst/>
            <a:cxnLst/>
            <a:rect l="l" t="t" r="r" b="b"/>
            <a:pathLst>
              <a:path w="34583" h="58702" extrusionOk="0">
                <a:moveTo>
                  <a:pt x="2690" y="0"/>
                </a:moveTo>
                <a:lnTo>
                  <a:pt x="0" y="58702"/>
                </a:lnTo>
                <a:cubicBezTo>
                  <a:pt x="5752" y="58642"/>
                  <a:pt x="11340" y="56814"/>
                  <a:pt x="16036" y="53500"/>
                </a:cubicBezTo>
                <a:cubicBezTo>
                  <a:pt x="20717" y="50156"/>
                  <a:pt x="24194" y="45386"/>
                  <a:pt x="25963" y="39917"/>
                </a:cubicBezTo>
                <a:cubicBezTo>
                  <a:pt x="28058" y="33289"/>
                  <a:pt x="27419" y="26171"/>
                  <a:pt x="27687" y="19231"/>
                </a:cubicBezTo>
                <a:cubicBezTo>
                  <a:pt x="27954" y="12305"/>
                  <a:pt x="29426" y="4830"/>
                  <a:pt x="34582" y="193"/>
                </a:cubicBezTo>
                <a:cubicBezTo>
                  <a:pt x="34300" y="193"/>
                  <a:pt x="33869" y="0"/>
                  <a:pt x="335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5"/>
          <p:cNvSpPr/>
          <p:nvPr/>
        </p:nvSpPr>
        <p:spPr>
          <a:xfrm rot="-8782684" flipH="1">
            <a:off x="-496422" y="-866158"/>
            <a:ext cx="3303924" cy="4077977"/>
          </a:xfrm>
          <a:custGeom>
            <a:avLst/>
            <a:gdLst/>
            <a:ahLst/>
            <a:cxnLst/>
            <a:rect l="l" t="t" r="r" b="b"/>
            <a:pathLst>
              <a:path w="45208" h="69019" extrusionOk="0">
                <a:moveTo>
                  <a:pt x="32031" y="1"/>
                </a:moveTo>
                <a:cubicBezTo>
                  <a:pt x="28563" y="1"/>
                  <a:pt x="24980" y="1285"/>
                  <a:pt x="21965" y="3125"/>
                </a:cubicBezTo>
                <a:cubicBezTo>
                  <a:pt x="17328" y="5963"/>
                  <a:pt x="13524" y="9976"/>
                  <a:pt x="9021" y="13022"/>
                </a:cubicBezTo>
                <a:cubicBezTo>
                  <a:pt x="6316" y="14865"/>
                  <a:pt x="3181" y="16336"/>
                  <a:pt x="0" y="16856"/>
                </a:cubicBezTo>
                <a:lnTo>
                  <a:pt x="0" y="69019"/>
                </a:lnTo>
                <a:lnTo>
                  <a:pt x="35087" y="69019"/>
                </a:lnTo>
                <a:cubicBezTo>
                  <a:pt x="36291" y="66166"/>
                  <a:pt x="36722" y="63149"/>
                  <a:pt x="35533" y="60370"/>
                </a:cubicBezTo>
                <a:cubicBezTo>
                  <a:pt x="34077" y="56981"/>
                  <a:pt x="30614" y="54975"/>
                  <a:pt x="27226" y="53534"/>
                </a:cubicBezTo>
                <a:cubicBezTo>
                  <a:pt x="25576" y="52835"/>
                  <a:pt x="23808" y="52166"/>
                  <a:pt x="22649" y="50799"/>
                </a:cubicBezTo>
                <a:cubicBezTo>
                  <a:pt x="20702" y="48525"/>
                  <a:pt x="21029" y="45107"/>
                  <a:pt x="21935" y="42254"/>
                </a:cubicBezTo>
                <a:cubicBezTo>
                  <a:pt x="23332" y="37885"/>
                  <a:pt x="25784" y="33917"/>
                  <a:pt x="29084" y="30722"/>
                </a:cubicBezTo>
                <a:cubicBezTo>
                  <a:pt x="33364" y="26590"/>
                  <a:pt x="39055" y="23722"/>
                  <a:pt x="41953" y="18536"/>
                </a:cubicBezTo>
                <a:cubicBezTo>
                  <a:pt x="45208" y="12725"/>
                  <a:pt x="43380" y="4269"/>
                  <a:pt x="37465" y="1252"/>
                </a:cubicBezTo>
                <a:cubicBezTo>
                  <a:pt x="35761" y="379"/>
                  <a:pt x="33913" y="1"/>
                  <a:pt x="3203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4541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>
            <a:spLocks noGrp="1"/>
          </p:cNvSpPr>
          <p:nvPr>
            <p:ph type="subTitle" idx="1"/>
          </p:nvPr>
        </p:nvSpPr>
        <p:spPr>
          <a:xfrm>
            <a:off x="4946784" y="17687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2" name="Google Shape;212;p26"/>
          <p:cNvSpPr txBox="1">
            <a:spLocks noGrp="1"/>
          </p:cNvSpPr>
          <p:nvPr>
            <p:ph type="subTitle" idx="2"/>
          </p:nvPr>
        </p:nvSpPr>
        <p:spPr>
          <a:xfrm>
            <a:off x="3996767" y="2315567"/>
            <a:ext cx="4198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6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26"/>
          <p:cNvSpPr txBox="1">
            <a:spLocks noGrp="1"/>
          </p:cNvSpPr>
          <p:nvPr>
            <p:ph type="subTitle" idx="3"/>
          </p:nvPr>
        </p:nvSpPr>
        <p:spPr>
          <a:xfrm flipH="1">
            <a:off x="4946784" y="3282551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subTitle" idx="4"/>
          </p:nvPr>
        </p:nvSpPr>
        <p:spPr>
          <a:xfrm flipH="1">
            <a:off x="3996784" y="3829400"/>
            <a:ext cx="4198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subTitle" idx="5"/>
          </p:nvPr>
        </p:nvSpPr>
        <p:spPr>
          <a:xfrm flipH="1">
            <a:off x="4946784" y="4766367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7" name="Google Shape;217;p26"/>
          <p:cNvSpPr txBox="1">
            <a:spLocks noGrp="1"/>
          </p:cNvSpPr>
          <p:nvPr>
            <p:ph type="subTitle" idx="6"/>
          </p:nvPr>
        </p:nvSpPr>
        <p:spPr>
          <a:xfrm flipH="1">
            <a:off x="3996800" y="5313200"/>
            <a:ext cx="4198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6"/>
          <p:cNvSpPr/>
          <p:nvPr/>
        </p:nvSpPr>
        <p:spPr>
          <a:xfrm rot="10026794">
            <a:off x="8029783" y="2144101"/>
            <a:ext cx="5984564" cy="5720551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6"/>
          <p:cNvSpPr/>
          <p:nvPr/>
        </p:nvSpPr>
        <p:spPr>
          <a:xfrm rot="-4653190">
            <a:off x="-2257991" y="2093091"/>
            <a:ext cx="6446331" cy="5862445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8911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subTitle" idx="1"/>
          </p:nvPr>
        </p:nvSpPr>
        <p:spPr>
          <a:xfrm>
            <a:off x="1533333" y="3738467"/>
            <a:ext cx="3519600" cy="7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1533333" y="2147667"/>
            <a:ext cx="2191600" cy="1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7"/>
          <p:cNvSpPr/>
          <p:nvPr/>
        </p:nvSpPr>
        <p:spPr>
          <a:xfrm>
            <a:off x="4446967" y="-615999"/>
            <a:ext cx="9536464" cy="8089985"/>
          </a:xfrm>
          <a:custGeom>
            <a:avLst/>
            <a:gdLst/>
            <a:ahLst/>
            <a:cxnLst/>
            <a:rect l="l" t="t" r="r" b="b"/>
            <a:pathLst>
              <a:path w="147669" h="123129" extrusionOk="0">
                <a:moveTo>
                  <a:pt x="31010" y="0"/>
                </a:moveTo>
                <a:cubicBezTo>
                  <a:pt x="22223" y="0"/>
                  <a:pt x="13352" y="2897"/>
                  <a:pt x="8534" y="9462"/>
                </a:cubicBezTo>
                <a:cubicBezTo>
                  <a:pt x="1" y="21127"/>
                  <a:pt x="6265" y="42087"/>
                  <a:pt x="18049" y="51399"/>
                </a:cubicBezTo>
                <a:cubicBezTo>
                  <a:pt x="32016" y="62438"/>
                  <a:pt x="48338" y="52805"/>
                  <a:pt x="59444" y="65232"/>
                </a:cubicBezTo>
                <a:cubicBezTo>
                  <a:pt x="65133" y="71581"/>
                  <a:pt x="62508" y="75983"/>
                  <a:pt x="66910" y="87038"/>
                </a:cubicBezTo>
                <a:cubicBezTo>
                  <a:pt x="72905" y="102091"/>
                  <a:pt x="89414" y="123129"/>
                  <a:pt x="108407" y="123129"/>
                </a:cubicBezTo>
                <a:cubicBezTo>
                  <a:pt x="109260" y="123129"/>
                  <a:pt x="110118" y="123086"/>
                  <a:pt x="110981" y="122999"/>
                </a:cubicBezTo>
                <a:cubicBezTo>
                  <a:pt x="131636" y="120916"/>
                  <a:pt x="147669" y="93794"/>
                  <a:pt x="144588" y="71005"/>
                </a:cubicBezTo>
                <a:cubicBezTo>
                  <a:pt x="144215" y="68245"/>
                  <a:pt x="141828" y="52703"/>
                  <a:pt x="128876" y="42985"/>
                </a:cubicBezTo>
                <a:cubicBezTo>
                  <a:pt x="121915" y="37774"/>
                  <a:pt x="115429" y="36894"/>
                  <a:pt x="108805" y="36894"/>
                </a:cubicBezTo>
                <a:cubicBezTo>
                  <a:pt x="105421" y="36894"/>
                  <a:pt x="102001" y="37123"/>
                  <a:pt x="98464" y="37123"/>
                </a:cubicBezTo>
                <a:cubicBezTo>
                  <a:pt x="91981" y="37123"/>
                  <a:pt x="85101" y="36352"/>
                  <a:pt x="77323" y="31980"/>
                </a:cubicBezTo>
                <a:cubicBezTo>
                  <a:pt x="60561" y="22566"/>
                  <a:pt x="65505" y="12425"/>
                  <a:pt x="46644" y="3333"/>
                </a:cubicBezTo>
                <a:cubicBezTo>
                  <a:pt x="42182" y="1178"/>
                  <a:pt x="36613" y="0"/>
                  <a:pt x="31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7"/>
          <p:cNvSpPr/>
          <p:nvPr/>
        </p:nvSpPr>
        <p:spPr>
          <a:xfrm flipH="1">
            <a:off x="10254859" y="-495666"/>
            <a:ext cx="2304141" cy="1590767"/>
          </a:xfrm>
          <a:custGeom>
            <a:avLst/>
            <a:gdLst/>
            <a:ahLst/>
            <a:cxnLst/>
            <a:rect l="l" t="t" r="r" b="b"/>
            <a:pathLst>
              <a:path w="74737" h="51598" extrusionOk="0">
                <a:moveTo>
                  <a:pt x="33705" y="0"/>
                </a:moveTo>
                <a:cubicBezTo>
                  <a:pt x="28058" y="312"/>
                  <a:pt x="22396" y="654"/>
                  <a:pt x="16853" y="1798"/>
                </a:cubicBezTo>
                <a:cubicBezTo>
                  <a:pt x="11310" y="2957"/>
                  <a:pt x="5870" y="4964"/>
                  <a:pt x="1353" y="8367"/>
                </a:cubicBezTo>
                <a:cubicBezTo>
                  <a:pt x="1070" y="8560"/>
                  <a:pt x="832" y="8798"/>
                  <a:pt x="639" y="9080"/>
                </a:cubicBezTo>
                <a:cubicBezTo>
                  <a:pt x="387" y="9481"/>
                  <a:pt x="372" y="9972"/>
                  <a:pt x="357" y="10433"/>
                </a:cubicBezTo>
                <a:cubicBezTo>
                  <a:pt x="0" y="24357"/>
                  <a:pt x="7995" y="37792"/>
                  <a:pt x="6182" y="51598"/>
                </a:cubicBezTo>
                <a:cubicBezTo>
                  <a:pt x="10849" y="48165"/>
                  <a:pt x="16986" y="47556"/>
                  <a:pt x="22782" y="47511"/>
                </a:cubicBezTo>
                <a:cubicBezTo>
                  <a:pt x="23011" y="47510"/>
                  <a:pt x="23240" y="47509"/>
                  <a:pt x="23469" y="47509"/>
                </a:cubicBezTo>
                <a:cubicBezTo>
                  <a:pt x="28055" y="47509"/>
                  <a:pt x="32640" y="47793"/>
                  <a:pt x="37198" y="48373"/>
                </a:cubicBezTo>
                <a:cubicBezTo>
                  <a:pt x="39868" y="48708"/>
                  <a:pt x="42563" y="49144"/>
                  <a:pt x="45246" y="49144"/>
                </a:cubicBezTo>
                <a:cubicBezTo>
                  <a:pt x="46132" y="49144"/>
                  <a:pt x="47016" y="49097"/>
                  <a:pt x="47898" y="48982"/>
                </a:cubicBezTo>
                <a:cubicBezTo>
                  <a:pt x="53129" y="48284"/>
                  <a:pt x="57899" y="45208"/>
                  <a:pt x="61079" y="41002"/>
                </a:cubicBezTo>
                <a:cubicBezTo>
                  <a:pt x="64260" y="36781"/>
                  <a:pt x="65894" y="31535"/>
                  <a:pt x="66192" y="26260"/>
                </a:cubicBezTo>
                <a:cubicBezTo>
                  <a:pt x="66296" y="24179"/>
                  <a:pt x="66221" y="22099"/>
                  <a:pt x="66429" y="20033"/>
                </a:cubicBezTo>
                <a:cubicBezTo>
                  <a:pt x="67069" y="14148"/>
                  <a:pt x="70070" y="8798"/>
                  <a:pt x="74737" y="5172"/>
                </a:cubicBezTo>
                <a:lnTo>
                  <a:pt x="3370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1713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>
            <a:spLocks noGrp="1"/>
          </p:cNvSpPr>
          <p:nvPr>
            <p:ph type="subTitle" idx="1"/>
          </p:nvPr>
        </p:nvSpPr>
        <p:spPr>
          <a:xfrm flipH="1">
            <a:off x="6755100" y="3737533"/>
            <a:ext cx="3888000" cy="9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title"/>
          </p:nvPr>
        </p:nvSpPr>
        <p:spPr>
          <a:xfrm flipH="1">
            <a:off x="8577100" y="2146733"/>
            <a:ext cx="2066000" cy="1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28"/>
          <p:cNvSpPr/>
          <p:nvPr/>
        </p:nvSpPr>
        <p:spPr>
          <a:xfrm rot="3090657">
            <a:off x="-764479" y="-4061252"/>
            <a:ext cx="6864259" cy="7333963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8"/>
          <p:cNvSpPr/>
          <p:nvPr/>
        </p:nvSpPr>
        <p:spPr>
          <a:xfrm rot="-7155781">
            <a:off x="-199269" y="4411950"/>
            <a:ext cx="5178868" cy="5533245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84300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>
            <a:spLocks noGrp="1"/>
          </p:cNvSpPr>
          <p:nvPr>
            <p:ph type="subTitle" idx="1"/>
          </p:nvPr>
        </p:nvSpPr>
        <p:spPr>
          <a:xfrm>
            <a:off x="2439084" y="4766367"/>
            <a:ext cx="31868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2" name="Google Shape;232;p29"/>
          <p:cNvSpPr txBox="1">
            <a:spLocks noGrp="1"/>
          </p:cNvSpPr>
          <p:nvPr>
            <p:ph type="subTitle" idx="2"/>
          </p:nvPr>
        </p:nvSpPr>
        <p:spPr>
          <a:xfrm>
            <a:off x="2196300" y="5313200"/>
            <a:ext cx="3672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1929200" y="481800"/>
            <a:ext cx="833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9"/>
          <p:cNvSpPr txBox="1">
            <a:spLocks noGrp="1"/>
          </p:cNvSpPr>
          <p:nvPr>
            <p:ph type="subTitle" idx="3"/>
          </p:nvPr>
        </p:nvSpPr>
        <p:spPr>
          <a:xfrm>
            <a:off x="6566117" y="4766367"/>
            <a:ext cx="31868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" name="Google Shape;235;p29"/>
          <p:cNvSpPr txBox="1">
            <a:spLocks noGrp="1"/>
          </p:cNvSpPr>
          <p:nvPr>
            <p:ph type="subTitle" idx="4"/>
          </p:nvPr>
        </p:nvSpPr>
        <p:spPr>
          <a:xfrm>
            <a:off x="6323400" y="5313200"/>
            <a:ext cx="36724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9"/>
          <p:cNvSpPr/>
          <p:nvPr/>
        </p:nvSpPr>
        <p:spPr>
          <a:xfrm rot="5400000" flipH="1">
            <a:off x="-748730" y="5260805"/>
            <a:ext cx="2191665" cy="92959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9"/>
          <p:cNvSpPr/>
          <p:nvPr/>
        </p:nvSpPr>
        <p:spPr>
          <a:xfrm rot="-5400000">
            <a:off x="10749068" y="5260805"/>
            <a:ext cx="2191665" cy="92959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9"/>
          <p:cNvSpPr/>
          <p:nvPr/>
        </p:nvSpPr>
        <p:spPr>
          <a:xfrm rot="5400000" flipH="1">
            <a:off x="9518049" y="1124448"/>
            <a:ext cx="3985143" cy="1502696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9"/>
          <p:cNvSpPr/>
          <p:nvPr/>
        </p:nvSpPr>
        <p:spPr>
          <a:xfrm rot="-5400000">
            <a:off x="-1311190" y="1124448"/>
            <a:ext cx="3985143" cy="1502696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9856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30"/>
          <p:cNvGrpSpPr/>
          <p:nvPr/>
        </p:nvGrpSpPr>
        <p:grpSpPr>
          <a:xfrm>
            <a:off x="1470995" y="-73783"/>
            <a:ext cx="10076439" cy="6340245"/>
            <a:chOff x="1103246" y="237891"/>
            <a:chExt cx="7557329" cy="4755184"/>
          </a:xfrm>
        </p:grpSpPr>
        <p:sp>
          <p:nvSpPr>
            <p:cNvPr id="242" name="Google Shape;242;p30"/>
            <p:cNvSpPr/>
            <p:nvPr/>
          </p:nvSpPr>
          <p:spPr>
            <a:xfrm rot="10800000">
              <a:off x="1103246" y="237891"/>
              <a:ext cx="7557329" cy="4755184"/>
            </a:xfrm>
            <a:custGeom>
              <a:avLst/>
              <a:gdLst/>
              <a:ahLst/>
              <a:cxnLst/>
              <a:rect l="l" t="t" r="r" b="b"/>
              <a:pathLst>
                <a:path w="142182" h="87637" extrusionOk="0">
                  <a:moveTo>
                    <a:pt x="82703" y="1"/>
                  </a:moveTo>
                  <a:cubicBezTo>
                    <a:pt x="64021" y="1"/>
                    <a:pt x="56921" y="17348"/>
                    <a:pt x="48510" y="25223"/>
                  </a:cubicBezTo>
                  <a:cubicBezTo>
                    <a:pt x="38756" y="34328"/>
                    <a:pt x="17718" y="25404"/>
                    <a:pt x="8872" y="42396"/>
                  </a:cubicBezTo>
                  <a:cubicBezTo>
                    <a:pt x="0" y="59387"/>
                    <a:pt x="19508" y="87403"/>
                    <a:pt x="19508" y="87403"/>
                  </a:cubicBezTo>
                  <a:lnTo>
                    <a:pt x="129808" y="87636"/>
                  </a:lnTo>
                  <a:cubicBezTo>
                    <a:pt x="129808" y="87636"/>
                    <a:pt x="142182" y="71086"/>
                    <a:pt x="141974" y="58116"/>
                  </a:cubicBezTo>
                  <a:cubicBezTo>
                    <a:pt x="141741" y="45145"/>
                    <a:pt x="128900" y="31137"/>
                    <a:pt x="122467" y="28180"/>
                  </a:cubicBezTo>
                  <a:cubicBezTo>
                    <a:pt x="116059" y="25197"/>
                    <a:pt x="118913" y="8647"/>
                    <a:pt x="92583" y="1435"/>
                  </a:cubicBezTo>
                  <a:cubicBezTo>
                    <a:pt x="88960" y="443"/>
                    <a:pt x="85684" y="1"/>
                    <a:pt x="82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0"/>
            <p:cNvSpPr/>
            <p:nvPr/>
          </p:nvSpPr>
          <p:spPr>
            <a:xfrm>
              <a:off x="5084050" y="2928525"/>
              <a:ext cx="1791300" cy="1441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4" name="Google Shape;244;p30"/>
          <p:cNvSpPr txBox="1">
            <a:spLocks noGrp="1"/>
          </p:cNvSpPr>
          <p:nvPr>
            <p:ph type="title"/>
          </p:nvPr>
        </p:nvSpPr>
        <p:spPr>
          <a:xfrm>
            <a:off x="3917607" y="1330633"/>
            <a:ext cx="4356800" cy="9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45" name="Google Shape;245;p30"/>
          <p:cNvSpPr txBox="1">
            <a:spLocks noGrp="1"/>
          </p:cNvSpPr>
          <p:nvPr>
            <p:ph type="subTitle" idx="1"/>
          </p:nvPr>
        </p:nvSpPr>
        <p:spPr>
          <a:xfrm>
            <a:off x="3977735" y="2163100"/>
            <a:ext cx="4236400" cy="14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0"/>
          <p:cNvSpPr txBox="1">
            <a:spLocks noGrp="1"/>
          </p:cNvSpPr>
          <p:nvPr>
            <p:ph type="subTitle" idx="2"/>
          </p:nvPr>
        </p:nvSpPr>
        <p:spPr>
          <a:xfrm>
            <a:off x="3569207" y="4878533"/>
            <a:ext cx="50536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0"/>
          <p:cNvSpPr txBox="1"/>
          <p:nvPr/>
        </p:nvSpPr>
        <p:spPr>
          <a:xfrm>
            <a:off x="3569207" y="4103633"/>
            <a:ext cx="5053600" cy="9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48" name="Google Shape;248;p30"/>
          <p:cNvGrpSpPr/>
          <p:nvPr/>
        </p:nvGrpSpPr>
        <p:grpSpPr>
          <a:xfrm>
            <a:off x="863333" y="-126805"/>
            <a:ext cx="10465200" cy="1841631"/>
            <a:chOff x="647500" y="198125"/>
            <a:chExt cx="7848900" cy="1381223"/>
          </a:xfrm>
        </p:grpSpPr>
        <p:sp>
          <p:nvSpPr>
            <p:cNvPr id="249" name="Google Shape;249;p30"/>
            <p:cNvSpPr/>
            <p:nvPr/>
          </p:nvSpPr>
          <p:spPr>
            <a:xfrm>
              <a:off x="647500" y="198125"/>
              <a:ext cx="7848900" cy="1788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0" name="Google Shape;250;p30"/>
            <p:cNvGrpSpPr/>
            <p:nvPr/>
          </p:nvGrpSpPr>
          <p:grpSpPr>
            <a:xfrm rot="10800000">
              <a:off x="792872" y="273193"/>
              <a:ext cx="2044652" cy="1306155"/>
              <a:chOff x="5034225" y="2152600"/>
              <a:chExt cx="2318725" cy="1223450"/>
            </a:xfrm>
          </p:grpSpPr>
          <p:sp>
            <p:nvSpPr>
              <p:cNvPr id="251" name="Google Shape;251;p30"/>
              <p:cNvSpPr/>
              <p:nvPr/>
            </p:nvSpPr>
            <p:spPr>
              <a:xfrm>
                <a:off x="5034225" y="3071725"/>
                <a:ext cx="374325" cy="243650"/>
              </a:xfrm>
              <a:custGeom>
                <a:avLst/>
                <a:gdLst/>
                <a:ahLst/>
                <a:cxnLst/>
                <a:rect l="l" t="t" r="r" b="b"/>
                <a:pathLst>
                  <a:path w="14973" h="9746" extrusionOk="0">
                    <a:moveTo>
                      <a:pt x="11612" y="0"/>
                    </a:moveTo>
                    <a:cubicBezTo>
                      <a:pt x="8103" y="0"/>
                      <a:pt x="8887" y="8588"/>
                      <a:pt x="8887" y="8588"/>
                    </a:cubicBezTo>
                    <a:cubicBezTo>
                      <a:pt x="8887" y="8588"/>
                      <a:pt x="5082" y="3363"/>
                      <a:pt x="2821" y="3363"/>
                    </a:cubicBezTo>
                    <a:cubicBezTo>
                      <a:pt x="2489" y="3363"/>
                      <a:pt x="2190" y="3476"/>
                      <a:pt x="1942" y="3734"/>
                    </a:cubicBezTo>
                    <a:cubicBezTo>
                      <a:pt x="0" y="5788"/>
                      <a:pt x="6534" y="9745"/>
                      <a:pt x="6534" y="9745"/>
                    </a:cubicBezTo>
                    <a:lnTo>
                      <a:pt x="11276" y="9745"/>
                    </a:lnTo>
                    <a:cubicBezTo>
                      <a:pt x="11276" y="9745"/>
                      <a:pt x="14973" y="0"/>
                      <a:pt x="11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30"/>
              <p:cNvSpPr/>
              <p:nvPr/>
            </p:nvSpPr>
            <p:spPr>
              <a:xfrm>
                <a:off x="6978600" y="3132400"/>
                <a:ext cx="374350" cy="2436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9746" extrusionOk="0">
                    <a:moveTo>
                      <a:pt x="3399" y="0"/>
                    </a:moveTo>
                    <a:cubicBezTo>
                      <a:pt x="1" y="0"/>
                      <a:pt x="3735" y="9745"/>
                      <a:pt x="3735" y="9745"/>
                    </a:cubicBezTo>
                    <a:lnTo>
                      <a:pt x="8439" y="9745"/>
                    </a:lnTo>
                    <a:cubicBezTo>
                      <a:pt x="8439" y="9745"/>
                      <a:pt x="14974" y="5788"/>
                      <a:pt x="13069" y="3734"/>
                    </a:cubicBezTo>
                    <a:cubicBezTo>
                      <a:pt x="12821" y="3476"/>
                      <a:pt x="12522" y="3363"/>
                      <a:pt x="12189" y="3363"/>
                    </a:cubicBezTo>
                    <a:cubicBezTo>
                      <a:pt x="9920" y="3363"/>
                      <a:pt x="6087" y="8588"/>
                      <a:pt x="6087" y="8588"/>
                    </a:cubicBezTo>
                    <a:cubicBezTo>
                      <a:pt x="6087" y="8588"/>
                      <a:pt x="6871" y="0"/>
                      <a:pt x="3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30"/>
              <p:cNvSpPr/>
              <p:nvPr/>
            </p:nvSpPr>
            <p:spPr>
              <a:xfrm>
                <a:off x="5375875" y="2152600"/>
                <a:ext cx="1052950" cy="1173050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6922" extrusionOk="0">
                    <a:moveTo>
                      <a:pt x="17846" y="19361"/>
                    </a:moveTo>
                    <a:cubicBezTo>
                      <a:pt x="17883" y="19361"/>
                      <a:pt x="17921" y="19362"/>
                      <a:pt x="17960" y="19366"/>
                    </a:cubicBezTo>
                    <a:cubicBezTo>
                      <a:pt x="18968" y="19403"/>
                      <a:pt x="19752" y="20710"/>
                      <a:pt x="20088" y="21344"/>
                    </a:cubicBezTo>
                    <a:cubicBezTo>
                      <a:pt x="20275" y="21680"/>
                      <a:pt x="20275" y="22054"/>
                      <a:pt x="20163" y="22390"/>
                    </a:cubicBezTo>
                    <a:cubicBezTo>
                      <a:pt x="20021" y="22673"/>
                      <a:pt x="19793" y="22785"/>
                      <a:pt x="19521" y="22785"/>
                    </a:cubicBezTo>
                    <a:cubicBezTo>
                      <a:pt x="18933" y="22785"/>
                      <a:pt x="18136" y="22264"/>
                      <a:pt x="17549" y="21830"/>
                    </a:cubicBezTo>
                    <a:cubicBezTo>
                      <a:pt x="16534" y="21141"/>
                      <a:pt x="16610" y="19361"/>
                      <a:pt x="17846" y="19361"/>
                    </a:cubicBezTo>
                    <a:close/>
                    <a:moveTo>
                      <a:pt x="31197" y="26482"/>
                    </a:moveTo>
                    <a:cubicBezTo>
                      <a:pt x="31302" y="26482"/>
                      <a:pt x="31408" y="26508"/>
                      <a:pt x="31514" y="26534"/>
                    </a:cubicBezTo>
                    <a:cubicBezTo>
                      <a:pt x="33232" y="27328"/>
                      <a:pt x="30719" y="28102"/>
                      <a:pt x="29358" y="28102"/>
                    </a:cubicBezTo>
                    <a:cubicBezTo>
                      <a:pt x="28797" y="28102"/>
                      <a:pt x="28431" y="27971"/>
                      <a:pt x="28638" y="27655"/>
                    </a:cubicBezTo>
                    <a:cubicBezTo>
                      <a:pt x="29199" y="26758"/>
                      <a:pt x="30543" y="26572"/>
                      <a:pt x="31065" y="26497"/>
                    </a:cubicBezTo>
                    <a:cubicBezTo>
                      <a:pt x="31109" y="26486"/>
                      <a:pt x="31153" y="26482"/>
                      <a:pt x="31197" y="26482"/>
                    </a:cubicBezTo>
                    <a:close/>
                    <a:moveTo>
                      <a:pt x="12156" y="26537"/>
                    </a:moveTo>
                    <a:cubicBezTo>
                      <a:pt x="13306" y="26537"/>
                      <a:pt x="15309" y="28961"/>
                      <a:pt x="15309" y="28961"/>
                    </a:cubicBezTo>
                    <a:cubicBezTo>
                      <a:pt x="15618" y="29921"/>
                      <a:pt x="15412" y="30288"/>
                      <a:pt x="14967" y="30288"/>
                    </a:cubicBezTo>
                    <a:cubicBezTo>
                      <a:pt x="13805" y="30288"/>
                      <a:pt x="11018" y="27779"/>
                      <a:pt x="11612" y="26833"/>
                    </a:cubicBezTo>
                    <a:cubicBezTo>
                      <a:pt x="11749" y="26624"/>
                      <a:pt x="11937" y="26537"/>
                      <a:pt x="12156" y="26537"/>
                    </a:cubicBezTo>
                    <a:close/>
                    <a:moveTo>
                      <a:pt x="26657" y="32520"/>
                    </a:moveTo>
                    <a:cubicBezTo>
                      <a:pt x="27930" y="32520"/>
                      <a:pt x="28765" y="33682"/>
                      <a:pt x="29161" y="34375"/>
                    </a:cubicBezTo>
                    <a:cubicBezTo>
                      <a:pt x="29423" y="34824"/>
                      <a:pt x="29423" y="35346"/>
                      <a:pt x="29124" y="35757"/>
                    </a:cubicBezTo>
                    <a:cubicBezTo>
                      <a:pt x="28911" y="36036"/>
                      <a:pt x="28637" y="36155"/>
                      <a:pt x="28336" y="36155"/>
                    </a:cubicBezTo>
                    <a:cubicBezTo>
                      <a:pt x="26786" y="36155"/>
                      <a:pt x="24511" y="33021"/>
                      <a:pt x="26137" y="32583"/>
                    </a:cubicBezTo>
                    <a:cubicBezTo>
                      <a:pt x="26318" y="32540"/>
                      <a:pt x="26491" y="32520"/>
                      <a:pt x="26657" y="32520"/>
                    </a:cubicBezTo>
                    <a:close/>
                    <a:moveTo>
                      <a:pt x="31927" y="1"/>
                    </a:moveTo>
                    <a:cubicBezTo>
                      <a:pt x="31269" y="1"/>
                      <a:pt x="30602" y="94"/>
                      <a:pt x="29945" y="286"/>
                    </a:cubicBezTo>
                    <a:cubicBezTo>
                      <a:pt x="29348" y="472"/>
                      <a:pt x="28713" y="734"/>
                      <a:pt x="28078" y="995"/>
                    </a:cubicBezTo>
                    <a:cubicBezTo>
                      <a:pt x="27518" y="1219"/>
                      <a:pt x="27108" y="1630"/>
                      <a:pt x="26809" y="2153"/>
                    </a:cubicBezTo>
                    <a:cubicBezTo>
                      <a:pt x="26099" y="3459"/>
                      <a:pt x="25987" y="4990"/>
                      <a:pt x="26473" y="6409"/>
                    </a:cubicBezTo>
                    <a:cubicBezTo>
                      <a:pt x="27316" y="9076"/>
                      <a:pt x="26375" y="10851"/>
                      <a:pt x="25108" y="10851"/>
                    </a:cubicBezTo>
                    <a:cubicBezTo>
                      <a:pt x="24637" y="10851"/>
                      <a:pt x="24121" y="10605"/>
                      <a:pt x="23635" y="10068"/>
                    </a:cubicBezTo>
                    <a:cubicBezTo>
                      <a:pt x="22403" y="8761"/>
                      <a:pt x="23336" y="5961"/>
                      <a:pt x="23038" y="3571"/>
                    </a:cubicBezTo>
                    <a:lnTo>
                      <a:pt x="23038" y="3571"/>
                    </a:lnTo>
                    <a:cubicBezTo>
                      <a:pt x="20909" y="4804"/>
                      <a:pt x="18594" y="6297"/>
                      <a:pt x="16055" y="8015"/>
                    </a:cubicBezTo>
                    <a:cubicBezTo>
                      <a:pt x="16205" y="8575"/>
                      <a:pt x="16429" y="9098"/>
                      <a:pt x="16765" y="9583"/>
                    </a:cubicBezTo>
                    <a:cubicBezTo>
                      <a:pt x="17736" y="11188"/>
                      <a:pt x="21021" y="14101"/>
                      <a:pt x="19304" y="15893"/>
                    </a:cubicBezTo>
                    <a:cubicBezTo>
                      <a:pt x="18949" y="16271"/>
                      <a:pt x="18475" y="16443"/>
                      <a:pt x="17941" y="16443"/>
                    </a:cubicBezTo>
                    <a:cubicBezTo>
                      <a:pt x="15942" y="16443"/>
                      <a:pt x="13098" y="14036"/>
                      <a:pt x="12508" y="11002"/>
                    </a:cubicBezTo>
                    <a:cubicBezTo>
                      <a:pt x="12508" y="10852"/>
                      <a:pt x="12471" y="10703"/>
                      <a:pt x="12396" y="10554"/>
                    </a:cubicBezTo>
                    <a:cubicBezTo>
                      <a:pt x="10753" y="11823"/>
                      <a:pt x="9223" y="13317"/>
                      <a:pt x="7878" y="14960"/>
                    </a:cubicBezTo>
                    <a:cubicBezTo>
                      <a:pt x="7878" y="16565"/>
                      <a:pt x="8775" y="18021"/>
                      <a:pt x="10231" y="18731"/>
                    </a:cubicBezTo>
                    <a:cubicBezTo>
                      <a:pt x="13031" y="20187"/>
                      <a:pt x="14525" y="22427"/>
                      <a:pt x="11762" y="22801"/>
                    </a:cubicBezTo>
                    <a:cubicBezTo>
                      <a:pt x="11650" y="22818"/>
                      <a:pt x="11541" y="22826"/>
                      <a:pt x="11433" y="22826"/>
                    </a:cubicBezTo>
                    <a:cubicBezTo>
                      <a:pt x="8990" y="22826"/>
                      <a:pt x="7599" y="18527"/>
                      <a:pt x="5489" y="18133"/>
                    </a:cubicBezTo>
                    <a:cubicBezTo>
                      <a:pt x="4331" y="19888"/>
                      <a:pt x="3323" y="21755"/>
                      <a:pt x="2464" y="23697"/>
                    </a:cubicBezTo>
                    <a:cubicBezTo>
                      <a:pt x="2726" y="25041"/>
                      <a:pt x="3547" y="26198"/>
                      <a:pt x="4742" y="26870"/>
                    </a:cubicBezTo>
                    <a:cubicBezTo>
                      <a:pt x="7804" y="28663"/>
                      <a:pt x="10828" y="31015"/>
                      <a:pt x="9484" y="32919"/>
                    </a:cubicBezTo>
                    <a:cubicBezTo>
                      <a:pt x="9079" y="33493"/>
                      <a:pt x="8568" y="33745"/>
                      <a:pt x="7917" y="33745"/>
                    </a:cubicBezTo>
                    <a:cubicBezTo>
                      <a:pt x="6408" y="33745"/>
                      <a:pt x="4141" y="32393"/>
                      <a:pt x="672" y="30567"/>
                    </a:cubicBezTo>
                    <a:lnTo>
                      <a:pt x="448" y="30455"/>
                    </a:lnTo>
                    <a:lnTo>
                      <a:pt x="448" y="30455"/>
                    </a:lnTo>
                    <a:cubicBezTo>
                      <a:pt x="0" y="32845"/>
                      <a:pt x="112" y="35272"/>
                      <a:pt x="709" y="37624"/>
                    </a:cubicBezTo>
                    <a:cubicBezTo>
                      <a:pt x="2278" y="41806"/>
                      <a:pt x="5339" y="41432"/>
                      <a:pt x="9409" y="43075"/>
                    </a:cubicBezTo>
                    <a:cubicBezTo>
                      <a:pt x="10268" y="43374"/>
                      <a:pt x="11015" y="43934"/>
                      <a:pt x="11575" y="44681"/>
                    </a:cubicBezTo>
                    <a:cubicBezTo>
                      <a:pt x="11836" y="45390"/>
                      <a:pt x="11874" y="46174"/>
                      <a:pt x="11687" y="46921"/>
                    </a:cubicBezTo>
                    <a:lnTo>
                      <a:pt x="12210" y="46921"/>
                    </a:lnTo>
                    <a:cubicBezTo>
                      <a:pt x="12471" y="46436"/>
                      <a:pt x="12770" y="45950"/>
                      <a:pt x="13143" y="45390"/>
                    </a:cubicBezTo>
                    <a:lnTo>
                      <a:pt x="13927" y="44083"/>
                    </a:lnTo>
                    <a:cubicBezTo>
                      <a:pt x="17250" y="38558"/>
                      <a:pt x="32334" y="5180"/>
                      <a:pt x="32335" y="5177"/>
                    </a:cubicBezTo>
                    <a:lnTo>
                      <a:pt x="32335" y="5177"/>
                    </a:lnTo>
                    <a:cubicBezTo>
                      <a:pt x="30057" y="12607"/>
                      <a:pt x="18258" y="41171"/>
                      <a:pt x="16242" y="43859"/>
                    </a:cubicBezTo>
                    <a:cubicBezTo>
                      <a:pt x="15533" y="44830"/>
                      <a:pt x="14861" y="45838"/>
                      <a:pt x="14263" y="46921"/>
                    </a:cubicBezTo>
                    <a:lnTo>
                      <a:pt x="33604" y="46921"/>
                    </a:lnTo>
                    <a:cubicBezTo>
                      <a:pt x="33716" y="46697"/>
                      <a:pt x="33866" y="46548"/>
                      <a:pt x="34015" y="46324"/>
                    </a:cubicBezTo>
                    <a:cubicBezTo>
                      <a:pt x="28937" y="44233"/>
                      <a:pt x="26062" y="43374"/>
                      <a:pt x="26660" y="41134"/>
                    </a:cubicBezTo>
                    <a:cubicBezTo>
                      <a:pt x="26934" y="40103"/>
                      <a:pt x="27881" y="39720"/>
                      <a:pt x="29147" y="39720"/>
                    </a:cubicBezTo>
                    <a:cubicBezTo>
                      <a:pt x="30632" y="39720"/>
                      <a:pt x="32557" y="40247"/>
                      <a:pt x="34351" y="40872"/>
                    </a:cubicBezTo>
                    <a:cubicBezTo>
                      <a:pt x="34874" y="41077"/>
                      <a:pt x="35425" y="41171"/>
                      <a:pt x="35978" y="41171"/>
                    </a:cubicBezTo>
                    <a:cubicBezTo>
                      <a:pt x="36333" y="41171"/>
                      <a:pt x="36689" y="41132"/>
                      <a:pt x="37040" y="41059"/>
                    </a:cubicBezTo>
                    <a:cubicBezTo>
                      <a:pt x="37152" y="40872"/>
                      <a:pt x="37226" y="40648"/>
                      <a:pt x="37301" y="40462"/>
                    </a:cubicBezTo>
                    <a:cubicBezTo>
                      <a:pt x="38197" y="38445"/>
                      <a:pt x="39019" y="36392"/>
                      <a:pt x="39691" y="34338"/>
                    </a:cubicBezTo>
                    <a:cubicBezTo>
                      <a:pt x="39098" y="34025"/>
                      <a:pt x="38300" y="33964"/>
                      <a:pt x="37441" y="33964"/>
                    </a:cubicBezTo>
                    <a:cubicBezTo>
                      <a:pt x="36898" y="33964"/>
                      <a:pt x="36330" y="33988"/>
                      <a:pt x="35775" y="33988"/>
                    </a:cubicBezTo>
                    <a:cubicBezTo>
                      <a:pt x="34384" y="33988"/>
                      <a:pt x="33071" y="33836"/>
                      <a:pt x="32410" y="32770"/>
                    </a:cubicBezTo>
                    <a:cubicBezTo>
                      <a:pt x="31473" y="31295"/>
                      <a:pt x="32166" y="30613"/>
                      <a:pt x="33540" y="30613"/>
                    </a:cubicBezTo>
                    <a:cubicBezTo>
                      <a:pt x="34358" y="30613"/>
                      <a:pt x="35417" y="30854"/>
                      <a:pt x="36517" y="31314"/>
                    </a:cubicBezTo>
                    <a:cubicBezTo>
                      <a:pt x="37065" y="31566"/>
                      <a:pt x="37644" y="31688"/>
                      <a:pt x="38218" y="31688"/>
                    </a:cubicBezTo>
                    <a:cubicBezTo>
                      <a:pt x="39091" y="31688"/>
                      <a:pt x="39956" y="31406"/>
                      <a:pt x="40699" y="30866"/>
                    </a:cubicBezTo>
                    <a:cubicBezTo>
                      <a:pt x="41221" y="28812"/>
                      <a:pt x="41595" y="26684"/>
                      <a:pt x="41856" y="24556"/>
                    </a:cubicBezTo>
                    <a:lnTo>
                      <a:pt x="41856" y="24556"/>
                    </a:lnTo>
                    <a:cubicBezTo>
                      <a:pt x="41744" y="24630"/>
                      <a:pt x="41632" y="24668"/>
                      <a:pt x="41520" y="24742"/>
                    </a:cubicBezTo>
                    <a:cubicBezTo>
                      <a:pt x="40434" y="25356"/>
                      <a:pt x="39196" y="25623"/>
                      <a:pt x="38017" y="25623"/>
                    </a:cubicBezTo>
                    <a:cubicBezTo>
                      <a:pt x="35468" y="25623"/>
                      <a:pt x="33202" y="24374"/>
                      <a:pt x="33380" y="22689"/>
                    </a:cubicBezTo>
                    <a:cubicBezTo>
                      <a:pt x="33679" y="20224"/>
                      <a:pt x="38010" y="20859"/>
                      <a:pt x="39877" y="20598"/>
                    </a:cubicBezTo>
                    <a:cubicBezTo>
                      <a:pt x="40661" y="20486"/>
                      <a:pt x="41446" y="20224"/>
                      <a:pt x="42118" y="19814"/>
                    </a:cubicBezTo>
                    <a:cubicBezTo>
                      <a:pt x="42080" y="17013"/>
                      <a:pt x="41782" y="14213"/>
                      <a:pt x="41109" y="11487"/>
                    </a:cubicBezTo>
                    <a:cubicBezTo>
                      <a:pt x="38762" y="12588"/>
                      <a:pt x="37135" y="15635"/>
                      <a:pt x="35166" y="15635"/>
                    </a:cubicBezTo>
                    <a:cubicBezTo>
                      <a:pt x="35131" y="15635"/>
                      <a:pt x="35096" y="15634"/>
                      <a:pt x="35061" y="15632"/>
                    </a:cubicBezTo>
                    <a:cubicBezTo>
                      <a:pt x="32372" y="15520"/>
                      <a:pt x="32447" y="12570"/>
                      <a:pt x="36031" y="11076"/>
                    </a:cubicBezTo>
                    <a:cubicBezTo>
                      <a:pt x="39616" y="9583"/>
                      <a:pt x="39392" y="6297"/>
                      <a:pt x="39392" y="6297"/>
                    </a:cubicBezTo>
                    <a:cubicBezTo>
                      <a:pt x="38944" y="5326"/>
                      <a:pt x="38496" y="4356"/>
                      <a:pt x="37936" y="3385"/>
                    </a:cubicBezTo>
                    <a:cubicBezTo>
                      <a:pt x="36645" y="1244"/>
                      <a:pt x="34341" y="1"/>
                      <a:pt x="31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30"/>
              <p:cNvSpPr/>
              <p:nvPr/>
            </p:nvSpPr>
            <p:spPr>
              <a:xfrm>
                <a:off x="5680175" y="2282025"/>
                <a:ext cx="503150" cy="1043625"/>
              </a:xfrm>
              <a:custGeom>
                <a:avLst/>
                <a:gdLst/>
                <a:ahLst/>
                <a:cxnLst/>
                <a:rect l="l" t="t" r="r" b="b"/>
                <a:pathLst>
                  <a:path w="20126" h="41745" extrusionOk="0">
                    <a:moveTo>
                      <a:pt x="20126" y="0"/>
                    </a:moveTo>
                    <a:cubicBezTo>
                      <a:pt x="20124" y="3"/>
                      <a:pt x="5078" y="33381"/>
                      <a:pt x="1718" y="38906"/>
                    </a:cubicBezTo>
                    <a:lnTo>
                      <a:pt x="934" y="40213"/>
                    </a:lnTo>
                    <a:cubicBezTo>
                      <a:pt x="598" y="40773"/>
                      <a:pt x="299" y="41259"/>
                      <a:pt x="0" y="41744"/>
                    </a:cubicBezTo>
                    <a:lnTo>
                      <a:pt x="2091" y="41744"/>
                    </a:lnTo>
                    <a:cubicBezTo>
                      <a:pt x="2689" y="40699"/>
                      <a:pt x="3361" y="39653"/>
                      <a:pt x="4070" y="38682"/>
                    </a:cubicBezTo>
                    <a:cubicBezTo>
                      <a:pt x="6086" y="35994"/>
                      <a:pt x="17885" y="7430"/>
                      <a:pt x="20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30"/>
              <p:cNvSpPr/>
              <p:nvPr/>
            </p:nvSpPr>
            <p:spPr>
              <a:xfrm>
                <a:off x="6028350" y="2586825"/>
                <a:ext cx="20725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3640" extrusionOk="0">
                    <a:moveTo>
                      <a:pt x="7524" y="1"/>
                    </a:moveTo>
                    <a:cubicBezTo>
                      <a:pt x="5248" y="1"/>
                      <a:pt x="3012" y="448"/>
                      <a:pt x="897" y="1287"/>
                    </a:cubicBezTo>
                    <a:lnTo>
                      <a:pt x="0" y="3639"/>
                    </a:lnTo>
                    <a:cubicBezTo>
                      <a:pt x="2390" y="1735"/>
                      <a:pt x="5265" y="503"/>
                      <a:pt x="8290" y="18"/>
                    </a:cubicBezTo>
                    <a:cubicBezTo>
                      <a:pt x="8034" y="6"/>
                      <a:pt x="7779" y="1"/>
                      <a:pt x="75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30"/>
              <p:cNvSpPr/>
              <p:nvPr/>
            </p:nvSpPr>
            <p:spPr>
              <a:xfrm>
                <a:off x="5957400" y="2445375"/>
                <a:ext cx="85900" cy="219375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8775" extrusionOk="0">
                    <a:moveTo>
                      <a:pt x="1" y="0"/>
                    </a:moveTo>
                    <a:cubicBezTo>
                      <a:pt x="1457" y="2689"/>
                      <a:pt x="2204" y="5713"/>
                      <a:pt x="2129" y="8775"/>
                    </a:cubicBezTo>
                    <a:lnTo>
                      <a:pt x="3436" y="6684"/>
                    </a:lnTo>
                    <a:cubicBezTo>
                      <a:pt x="2764" y="4219"/>
                      <a:pt x="1606" y="1942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30"/>
              <p:cNvSpPr/>
              <p:nvPr/>
            </p:nvSpPr>
            <p:spPr>
              <a:xfrm>
                <a:off x="5785650" y="2745000"/>
                <a:ext cx="138175" cy="187650"/>
              </a:xfrm>
              <a:custGeom>
                <a:avLst/>
                <a:gdLst/>
                <a:ahLst/>
                <a:cxnLst/>
                <a:rect l="l" t="t" r="r" b="b"/>
                <a:pathLst>
                  <a:path w="5527" h="750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278" y="2017"/>
                      <a:pt x="4033" y="4631"/>
                      <a:pt x="5004" y="7506"/>
                    </a:cubicBezTo>
                    <a:lnTo>
                      <a:pt x="5527" y="5116"/>
                    </a:lnTo>
                    <a:cubicBezTo>
                      <a:pt x="4070" y="3025"/>
                      <a:pt x="2203" y="130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30"/>
              <p:cNvSpPr/>
              <p:nvPr/>
            </p:nvSpPr>
            <p:spPr>
              <a:xfrm>
                <a:off x="5690450" y="2949425"/>
                <a:ext cx="1167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81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942" y="2353"/>
                      <a:pt x="3248" y="5153"/>
                      <a:pt x="3809" y="8178"/>
                    </a:cubicBezTo>
                    <a:lnTo>
                      <a:pt x="4667" y="5900"/>
                    </a:lnTo>
                    <a:cubicBezTo>
                      <a:pt x="3547" y="3623"/>
                      <a:pt x="1942" y="1606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30"/>
              <p:cNvSpPr/>
              <p:nvPr/>
            </p:nvSpPr>
            <p:spPr>
              <a:xfrm>
                <a:off x="5899525" y="2888900"/>
                <a:ext cx="2250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9000" h="1900" extrusionOk="0">
                    <a:moveTo>
                      <a:pt x="2657" y="0"/>
                    </a:moveTo>
                    <a:cubicBezTo>
                      <a:pt x="2294" y="0"/>
                      <a:pt x="1932" y="11"/>
                      <a:pt x="1569" y="32"/>
                    </a:cubicBezTo>
                    <a:lnTo>
                      <a:pt x="1" y="1899"/>
                    </a:lnTo>
                    <a:cubicBezTo>
                      <a:pt x="1910" y="1230"/>
                      <a:pt x="3917" y="890"/>
                      <a:pt x="5937" y="890"/>
                    </a:cubicBezTo>
                    <a:cubicBezTo>
                      <a:pt x="6958" y="890"/>
                      <a:pt x="7983" y="977"/>
                      <a:pt x="8999" y="1152"/>
                    </a:cubicBezTo>
                    <a:cubicBezTo>
                      <a:pt x="6983" y="384"/>
                      <a:pt x="4830" y="0"/>
                      <a:pt x="26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30"/>
              <p:cNvSpPr/>
              <p:nvPr/>
            </p:nvSpPr>
            <p:spPr>
              <a:xfrm>
                <a:off x="5804325" y="3109525"/>
                <a:ext cx="22032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8813" h="2484" extrusionOk="0">
                    <a:moveTo>
                      <a:pt x="5041" y="0"/>
                    </a:moveTo>
                    <a:cubicBezTo>
                      <a:pt x="3781" y="0"/>
                      <a:pt x="2521" y="131"/>
                      <a:pt x="1270" y="392"/>
                    </a:cubicBezTo>
                    <a:lnTo>
                      <a:pt x="0" y="2483"/>
                    </a:lnTo>
                    <a:cubicBezTo>
                      <a:pt x="2658" y="1100"/>
                      <a:pt x="5599" y="391"/>
                      <a:pt x="8582" y="391"/>
                    </a:cubicBezTo>
                    <a:cubicBezTo>
                      <a:pt x="8659" y="391"/>
                      <a:pt x="8736" y="391"/>
                      <a:pt x="8812" y="392"/>
                    </a:cubicBezTo>
                    <a:cubicBezTo>
                      <a:pt x="7561" y="131"/>
                      <a:pt x="6301" y="0"/>
                      <a:pt x="5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30"/>
              <p:cNvSpPr/>
              <p:nvPr/>
            </p:nvSpPr>
            <p:spPr>
              <a:xfrm>
                <a:off x="6623900" y="2192400"/>
                <a:ext cx="511550" cy="1161250"/>
              </a:xfrm>
              <a:custGeom>
                <a:avLst/>
                <a:gdLst/>
                <a:ahLst/>
                <a:cxnLst/>
                <a:rect l="l" t="t" r="r" b="b"/>
                <a:pathLst>
                  <a:path w="20462" h="46450" extrusionOk="0">
                    <a:moveTo>
                      <a:pt x="17997" y="1"/>
                    </a:moveTo>
                    <a:cubicBezTo>
                      <a:pt x="17885" y="6273"/>
                      <a:pt x="12173" y="7916"/>
                      <a:pt x="10231" y="11239"/>
                    </a:cubicBezTo>
                    <a:cubicBezTo>
                      <a:pt x="8327" y="14562"/>
                      <a:pt x="11351" y="16019"/>
                      <a:pt x="9260" y="18296"/>
                    </a:cubicBezTo>
                    <a:cubicBezTo>
                      <a:pt x="7169" y="20611"/>
                      <a:pt x="4780" y="20462"/>
                      <a:pt x="5414" y="22814"/>
                    </a:cubicBezTo>
                    <a:cubicBezTo>
                      <a:pt x="6049" y="25204"/>
                      <a:pt x="7729" y="29087"/>
                      <a:pt x="4518" y="30581"/>
                    </a:cubicBezTo>
                    <a:cubicBezTo>
                      <a:pt x="1307" y="32037"/>
                      <a:pt x="2838" y="34165"/>
                      <a:pt x="3809" y="37115"/>
                    </a:cubicBezTo>
                    <a:cubicBezTo>
                      <a:pt x="4817" y="40027"/>
                      <a:pt x="4033" y="41334"/>
                      <a:pt x="971" y="44358"/>
                    </a:cubicBezTo>
                    <a:cubicBezTo>
                      <a:pt x="187" y="45105"/>
                      <a:pt x="0" y="45815"/>
                      <a:pt x="112" y="46449"/>
                    </a:cubicBezTo>
                    <a:lnTo>
                      <a:pt x="11911" y="46449"/>
                    </a:lnTo>
                    <a:cubicBezTo>
                      <a:pt x="12247" y="45404"/>
                      <a:pt x="12434" y="44321"/>
                      <a:pt x="12359" y="43238"/>
                    </a:cubicBezTo>
                    <a:cubicBezTo>
                      <a:pt x="12135" y="39019"/>
                      <a:pt x="11351" y="39206"/>
                      <a:pt x="12957" y="37301"/>
                    </a:cubicBezTo>
                    <a:cubicBezTo>
                      <a:pt x="14525" y="35360"/>
                      <a:pt x="15458" y="35024"/>
                      <a:pt x="14749" y="32149"/>
                    </a:cubicBezTo>
                    <a:cubicBezTo>
                      <a:pt x="14040" y="29236"/>
                      <a:pt x="13778" y="27295"/>
                      <a:pt x="16056" y="25503"/>
                    </a:cubicBezTo>
                    <a:cubicBezTo>
                      <a:pt x="18333" y="23673"/>
                      <a:pt x="18408" y="20499"/>
                      <a:pt x="17064" y="17699"/>
                    </a:cubicBezTo>
                    <a:cubicBezTo>
                      <a:pt x="15682" y="14936"/>
                      <a:pt x="18408" y="12957"/>
                      <a:pt x="19454" y="8700"/>
                    </a:cubicBezTo>
                    <a:cubicBezTo>
                      <a:pt x="20462" y="4444"/>
                      <a:pt x="17997" y="1"/>
                      <a:pt x="179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30"/>
              <p:cNvSpPr/>
              <p:nvPr/>
            </p:nvSpPr>
            <p:spPr>
              <a:xfrm>
                <a:off x="6758325" y="2508600"/>
                <a:ext cx="242700" cy="8459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33839" extrusionOk="0">
                    <a:moveTo>
                      <a:pt x="9372" y="1"/>
                    </a:moveTo>
                    <a:cubicBezTo>
                      <a:pt x="9251" y="1"/>
                      <a:pt x="9142" y="79"/>
                      <a:pt x="9111" y="234"/>
                    </a:cubicBezTo>
                    <a:lnTo>
                      <a:pt x="0" y="33839"/>
                    </a:lnTo>
                    <a:lnTo>
                      <a:pt x="635" y="33839"/>
                    </a:lnTo>
                    <a:lnTo>
                      <a:pt x="9671" y="384"/>
                    </a:lnTo>
                    <a:cubicBezTo>
                      <a:pt x="9708" y="197"/>
                      <a:pt x="9596" y="48"/>
                      <a:pt x="9447" y="10"/>
                    </a:cubicBezTo>
                    <a:cubicBezTo>
                      <a:pt x="9422" y="4"/>
                      <a:pt x="9397" y="1"/>
                      <a:pt x="9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" name="Google Shape;263;p30"/>
            <p:cNvGrpSpPr/>
            <p:nvPr/>
          </p:nvGrpSpPr>
          <p:grpSpPr>
            <a:xfrm rot="10800000" flipH="1">
              <a:off x="6313297" y="273193"/>
              <a:ext cx="2044652" cy="1306155"/>
              <a:chOff x="5034225" y="2152600"/>
              <a:chExt cx="2318725" cy="1223450"/>
            </a:xfrm>
          </p:grpSpPr>
          <p:sp>
            <p:nvSpPr>
              <p:cNvPr id="264" name="Google Shape;264;p30"/>
              <p:cNvSpPr/>
              <p:nvPr/>
            </p:nvSpPr>
            <p:spPr>
              <a:xfrm>
                <a:off x="5034225" y="3071725"/>
                <a:ext cx="374325" cy="243650"/>
              </a:xfrm>
              <a:custGeom>
                <a:avLst/>
                <a:gdLst/>
                <a:ahLst/>
                <a:cxnLst/>
                <a:rect l="l" t="t" r="r" b="b"/>
                <a:pathLst>
                  <a:path w="14973" h="9746" extrusionOk="0">
                    <a:moveTo>
                      <a:pt x="11612" y="0"/>
                    </a:moveTo>
                    <a:cubicBezTo>
                      <a:pt x="8103" y="0"/>
                      <a:pt x="8887" y="8588"/>
                      <a:pt x="8887" y="8588"/>
                    </a:cubicBezTo>
                    <a:cubicBezTo>
                      <a:pt x="8887" y="8588"/>
                      <a:pt x="5082" y="3363"/>
                      <a:pt x="2821" y="3363"/>
                    </a:cubicBezTo>
                    <a:cubicBezTo>
                      <a:pt x="2489" y="3363"/>
                      <a:pt x="2190" y="3476"/>
                      <a:pt x="1942" y="3734"/>
                    </a:cubicBezTo>
                    <a:cubicBezTo>
                      <a:pt x="0" y="5788"/>
                      <a:pt x="6534" y="9745"/>
                      <a:pt x="6534" y="9745"/>
                    </a:cubicBezTo>
                    <a:lnTo>
                      <a:pt x="11276" y="9745"/>
                    </a:lnTo>
                    <a:cubicBezTo>
                      <a:pt x="11276" y="9745"/>
                      <a:pt x="14973" y="0"/>
                      <a:pt x="11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30"/>
              <p:cNvSpPr/>
              <p:nvPr/>
            </p:nvSpPr>
            <p:spPr>
              <a:xfrm>
                <a:off x="6978600" y="3132400"/>
                <a:ext cx="374350" cy="243650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9746" extrusionOk="0">
                    <a:moveTo>
                      <a:pt x="3399" y="0"/>
                    </a:moveTo>
                    <a:cubicBezTo>
                      <a:pt x="1" y="0"/>
                      <a:pt x="3735" y="9745"/>
                      <a:pt x="3735" y="9745"/>
                    </a:cubicBezTo>
                    <a:lnTo>
                      <a:pt x="8439" y="9745"/>
                    </a:lnTo>
                    <a:cubicBezTo>
                      <a:pt x="8439" y="9745"/>
                      <a:pt x="14974" y="5788"/>
                      <a:pt x="13069" y="3734"/>
                    </a:cubicBezTo>
                    <a:cubicBezTo>
                      <a:pt x="12821" y="3476"/>
                      <a:pt x="12522" y="3363"/>
                      <a:pt x="12189" y="3363"/>
                    </a:cubicBezTo>
                    <a:cubicBezTo>
                      <a:pt x="9920" y="3363"/>
                      <a:pt x="6087" y="8588"/>
                      <a:pt x="6087" y="8588"/>
                    </a:cubicBezTo>
                    <a:cubicBezTo>
                      <a:pt x="6087" y="8588"/>
                      <a:pt x="6871" y="0"/>
                      <a:pt x="3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30"/>
              <p:cNvSpPr/>
              <p:nvPr/>
            </p:nvSpPr>
            <p:spPr>
              <a:xfrm>
                <a:off x="5375875" y="2152600"/>
                <a:ext cx="1052950" cy="1173050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6922" extrusionOk="0">
                    <a:moveTo>
                      <a:pt x="17846" y="19361"/>
                    </a:moveTo>
                    <a:cubicBezTo>
                      <a:pt x="17883" y="19361"/>
                      <a:pt x="17921" y="19362"/>
                      <a:pt x="17960" y="19366"/>
                    </a:cubicBezTo>
                    <a:cubicBezTo>
                      <a:pt x="18968" y="19403"/>
                      <a:pt x="19752" y="20710"/>
                      <a:pt x="20088" y="21344"/>
                    </a:cubicBezTo>
                    <a:cubicBezTo>
                      <a:pt x="20275" y="21680"/>
                      <a:pt x="20275" y="22054"/>
                      <a:pt x="20163" y="22390"/>
                    </a:cubicBezTo>
                    <a:cubicBezTo>
                      <a:pt x="20021" y="22673"/>
                      <a:pt x="19793" y="22785"/>
                      <a:pt x="19521" y="22785"/>
                    </a:cubicBezTo>
                    <a:cubicBezTo>
                      <a:pt x="18933" y="22785"/>
                      <a:pt x="18136" y="22264"/>
                      <a:pt x="17549" y="21830"/>
                    </a:cubicBezTo>
                    <a:cubicBezTo>
                      <a:pt x="16534" y="21141"/>
                      <a:pt x="16610" y="19361"/>
                      <a:pt x="17846" y="19361"/>
                    </a:cubicBezTo>
                    <a:close/>
                    <a:moveTo>
                      <a:pt x="31197" y="26482"/>
                    </a:moveTo>
                    <a:cubicBezTo>
                      <a:pt x="31302" y="26482"/>
                      <a:pt x="31408" y="26508"/>
                      <a:pt x="31514" y="26534"/>
                    </a:cubicBezTo>
                    <a:cubicBezTo>
                      <a:pt x="33232" y="27328"/>
                      <a:pt x="30719" y="28102"/>
                      <a:pt x="29358" y="28102"/>
                    </a:cubicBezTo>
                    <a:cubicBezTo>
                      <a:pt x="28797" y="28102"/>
                      <a:pt x="28431" y="27971"/>
                      <a:pt x="28638" y="27655"/>
                    </a:cubicBezTo>
                    <a:cubicBezTo>
                      <a:pt x="29199" y="26758"/>
                      <a:pt x="30543" y="26572"/>
                      <a:pt x="31065" y="26497"/>
                    </a:cubicBezTo>
                    <a:cubicBezTo>
                      <a:pt x="31109" y="26486"/>
                      <a:pt x="31153" y="26482"/>
                      <a:pt x="31197" y="26482"/>
                    </a:cubicBezTo>
                    <a:close/>
                    <a:moveTo>
                      <a:pt x="12156" y="26537"/>
                    </a:moveTo>
                    <a:cubicBezTo>
                      <a:pt x="13306" y="26537"/>
                      <a:pt x="15309" y="28961"/>
                      <a:pt x="15309" y="28961"/>
                    </a:cubicBezTo>
                    <a:cubicBezTo>
                      <a:pt x="15618" y="29921"/>
                      <a:pt x="15412" y="30288"/>
                      <a:pt x="14967" y="30288"/>
                    </a:cubicBezTo>
                    <a:cubicBezTo>
                      <a:pt x="13805" y="30288"/>
                      <a:pt x="11018" y="27779"/>
                      <a:pt x="11612" y="26833"/>
                    </a:cubicBezTo>
                    <a:cubicBezTo>
                      <a:pt x="11749" y="26624"/>
                      <a:pt x="11937" y="26537"/>
                      <a:pt x="12156" y="26537"/>
                    </a:cubicBezTo>
                    <a:close/>
                    <a:moveTo>
                      <a:pt x="26657" y="32520"/>
                    </a:moveTo>
                    <a:cubicBezTo>
                      <a:pt x="27930" y="32520"/>
                      <a:pt x="28765" y="33682"/>
                      <a:pt x="29161" y="34375"/>
                    </a:cubicBezTo>
                    <a:cubicBezTo>
                      <a:pt x="29423" y="34824"/>
                      <a:pt x="29423" y="35346"/>
                      <a:pt x="29124" y="35757"/>
                    </a:cubicBezTo>
                    <a:cubicBezTo>
                      <a:pt x="28911" y="36036"/>
                      <a:pt x="28637" y="36155"/>
                      <a:pt x="28336" y="36155"/>
                    </a:cubicBezTo>
                    <a:cubicBezTo>
                      <a:pt x="26786" y="36155"/>
                      <a:pt x="24511" y="33021"/>
                      <a:pt x="26137" y="32583"/>
                    </a:cubicBezTo>
                    <a:cubicBezTo>
                      <a:pt x="26318" y="32540"/>
                      <a:pt x="26491" y="32520"/>
                      <a:pt x="26657" y="32520"/>
                    </a:cubicBezTo>
                    <a:close/>
                    <a:moveTo>
                      <a:pt x="31927" y="1"/>
                    </a:moveTo>
                    <a:cubicBezTo>
                      <a:pt x="31269" y="1"/>
                      <a:pt x="30602" y="94"/>
                      <a:pt x="29945" y="286"/>
                    </a:cubicBezTo>
                    <a:cubicBezTo>
                      <a:pt x="29348" y="472"/>
                      <a:pt x="28713" y="734"/>
                      <a:pt x="28078" y="995"/>
                    </a:cubicBezTo>
                    <a:cubicBezTo>
                      <a:pt x="27518" y="1219"/>
                      <a:pt x="27108" y="1630"/>
                      <a:pt x="26809" y="2153"/>
                    </a:cubicBezTo>
                    <a:cubicBezTo>
                      <a:pt x="26099" y="3459"/>
                      <a:pt x="25987" y="4990"/>
                      <a:pt x="26473" y="6409"/>
                    </a:cubicBezTo>
                    <a:cubicBezTo>
                      <a:pt x="27316" y="9076"/>
                      <a:pt x="26375" y="10851"/>
                      <a:pt x="25108" y="10851"/>
                    </a:cubicBezTo>
                    <a:cubicBezTo>
                      <a:pt x="24637" y="10851"/>
                      <a:pt x="24121" y="10605"/>
                      <a:pt x="23635" y="10068"/>
                    </a:cubicBezTo>
                    <a:cubicBezTo>
                      <a:pt x="22403" y="8761"/>
                      <a:pt x="23336" y="5961"/>
                      <a:pt x="23038" y="3571"/>
                    </a:cubicBezTo>
                    <a:lnTo>
                      <a:pt x="23038" y="3571"/>
                    </a:lnTo>
                    <a:cubicBezTo>
                      <a:pt x="20909" y="4804"/>
                      <a:pt x="18594" y="6297"/>
                      <a:pt x="16055" y="8015"/>
                    </a:cubicBezTo>
                    <a:cubicBezTo>
                      <a:pt x="16205" y="8575"/>
                      <a:pt x="16429" y="9098"/>
                      <a:pt x="16765" y="9583"/>
                    </a:cubicBezTo>
                    <a:cubicBezTo>
                      <a:pt x="17736" y="11188"/>
                      <a:pt x="21021" y="14101"/>
                      <a:pt x="19304" y="15893"/>
                    </a:cubicBezTo>
                    <a:cubicBezTo>
                      <a:pt x="18949" y="16271"/>
                      <a:pt x="18475" y="16443"/>
                      <a:pt x="17941" y="16443"/>
                    </a:cubicBezTo>
                    <a:cubicBezTo>
                      <a:pt x="15942" y="16443"/>
                      <a:pt x="13098" y="14036"/>
                      <a:pt x="12508" y="11002"/>
                    </a:cubicBezTo>
                    <a:cubicBezTo>
                      <a:pt x="12508" y="10852"/>
                      <a:pt x="12471" y="10703"/>
                      <a:pt x="12396" y="10554"/>
                    </a:cubicBezTo>
                    <a:cubicBezTo>
                      <a:pt x="10753" y="11823"/>
                      <a:pt x="9223" y="13317"/>
                      <a:pt x="7878" y="14960"/>
                    </a:cubicBezTo>
                    <a:cubicBezTo>
                      <a:pt x="7878" y="16565"/>
                      <a:pt x="8775" y="18021"/>
                      <a:pt x="10231" y="18731"/>
                    </a:cubicBezTo>
                    <a:cubicBezTo>
                      <a:pt x="13031" y="20187"/>
                      <a:pt x="14525" y="22427"/>
                      <a:pt x="11762" y="22801"/>
                    </a:cubicBezTo>
                    <a:cubicBezTo>
                      <a:pt x="11650" y="22818"/>
                      <a:pt x="11541" y="22826"/>
                      <a:pt x="11433" y="22826"/>
                    </a:cubicBezTo>
                    <a:cubicBezTo>
                      <a:pt x="8990" y="22826"/>
                      <a:pt x="7599" y="18527"/>
                      <a:pt x="5489" y="18133"/>
                    </a:cubicBezTo>
                    <a:cubicBezTo>
                      <a:pt x="4331" y="19888"/>
                      <a:pt x="3323" y="21755"/>
                      <a:pt x="2464" y="23697"/>
                    </a:cubicBezTo>
                    <a:cubicBezTo>
                      <a:pt x="2726" y="25041"/>
                      <a:pt x="3547" y="26198"/>
                      <a:pt x="4742" y="26870"/>
                    </a:cubicBezTo>
                    <a:cubicBezTo>
                      <a:pt x="7804" y="28663"/>
                      <a:pt x="10828" y="31015"/>
                      <a:pt x="9484" y="32919"/>
                    </a:cubicBezTo>
                    <a:cubicBezTo>
                      <a:pt x="9079" y="33493"/>
                      <a:pt x="8568" y="33745"/>
                      <a:pt x="7917" y="33745"/>
                    </a:cubicBezTo>
                    <a:cubicBezTo>
                      <a:pt x="6408" y="33745"/>
                      <a:pt x="4141" y="32393"/>
                      <a:pt x="672" y="30567"/>
                    </a:cubicBezTo>
                    <a:lnTo>
                      <a:pt x="448" y="30455"/>
                    </a:lnTo>
                    <a:lnTo>
                      <a:pt x="448" y="30455"/>
                    </a:lnTo>
                    <a:cubicBezTo>
                      <a:pt x="0" y="32845"/>
                      <a:pt x="112" y="35272"/>
                      <a:pt x="709" y="37624"/>
                    </a:cubicBezTo>
                    <a:cubicBezTo>
                      <a:pt x="2278" y="41806"/>
                      <a:pt x="5339" y="41432"/>
                      <a:pt x="9409" y="43075"/>
                    </a:cubicBezTo>
                    <a:cubicBezTo>
                      <a:pt x="10268" y="43374"/>
                      <a:pt x="11015" y="43934"/>
                      <a:pt x="11575" y="44681"/>
                    </a:cubicBezTo>
                    <a:cubicBezTo>
                      <a:pt x="11836" y="45390"/>
                      <a:pt x="11874" y="46174"/>
                      <a:pt x="11687" y="46921"/>
                    </a:cubicBezTo>
                    <a:lnTo>
                      <a:pt x="12210" y="46921"/>
                    </a:lnTo>
                    <a:cubicBezTo>
                      <a:pt x="12471" y="46436"/>
                      <a:pt x="12770" y="45950"/>
                      <a:pt x="13143" y="45390"/>
                    </a:cubicBezTo>
                    <a:lnTo>
                      <a:pt x="13927" y="44083"/>
                    </a:lnTo>
                    <a:cubicBezTo>
                      <a:pt x="17250" y="38558"/>
                      <a:pt x="32334" y="5180"/>
                      <a:pt x="32335" y="5177"/>
                    </a:cubicBezTo>
                    <a:lnTo>
                      <a:pt x="32335" y="5177"/>
                    </a:lnTo>
                    <a:cubicBezTo>
                      <a:pt x="30057" y="12607"/>
                      <a:pt x="18258" y="41171"/>
                      <a:pt x="16242" y="43859"/>
                    </a:cubicBezTo>
                    <a:cubicBezTo>
                      <a:pt x="15533" y="44830"/>
                      <a:pt x="14861" y="45838"/>
                      <a:pt x="14263" y="46921"/>
                    </a:cubicBezTo>
                    <a:lnTo>
                      <a:pt x="33604" y="46921"/>
                    </a:lnTo>
                    <a:cubicBezTo>
                      <a:pt x="33716" y="46697"/>
                      <a:pt x="33866" y="46548"/>
                      <a:pt x="34015" y="46324"/>
                    </a:cubicBezTo>
                    <a:cubicBezTo>
                      <a:pt x="28937" y="44233"/>
                      <a:pt x="26062" y="43374"/>
                      <a:pt x="26660" y="41134"/>
                    </a:cubicBezTo>
                    <a:cubicBezTo>
                      <a:pt x="26934" y="40103"/>
                      <a:pt x="27881" y="39720"/>
                      <a:pt x="29147" y="39720"/>
                    </a:cubicBezTo>
                    <a:cubicBezTo>
                      <a:pt x="30632" y="39720"/>
                      <a:pt x="32557" y="40247"/>
                      <a:pt x="34351" y="40872"/>
                    </a:cubicBezTo>
                    <a:cubicBezTo>
                      <a:pt x="34874" y="41077"/>
                      <a:pt x="35425" y="41171"/>
                      <a:pt x="35978" y="41171"/>
                    </a:cubicBezTo>
                    <a:cubicBezTo>
                      <a:pt x="36333" y="41171"/>
                      <a:pt x="36689" y="41132"/>
                      <a:pt x="37040" y="41059"/>
                    </a:cubicBezTo>
                    <a:cubicBezTo>
                      <a:pt x="37152" y="40872"/>
                      <a:pt x="37226" y="40648"/>
                      <a:pt x="37301" y="40462"/>
                    </a:cubicBezTo>
                    <a:cubicBezTo>
                      <a:pt x="38197" y="38445"/>
                      <a:pt x="39019" y="36392"/>
                      <a:pt x="39691" y="34338"/>
                    </a:cubicBezTo>
                    <a:cubicBezTo>
                      <a:pt x="39098" y="34025"/>
                      <a:pt x="38300" y="33964"/>
                      <a:pt x="37441" y="33964"/>
                    </a:cubicBezTo>
                    <a:cubicBezTo>
                      <a:pt x="36898" y="33964"/>
                      <a:pt x="36330" y="33988"/>
                      <a:pt x="35775" y="33988"/>
                    </a:cubicBezTo>
                    <a:cubicBezTo>
                      <a:pt x="34384" y="33988"/>
                      <a:pt x="33071" y="33836"/>
                      <a:pt x="32410" y="32770"/>
                    </a:cubicBezTo>
                    <a:cubicBezTo>
                      <a:pt x="31473" y="31295"/>
                      <a:pt x="32166" y="30613"/>
                      <a:pt x="33540" y="30613"/>
                    </a:cubicBezTo>
                    <a:cubicBezTo>
                      <a:pt x="34358" y="30613"/>
                      <a:pt x="35417" y="30854"/>
                      <a:pt x="36517" y="31314"/>
                    </a:cubicBezTo>
                    <a:cubicBezTo>
                      <a:pt x="37065" y="31566"/>
                      <a:pt x="37644" y="31688"/>
                      <a:pt x="38218" y="31688"/>
                    </a:cubicBezTo>
                    <a:cubicBezTo>
                      <a:pt x="39091" y="31688"/>
                      <a:pt x="39956" y="31406"/>
                      <a:pt x="40699" y="30866"/>
                    </a:cubicBezTo>
                    <a:cubicBezTo>
                      <a:pt x="41221" y="28812"/>
                      <a:pt x="41595" y="26684"/>
                      <a:pt x="41856" y="24556"/>
                    </a:cubicBezTo>
                    <a:lnTo>
                      <a:pt x="41856" y="24556"/>
                    </a:lnTo>
                    <a:cubicBezTo>
                      <a:pt x="41744" y="24630"/>
                      <a:pt x="41632" y="24668"/>
                      <a:pt x="41520" y="24742"/>
                    </a:cubicBezTo>
                    <a:cubicBezTo>
                      <a:pt x="40434" y="25356"/>
                      <a:pt x="39196" y="25623"/>
                      <a:pt x="38017" y="25623"/>
                    </a:cubicBezTo>
                    <a:cubicBezTo>
                      <a:pt x="35468" y="25623"/>
                      <a:pt x="33202" y="24374"/>
                      <a:pt x="33380" y="22689"/>
                    </a:cubicBezTo>
                    <a:cubicBezTo>
                      <a:pt x="33679" y="20224"/>
                      <a:pt x="38010" y="20859"/>
                      <a:pt x="39877" y="20598"/>
                    </a:cubicBezTo>
                    <a:cubicBezTo>
                      <a:pt x="40661" y="20486"/>
                      <a:pt x="41446" y="20224"/>
                      <a:pt x="42118" y="19814"/>
                    </a:cubicBezTo>
                    <a:cubicBezTo>
                      <a:pt x="42080" y="17013"/>
                      <a:pt x="41782" y="14213"/>
                      <a:pt x="41109" y="11487"/>
                    </a:cubicBezTo>
                    <a:cubicBezTo>
                      <a:pt x="38762" y="12588"/>
                      <a:pt x="37135" y="15635"/>
                      <a:pt x="35166" y="15635"/>
                    </a:cubicBezTo>
                    <a:cubicBezTo>
                      <a:pt x="35131" y="15635"/>
                      <a:pt x="35096" y="15634"/>
                      <a:pt x="35061" y="15632"/>
                    </a:cubicBezTo>
                    <a:cubicBezTo>
                      <a:pt x="32372" y="15520"/>
                      <a:pt x="32447" y="12570"/>
                      <a:pt x="36031" y="11076"/>
                    </a:cubicBezTo>
                    <a:cubicBezTo>
                      <a:pt x="39616" y="9583"/>
                      <a:pt x="39392" y="6297"/>
                      <a:pt x="39392" y="6297"/>
                    </a:cubicBezTo>
                    <a:cubicBezTo>
                      <a:pt x="38944" y="5326"/>
                      <a:pt x="38496" y="4356"/>
                      <a:pt x="37936" y="3385"/>
                    </a:cubicBezTo>
                    <a:cubicBezTo>
                      <a:pt x="36645" y="1244"/>
                      <a:pt x="34341" y="1"/>
                      <a:pt x="31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30"/>
              <p:cNvSpPr/>
              <p:nvPr/>
            </p:nvSpPr>
            <p:spPr>
              <a:xfrm>
                <a:off x="5680175" y="2282025"/>
                <a:ext cx="503150" cy="1043625"/>
              </a:xfrm>
              <a:custGeom>
                <a:avLst/>
                <a:gdLst/>
                <a:ahLst/>
                <a:cxnLst/>
                <a:rect l="l" t="t" r="r" b="b"/>
                <a:pathLst>
                  <a:path w="20126" h="41745" extrusionOk="0">
                    <a:moveTo>
                      <a:pt x="20126" y="0"/>
                    </a:moveTo>
                    <a:cubicBezTo>
                      <a:pt x="20124" y="3"/>
                      <a:pt x="5078" y="33381"/>
                      <a:pt x="1718" y="38906"/>
                    </a:cubicBezTo>
                    <a:lnTo>
                      <a:pt x="934" y="40213"/>
                    </a:lnTo>
                    <a:cubicBezTo>
                      <a:pt x="598" y="40773"/>
                      <a:pt x="299" y="41259"/>
                      <a:pt x="0" y="41744"/>
                    </a:cubicBezTo>
                    <a:lnTo>
                      <a:pt x="2091" y="41744"/>
                    </a:lnTo>
                    <a:cubicBezTo>
                      <a:pt x="2689" y="40699"/>
                      <a:pt x="3361" y="39653"/>
                      <a:pt x="4070" y="38682"/>
                    </a:cubicBezTo>
                    <a:cubicBezTo>
                      <a:pt x="6086" y="35994"/>
                      <a:pt x="17885" y="7430"/>
                      <a:pt x="20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30"/>
              <p:cNvSpPr/>
              <p:nvPr/>
            </p:nvSpPr>
            <p:spPr>
              <a:xfrm>
                <a:off x="6028350" y="2586825"/>
                <a:ext cx="207250" cy="9100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3640" extrusionOk="0">
                    <a:moveTo>
                      <a:pt x="7524" y="1"/>
                    </a:moveTo>
                    <a:cubicBezTo>
                      <a:pt x="5248" y="1"/>
                      <a:pt x="3012" y="448"/>
                      <a:pt x="897" y="1287"/>
                    </a:cubicBezTo>
                    <a:lnTo>
                      <a:pt x="0" y="3639"/>
                    </a:lnTo>
                    <a:cubicBezTo>
                      <a:pt x="2390" y="1735"/>
                      <a:pt x="5265" y="503"/>
                      <a:pt x="8290" y="18"/>
                    </a:cubicBezTo>
                    <a:cubicBezTo>
                      <a:pt x="8034" y="6"/>
                      <a:pt x="7779" y="1"/>
                      <a:pt x="75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30"/>
              <p:cNvSpPr/>
              <p:nvPr/>
            </p:nvSpPr>
            <p:spPr>
              <a:xfrm>
                <a:off x="5957400" y="2445375"/>
                <a:ext cx="85900" cy="219375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8775" extrusionOk="0">
                    <a:moveTo>
                      <a:pt x="1" y="0"/>
                    </a:moveTo>
                    <a:cubicBezTo>
                      <a:pt x="1457" y="2689"/>
                      <a:pt x="2204" y="5713"/>
                      <a:pt x="2129" y="8775"/>
                    </a:cubicBezTo>
                    <a:lnTo>
                      <a:pt x="3436" y="6684"/>
                    </a:lnTo>
                    <a:cubicBezTo>
                      <a:pt x="2764" y="4219"/>
                      <a:pt x="1606" y="1942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30"/>
              <p:cNvSpPr/>
              <p:nvPr/>
            </p:nvSpPr>
            <p:spPr>
              <a:xfrm>
                <a:off x="5785650" y="2745000"/>
                <a:ext cx="138175" cy="187650"/>
              </a:xfrm>
              <a:custGeom>
                <a:avLst/>
                <a:gdLst/>
                <a:ahLst/>
                <a:cxnLst/>
                <a:rect l="l" t="t" r="r" b="b"/>
                <a:pathLst>
                  <a:path w="5527" h="750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278" y="2017"/>
                      <a:pt x="4033" y="4631"/>
                      <a:pt x="5004" y="7506"/>
                    </a:cubicBezTo>
                    <a:lnTo>
                      <a:pt x="5527" y="5116"/>
                    </a:lnTo>
                    <a:cubicBezTo>
                      <a:pt x="4070" y="3025"/>
                      <a:pt x="2203" y="130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30"/>
              <p:cNvSpPr/>
              <p:nvPr/>
            </p:nvSpPr>
            <p:spPr>
              <a:xfrm>
                <a:off x="5690450" y="2949425"/>
                <a:ext cx="116700" cy="204450"/>
              </a:xfrm>
              <a:custGeom>
                <a:avLst/>
                <a:gdLst/>
                <a:ahLst/>
                <a:cxnLst/>
                <a:rect l="l" t="t" r="r" b="b"/>
                <a:pathLst>
                  <a:path w="4668" h="817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942" y="2353"/>
                      <a:pt x="3248" y="5153"/>
                      <a:pt x="3809" y="8178"/>
                    </a:cubicBezTo>
                    <a:lnTo>
                      <a:pt x="4667" y="5900"/>
                    </a:lnTo>
                    <a:cubicBezTo>
                      <a:pt x="3547" y="3623"/>
                      <a:pt x="1942" y="1606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30"/>
              <p:cNvSpPr/>
              <p:nvPr/>
            </p:nvSpPr>
            <p:spPr>
              <a:xfrm>
                <a:off x="5899525" y="2888900"/>
                <a:ext cx="2250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9000" h="1900" extrusionOk="0">
                    <a:moveTo>
                      <a:pt x="2657" y="0"/>
                    </a:moveTo>
                    <a:cubicBezTo>
                      <a:pt x="2294" y="0"/>
                      <a:pt x="1932" y="11"/>
                      <a:pt x="1569" y="32"/>
                    </a:cubicBezTo>
                    <a:lnTo>
                      <a:pt x="1" y="1899"/>
                    </a:lnTo>
                    <a:cubicBezTo>
                      <a:pt x="1910" y="1230"/>
                      <a:pt x="3917" y="890"/>
                      <a:pt x="5937" y="890"/>
                    </a:cubicBezTo>
                    <a:cubicBezTo>
                      <a:pt x="6958" y="890"/>
                      <a:pt x="7983" y="977"/>
                      <a:pt x="8999" y="1152"/>
                    </a:cubicBezTo>
                    <a:cubicBezTo>
                      <a:pt x="6983" y="384"/>
                      <a:pt x="4830" y="0"/>
                      <a:pt x="26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30"/>
              <p:cNvSpPr/>
              <p:nvPr/>
            </p:nvSpPr>
            <p:spPr>
              <a:xfrm>
                <a:off x="5804325" y="3109525"/>
                <a:ext cx="22032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8813" h="2484" extrusionOk="0">
                    <a:moveTo>
                      <a:pt x="5041" y="0"/>
                    </a:moveTo>
                    <a:cubicBezTo>
                      <a:pt x="3781" y="0"/>
                      <a:pt x="2521" y="131"/>
                      <a:pt x="1270" y="392"/>
                    </a:cubicBezTo>
                    <a:lnTo>
                      <a:pt x="0" y="2483"/>
                    </a:lnTo>
                    <a:cubicBezTo>
                      <a:pt x="2658" y="1100"/>
                      <a:pt x="5599" y="391"/>
                      <a:pt x="8582" y="391"/>
                    </a:cubicBezTo>
                    <a:cubicBezTo>
                      <a:pt x="8659" y="391"/>
                      <a:pt x="8736" y="391"/>
                      <a:pt x="8812" y="392"/>
                    </a:cubicBezTo>
                    <a:cubicBezTo>
                      <a:pt x="7561" y="131"/>
                      <a:pt x="6301" y="0"/>
                      <a:pt x="5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30"/>
              <p:cNvSpPr/>
              <p:nvPr/>
            </p:nvSpPr>
            <p:spPr>
              <a:xfrm>
                <a:off x="6623900" y="2192400"/>
                <a:ext cx="511550" cy="1161250"/>
              </a:xfrm>
              <a:custGeom>
                <a:avLst/>
                <a:gdLst/>
                <a:ahLst/>
                <a:cxnLst/>
                <a:rect l="l" t="t" r="r" b="b"/>
                <a:pathLst>
                  <a:path w="20462" h="46450" extrusionOk="0">
                    <a:moveTo>
                      <a:pt x="17997" y="1"/>
                    </a:moveTo>
                    <a:cubicBezTo>
                      <a:pt x="17885" y="6273"/>
                      <a:pt x="12173" y="7916"/>
                      <a:pt x="10231" y="11239"/>
                    </a:cubicBezTo>
                    <a:cubicBezTo>
                      <a:pt x="8327" y="14562"/>
                      <a:pt x="11351" y="16019"/>
                      <a:pt x="9260" y="18296"/>
                    </a:cubicBezTo>
                    <a:cubicBezTo>
                      <a:pt x="7169" y="20611"/>
                      <a:pt x="4780" y="20462"/>
                      <a:pt x="5414" y="22814"/>
                    </a:cubicBezTo>
                    <a:cubicBezTo>
                      <a:pt x="6049" y="25204"/>
                      <a:pt x="7729" y="29087"/>
                      <a:pt x="4518" y="30581"/>
                    </a:cubicBezTo>
                    <a:cubicBezTo>
                      <a:pt x="1307" y="32037"/>
                      <a:pt x="2838" y="34165"/>
                      <a:pt x="3809" y="37115"/>
                    </a:cubicBezTo>
                    <a:cubicBezTo>
                      <a:pt x="4817" y="40027"/>
                      <a:pt x="4033" y="41334"/>
                      <a:pt x="971" y="44358"/>
                    </a:cubicBezTo>
                    <a:cubicBezTo>
                      <a:pt x="187" y="45105"/>
                      <a:pt x="0" y="45815"/>
                      <a:pt x="112" y="46449"/>
                    </a:cubicBezTo>
                    <a:lnTo>
                      <a:pt x="11911" y="46449"/>
                    </a:lnTo>
                    <a:cubicBezTo>
                      <a:pt x="12247" y="45404"/>
                      <a:pt x="12434" y="44321"/>
                      <a:pt x="12359" y="43238"/>
                    </a:cubicBezTo>
                    <a:cubicBezTo>
                      <a:pt x="12135" y="39019"/>
                      <a:pt x="11351" y="39206"/>
                      <a:pt x="12957" y="37301"/>
                    </a:cubicBezTo>
                    <a:cubicBezTo>
                      <a:pt x="14525" y="35360"/>
                      <a:pt x="15458" y="35024"/>
                      <a:pt x="14749" y="32149"/>
                    </a:cubicBezTo>
                    <a:cubicBezTo>
                      <a:pt x="14040" y="29236"/>
                      <a:pt x="13778" y="27295"/>
                      <a:pt x="16056" y="25503"/>
                    </a:cubicBezTo>
                    <a:cubicBezTo>
                      <a:pt x="18333" y="23673"/>
                      <a:pt x="18408" y="20499"/>
                      <a:pt x="17064" y="17699"/>
                    </a:cubicBezTo>
                    <a:cubicBezTo>
                      <a:pt x="15682" y="14936"/>
                      <a:pt x="18408" y="12957"/>
                      <a:pt x="19454" y="8700"/>
                    </a:cubicBezTo>
                    <a:cubicBezTo>
                      <a:pt x="20462" y="4444"/>
                      <a:pt x="17997" y="1"/>
                      <a:pt x="179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30"/>
              <p:cNvSpPr/>
              <p:nvPr/>
            </p:nvSpPr>
            <p:spPr>
              <a:xfrm>
                <a:off x="6758325" y="2508600"/>
                <a:ext cx="242700" cy="8459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33839" extrusionOk="0">
                    <a:moveTo>
                      <a:pt x="9372" y="1"/>
                    </a:moveTo>
                    <a:cubicBezTo>
                      <a:pt x="9251" y="1"/>
                      <a:pt x="9142" y="79"/>
                      <a:pt x="9111" y="234"/>
                    </a:cubicBezTo>
                    <a:lnTo>
                      <a:pt x="0" y="33839"/>
                    </a:lnTo>
                    <a:lnTo>
                      <a:pt x="635" y="33839"/>
                    </a:lnTo>
                    <a:lnTo>
                      <a:pt x="9671" y="384"/>
                    </a:lnTo>
                    <a:cubicBezTo>
                      <a:pt x="9708" y="197"/>
                      <a:pt x="9596" y="48"/>
                      <a:pt x="9447" y="10"/>
                    </a:cubicBezTo>
                    <a:cubicBezTo>
                      <a:pt x="9422" y="4"/>
                      <a:pt x="9397" y="1"/>
                      <a:pt x="93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0835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1"/>
          <p:cNvSpPr txBox="1">
            <a:spLocks noGrp="1"/>
          </p:cNvSpPr>
          <p:nvPr>
            <p:ph type="title"/>
          </p:nvPr>
        </p:nvSpPr>
        <p:spPr>
          <a:xfrm>
            <a:off x="3190200" y="481800"/>
            <a:ext cx="581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8" name="Google Shape;278;p31"/>
          <p:cNvSpPr txBox="1">
            <a:spLocks noGrp="1"/>
          </p:cNvSpPr>
          <p:nvPr>
            <p:ph type="subTitle" idx="1"/>
          </p:nvPr>
        </p:nvSpPr>
        <p:spPr>
          <a:xfrm>
            <a:off x="1368467" y="18285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9" name="Google Shape;279;p31"/>
          <p:cNvSpPr txBox="1">
            <a:spLocks noGrp="1"/>
          </p:cNvSpPr>
          <p:nvPr>
            <p:ph type="subTitle" idx="2"/>
          </p:nvPr>
        </p:nvSpPr>
        <p:spPr>
          <a:xfrm>
            <a:off x="1171233" y="2375367"/>
            <a:ext cx="6852000" cy="2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0" name="Google Shape;280;p31"/>
          <p:cNvSpPr/>
          <p:nvPr/>
        </p:nvSpPr>
        <p:spPr>
          <a:xfrm>
            <a:off x="6021734" y="3855049"/>
            <a:ext cx="9990181" cy="5957563"/>
          </a:xfrm>
          <a:custGeom>
            <a:avLst/>
            <a:gdLst/>
            <a:ahLst/>
            <a:cxnLst/>
            <a:rect l="l" t="t" r="r" b="b"/>
            <a:pathLst>
              <a:path w="142182" h="87637" extrusionOk="0">
                <a:moveTo>
                  <a:pt x="82703" y="1"/>
                </a:moveTo>
                <a:cubicBezTo>
                  <a:pt x="64021" y="1"/>
                  <a:pt x="56921" y="17348"/>
                  <a:pt x="48510" y="25223"/>
                </a:cubicBezTo>
                <a:cubicBezTo>
                  <a:pt x="38756" y="34328"/>
                  <a:pt x="17718" y="25404"/>
                  <a:pt x="8872" y="42396"/>
                </a:cubicBezTo>
                <a:cubicBezTo>
                  <a:pt x="0" y="59387"/>
                  <a:pt x="19508" y="87403"/>
                  <a:pt x="19508" y="87403"/>
                </a:cubicBezTo>
                <a:lnTo>
                  <a:pt x="129808" y="87636"/>
                </a:lnTo>
                <a:cubicBezTo>
                  <a:pt x="129808" y="87636"/>
                  <a:pt x="142182" y="71086"/>
                  <a:pt x="141974" y="58116"/>
                </a:cubicBezTo>
                <a:cubicBezTo>
                  <a:pt x="141741" y="45145"/>
                  <a:pt x="128900" y="31137"/>
                  <a:pt x="122467" y="28180"/>
                </a:cubicBezTo>
                <a:cubicBezTo>
                  <a:pt x="116059" y="25197"/>
                  <a:pt x="118913" y="8647"/>
                  <a:pt x="92583" y="1435"/>
                </a:cubicBezTo>
                <a:cubicBezTo>
                  <a:pt x="88960" y="443"/>
                  <a:pt x="85684" y="1"/>
                  <a:pt x="827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31"/>
          <p:cNvSpPr/>
          <p:nvPr/>
        </p:nvSpPr>
        <p:spPr>
          <a:xfrm flipH="1">
            <a:off x="-372905" y="-188267"/>
            <a:ext cx="2634005" cy="1790619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6535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body" idx="1"/>
          </p:nvPr>
        </p:nvSpPr>
        <p:spPr>
          <a:xfrm>
            <a:off x="960000" y="2431361"/>
            <a:ext cx="5136000" cy="29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grpSp>
        <p:nvGrpSpPr>
          <p:cNvPr id="190" name="Google Shape;190;p7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191" name="Google Shape;191;p7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12916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>
            <a:spLocks noGrp="1"/>
          </p:cNvSpPr>
          <p:nvPr>
            <p:ph type="title"/>
          </p:nvPr>
        </p:nvSpPr>
        <p:spPr>
          <a:xfrm>
            <a:off x="3190200" y="481800"/>
            <a:ext cx="581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4" name="Google Shape;284;p32"/>
          <p:cNvSpPr txBox="1">
            <a:spLocks noGrp="1"/>
          </p:cNvSpPr>
          <p:nvPr>
            <p:ph type="subTitle" idx="1"/>
          </p:nvPr>
        </p:nvSpPr>
        <p:spPr>
          <a:xfrm>
            <a:off x="1368467" y="18285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5" name="Google Shape;285;p32"/>
          <p:cNvSpPr txBox="1">
            <a:spLocks noGrp="1"/>
          </p:cNvSpPr>
          <p:nvPr>
            <p:ph type="subTitle" idx="2"/>
          </p:nvPr>
        </p:nvSpPr>
        <p:spPr>
          <a:xfrm>
            <a:off x="1171233" y="2375367"/>
            <a:ext cx="4216800" cy="37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6" name="Google Shape;286;p32"/>
          <p:cNvSpPr txBox="1">
            <a:spLocks noGrp="1"/>
          </p:cNvSpPr>
          <p:nvPr>
            <p:ph type="subTitle" idx="3"/>
          </p:nvPr>
        </p:nvSpPr>
        <p:spPr>
          <a:xfrm>
            <a:off x="6606733" y="1828533"/>
            <a:ext cx="22984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sz="3333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Open Sans"/>
              <a:buNone/>
              <a:defRPr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7" name="Google Shape;287;p32"/>
          <p:cNvSpPr txBox="1">
            <a:spLocks noGrp="1"/>
          </p:cNvSpPr>
          <p:nvPr>
            <p:ph type="subTitle" idx="4"/>
          </p:nvPr>
        </p:nvSpPr>
        <p:spPr>
          <a:xfrm>
            <a:off x="6436400" y="2375367"/>
            <a:ext cx="4216800" cy="37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rtl="0"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8" name="Google Shape;288;p32"/>
          <p:cNvSpPr/>
          <p:nvPr/>
        </p:nvSpPr>
        <p:spPr>
          <a:xfrm>
            <a:off x="6021734" y="3855049"/>
            <a:ext cx="9990181" cy="5957563"/>
          </a:xfrm>
          <a:custGeom>
            <a:avLst/>
            <a:gdLst/>
            <a:ahLst/>
            <a:cxnLst/>
            <a:rect l="l" t="t" r="r" b="b"/>
            <a:pathLst>
              <a:path w="142182" h="87637" extrusionOk="0">
                <a:moveTo>
                  <a:pt x="82703" y="1"/>
                </a:moveTo>
                <a:cubicBezTo>
                  <a:pt x="64021" y="1"/>
                  <a:pt x="56921" y="17348"/>
                  <a:pt x="48510" y="25223"/>
                </a:cubicBezTo>
                <a:cubicBezTo>
                  <a:pt x="38756" y="34328"/>
                  <a:pt x="17718" y="25404"/>
                  <a:pt x="8872" y="42396"/>
                </a:cubicBezTo>
                <a:cubicBezTo>
                  <a:pt x="0" y="59387"/>
                  <a:pt x="19508" y="87403"/>
                  <a:pt x="19508" y="87403"/>
                </a:cubicBezTo>
                <a:lnTo>
                  <a:pt x="129808" y="87636"/>
                </a:lnTo>
                <a:cubicBezTo>
                  <a:pt x="129808" y="87636"/>
                  <a:pt x="142182" y="71086"/>
                  <a:pt x="141974" y="58116"/>
                </a:cubicBezTo>
                <a:cubicBezTo>
                  <a:pt x="141741" y="45145"/>
                  <a:pt x="128900" y="31137"/>
                  <a:pt x="122467" y="28180"/>
                </a:cubicBezTo>
                <a:cubicBezTo>
                  <a:pt x="116059" y="25197"/>
                  <a:pt x="118913" y="8647"/>
                  <a:pt x="92583" y="1435"/>
                </a:cubicBezTo>
                <a:cubicBezTo>
                  <a:pt x="88960" y="443"/>
                  <a:pt x="85684" y="1"/>
                  <a:pt x="827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32"/>
          <p:cNvSpPr/>
          <p:nvPr/>
        </p:nvSpPr>
        <p:spPr>
          <a:xfrm flipH="1">
            <a:off x="-372905" y="-188267"/>
            <a:ext cx="2634005" cy="1790619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868636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3"/>
          <p:cNvSpPr/>
          <p:nvPr/>
        </p:nvSpPr>
        <p:spPr>
          <a:xfrm rot="10800000">
            <a:off x="7083834" y="1545467"/>
            <a:ext cx="6864276" cy="7333981"/>
          </a:xfrm>
          <a:custGeom>
            <a:avLst/>
            <a:gdLst/>
            <a:ahLst/>
            <a:cxnLst/>
            <a:rect l="l" t="t" r="r" b="b"/>
            <a:pathLst>
              <a:path w="137883" h="147318" extrusionOk="0">
                <a:moveTo>
                  <a:pt x="87089" y="0"/>
                </a:moveTo>
                <a:cubicBezTo>
                  <a:pt x="84951" y="0"/>
                  <a:pt x="82829" y="143"/>
                  <a:pt x="80742" y="438"/>
                </a:cubicBezTo>
                <a:cubicBezTo>
                  <a:pt x="77847" y="827"/>
                  <a:pt x="61509" y="3451"/>
                  <a:pt x="51385" y="17131"/>
                </a:cubicBezTo>
                <a:cubicBezTo>
                  <a:pt x="38077" y="35129"/>
                  <a:pt x="20791" y="62624"/>
                  <a:pt x="6807" y="98398"/>
                </a:cubicBezTo>
                <a:cubicBezTo>
                  <a:pt x="1931" y="110842"/>
                  <a:pt x="1" y="134240"/>
                  <a:pt x="16914" y="143857"/>
                </a:cubicBezTo>
                <a:cubicBezTo>
                  <a:pt x="21066" y="146223"/>
                  <a:pt x="26002" y="147318"/>
                  <a:pt x="31121" y="147318"/>
                </a:cubicBezTo>
                <a:cubicBezTo>
                  <a:pt x="42263" y="147318"/>
                  <a:pt x="54269" y="142130"/>
                  <a:pt x="60917" y="133580"/>
                </a:cubicBezTo>
                <a:cubicBezTo>
                  <a:pt x="72429" y="118834"/>
                  <a:pt x="62220" y="101734"/>
                  <a:pt x="75206" y="89984"/>
                </a:cubicBezTo>
                <a:cubicBezTo>
                  <a:pt x="81860" y="83973"/>
                  <a:pt x="86499" y="86699"/>
                  <a:pt x="98079" y="81993"/>
                </a:cubicBezTo>
                <a:cubicBezTo>
                  <a:pt x="114586" y="75322"/>
                  <a:pt x="137883" y="56512"/>
                  <a:pt x="135614" y="35433"/>
                </a:cubicBezTo>
                <a:cubicBezTo>
                  <a:pt x="133497" y="15636"/>
                  <a:pt x="109471" y="0"/>
                  <a:pt x="870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8438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"/>
          <p:cNvSpPr/>
          <p:nvPr/>
        </p:nvSpPr>
        <p:spPr>
          <a:xfrm rot="-5400000" flipH="1">
            <a:off x="10749068" y="514261"/>
            <a:ext cx="2191665" cy="92959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34"/>
          <p:cNvSpPr/>
          <p:nvPr/>
        </p:nvSpPr>
        <p:spPr>
          <a:xfrm rot="5400000">
            <a:off x="-748730" y="514261"/>
            <a:ext cx="2191665" cy="929593"/>
          </a:xfrm>
          <a:custGeom>
            <a:avLst/>
            <a:gdLst/>
            <a:ahLst/>
            <a:cxnLst/>
            <a:rect l="l" t="t" r="r" b="b"/>
            <a:pathLst>
              <a:path w="91561" h="24418" extrusionOk="0">
                <a:moveTo>
                  <a:pt x="38485" y="1"/>
                </a:moveTo>
                <a:cubicBezTo>
                  <a:pt x="31264" y="1"/>
                  <a:pt x="24814" y="3471"/>
                  <a:pt x="18146" y="9586"/>
                </a:cubicBezTo>
                <a:cubicBezTo>
                  <a:pt x="5574" y="21119"/>
                  <a:pt x="1" y="24418"/>
                  <a:pt x="1" y="24418"/>
                </a:cubicBezTo>
                <a:lnTo>
                  <a:pt x="91560" y="22486"/>
                </a:lnTo>
                <a:cubicBezTo>
                  <a:pt x="91560" y="22486"/>
                  <a:pt x="77814" y="21535"/>
                  <a:pt x="60173" y="8739"/>
                </a:cubicBezTo>
                <a:cubicBezTo>
                  <a:pt x="51881" y="2723"/>
                  <a:pt x="44881" y="1"/>
                  <a:pt x="38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34"/>
          <p:cNvSpPr/>
          <p:nvPr/>
        </p:nvSpPr>
        <p:spPr>
          <a:xfrm rot="-5400000" flipH="1">
            <a:off x="-1311190" y="4077515"/>
            <a:ext cx="3985143" cy="1502696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34"/>
          <p:cNvSpPr/>
          <p:nvPr/>
        </p:nvSpPr>
        <p:spPr>
          <a:xfrm rot="5400000">
            <a:off x="9518049" y="4077515"/>
            <a:ext cx="3985143" cy="1502696"/>
          </a:xfrm>
          <a:custGeom>
            <a:avLst/>
            <a:gdLst/>
            <a:ahLst/>
            <a:cxnLst/>
            <a:rect l="l" t="t" r="r" b="b"/>
            <a:pathLst>
              <a:path w="75362" h="17277" extrusionOk="0">
                <a:moveTo>
                  <a:pt x="0" y="0"/>
                </a:moveTo>
                <a:cubicBezTo>
                  <a:pt x="1457" y="2571"/>
                  <a:pt x="3314" y="4830"/>
                  <a:pt x="5826" y="6450"/>
                </a:cubicBezTo>
                <a:cubicBezTo>
                  <a:pt x="8652" y="8278"/>
                  <a:pt x="12000" y="9062"/>
                  <a:pt x="15385" y="9062"/>
                </a:cubicBezTo>
                <a:cubicBezTo>
                  <a:pt x="17448" y="9062"/>
                  <a:pt x="19524" y="8771"/>
                  <a:pt x="21505" y="8248"/>
                </a:cubicBezTo>
                <a:cubicBezTo>
                  <a:pt x="22396" y="8010"/>
                  <a:pt x="23273" y="7728"/>
                  <a:pt x="24150" y="7445"/>
                </a:cubicBezTo>
                <a:cubicBezTo>
                  <a:pt x="26616" y="6661"/>
                  <a:pt x="29082" y="5834"/>
                  <a:pt x="31604" y="5834"/>
                </a:cubicBezTo>
                <a:cubicBezTo>
                  <a:pt x="32045" y="5834"/>
                  <a:pt x="32488" y="5859"/>
                  <a:pt x="32933" y="5915"/>
                </a:cubicBezTo>
                <a:cubicBezTo>
                  <a:pt x="37659" y="6494"/>
                  <a:pt x="41255" y="10269"/>
                  <a:pt x="45193" y="12974"/>
                </a:cubicBezTo>
                <a:cubicBezTo>
                  <a:pt x="48834" y="15456"/>
                  <a:pt x="53099" y="17135"/>
                  <a:pt x="57513" y="17269"/>
                </a:cubicBezTo>
                <a:cubicBezTo>
                  <a:pt x="57695" y="17274"/>
                  <a:pt x="57877" y="17277"/>
                  <a:pt x="58059" y="17277"/>
                </a:cubicBezTo>
                <a:cubicBezTo>
                  <a:pt x="62283" y="17277"/>
                  <a:pt x="66560" y="15789"/>
                  <a:pt x="69580" y="12840"/>
                </a:cubicBezTo>
                <a:cubicBezTo>
                  <a:pt x="72538" y="9927"/>
                  <a:pt x="74054" y="5974"/>
                  <a:pt x="75361" y="1977"/>
                </a:cubicBezTo>
                <a:lnTo>
                  <a:pt x="753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710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5"/>
          <p:cNvSpPr/>
          <p:nvPr/>
        </p:nvSpPr>
        <p:spPr>
          <a:xfrm flipH="1">
            <a:off x="-3733272" y="3855049"/>
            <a:ext cx="9990181" cy="5957563"/>
          </a:xfrm>
          <a:custGeom>
            <a:avLst/>
            <a:gdLst/>
            <a:ahLst/>
            <a:cxnLst/>
            <a:rect l="l" t="t" r="r" b="b"/>
            <a:pathLst>
              <a:path w="142182" h="87637" extrusionOk="0">
                <a:moveTo>
                  <a:pt x="82703" y="1"/>
                </a:moveTo>
                <a:cubicBezTo>
                  <a:pt x="64021" y="1"/>
                  <a:pt x="56921" y="17348"/>
                  <a:pt x="48510" y="25223"/>
                </a:cubicBezTo>
                <a:cubicBezTo>
                  <a:pt x="38756" y="34328"/>
                  <a:pt x="17718" y="25404"/>
                  <a:pt x="8872" y="42396"/>
                </a:cubicBezTo>
                <a:cubicBezTo>
                  <a:pt x="0" y="59387"/>
                  <a:pt x="19508" y="87403"/>
                  <a:pt x="19508" y="87403"/>
                </a:cubicBezTo>
                <a:lnTo>
                  <a:pt x="129808" y="87636"/>
                </a:lnTo>
                <a:cubicBezTo>
                  <a:pt x="129808" y="87636"/>
                  <a:pt x="142182" y="71086"/>
                  <a:pt x="141974" y="58116"/>
                </a:cubicBezTo>
                <a:cubicBezTo>
                  <a:pt x="141741" y="45145"/>
                  <a:pt x="128900" y="31137"/>
                  <a:pt x="122467" y="28180"/>
                </a:cubicBezTo>
                <a:cubicBezTo>
                  <a:pt x="116059" y="25197"/>
                  <a:pt x="118913" y="8647"/>
                  <a:pt x="92583" y="1435"/>
                </a:cubicBezTo>
                <a:cubicBezTo>
                  <a:pt x="88960" y="443"/>
                  <a:pt x="85684" y="1"/>
                  <a:pt x="827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35"/>
          <p:cNvSpPr/>
          <p:nvPr/>
        </p:nvSpPr>
        <p:spPr>
          <a:xfrm>
            <a:off x="10017543" y="-188267"/>
            <a:ext cx="2634005" cy="1790619"/>
          </a:xfrm>
          <a:custGeom>
            <a:avLst/>
            <a:gdLst/>
            <a:ahLst/>
            <a:cxnLst/>
            <a:rect l="l" t="t" r="r" b="b"/>
            <a:pathLst>
              <a:path w="71215" h="47963" extrusionOk="0">
                <a:moveTo>
                  <a:pt x="21118" y="0"/>
                </a:moveTo>
                <a:lnTo>
                  <a:pt x="0" y="1635"/>
                </a:lnTo>
                <a:cubicBezTo>
                  <a:pt x="0" y="1635"/>
                  <a:pt x="0" y="4667"/>
                  <a:pt x="2081" y="14980"/>
                </a:cubicBezTo>
                <a:cubicBezTo>
                  <a:pt x="4176" y="25294"/>
                  <a:pt x="13271" y="26171"/>
                  <a:pt x="25799" y="29143"/>
                </a:cubicBezTo>
                <a:cubicBezTo>
                  <a:pt x="38327" y="32115"/>
                  <a:pt x="38253" y="47169"/>
                  <a:pt x="52861" y="47927"/>
                </a:cubicBezTo>
                <a:cubicBezTo>
                  <a:pt x="53317" y="47951"/>
                  <a:pt x="53763" y="47963"/>
                  <a:pt x="54198" y="47963"/>
                </a:cubicBezTo>
                <a:cubicBezTo>
                  <a:pt x="67700" y="47963"/>
                  <a:pt x="71215" y="36930"/>
                  <a:pt x="71215" y="36930"/>
                </a:cubicBezTo>
                <a:lnTo>
                  <a:pt x="70382" y="11562"/>
                </a:lnTo>
                <a:lnTo>
                  <a:pt x="68807" y="5558"/>
                </a:lnTo>
                <a:cubicBezTo>
                  <a:pt x="68807" y="5558"/>
                  <a:pt x="59874" y="3476"/>
                  <a:pt x="59275" y="3476"/>
                </a:cubicBezTo>
                <a:cubicBezTo>
                  <a:pt x="59265" y="3476"/>
                  <a:pt x="59257" y="3477"/>
                  <a:pt x="59251" y="3478"/>
                </a:cubicBezTo>
                <a:cubicBezTo>
                  <a:pt x="59249" y="3478"/>
                  <a:pt x="59244" y="3479"/>
                  <a:pt x="59236" y="3479"/>
                </a:cubicBezTo>
                <a:cubicBezTo>
                  <a:pt x="58312" y="3479"/>
                  <a:pt x="21118" y="0"/>
                  <a:pt x="211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4896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7" name="Google Shape;647;p22"/>
          <p:cNvGrpSpPr/>
          <p:nvPr/>
        </p:nvGrpSpPr>
        <p:grpSpPr>
          <a:xfrm>
            <a:off x="-1181867" y="6001949"/>
            <a:ext cx="14550504" cy="855920"/>
            <a:chOff x="-886393" y="3821028"/>
            <a:chExt cx="10912878" cy="1445486"/>
          </a:xfrm>
        </p:grpSpPr>
        <p:sp>
          <p:nvSpPr>
            <p:cNvPr id="648" name="Google Shape;648;p22"/>
            <p:cNvSpPr/>
            <p:nvPr/>
          </p:nvSpPr>
          <p:spPr>
            <a:xfrm>
              <a:off x="-335768" y="3821028"/>
              <a:ext cx="10128887" cy="1432562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2"/>
            <p:cNvSpPr/>
            <p:nvPr/>
          </p:nvSpPr>
          <p:spPr>
            <a:xfrm>
              <a:off x="-260143" y="4050510"/>
              <a:ext cx="10228648" cy="1215984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2"/>
            <p:cNvSpPr/>
            <p:nvPr/>
          </p:nvSpPr>
          <p:spPr>
            <a:xfrm>
              <a:off x="-260118" y="4301578"/>
              <a:ext cx="10055133" cy="923219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2"/>
            <p:cNvSpPr/>
            <p:nvPr/>
          </p:nvSpPr>
          <p:spPr>
            <a:xfrm>
              <a:off x="-886393" y="4580401"/>
              <a:ext cx="10912878" cy="644285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2"/>
            <p:cNvSpPr/>
            <p:nvPr/>
          </p:nvSpPr>
          <p:spPr>
            <a:xfrm>
              <a:off x="-260143" y="4751995"/>
              <a:ext cx="9870101" cy="514519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3" name="Google Shape;653;p22"/>
          <p:cNvSpPr/>
          <p:nvPr/>
        </p:nvSpPr>
        <p:spPr>
          <a:xfrm>
            <a:off x="11394600" y="3715467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2"/>
          <p:cNvSpPr/>
          <p:nvPr/>
        </p:nvSpPr>
        <p:spPr>
          <a:xfrm>
            <a:off x="8880034" y="152085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2"/>
          <p:cNvSpPr/>
          <p:nvPr/>
        </p:nvSpPr>
        <p:spPr>
          <a:xfrm>
            <a:off x="9959834" y="589167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2"/>
          <p:cNvSpPr/>
          <p:nvPr/>
        </p:nvSpPr>
        <p:spPr>
          <a:xfrm>
            <a:off x="11605834" y="2955785"/>
            <a:ext cx="502844" cy="302569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2"/>
          <p:cNvSpPr/>
          <p:nvPr/>
        </p:nvSpPr>
        <p:spPr>
          <a:xfrm>
            <a:off x="-350833" y="4345399"/>
            <a:ext cx="891033" cy="481805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8894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6400" y="1088867"/>
            <a:ext cx="6076000" cy="33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 b="1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4000" y="4265433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1C4112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968700" y="272133"/>
            <a:ext cx="329104" cy="387008"/>
          </a:xfrm>
          <a:custGeom>
            <a:avLst/>
            <a:gdLst/>
            <a:ahLst/>
            <a:cxnLst/>
            <a:rect l="l" t="t" r="r" b="b"/>
            <a:pathLst>
              <a:path w="4831" h="5681" extrusionOk="0">
                <a:moveTo>
                  <a:pt x="3891" y="5327"/>
                </a:moveTo>
                <a:lnTo>
                  <a:pt x="4609" y="5680"/>
                </a:lnTo>
                <a:lnTo>
                  <a:pt x="4831" y="5118"/>
                </a:lnTo>
                <a:lnTo>
                  <a:pt x="3800" y="4793"/>
                </a:lnTo>
                <a:lnTo>
                  <a:pt x="3107" y="4244"/>
                </a:lnTo>
                <a:cubicBezTo>
                  <a:pt x="3591" y="4048"/>
                  <a:pt x="3983" y="2260"/>
                  <a:pt x="3983" y="2260"/>
                </a:cubicBezTo>
                <a:lnTo>
                  <a:pt x="3147" y="2155"/>
                </a:lnTo>
                <a:cubicBezTo>
                  <a:pt x="3147" y="2155"/>
                  <a:pt x="4178" y="1959"/>
                  <a:pt x="4204" y="1698"/>
                </a:cubicBezTo>
                <a:cubicBezTo>
                  <a:pt x="4244" y="1450"/>
                  <a:pt x="3734" y="1"/>
                  <a:pt x="3734" y="1"/>
                </a:cubicBezTo>
                <a:cubicBezTo>
                  <a:pt x="3734" y="1"/>
                  <a:pt x="3199" y="1176"/>
                  <a:pt x="2899" y="1137"/>
                </a:cubicBezTo>
                <a:cubicBezTo>
                  <a:pt x="2599" y="1097"/>
                  <a:pt x="1358" y="3487"/>
                  <a:pt x="1358" y="3487"/>
                </a:cubicBezTo>
                <a:lnTo>
                  <a:pt x="0" y="3383"/>
                </a:lnTo>
                <a:cubicBezTo>
                  <a:pt x="641" y="4962"/>
                  <a:pt x="3891" y="5327"/>
                  <a:pt x="3891" y="532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433081" y="1952381"/>
            <a:ext cx="338913" cy="192176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41581" y="3332915"/>
            <a:ext cx="338913" cy="192176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-658700" y="397301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54976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-658700" y="4956665"/>
            <a:ext cx="2447215" cy="658329"/>
          </a:xfrm>
          <a:custGeom>
            <a:avLst/>
            <a:gdLst/>
            <a:ahLst/>
            <a:cxnLst/>
            <a:rect l="l" t="t" r="r" b="b"/>
            <a:pathLst>
              <a:path w="98904" h="23417" extrusionOk="0">
                <a:moveTo>
                  <a:pt x="0" y="22331"/>
                </a:moveTo>
                <a:cubicBezTo>
                  <a:pt x="0" y="22331"/>
                  <a:pt x="1" y="22331"/>
                  <a:pt x="1" y="22331"/>
                </a:cubicBezTo>
                <a:lnTo>
                  <a:pt x="1" y="22331"/>
                </a:lnTo>
                <a:cubicBezTo>
                  <a:pt x="1" y="22331"/>
                  <a:pt x="0" y="22331"/>
                  <a:pt x="0" y="22331"/>
                </a:cubicBezTo>
                <a:close/>
                <a:moveTo>
                  <a:pt x="50153" y="1"/>
                </a:moveTo>
                <a:cubicBezTo>
                  <a:pt x="48093" y="1"/>
                  <a:pt x="46026" y="442"/>
                  <a:pt x="44180" y="1307"/>
                </a:cubicBezTo>
                <a:cubicBezTo>
                  <a:pt x="42385" y="2142"/>
                  <a:pt x="41424" y="3582"/>
                  <a:pt x="39899" y="4647"/>
                </a:cubicBezTo>
                <a:cubicBezTo>
                  <a:pt x="38312" y="5753"/>
                  <a:pt x="37666" y="5023"/>
                  <a:pt x="35745" y="5586"/>
                </a:cubicBezTo>
                <a:cubicBezTo>
                  <a:pt x="34492" y="5962"/>
                  <a:pt x="33427" y="6986"/>
                  <a:pt x="33156" y="8258"/>
                </a:cubicBezTo>
                <a:cubicBezTo>
                  <a:pt x="31882" y="6886"/>
                  <a:pt x="29992" y="6194"/>
                  <a:pt x="28100" y="6194"/>
                </a:cubicBezTo>
                <a:cubicBezTo>
                  <a:pt x="27603" y="6194"/>
                  <a:pt x="27106" y="6242"/>
                  <a:pt x="26620" y="6338"/>
                </a:cubicBezTo>
                <a:cubicBezTo>
                  <a:pt x="24282" y="6797"/>
                  <a:pt x="22236" y="8238"/>
                  <a:pt x="20691" y="10034"/>
                </a:cubicBezTo>
                <a:cubicBezTo>
                  <a:pt x="18750" y="12289"/>
                  <a:pt x="19334" y="14313"/>
                  <a:pt x="18352" y="16652"/>
                </a:cubicBezTo>
                <a:cubicBezTo>
                  <a:pt x="17664" y="18260"/>
                  <a:pt x="16620" y="18302"/>
                  <a:pt x="14803" y="18887"/>
                </a:cubicBezTo>
                <a:cubicBezTo>
                  <a:pt x="10073" y="20415"/>
                  <a:pt x="5199" y="22331"/>
                  <a:pt x="162" y="22331"/>
                </a:cubicBezTo>
                <a:cubicBezTo>
                  <a:pt x="108" y="22331"/>
                  <a:pt x="55" y="22331"/>
                  <a:pt x="1" y="22331"/>
                </a:cubicBezTo>
                <a:lnTo>
                  <a:pt x="1" y="22331"/>
                </a:lnTo>
                <a:cubicBezTo>
                  <a:pt x="286" y="22333"/>
                  <a:pt x="98903" y="23416"/>
                  <a:pt x="98903" y="23416"/>
                </a:cubicBezTo>
                <a:cubicBezTo>
                  <a:pt x="90259" y="21537"/>
                  <a:pt x="81574" y="19074"/>
                  <a:pt x="72910" y="17612"/>
                </a:cubicBezTo>
                <a:cubicBezTo>
                  <a:pt x="74475" y="14564"/>
                  <a:pt x="73369" y="10388"/>
                  <a:pt x="70488" y="8509"/>
                </a:cubicBezTo>
                <a:cubicBezTo>
                  <a:pt x="69382" y="7787"/>
                  <a:pt x="68069" y="7442"/>
                  <a:pt x="66750" y="7442"/>
                </a:cubicBezTo>
                <a:cubicBezTo>
                  <a:pt x="64633" y="7442"/>
                  <a:pt x="62500" y="8332"/>
                  <a:pt x="61176" y="9992"/>
                </a:cubicBezTo>
                <a:cubicBezTo>
                  <a:pt x="60215" y="8280"/>
                  <a:pt x="60758" y="6610"/>
                  <a:pt x="59860" y="4856"/>
                </a:cubicBezTo>
                <a:cubicBezTo>
                  <a:pt x="58879" y="2913"/>
                  <a:pt x="56791" y="1494"/>
                  <a:pt x="54765" y="784"/>
                </a:cubicBezTo>
                <a:cubicBezTo>
                  <a:pt x="53299" y="259"/>
                  <a:pt x="51728" y="1"/>
                  <a:pt x="501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7245467" y="5188498"/>
            <a:ext cx="861784" cy="387005"/>
          </a:xfrm>
          <a:custGeom>
            <a:avLst/>
            <a:gdLst/>
            <a:ahLst/>
            <a:cxnLst/>
            <a:rect l="l" t="t" r="r" b="b"/>
            <a:pathLst>
              <a:path w="98904" h="23417" extrusionOk="0">
                <a:moveTo>
                  <a:pt x="0" y="22331"/>
                </a:moveTo>
                <a:cubicBezTo>
                  <a:pt x="0" y="22331"/>
                  <a:pt x="1" y="22331"/>
                  <a:pt x="1" y="22331"/>
                </a:cubicBezTo>
                <a:lnTo>
                  <a:pt x="1" y="22331"/>
                </a:lnTo>
                <a:cubicBezTo>
                  <a:pt x="1" y="22331"/>
                  <a:pt x="0" y="22331"/>
                  <a:pt x="0" y="22331"/>
                </a:cubicBezTo>
                <a:close/>
                <a:moveTo>
                  <a:pt x="50153" y="1"/>
                </a:moveTo>
                <a:cubicBezTo>
                  <a:pt x="48093" y="1"/>
                  <a:pt x="46026" y="442"/>
                  <a:pt x="44180" y="1307"/>
                </a:cubicBezTo>
                <a:cubicBezTo>
                  <a:pt x="42385" y="2142"/>
                  <a:pt x="41424" y="3582"/>
                  <a:pt x="39899" y="4647"/>
                </a:cubicBezTo>
                <a:cubicBezTo>
                  <a:pt x="38312" y="5753"/>
                  <a:pt x="37666" y="5023"/>
                  <a:pt x="35745" y="5586"/>
                </a:cubicBezTo>
                <a:cubicBezTo>
                  <a:pt x="34492" y="5962"/>
                  <a:pt x="33427" y="6986"/>
                  <a:pt x="33156" y="8258"/>
                </a:cubicBezTo>
                <a:cubicBezTo>
                  <a:pt x="31882" y="6886"/>
                  <a:pt x="29992" y="6194"/>
                  <a:pt x="28100" y="6194"/>
                </a:cubicBezTo>
                <a:cubicBezTo>
                  <a:pt x="27603" y="6194"/>
                  <a:pt x="27106" y="6242"/>
                  <a:pt x="26620" y="6338"/>
                </a:cubicBezTo>
                <a:cubicBezTo>
                  <a:pt x="24282" y="6797"/>
                  <a:pt x="22236" y="8238"/>
                  <a:pt x="20691" y="10034"/>
                </a:cubicBezTo>
                <a:cubicBezTo>
                  <a:pt x="18750" y="12289"/>
                  <a:pt x="19334" y="14313"/>
                  <a:pt x="18352" y="16652"/>
                </a:cubicBezTo>
                <a:cubicBezTo>
                  <a:pt x="17664" y="18260"/>
                  <a:pt x="16620" y="18302"/>
                  <a:pt x="14803" y="18887"/>
                </a:cubicBezTo>
                <a:cubicBezTo>
                  <a:pt x="10073" y="20415"/>
                  <a:pt x="5199" y="22331"/>
                  <a:pt x="162" y="22331"/>
                </a:cubicBezTo>
                <a:cubicBezTo>
                  <a:pt x="108" y="22331"/>
                  <a:pt x="55" y="22331"/>
                  <a:pt x="1" y="22331"/>
                </a:cubicBezTo>
                <a:lnTo>
                  <a:pt x="1" y="22331"/>
                </a:lnTo>
                <a:cubicBezTo>
                  <a:pt x="286" y="22333"/>
                  <a:pt x="98903" y="23416"/>
                  <a:pt x="98903" y="23416"/>
                </a:cubicBezTo>
                <a:cubicBezTo>
                  <a:pt x="90259" y="21537"/>
                  <a:pt x="81574" y="19074"/>
                  <a:pt x="72910" y="17612"/>
                </a:cubicBezTo>
                <a:cubicBezTo>
                  <a:pt x="74475" y="14564"/>
                  <a:pt x="73369" y="10388"/>
                  <a:pt x="70488" y="8509"/>
                </a:cubicBezTo>
                <a:cubicBezTo>
                  <a:pt x="69382" y="7787"/>
                  <a:pt x="68069" y="7442"/>
                  <a:pt x="66750" y="7442"/>
                </a:cubicBezTo>
                <a:cubicBezTo>
                  <a:pt x="64633" y="7442"/>
                  <a:pt x="62500" y="8332"/>
                  <a:pt x="61176" y="9992"/>
                </a:cubicBezTo>
                <a:cubicBezTo>
                  <a:pt x="60215" y="8280"/>
                  <a:pt x="60758" y="6610"/>
                  <a:pt x="59860" y="4856"/>
                </a:cubicBezTo>
                <a:cubicBezTo>
                  <a:pt x="58879" y="2913"/>
                  <a:pt x="56791" y="1494"/>
                  <a:pt x="54765" y="784"/>
                </a:cubicBezTo>
                <a:cubicBezTo>
                  <a:pt x="53299" y="259"/>
                  <a:pt x="51728" y="1"/>
                  <a:pt x="501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193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600067" y="1996733"/>
            <a:ext cx="5365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600067" y="912700"/>
            <a:ext cx="1554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1600067" y="3032367"/>
            <a:ext cx="5365600" cy="6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-60800" y="5673400"/>
            <a:ext cx="12252800" cy="118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" name="Google Shape;24;p3"/>
          <p:cNvGrpSpPr/>
          <p:nvPr/>
        </p:nvGrpSpPr>
        <p:grpSpPr>
          <a:xfrm>
            <a:off x="9147165" y="6241818"/>
            <a:ext cx="714425" cy="348793"/>
            <a:chOff x="107375" y="2848613"/>
            <a:chExt cx="729800" cy="356300"/>
          </a:xfrm>
        </p:grpSpPr>
        <p:sp>
          <p:nvSpPr>
            <p:cNvPr id="25" name="Google Shape;25;p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3"/>
          <p:cNvGrpSpPr/>
          <p:nvPr/>
        </p:nvGrpSpPr>
        <p:grpSpPr>
          <a:xfrm>
            <a:off x="8579523" y="6118327"/>
            <a:ext cx="613743" cy="420183"/>
            <a:chOff x="0" y="2448138"/>
            <a:chExt cx="626950" cy="429225"/>
          </a:xfrm>
        </p:grpSpPr>
        <p:sp>
          <p:nvSpPr>
            <p:cNvPr id="28" name="Google Shape;28;p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" name="Google Shape;30;p3"/>
          <p:cNvGrpSpPr/>
          <p:nvPr/>
        </p:nvGrpSpPr>
        <p:grpSpPr>
          <a:xfrm rot="3141898">
            <a:off x="2315869" y="6142334"/>
            <a:ext cx="619732" cy="424284"/>
            <a:chOff x="0" y="2448138"/>
            <a:chExt cx="626950" cy="429225"/>
          </a:xfrm>
        </p:grpSpPr>
        <p:sp>
          <p:nvSpPr>
            <p:cNvPr id="31" name="Google Shape;31;p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" name="Google Shape;33;p3"/>
          <p:cNvGrpSpPr/>
          <p:nvPr/>
        </p:nvGrpSpPr>
        <p:grpSpPr>
          <a:xfrm rot="-9407039">
            <a:off x="3082258" y="6115022"/>
            <a:ext cx="714375" cy="348769"/>
            <a:chOff x="107375" y="2848613"/>
            <a:chExt cx="729800" cy="356300"/>
          </a:xfrm>
        </p:grpSpPr>
        <p:sp>
          <p:nvSpPr>
            <p:cNvPr id="34" name="Google Shape;34;p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3"/>
          <p:cNvSpPr/>
          <p:nvPr/>
        </p:nvSpPr>
        <p:spPr>
          <a:xfrm>
            <a:off x="-798400" y="3712000"/>
            <a:ext cx="2139479" cy="75828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1267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8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idx="2"/>
          </p:nvPr>
        </p:nvSpPr>
        <p:spPr>
          <a:xfrm>
            <a:off x="1727573" y="3728100"/>
            <a:ext cx="36888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6939623" y="3728100"/>
            <a:ext cx="36888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6335748" y="4461000"/>
            <a:ext cx="48964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1123700" y="4461000"/>
            <a:ext cx="48964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5"/>
          <p:cNvSpPr/>
          <p:nvPr/>
        </p:nvSpPr>
        <p:spPr>
          <a:xfrm>
            <a:off x="-81200" y="6138801"/>
            <a:ext cx="12654247" cy="1265289"/>
          </a:xfrm>
          <a:custGeom>
            <a:avLst/>
            <a:gdLst/>
            <a:ahLst/>
            <a:cxnLst/>
            <a:rect l="l" t="t" r="r" b="b"/>
            <a:pathLst>
              <a:path w="30942" h="16680" extrusionOk="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" name="Google Shape;51;p5"/>
          <p:cNvGrpSpPr/>
          <p:nvPr/>
        </p:nvGrpSpPr>
        <p:grpSpPr>
          <a:xfrm>
            <a:off x="576249" y="6085691"/>
            <a:ext cx="1063984" cy="758213"/>
            <a:chOff x="-1777613" y="4564268"/>
            <a:chExt cx="797988" cy="568660"/>
          </a:xfrm>
        </p:grpSpPr>
        <p:sp>
          <p:nvSpPr>
            <p:cNvPr id="52" name="Google Shape;52;p5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rect l="l" t="t" r="r" b="b"/>
              <a:pathLst>
                <a:path w="9975" h="9244" extrusionOk="0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" name="Google Shape;55;p5"/>
          <p:cNvGrpSpPr/>
          <p:nvPr/>
        </p:nvGrpSpPr>
        <p:grpSpPr>
          <a:xfrm>
            <a:off x="11142621" y="6273938"/>
            <a:ext cx="596484" cy="570479"/>
            <a:chOff x="-1777613" y="4564268"/>
            <a:chExt cx="594581" cy="568660"/>
          </a:xfrm>
        </p:grpSpPr>
        <p:sp>
          <p:nvSpPr>
            <p:cNvPr id="56" name="Google Shape;56;p5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5"/>
          <p:cNvSpPr/>
          <p:nvPr/>
        </p:nvSpPr>
        <p:spPr>
          <a:xfrm>
            <a:off x="-503308" y="820797"/>
            <a:ext cx="2360907" cy="836803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10466300" y="3429000"/>
            <a:ext cx="2106736" cy="637605"/>
          </a:xfrm>
          <a:custGeom>
            <a:avLst/>
            <a:gdLst/>
            <a:ahLst/>
            <a:cxnLst/>
            <a:rect l="l" t="t" r="r" b="b"/>
            <a:pathLst>
              <a:path w="142604" h="39061" extrusionOk="0">
                <a:moveTo>
                  <a:pt x="67062" y="1"/>
                </a:moveTo>
                <a:cubicBezTo>
                  <a:pt x="66879" y="1"/>
                  <a:pt x="66698" y="8"/>
                  <a:pt x="66521" y="23"/>
                </a:cubicBezTo>
                <a:cubicBezTo>
                  <a:pt x="65664" y="107"/>
                  <a:pt x="62094" y="837"/>
                  <a:pt x="61780" y="3718"/>
                </a:cubicBezTo>
                <a:cubicBezTo>
                  <a:pt x="59950" y="2496"/>
                  <a:pt x="58201" y="2000"/>
                  <a:pt x="56615" y="2000"/>
                </a:cubicBezTo>
                <a:cubicBezTo>
                  <a:pt x="52539" y="2000"/>
                  <a:pt x="49547" y="5282"/>
                  <a:pt x="49066" y="7957"/>
                </a:cubicBezTo>
                <a:cubicBezTo>
                  <a:pt x="49002" y="8291"/>
                  <a:pt x="48961" y="8604"/>
                  <a:pt x="48940" y="8938"/>
                </a:cubicBezTo>
                <a:cubicBezTo>
                  <a:pt x="48473" y="8821"/>
                  <a:pt x="47974" y="8756"/>
                  <a:pt x="47466" y="8756"/>
                </a:cubicBezTo>
                <a:cubicBezTo>
                  <a:pt x="47249" y="8756"/>
                  <a:pt x="47030" y="8768"/>
                  <a:pt x="46811" y="8793"/>
                </a:cubicBezTo>
                <a:cubicBezTo>
                  <a:pt x="45996" y="8896"/>
                  <a:pt x="45286" y="9168"/>
                  <a:pt x="44681" y="9544"/>
                </a:cubicBezTo>
                <a:cubicBezTo>
                  <a:pt x="42983" y="5852"/>
                  <a:pt x="38704" y="3358"/>
                  <a:pt x="33927" y="3358"/>
                </a:cubicBezTo>
                <a:cubicBezTo>
                  <a:pt x="33356" y="3358"/>
                  <a:pt x="32777" y="3394"/>
                  <a:pt x="32196" y="3468"/>
                </a:cubicBezTo>
                <a:cubicBezTo>
                  <a:pt x="30462" y="3676"/>
                  <a:pt x="28855" y="4219"/>
                  <a:pt x="27497" y="4993"/>
                </a:cubicBezTo>
                <a:cubicBezTo>
                  <a:pt x="27038" y="5263"/>
                  <a:pt x="26600" y="5535"/>
                  <a:pt x="26202" y="5848"/>
                </a:cubicBezTo>
                <a:cubicBezTo>
                  <a:pt x="25932" y="6057"/>
                  <a:pt x="25681" y="6265"/>
                  <a:pt x="25431" y="6496"/>
                </a:cubicBezTo>
                <a:cubicBezTo>
                  <a:pt x="25180" y="6725"/>
                  <a:pt x="24950" y="6955"/>
                  <a:pt x="24721" y="7206"/>
                </a:cubicBezTo>
                <a:cubicBezTo>
                  <a:pt x="24512" y="7435"/>
                  <a:pt x="24303" y="7707"/>
                  <a:pt x="24115" y="7957"/>
                </a:cubicBezTo>
                <a:cubicBezTo>
                  <a:pt x="22778" y="9773"/>
                  <a:pt x="22152" y="11966"/>
                  <a:pt x="22508" y="14241"/>
                </a:cubicBezTo>
                <a:cubicBezTo>
                  <a:pt x="21776" y="13720"/>
                  <a:pt x="20837" y="13406"/>
                  <a:pt x="19835" y="13344"/>
                </a:cubicBezTo>
                <a:cubicBezTo>
                  <a:pt x="19745" y="13338"/>
                  <a:pt x="19655" y="13336"/>
                  <a:pt x="19565" y="13336"/>
                </a:cubicBezTo>
                <a:cubicBezTo>
                  <a:pt x="19321" y="13336"/>
                  <a:pt x="19077" y="13355"/>
                  <a:pt x="18833" y="13386"/>
                </a:cubicBezTo>
                <a:cubicBezTo>
                  <a:pt x="18248" y="13448"/>
                  <a:pt x="17726" y="13615"/>
                  <a:pt x="17246" y="13845"/>
                </a:cubicBezTo>
                <a:cubicBezTo>
                  <a:pt x="16765" y="14054"/>
                  <a:pt x="16348" y="14346"/>
                  <a:pt x="15993" y="14700"/>
                </a:cubicBezTo>
                <a:cubicBezTo>
                  <a:pt x="15534" y="13782"/>
                  <a:pt x="14719" y="13030"/>
                  <a:pt x="13717" y="12551"/>
                </a:cubicBezTo>
                <a:cubicBezTo>
                  <a:pt x="12965" y="12195"/>
                  <a:pt x="12110" y="11986"/>
                  <a:pt x="11211" y="11966"/>
                </a:cubicBezTo>
                <a:cubicBezTo>
                  <a:pt x="10919" y="11966"/>
                  <a:pt x="10607" y="11986"/>
                  <a:pt x="10314" y="12028"/>
                </a:cubicBezTo>
                <a:cubicBezTo>
                  <a:pt x="10126" y="12050"/>
                  <a:pt x="9938" y="12091"/>
                  <a:pt x="9771" y="12111"/>
                </a:cubicBezTo>
                <a:cubicBezTo>
                  <a:pt x="9666" y="12133"/>
                  <a:pt x="9563" y="12175"/>
                  <a:pt x="9479" y="12195"/>
                </a:cubicBezTo>
                <a:lnTo>
                  <a:pt x="9290" y="12258"/>
                </a:lnTo>
                <a:cubicBezTo>
                  <a:pt x="9165" y="12278"/>
                  <a:pt x="9020" y="12342"/>
                  <a:pt x="8895" y="12384"/>
                </a:cubicBezTo>
                <a:cubicBezTo>
                  <a:pt x="8873" y="12384"/>
                  <a:pt x="8853" y="12404"/>
                  <a:pt x="8853" y="12404"/>
                </a:cubicBezTo>
                <a:cubicBezTo>
                  <a:pt x="7912" y="12780"/>
                  <a:pt x="7141" y="13364"/>
                  <a:pt x="6598" y="14074"/>
                </a:cubicBezTo>
                <a:cubicBezTo>
                  <a:pt x="5916" y="13550"/>
                  <a:pt x="5014" y="13245"/>
                  <a:pt x="4053" y="13245"/>
                </a:cubicBezTo>
                <a:cubicBezTo>
                  <a:pt x="3866" y="13245"/>
                  <a:pt x="3677" y="13257"/>
                  <a:pt x="3486" y="13281"/>
                </a:cubicBezTo>
                <a:cubicBezTo>
                  <a:pt x="1420" y="13531"/>
                  <a:pt x="0" y="15160"/>
                  <a:pt x="312" y="16894"/>
                </a:cubicBezTo>
                <a:cubicBezTo>
                  <a:pt x="596" y="18460"/>
                  <a:pt x="2194" y="19583"/>
                  <a:pt x="4024" y="19583"/>
                </a:cubicBezTo>
                <a:cubicBezTo>
                  <a:pt x="4218" y="19583"/>
                  <a:pt x="4415" y="19570"/>
                  <a:pt x="4614" y="19544"/>
                </a:cubicBezTo>
                <a:cubicBezTo>
                  <a:pt x="5387" y="19461"/>
                  <a:pt x="6075" y="19169"/>
                  <a:pt x="6598" y="18773"/>
                </a:cubicBezTo>
                <a:cubicBezTo>
                  <a:pt x="7541" y="20042"/>
                  <a:pt x="9208" y="20854"/>
                  <a:pt x="11053" y="20854"/>
                </a:cubicBezTo>
                <a:cubicBezTo>
                  <a:pt x="11332" y="20854"/>
                  <a:pt x="11616" y="20836"/>
                  <a:pt x="11901" y="20797"/>
                </a:cubicBezTo>
                <a:cubicBezTo>
                  <a:pt x="11943" y="20797"/>
                  <a:pt x="12005" y="20797"/>
                  <a:pt x="12046" y="20777"/>
                </a:cubicBezTo>
                <a:lnTo>
                  <a:pt x="12046" y="20797"/>
                </a:lnTo>
                <a:cubicBezTo>
                  <a:pt x="12747" y="24618"/>
                  <a:pt x="16668" y="27360"/>
                  <a:pt x="21156" y="27360"/>
                </a:cubicBezTo>
                <a:cubicBezTo>
                  <a:pt x="21622" y="27360"/>
                  <a:pt x="22094" y="27330"/>
                  <a:pt x="22569" y="27270"/>
                </a:cubicBezTo>
                <a:cubicBezTo>
                  <a:pt x="24804" y="26999"/>
                  <a:pt x="26704" y="26080"/>
                  <a:pt x="28082" y="24764"/>
                </a:cubicBezTo>
                <a:cubicBezTo>
                  <a:pt x="29303" y="26985"/>
                  <a:pt x="31985" y="28451"/>
                  <a:pt x="34947" y="28451"/>
                </a:cubicBezTo>
                <a:cubicBezTo>
                  <a:pt x="35328" y="28451"/>
                  <a:pt x="35712" y="28427"/>
                  <a:pt x="36099" y="28377"/>
                </a:cubicBezTo>
                <a:cubicBezTo>
                  <a:pt x="37791" y="28168"/>
                  <a:pt x="39253" y="27500"/>
                  <a:pt x="40358" y="26560"/>
                </a:cubicBezTo>
                <a:lnTo>
                  <a:pt x="40358" y="26560"/>
                </a:lnTo>
                <a:cubicBezTo>
                  <a:pt x="40150" y="30735"/>
                  <a:pt x="43699" y="34452"/>
                  <a:pt x="48752" y="35100"/>
                </a:cubicBezTo>
                <a:cubicBezTo>
                  <a:pt x="49250" y="35162"/>
                  <a:pt x="49745" y="35192"/>
                  <a:pt x="50233" y="35192"/>
                </a:cubicBezTo>
                <a:cubicBezTo>
                  <a:pt x="53184" y="35192"/>
                  <a:pt x="55906" y="34091"/>
                  <a:pt x="57751" y="32280"/>
                </a:cubicBezTo>
                <a:cubicBezTo>
                  <a:pt x="58754" y="35663"/>
                  <a:pt x="62094" y="38399"/>
                  <a:pt x="66479" y="38962"/>
                </a:cubicBezTo>
                <a:cubicBezTo>
                  <a:pt x="67013" y="39028"/>
                  <a:pt x="67543" y="39061"/>
                  <a:pt x="68067" y="39061"/>
                </a:cubicBezTo>
                <a:cubicBezTo>
                  <a:pt x="72793" y="39061"/>
                  <a:pt x="76999" y="36430"/>
                  <a:pt x="78296" y="32615"/>
                </a:cubicBezTo>
                <a:cubicBezTo>
                  <a:pt x="79527" y="33847"/>
                  <a:pt x="81281" y="34724"/>
                  <a:pt x="83327" y="34995"/>
                </a:cubicBezTo>
                <a:cubicBezTo>
                  <a:pt x="83745" y="35048"/>
                  <a:pt x="84159" y="35074"/>
                  <a:pt x="84569" y="35074"/>
                </a:cubicBezTo>
                <a:cubicBezTo>
                  <a:pt x="87028" y="35074"/>
                  <a:pt x="89302" y="34137"/>
                  <a:pt x="90824" y="32615"/>
                </a:cubicBezTo>
                <a:cubicBezTo>
                  <a:pt x="92244" y="34452"/>
                  <a:pt x="94560" y="35768"/>
                  <a:pt x="97338" y="36122"/>
                </a:cubicBezTo>
                <a:cubicBezTo>
                  <a:pt x="97823" y="36184"/>
                  <a:pt x="98305" y="36214"/>
                  <a:pt x="98782" y="36214"/>
                </a:cubicBezTo>
                <a:cubicBezTo>
                  <a:pt x="102506" y="36214"/>
                  <a:pt x="105862" y="34387"/>
                  <a:pt x="107380" y="31592"/>
                </a:cubicBezTo>
                <a:cubicBezTo>
                  <a:pt x="109114" y="33241"/>
                  <a:pt x="111514" y="34390"/>
                  <a:pt x="114312" y="34744"/>
                </a:cubicBezTo>
                <a:cubicBezTo>
                  <a:pt x="114906" y="34821"/>
                  <a:pt x="115497" y="34858"/>
                  <a:pt x="116080" y="34858"/>
                </a:cubicBezTo>
                <a:cubicBezTo>
                  <a:pt x="121702" y="34858"/>
                  <a:pt x="126617" y="31408"/>
                  <a:pt x="127487" y="26623"/>
                </a:cubicBezTo>
                <a:lnTo>
                  <a:pt x="127487" y="26601"/>
                </a:lnTo>
                <a:cubicBezTo>
                  <a:pt x="127549" y="26623"/>
                  <a:pt x="127613" y="26623"/>
                  <a:pt x="127674" y="26643"/>
                </a:cubicBezTo>
                <a:cubicBezTo>
                  <a:pt x="128008" y="26684"/>
                  <a:pt x="128339" y="26704"/>
                  <a:pt x="128666" y="26704"/>
                </a:cubicBezTo>
                <a:cubicBezTo>
                  <a:pt x="131001" y="26704"/>
                  <a:pt x="133124" y="25688"/>
                  <a:pt x="134314" y="24076"/>
                </a:cubicBezTo>
                <a:cubicBezTo>
                  <a:pt x="134982" y="24577"/>
                  <a:pt x="135839" y="24931"/>
                  <a:pt x="136799" y="25056"/>
                </a:cubicBezTo>
                <a:cubicBezTo>
                  <a:pt x="137045" y="25088"/>
                  <a:pt x="137289" y="25103"/>
                  <a:pt x="137529" y="25103"/>
                </a:cubicBezTo>
                <a:cubicBezTo>
                  <a:pt x="139829" y="25103"/>
                  <a:pt x="141848" y="23703"/>
                  <a:pt x="142206" y="21737"/>
                </a:cubicBezTo>
                <a:cubicBezTo>
                  <a:pt x="142604" y="19566"/>
                  <a:pt x="140828" y="17540"/>
                  <a:pt x="138219" y="17206"/>
                </a:cubicBezTo>
                <a:cubicBezTo>
                  <a:pt x="137978" y="17175"/>
                  <a:pt x="137737" y="17160"/>
                  <a:pt x="137499" y="17160"/>
                </a:cubicBezTo>
                <a:cubicBezTo>
                  <a:pt x="136299" y="17160"/>
                  <a:pt x="135169" y="17543"/>
                  <a:pt x="134314" y="18188"/>
                </a:cubicBezTo>
                <a:cubicBezTo>
                  <a:pt x="133751" y="17436"/>
                  <a:pt x="132978" y="16788"/>
                  <a:pt x="132039" y="16329"/>
                </a:cubicBezTo>
                <a:cubicBezTo>
                  <a:pt x="131872" y="16245"/>
                  <a:pt x="131683" y="16184"/>
                  <a:pt x="131516" y="16100"/>
                </a:cubicBezTo>
                <a:cubicBezTo>
                  <a:pt x="131496" y="16100"/>
                  <a:pt x="131454" y="16078"/>
                  <a:pt x="131433" y="16078"/>
                </a:cubicBezTo>
                <a:cubicBezTo>
                  <a:pt x="131287" y="16017"/>
                  <a:pt x="131120" y="15953"/>
                  <a:pt x="130953" y="15911"/>
                </a:cubicBezTo>
                <a:cubicBezTo>
                  <a:pt x="130890" y="15891"/>
                  <a:pt x="130806" y="15870"/>
                  <a:pt x="130723" y="15850"/>
                </a:cubicBezTo>
                <a:cubicBezTo>
                  <a:pt x="130597" y="15808"/>
                  <a:pt x="130472" y="15766"/>
                  <a:pt x="130347" y="15744"/>
                </a:cubicBezTo>
                <a:cubicBezTo>
                  <a:pt x="130138" y="15703"/>
                  <a:pt x="129909" y="15661"/>
                  <a:pt x="129679" y="15641"/>
                </a:cubicBezTo>
                <a:cubicBezTo>
                  <a:pt x="129337" y="15597"/>
                  <a:pt x="128997" y="15575"/>
                  <a:pt x="128662" y="15575"/>
                </a:cubicBezTo>
                <a:cubicBezTo>
                  <a:pt x="125985" y="15575"/>
                  <a:pt x="123580" y="16941"/>
                  <a:pt x="122560" y="18981"/>
                </a:cubicBezTo>
                <a:cubicBezTo>
                  <a:pt x="121683" y="18125"/>
                  <a:pt x="120430" y="17520"/>
                  <a:pt x="118989" y="17331"/>
                </a:cubicBezTo>
                <a:cubicBezTo>
                  <a:pt x="118685" y="17291"/>
                  <a:pt x="118383" y="17271"/>
                  <a:pt x="118085" y="17271"/>
                </a:cubicBezTo>
                <a:cubicBezTo>
                  <a:pt x="116704" y="17271"/>
                  <a:pt x="115406" y="17692"/>
                  <a:pt x="114375" y="18397"/>
                </a:cubicBezTo>
                <a:cubicBezTo>
                  <a:pt x="114626" y="16768"/>
                  <a:pt x="114479" y="15181"/>
                  <a:pt x="113999" y="13698"/>
                </a:cubicBezTo>
                <a:cubicBezTo>
                  <a:pt x="113874" y="13322"/>
                  <a:pt x="113727" y="12947"/>
                  <a:pt x="113582" y="12593"/>
                </a:cubicBezTo>
                <a:cubicBezTo>
                  <a:pt x="113498" y="12404"/>
                  <a:pt x="113415" y="12237"/>
                  <a:pt x="113310" y="12050"/>
                </a:cubicBezTo>
                <a:cubicBezTo>
                  <a:pt x="111410" y="8353"/>
                  <a:pt x="107338" y="5555"/>
                  <a:pt x="102244" y="4909"/>
                </a:cubicBezTo>
                <a:cubicBezTo>
                  <a:pt x="101523" y="4804"/>
                  <a:pt x="100802" y="4757"/>
                  <a:pt x="100093" y="4757"/>
                </a:cubicBezTo>
                <a:cubicBezTo>
                  <a:pt x="99961" y="4757"/>
                  <a:pt x="99828" y="4759"/>
                  <a:pt x="99696" y="4762"/>
                </a:cubicBezTo>
                <a:cubicBezTo>
                  <a:pt x="99279" y="4784"/>
                  <a:pt x="98861" y="4804"/>
                  <a:pt x="98465" y="4846"/>
                </a:cubicBezTo>
                <a:cubicBezTo>
                  <a:pt x="97650" y="4909"/>
                  <a:pt x="96837" y="5054"/>
                  <a:pt x="96064" y="5243"/>
                </a:cubicBezTo>
                <a:cubicBezTo>
                  <a:pt x="93329" y="5890"/>
                  <a:pt x="90907" y="7226"/>
                  <a:pt x="89090" y="9021"/>
                </a:cubicBezTo>
                <a:cubicBezTo>
                  <a:pt x="88046" y="10045"/>
                  <a:pt x="87191" y="11215"/>
                  <a:pt x="86606" y="12529"/>
                </a:cubicBezTo>
                <a:cubicBezTo>
                  <a:pt x="86417" y="12404"/>
                  <a:pt x="86209" y="12300"/>
                  <a:pt x="86000" y="12195"/>
                </a:cubicBezTo>
                <a:cubicBezTo>
                  <a:pt x="85373" y="11883"/>
                  <a:pt x="84685" y="11674"/>
                  <a:pt x="83934" y="11590"/>
                </a:cubicBezTo>
                <a:cubicBezTo>
                  <a:pt x="83630" y="11552"/>
                  <a:pt x="83330" y="11533"/>
                  <a:pt x="83033" y="11533"/>
                </a:cubicBezTo>
                <a:cubicBezTo>
                  <a:pt x="81411" y="11533"/>
                  <a:pt x="79915" y="12095"/>
                  <a:pt x="78839" y="13030"/>
                </a:cubicBezTo>
                <a:cubicBezTo>
                  <a:pt x="78380" y="11006"/>
                  <a:pt x="76793" y="9272"/>
                  <a:pt x="74558" y="8395"/>
                </a:cubicBezTo>
                <a:cubicBezTo>
                  <a:pt x="74747" y="7602"/>
                  <a:pt x="74789" y="6746"/>
                  <a:pt x="74642" y="5890"/>
                </a:cubicBezTo>
                <a:cubicBezTo>
                  <a:pt x="73952" y="2164"/>
                  <a:pt x="70171" y="1"/>
                  <a:pt x="670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" name="Google Shape;60;p5"/>
          <p:cNvGrpSpPr/>
          <p:nvPr/>
        </p:nvGrpSpPr>
        <p:grpSpPr>
          <a:xfrm>
            <a:off x="4559027" y="6283351"/>
            <a:ext cx="700840" cy="374197"/>
            <a:chOff x="2026995" y="4170588"/>
            <a:chExt cx="525630" cy="280648"/>
          </a:xfrm>
        </p:grpSpPr>
        <p:grpSp>
          <p:nvGrpSpPr>
            <p:cNvPr id="61" name="Google Shape;61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62" name="Google Shape;62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" name="Google Shape;68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" name="Google Shape;69;p5"/>
          <p:cNvGrpSpPr/>
          <p:nvPr/>
        </p:nvGrpSpPr>
        <p:grpSpPr>
          <a:xfrm flipH="1">
            <a:off x="2858527" y="6326151"/>
            <a:ext cx="700840" cy="374197"/>
            <a:chOff x="2026995" y="4170588"/>
            <a:chExt cx="525630" cy="280648"/>
          </a:xfrm>
        </p:grpSpPr>
        <p:grpSp>
          <p:nvGrpSpPr>
            <p:cNvPr id="70" name="Google Shape;70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71" name="Google Shape;71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" name="Google Shape;77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" name="Google Shape;78;p5"/>
          <p:cNvGrpSpPr/>
          <p:nvPr/>
        </p:nvGrpSpPr>
        <p:grpSpPr>
          <a:xfrm>
            <a:off x="8950993" y="6176418"/>
            <a:ext cx="700840" cy="374197"/>
            <a:chOff x="2026995" y="4170588"/>
            <a:chExt cx="525630" cy="280648"/>
          </a:xfrm>
        </p:grpSpPr>
        <p:grpSp>
          <p:nvGrpSpPr>
            <p:cNvPr id="79" name="Google Shape;79;p5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0" name="Google Shape;80;p5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" name="Google Shape;86;p5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71187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 txBox="1">
            <a:spLocks noGrp="1"/>
          </p:cNvSpPr>
          <p:nvPr>
            <p:ph type="body" idx="1"/>
          </p:nvPr>
        </p:nvSpPr>
        <p:spPr>
          <a:xfrm>
            <a:off x="1763600" y="2107500"/>
            <a:ext cx="5490400" cy="31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78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/>
          <p:nvPr/>
        </p:nvSpPr>
        <p:spPr>
          <a:xfrm>
            <a:off x="0" y="5626101"/>
            <a:ext cx="12191883" cy="1231876"/>
          </a:xfrm>
          <a:custGeom>
            <a:avLst/>
            <a:gdLst/>
            <a:ahLst/>
            <a:cxnLst/>
            <a:rect l="l" t="t" r="r" b="b"/>
            <a:pathLst>
              <a:path w="74924" h="15174" extrusionOk="0">
                <a:moveTo>
                  <a:pt x="4433" y="0"/>
                </a:moveTo>
                <a:cubicBezTo>
                  <a:pt x="2698" y="0"/>
                  <a:pt x="983" y="578"/>
                  <a:pt x="1" y="1962"/>
                </a:cubicBezTo>
                <a:lnTo>
                  <a:pt x="1" y="15173"/>
                </a:lnTo>
                <a:lnTo>
                  <a:pt x="74924" y="15173"/>
                </a:lnTo>
                <a:lnTo>
                  <a:pt x="74924" y="1079"/>
                </a:lnTo>
                <a:cubicBezTo>
                  <a:pt x="74400" y="823"/>
                  <a:pt x="73977" y="670"/>
                  <a:pt x="73402" y="657"/>
                </a:cubicBezTo>
                <a:cubicBezTo>
                  <a:pt x="73361" y="656"/>
                  <a:pt x="73320" y="656"/>
                  <a:pt x="73279" y="656"/>
                </a:cubicBezTo>
                <a:cubicBezTo>
                  <a:pt x="71070" y="656"/>
                  <a:pt x="69232" y="2333"/>
                  <a:pt x="67147" y="3049"/>
                </a:cubicBezTo>
                <a:cubicBezTo>
                  <a:pt x="66241" y="3359"/>
                  <a:pt x="65327" y="3486"/>
                  <a:pt x="64405" y="3486"/>
                </a:cubicBezTo>
                <a:cubicBezTo>
                  <a:pt x="60382" y="3486"/>
                  <a:pt x="56228" y="1074"/>
                  <a:pt x="52047" y="1074"/>
                </a:cubicBezTo>
                <a:cubicBezTo>
                  <a:pt x="51943" y="1074"/>
                  <a:pt x="51840" y="1076"/>
                  <a:pt x="51736" y="1079"/>
                </a:cubicBezTo>
                <a:cubicBezTo>
                  <a:pt x="47233" y="1213"/>
                  <a:pt x="43130" y="4256"/>
                  <a:pt x="38692" y="4256"/>
                </a:cubicBezTo>
                <a:cubicBezTo>
                  <a:pt x="38441" y="4256"/>
                  <a:pt x="38189" y="4246"/>
                  <a:pt x="37935" y="4225"/>
                </a:cubicBezTo>
                <a:cubicBezTo>
                  <a:pt x="34879" y="3983"/>
                  <a:pt x="32117" y="2179"/>
                  <a:pt x="29059" y="1936"/>
                </a:cubicBezTo>
                <a:cubicBezTo>
                  <a:pt x="28819" y="1918"/>
                  <a:pt x="28579" y="1909"/>
                  <a:pt x="28340" y="1909"/>
                </a:cubicBezTo>
                <a:cubicBezTo>
                  <a:pt x="25589" y="1909"/>
                  <a:pt x="22911" y="3046"/>
                  <a:pt x="20158" y="3446"/>
                </a:cubicBezTo>
                <a:cubicBezTo>
                  <a:pt x="19405" y="3559"/>
                  <a:pt x="18645" y="3615"/>
                  <a:pt x="17886" y="3615"/>
                </a:cubicBezTo>
                <a:cubicBezTo>
                  <a:pt x="16155" y="3615"/>
                  <a:pt x="14426" y="3324"/>
                  <a:pt x="12791" y="2755"/>
                </a:cubicBezTo>
                <a:cubicBezTo>
                  <a:pt x="10591" y="2000"/>
                  <a:pt x="8570" y="760"/>
                  <a:pt x="6319" y="223"/>
                </a:cubicBezTo>
                <a:cubicBezTo>
                  <a:pt x="5711" y="78"/>
                  <a:pt x="5071" y="0"/>
                  <a:pt x="4433" y="0"/>
                </a:cubicBezTo>
                <a:close/>
              </a:path>
            </a:pathLst>
          </a:custGeom>
          <a:solidFill>
            <a:srgbClr val="AECB5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7"/>
          <p:cNvSpPr/>
          <p:nvPr/>
        </p:nvSpPr>
        <p:spPr>
          <a:xfrm>
            <a:off x="0" y="6138800"/>
            <a:ext cx="12192000" cy="71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" name="Google Shape;117;p7"/>
          <p:cNvGrpSpPr/>
          <p:nvPr/>
        </p:nvGrpSpPr>
        <p:grpSpPr>
          <a:xfrm>
            <a:off x="998301" y="6357091"/>
            <a:ext cx="490359" cy="335711"/>
            <a:chOff x="0" y="2448138"/>
            <a:chExt cx="626950" cy="429225"/>
          </a:xfrm>
        </p:grpSpPr>
        <p:sp>
          <p:nvSpPr>
            <p:cNvPr id="118" name="Google Shape;118;p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7"/>
          <p:cNvGrpSpPr/>
          <p:nvPr/>
        </p:nvGrpSpPr>
        <p:grpSpPr>
          <a:xfrm rot="-8100000">
            <a:off x="9057513" y="6445780"/>
            <a:ext cx="533523" cy="260475"/>
            <a:chOff x="107375" y="2848613"/>
            <a:chExt cx="729800" cy="356300"/>
          </a:xfrm>
        </p:grpSpPr>
        <p:sp>
          <p:nvSpPr>
            <p:cNvPr id="121" name="Google Shape;121;p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" name="Google Shape;123;p7"/>
          <p:cNvSpPr/>
          <p:nvPr/>
        </p:nvSpPr>
        <p:spPr>
          <a:xfrm>
            <a:off x="10280234" y="4285334"/>
            <a:ext cx="2139479" cy="75828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>
            <a:off x="4974134" y="92167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10462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>
            <a:spLocks noGrp="1"/>
          </p:cNvSpPr>
          <p:nvPr>
            <p:ph type="title"/>
          </p:nvPr>
        </p:nvSpPr>
        <p:spPr>
          <a:xfrm>
            <a:off x="2890200" y="719200"/>
            <a:ext cx="6411600" cy="9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3" name="Google Shape;203;p9"/>
          <p:cNvSpPr txBox="1">
            <a:spLocks noGrp="1"/>
          </p:cNvSpPr>
          <p:nvPr>
            <p:ph type="subTitle" idx="1"/>
          </p:nvPr>
        </p:nvSpPr>
        <p:spPr>
          <a:xfrm>
            <a:off x="2746600" y="1696733"/>
            <a:ext cx="6698800" cy="1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9"/>
          <p:cNvSpPr/>
          <p:nvPr/>
        </p:nvSpPr>
        <p:spPr>
          <a:xfrm>
            <a:off x="0" y="3872967"/>
            <a:ext cx="12192047" cy="2985037"/>
          </a:xfrm>
          <a:custGeom>
            <a:avLst/>
            <a:gdLst/>
            <a:ahLst/>
            <a:cxnLst/>
            <a:rect l="l" t="t" r="r" b="b"/>
            <a:pathLst>
              <a:path w="30146" h="14597" extrusionOk="0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9"/>
          <p:cNvSpPr/>
          <p:nvPr/>
        </p:nvSpPr>
        <p:spPr>
          <a:xfrm>
            <a:off x="-381899" y="4338034"/>
            <a:ext cx="13116385" cy="4183807"/>
          </a:xfrm>
          <a:custGeom>
            <a:avLst/>
            <a:gdLst/>
            <a:ahLst/>
            <a:cxnLst/>
            <a:rect l="l" t="t" r="r" b="b"/>
            <a:pathLst>
              <a:path w="31202" h="17048" extrusionOk="0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4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" name="Google Shape;206;p9"/>
          <p:cNvGrpSpPr/>
          <p:nvPr/>
        </p:nvGrpSpPr>
        <p:grpSpPr>
          <a:xfrm>
            <a:off x="328572" y="6138790"/>
            <a:ext cx="499161" cy="818953"/>
            <a:chOff x="9323550" y="4281258"/>
            <a:chExt cx="703838" cy="1154756"/>
          </a:xfrm>
        </p:grpSpPr>
        <p:sp>
          <p:nvSpPr>
            <p:cNvPr id="207" name="Google Shape;207;p9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699404" y="6171200"/>
            <a:ext cx="352981" cy="754121"/>
            <a:chOff x="10017877" y="4237425"/>
            <a:chExt cx="497718" cy="1063340"/>
          </a:xfrm>
        </p:grpSpPr>
        <p:sp>
          <p:nvSpPr>
            <p:cNvPr id="211" name="Google Shape;211;p9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9"/>
          <p:cNvGrpSpPr/>
          <p:nvPr/>
        </p:nvGrpSpPr>
        <p:grpSpPr>
          <a:xfrm>
            <a:off x="10530004" y="6138790"/>
            <a:ext cx="1099928" cy="818953"/>
            <a:chOff x="8354703" y="4604092"/>
            <a:chExt cx="824946" cy="614215"/>
          </a:xfrm>
        </p:grpSpPr>
        <p:grpSp>
          <p:nvGrpSpPr>
            <p:cNvPr id="215" name="Google Shape;215;p9"/>
            <p:cNvGrpSpPr/>
            <p:nvPr/>
          </p:nvGrpSpPr>
          <p:grpSpPr>
            <a:xfrm>
              <a:off x="8354703" y="4604092"/>
              <a:ext cx="374371" cy="614215"/>
              <a:chOff x="9323550" y="4281258"/>
              <a:chExt cx="703838" cy="1154756"/>
            </a:xfrm>
          </p:grpSpPr>
          <p:sp>
            <p:nvSpPr>
              <p:cNvPr id="216" name="Google Shape;216;p9"/>
              <p:cNvSpPr/>
              <p:nvPr/>
            </p:nvSpPr>
            <p:spPr>
              <a:xfrm>
                <a:off x="9422244" y="4319269"/>
                <a:ext cx="605144" cy="1116745"/>
              </a:xfrm>
              <a:custGeom>
                <a:avLst/>
                <a:gdLst/>
                <a:ahLst/>
                <a:cxnLst/>
                <a:rect l="l" t="t" r="r" b="b"/>
                <a:pathLst>
                  <a:path w="10810" h="19949" extrusionOk="0">
                    <a:moveTo>
                      <a:pt x="2520" y="14570"/>
                    </a:moveTo>
                    <a:cubicBezTo>
                      <a:pt x="2141" y="19766"/>
                      <a:pt x="8265" y="19948"/>
                      <a:pt x="10066" y="16619"/>
                    </a:cubicBezTo>
                    <a:cubicBezTo>
                      <a:pt x="10810" y="15249"/>
                      <a:pt x="9701" y="13160"/>
                      <a:pt x="8891" y="10784"/>
                    </a:cubicBezTo>
                    <a:cubicBezTo>
                      <a:pt x="8277" y="8995"/>
                      <a:pt x="6541" y="3081"/>
                      <a:pt x="5758" y="1762"/>
                    </a:cubicBezTo>
                    <a:cubicBezTo>
                      <a:pt x="4714" y="0"/>
                      <a:pt x="0" y="1567"/>
                      <a:pt x="40" y="3642"/>
                    </a:cubicBezTo>
                    <a:cubicBezTo>
                      <a:pt x="79" y="5901"/>
                      <a:pt x="2768" y="11110"/>
                      <a:pt x="2520" y="14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9"/>
              <p:cNvSpPr/>
              <p:nvPr/>
            </p:nvSpPr>
            <p:spPr>
              <a:xfrm>
                <a:off x="9323550" y="4281258"/>
                <a:ext cx="482436" cy="385142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6880" extrusionOk="0">
                    <a:moveTo>
                      <a:pt x="3721" y="888"/>
                    </a:moveTo>
                    <a:cubicBezTo>
                      <a:pt x="5915" y="1"/>
                      <a:pt x="7965" y="444"/>
                      <a:pt x="8291" y="1854"/>
                    </a:cubicBezTo>
                    <a:cubicBezTo>
                      <a:pt x="8618" y="3264"/>
                      <a:pt x="7103" y="5118"/>
                      <a:pt x="4896" y="6006"/>
                    </a:cubicBezTo>
                    <a:cubicBezTo>
                      <a:pt x="2703" y="6880"/>
                      <a:pt x="654" y="6450"/>
                      <a:pt x="327" y="5040"/>
                    </a:cubicBezTo>
                    <a:cubicBezTo>
                      <a:pt x="0" y="3616"/>
                      <a:pt x="1516" y="1762"/>
                      <a:pt x="3721" y="88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9"/>
              <p:cNvSpPr/>
              <p:nvPr/>
            </p:nvSpPr>
            <p:spPr>
              <a:xfrm>
                <a:off x="9383505" y="4329513"/>
                <a:ext cx="362582" cy="288689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5157" extrusionOk="0">
                    <a:moveTo>
                      <a:pt x="2795" y="653"/>
                    </a:moveTo>
                    <a:cubicBezTo>
                      <a:pt x="4452" y="0"/>
                      <a:pt x="5993" y="326"/>
                      <a:pt x="6228" y="1384"/>
                    </a:cubicBezTo>
                    <a:cubicBezTo>
                      <a:pt x="6476" y="2441"/>
                      <a:pt x="5340" y="3838"/>
                      <a:pt x="3682" y="4504"/>
                    </a:cubicBezTo>
                    <a:cubicBezTo>
                      <a:pt x="2024" y="5156"/>
                      <a:pt x="483" y="4843"/>
                      <a:pt x="248" y="3773"/>
                    </a:cubicBezTo>
                    <a:cubicBezTo>
                      <a:pt x="1" y="2716"/>
                      <a:pt x="1136" y="1318"/>
                      <a:pt x="2795" y="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" name="Google Shape;219;p9"/>
            <p:cNvGrpSpPr/>
            <p:nvPr/>
          </p:nvGrpSpPr>
          <p:grpSpPr>
            <a:xfrm>
              <a:off x="8632828" y="4628399"/>
              <a:ext cx="264736" cy="565591"/>
              <a:chOff x="10017877" y="4237425"/>
              <a:chExt cx="497718" cy="1063340"/>
            </a:xfrm>
          </p:grpSpPr>
          <p:sp>
            <p:nvSpPr>
              <p:cNvPr id="220" name="Google Shape;220;p9"/>
              <p:cNvSpPr/>
              <p:nvPr/>
            </p:nvSpPr>
            <p:spPr>
              <a:xfrm>
                <a:off x="10017877" y="4254219"/>
                <a:ext cx="497718" cy="1046546"/>
              </a:xfrm>
              <a:custGeom>
                <a:avLst/>
                <a:gdLst/>
                <a:ahLst/>
                <a:cxnLst/>
                <a:rect l="l" t="t" r="r" b="b"/>
                <a:pathLst>
                  <a:path w="8891" h="18695" extrusionOk="0">
                    <a:moveTo>
                      <a:pt x="1658" y="12428"/>
                    </a:moveTo>
                    <a:cubicBezTo>
                      <a:pt x="1" y="16971"/>
                      <a:pt x="5405" y="18695"/>
                      <a:pt x="7872" y="16188"/>
                    </a:cubicBezTo>
                    <a:cubicBezTo>
                      <a:pt x="8890" y="15157"/>
                      <a:pt x="8434" y="13016"/>
                      <a:pt x="8316" y="10693"/>
                    </a:cubicBezTo>
                    <a:cubicBezTo>
                      <a:pt x="8225" y="8930"/>
                      <a:pt x="8199" y="3225"/>
                      <a:pt x="7833" y="1841"/>
                    </a:cubicBezTo>
                    <a:cubicBezTo>
                      <a:pt x="7350" y="0"/>
                      <a:pt x="2755" y="196"/>
                      <a:pt x="2259" y="2050"/>
                    </a:cubicBezTo>
                    <a:cubicBezTo>
                      <a:pt x="1710" y="4073"/>
                      <a:pt x="2768" y="9413"/>
                      <a:pt x="1658" y="1242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9"/>
              <p:cNvSpPr/>
              <p:nvPr/>
            </p:nvSpPr>
            <p:spPr>
              <a:xfrm>
                <a:off x="10074865" y="4237425"/>
                <a:ext cx="433397" cy="30475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5444" extrusionOk="0">
                    <a:moveTo>
                      <a:pt x="3865" y="326"/>
                    </a:moveTo>
                    <a:cubicBezTo>
                      <a:pt x="6006" y="0"/>
                      <a:pt x="7742" y="810"/>
                      <a:pt x="7742" y="2128"/>
                    </a:cubicBezTo>
                    <a:cubicBezTo>
                      <a:pt x="7742" y="3447"/>
                      <a:pt x="6006" y="4791"/>
                      <a:pt x="3865" y="5118"/>
                    </a:cubicBezTo>
                    <a:cubicBezTo>
                      <a:pt x="1724" y="5444"/>
                      <a:pt x="1" y="4648"/>
                      <a:pt x="1" y="3316"/>
                    </a:cubicBezTo>
                    <a:cubicBezTo>
                      <a:pt x="1" y="1997"/>
                      <a:pt x="1724" y="653"/>
                      <a:pt x="3865" y="3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9"/>
              <p:cNvSpPr/>
              <p:nvPr/>
            </p:nvSpPr>
            <p:spPr>
              <a:xfrm>
                <a:off x="10128215" y="4275436"/>
                <a:ext cx="325972" cy="229518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4100" extrusionOk="0">
                    <a:moveTo>
                      <a:pt x="2912" y="248"/>
                    </a:moveTo>
                    <a:cubicBezTo>
                      <a:pt x="4517" y="0"/>
                      <a:pt x="5823" y="601"/>
                      <a:pt x="5823" y="1593"/>
                    </a:cubicBezTo>
                    <a:cubicBezTo>
                      <a:pt x="5823" y="2598"/>
                      <a:pt x="4517" y="3603"/>
                      <a:pt x="2912" y="3851"/>
                    </a:cubicBezTo>
                    <a:cubicBezTo>
                      <a:pt x="1306" y="4099"/>
                      <a:pt x="0" y="3485"/>
                      <a:pt x="0" y="2493"/>
                    </a:cubicBezTo>
                    <a:cubicBezTo>
                      <a:pt x="0" y="1501"/>
                      <a:pt x="1306" y="496"/>
                      <a:pt x="2912" y="2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9"/>
            <p:cNvGrpSpPr/>
            <p:nvPr/>
          </p:nvGrpSpPr>
          <p:grpSpPr>
            <a:xfrm flipH="1">
              <a:off x="8805278" y="4604092"/>
              <a:ext cx="374371" cy="614215"/>
              <a:chOff x="9323550" y="4281258"/>
              <a:chExt cx="703838" cy="1154756"/>
            </a:xfrm>
          </p:grpSpPr>
          <p:sp>
            <p:nvSpPr>
              <p:cNvPr id="224" name="Google Shape;224;p9"/>
              <p:cNvSpPr/>
              <p:nvPr/>
            </p:nvSpPr>
            <p:spPr>
              <a:xfrm>
                <a:off x="9422244" y="4319269"/>
                <a:ext cx="605144" cy="1116745"/>
              </a:xfrm>
              <a:custGeom>
                <a:avLst/>
                <a:gdLst/>
                <a:ahLst/>
                <a:cxnLst/>
                <a:rect l="l" t="t" r="r" b="b"/>
                <a:pathLst>
                  <a:path w="10810" h="19949" extrusionOk="0">
                    <a:moveTo>
                      <a:pt x="2520" y="14570"/>
                    </a:moveTo>
                    <a:cubicBezTo>
                      <a:pt x="2141" y="19766"/>
                      <a:pt x="8265" y="19948"/>
                      <a:pt x="10066" y="16619"/>
                    </a:cubicBezTo>
                    <a:cubicBezTo>
                      <a:pt x="10810" y="15249"/>
                      <a:pt x="9701" y="13160"/>
                      <a:pt x="8891" y="10784"/>
                    </a:cubicBezTo>
                    <a:cubicBezTo>
                      <a:pt x="8277" y="8995"/>
                      <a:pt x="6541" y="3081"/>
                      <a:pt x="5758" y="1762"/>
                    </a:cubicBezTo>
                    <a:cubicBezTo>
                      <a:pt x="4714" y="0"/>
                      <a:pt x="0" y="1567"/>
                      <a:pt x="40" y="3642"/>
                    </a:cubicBezTo>
                    <a:cubicBezTo>
                      <a:pt x="79" y="5901"/>
                      <a:pt x="2768" y="11110"/>
                      <a:pt x="2520" y="145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9"/>
              <p:cNvSpPr/>
              <p:nvPr/>
            </p:nvSpPr>
            <p:spPr>
              <a:xfrm>
                <a:off x="9323550" y="4281258"/>
                <a:ext cx="482436" cy="385142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6880" extrusionOk="0">
                    <a:moveTo>
                      <a:pt x="3721" y="888"/>
                    </a:moveTo>
                    <a:cubicBezTo>
                      <a:pt x="5915" y="1"/>
                      <a:pt x="7965" y="444"/>
                      <a:pt x="8291" y="1854"/>
                    </a:cubicBezTo>
                    <a:cubicBezTo>
                      <a:pt x="8618" y="3264"/>
                      <a:pt x="7103" y="5118"/>
                      <a:pt x="4896" y="6006"/>
                    </a:cubicBezTo>
                    <a:cubicBezTo>
                      <a:pt x="2703" y="6880"/>
                      <a:pt x="654" y="6450"/>
                      <a:pt x="327" y="5040"/>
                    </a:cubicBezTo>
                    <a:cubicBezTo>
                      <a:pt x="0" y="3616"/>
                      <a:pt x="1516" y="1762"/>
                      <a:pt x="3721" y="88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9383505" y="4329513"/>
                <a:ext cx="362582" cy="288689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5157" extrusionOk="0">
                    <a:moveTo>
                      <a:pt x="2795" y="653"/>
                    </a:moveTo>
                    <a:cubicBezTo>
                      <a:pt x="4452" y="0"/>
                      <a:pt x="5993" y="326"/>
                      <a:pt x="6228" y="1384"/>
                    </a:cubicBezTo>
                    <a:cubicBezTo>
                      <a:pt x="6476" y="2441"/>
                      <a:pt x="5340" y="3838"/>
                      <a:pt x="3682" y="4504"/>
                    </a:cubicBezTo>
                    <a:cubicBezTo>
                      <a:pt x="2024" y="5156"/>
                      <a:pt x="483" y="4843"/>
                      <a:pt x="248" y="3773"/>
                    </a:cubicBezTo>
                    <a:cubicBezTo>
                      <a:pt x="1" y="2716"/>
                      <a:pt x="1136" y="1318"/>
                      <a:pt x="2795" y="6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016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/>
          <p:nvPr/>
        </p:nvSpPr>
        <p:spPr>
          <a:xfrm>
            <a:off x="7016854" y="2462029"/>
            <a:ext cx="5175305" cy="2889628"/>
          </a:xfrm>
          <a:custGeom>
            <a:avLst/>
            <a:gdLst/>
            <a:ahLst/>
            <a:cxnLst/>
            <a:rect l="l" t="t" r="r" b="b"/>
            <a:pathLst>
              <a:path w="121107" h="67620" extrusionOk="0">
                <a:moveTo>
                  <a:pt x="121107" y="1"/>
                </a:moveTo>
                <a:cubicBezTo>
                  <a:pt x="115134" y="1960"/>
                  <a:pt x="110112" y="6011"/>
                  <a:pt x="106917" y="11280"/>
                </a:cubicBezTo>
                <a:cubicBezTo>
                  <a:pt x="106698" y="11654"/>
                  <a:pt x="106303" y="11862"/>
                  <a:pt x="105894" y="11862"/>
                </a:cubicBezTo>
                <a:cubicBezTo>
                  <a:pt x="105700" y="11862"/>
                  <a:pt x="105503" y="11815"/>
                  <a:pt x="105319" y="11717"/>
                </a:cubicBezTo>
                <a:cubicBezTo>
                  <a:pt x="101325" y="9625"/>
                  <a:pt x="96779" y="8446"/>
                  <a:pt x="91948" y="8446"/>
                </a:cubicBezTo>
                <a:cubicBezTo>
                  <a:pt x="77853" y="8446"/>
                  <a:pt x="66098" y="18546"/>
                  <a:pt x="63569" y="31917"/>
                </a:cubicBezTo>
                <a:cubicBezTo>
                  <a:pt x="63454" y="32450"/>
                  <a:pt x="62998" y="32868"/>
                  <a:pt x="62427" y="32888"/>
                </a:cubicBezTo>
                <a:cubicBezTo>
                  <a:pt x="49398" y="33287"/>
                  <a:pt x="38176" y="40876"/>
                  <a:pt x="32565" y="51813"/>
                </a:cubicBezTo>
                <a:cubicBezTo>
                  <a:pt x="32366" y="52226"/>
                  <a:pt x="31947" y="52466"/>
                  <a:pt x="31503" y="52466"/>
                </a:cubicBezTo>
                <a:cubicBezTo>
                  <a:pt x="31395" y="52466"/>
                  <a:pt x="31285" y="52452"/>
                  <a:pt x="31176" y="52422"/>
                </a:cubicBezTo>
                <a:cubicBezTo>
                  <a:pt x="28932" y="51775"/>
                  <a:pt x="26535" y="51433"/>
                  <a:pt x="24081" y="51433"/>
                </a:cubicBezTo>
                <a:cubicBezTo>
                  <a:pt x="13182" y="51433"/>
                  <a:pt x="3862" y="58128"/>
                  <a:pt x="1" y="67619"/>
                </a:cubicBezTo>
                <a:lnTo>
                  <a:pt x="121107" y="67619"/>
                </a:lnTo>
                <a:lnTo>
                  <a:pt x="1211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-206467" y="3330828"/>
            <a:ext cx="4151473" cy="1530851"/>
          </a:xfrm>
          <a:custGeom>
            <a:avLst/>
            <a:gdLst/>
            <a:ahLst/>
            <a:cxnLst/>
            <a:rect l="l" t="t" r="r" b="b"/>
            <a:pathLst>
              <a:path w="89011" h="30372" extrusionOk="0">
                <a:moveTo>
                  <a:pt x="0" y="0"/>
                </a:moveTo>
                <a:lnTo>
                  <a:pt x="0" y="25719"/>
                </a:lnTo>
                <a:cubicBezTo>
                  <a:pt x="0" y="29198"/>
                  <a:pt x="10697" y="30372"/>
                  <a:pt x="24530" y="30372"/>
                </a:cubicBezTo>
                <a:cubicBezTo>
                  <a:pt x="51020" y="30372"/>
                  <a:pt x="89011" y="26065"/>
                  <a:pt x="85395" y="25385"/>
                </a:cubicBezTo>
                <a:cubicBezTo>
                  <a:pt x="77556" y="23884"/>
                  <a:pt x="73786" y="22216"/>
                  <a:pt x="66081" y="21683"/>
                </a:cubicBezTo>
                <a:cubicBezTo>
                  <a:pt x="60177" y="21116"/>
                  <a:pt x="52671" y="19481"/>
                  <a:pt x="47334" y="17079"/>
                </a:cubicBezTo>
                <a:lnTo>
                  <a:pt x="29888" y="12309"/>
                </a:lnTo>
                <a:cubicBezTo>
                  <a:pt x="27487" y="12143"/>
                  <a:pt x="24718" y="6072"/>
                  <a:pt x="21616" y="4771"/>
                </a:cubicBezTo>
                <a:cubicBezTo>
                  <a:pt x="17379" y="3136"/>
                  <a:pt x="12409" y="1668"/>
                  <a:pt x="8006" y="934"/>
                </a:cubicBezTo>
                <a:cubicBezTo>
                  <a:pt x="6005" y="568"/>
                  <a:pt x="2002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9" name="Google Shape;199;p8"/>
          <p:cNvGrpSpPr/>
          <p:nvPr/>
        </p:nvGrpSpPr>
        <p:grpSpPr>
          <a:xfrm>
            <a:off x="-25799" y="4412715"/>
            <a:ext cx="12229932" cy="2448423"/>
            <a:chOff x="0" y="3309557"/>
            <a:chExt cx="9156882" cy="1836317"/>
          </a:xfrm>
        </p:grpSpPr>
        <p:grpSp>
          <p:nvGrpSpPr>
            <p:cNvPr id="200" name="Google Shape;200;p8"/>
            <p:cNvGrpSpPr/>
            <p:nvPr/>
          </p:nvGrpSpPr>
          <p:grpSpPr>
            <a:xfrm flipH="1">
              <a:off x="12907" y="3309557"/>
              <a:ext cx="9143975" cy="1836317"/>
              <a:chOff x="161550" y="3116300"/>
              <a:chExt cx="2815350" cy="1294275"/>
            </a:xfrm>
          </p:grpSpPr>
          <p:sp>
            <p:nvSpPr>
              <p:cNvPr id="201" name="Google Shape;201;p8"/>
              <p:cNvSpPr/>
              <p:nvPr/>
            </p:nvSpPr>
            <p:spPr>
              <a:xfrm>
                <a:off x="161550" y="3116300"/>
                <a:ext cx="2815350" cy="31275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2510" extrusionOk="0">
                    <a:moveTo>
                      <a:pt x="14844" y="10508"/>
                    </a:moveTo>
                    <a:cubicBezTo>
                      <a:pt x="20181" y="11542"/>
                      <a:pt x="28487" y="12509"/>
                      <a:pt x="37427" y="10274"/>
                    </a:cubicBezTo>
                    <a:cubicBezTo>
                      <a:pt x="46400" y="8039"/>
                      <a:pt x="54973" y="11175"/>
                      <a:pt x="64179" y="10841"/>
                    </a:cubicBezTo>
                    <a:cubicBezTo>
                      <a:pt x="73419" y="10508"/>
                      <a:pt x="78356" y="7639"/>
                      <a:pt x="83293" y="9474"/>
                    </a:cubicBezTo>
                    <a:cubicBezTo>
                      <a:pt x="88230" y="11308"/>
                      <a:pt x="87696" y="10508"/>
                      <a:pt x="94701" y="9607"/>
                    </a:cubicBezTo>
                    <a:cubicBezTo>
                      <a:pt x="101172" y="8773"/>
                      <a:pt x="100472" y="12142"/>
                      <a:pt x="111913" y="12142"/>
                    </a:cubicBezTo>
                    <a:cubicBezTo>
                      <a:pt x="112147" y="12142"/>
                      <a:pt x="112380" y="12109"/>
                      <a:pt x="112614" y="12075"/>
                    </a:cubicBezTo>
                    <a:lnTo>
                      <a:pt x="112614" y="6638"/>
                    </a:lnTo>
                    <a:cubicBezTo>
                      <a:pt x="109779" y="7739"/>
                      <a:pt x="104608" y="5404"/>
                      <a:pt x="100439" y="3369"/>
                    </a:cubicBezTo>
                    <a:cubicBezTo>
                      <a:pt x="95869" y="1168"/>
                      <a:pt x="90431" y="1968"/>
                      <a:pt x="90431" y="1968"/>
                    </a:cubicBezTo>
                    <a:cubicBezTo>
                      <a:pt x="85628" y="834"/>
                      <a:pt x="82492" y="1968"/>
                      <a:pt x="82492" y="1968"/>
                    </a:cubicBezTo>
                    <a:cubicBezTo>
                      <a:pt x="82492" y="1968"/>
                      <a:pt x="77956" y="2469"/>
                      <a:pt x="73686" y="3503"/>
                    </a:cubicBezTo>
                    <a:cubicBezTo>
                      <a:pt x="69383" y="4537"/>
                      <a:pt x="65247" y="4036"/>
                      <a:pt x="65247" y="4036"/>
                    </a:cubicBezTo>
                    <a:cubicBezTo>
                      <a:pt x="49135" y="0"/>
                      <a:pt x="44065" y="2969"/>
                      <a:pt x="41063" y="4036"/>
                    </a:cubicBezTo>
                    <a:cubicBezTo>
                      <a:pt x="38094" y="5070"/>
                      <a:pt x="33157" y="4937"/>
                      <a:pt x="31323" y="5070"/>
                    </a:cubicBezTo>
                    <a:cubicBezTo>
                      <a:pt x="29521" y="5204"/>
                      <a:pt x="23684" y="7572"/>
                      <a:pt x="23684" y="7572"/>
                    </a:cubicBezTo>
                    <a:cubicBezTo>
                      <a:pt x="12776" y="4870"/>
                      <a:pt x="15611" y="7539"/>
                      <a:pt x="13010" y="6872"/>
                    </a:cubicBezTo>
                    <a:cubicBezTo>
                      <a:pt x="10441" y="6238"/>
                      <a:pt x="7172" y="6371"/>
                      <a:pt x="4337" y="7906"/>
                    </a:cubicBezTo>
                    <a:cubicBezTo>
                      <a:pt x="2769" y="8773"/>
                      <a:pt x="1168" y="8706"/>
                      <a:pt x="0" y="8440"/>
                    </a:cubicBezTo>
                    <a:lnTo>
                      <a:pt x="0" y="10374"/>
                    </a:lnTo>
                    <a:cubicBezTo>
                      <a:pt x="3303" y="10141"/>
                      <a:pt x="10775" y="9707"/>
                      <a:pt x="14844" y="105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8"/>
              <p:cNvSpPr/>
              <p:nvPr/>
            </p:nvSpPr>
            <p:spPr>
              <a:xfrm>
                <a:off x="1791050" y="3419850"/>
                <a:ext cx="1185850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47434" h="9074" extrusionOk="0">
                    <a:moveTo>
                      <a:pt x="30822" y="2202"/>
                    </a:moveTo>
                    <a:cubicBezTo>
                      <a:pt x="25518" y="1768"/>
                      <a:pt x="19547" y="3436"/>
                      <a:pt x="13310" y="5004"/>
                    </a:cubicBezTo>
                    <a:cubicBezTo>
                      <a:pt x="9240" y="6004"/>
                      <a:pt x="3503" y="6438"/>
                      <a:pt x="0" y="6572"/>
                    </a:cubicBezTo>
                    <a:cubicBezTo>
                      <a:pt x="1134" y="7272"/>
                      <a:pt x="2368" y="7806"/>
                      <a:pt x="4070" y="7772"/>
                    </a:cubicBezTo>
                    <a:cubicBezTo>
                      <a:pt x="9540" y="7606"/>
                      <a:pt x="15511" y="4103"/>
                      <a:pt x="23684" y="6572"/>
                    </a:cubicBezTo>
                    <a:cubicBezTo>
                      <a:pt x="31656" y="8973"/>
                      <a:pt x="38594" y="9073"/>
                      <a:pt x="47434" y="7839"/>
                    </a:cubicBezTo>
                    <a:lnTo>
                      <a:pt x="47434" y="0"/>
                    </a:lnTo>
                    <a:cubicBezTo>
                      <a:pt x="47200" y="0"/>
                      <a:pt x="46967" y="0"/>
                      <a:pt x="46733" y="0"/>
                    </a:cubicBezTo>
                    <a:cubicBezTo>
                      <a:pt x="42464" y="467"/>
                      <a:pt x="35392" y="2602"/>
                      <a:pt x="30822" y="2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8"/>
              <p:cNvSpPr/>
              <p:nvPr/>
            </p:nvSpPr>
            <p:spPr>
              <a:xfrm>
                <a:off x="161550" y="3307250"/>
                <a:ext cx="279785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11914" h="11076" extrusionOk="0">
                    <a:moveTo>
                      <a:pt x="22883" y="5338"/>
                    </a:moveTo>
                    <a:cubicBezTo>
                      <a:pt x="29388" y="4437"/>
                      <a:pt x="40963" y="3770"/>
                      <a:pt x="43665" y="5605"/>
                    </a:cubicBezTo>
                    <a:cubicBezTo>
                      <a:pt x="45399" y="6772"/>
                      <a:pt x="50536" y="7807"/>
                      <a:pt x="54005" y="8440"/>
                    </a:cubicBezTo>
                    <a:cubicBezTo>
                      <a:pt x="54639" y="8340"/>
                      <a:pt x="55373" y="8207"/>
                      <a:pt x="56140" y="8073"/>
                    </a:cubicBezTo>
                    <a:cubicBezTo>
                      <a:pt x="60944" y="7173"/>
                      <a:pt x="62778" y="9574"/>
                      <a:pt x="65213" y="11076"/>
                    </a:cubicBezTo>
                    <a:cubicBezTo>
                      <a:pt x="68683" y="10942"/>
                      <a:pt x="74420" y="10508"/>
                      <a:pt x="78490" y="9508"/>
                    </a:cubicBezTo>
                    <a:cubicBezTo>
                      <a:pt x="84727" y="7940"/>
                      <a:pt x="90698" y="6272"/>
                      <a:pt x="96002" y="6706"/>
                    </a:cubicBezTo>
                    <a:cubicBezTo>
                      <a:pt x="100572" y="7106"/>
                      <a:pt x="107644" y="4971"/>
                      <a:pt x="111913" y="4504"/>
                    </a:cubicBezTo>
                    <a:cubicBezTo>
                      <a:pt x="100472" y="4504"/>
                      <a:pt x="101172" y="1135"/>
                      <a:pt x="94701" y="1969"/>
                    </a:cubicBezTo>
                    <a:cubicBezTo>
                      <a:pt x="87696" y="2870"/>
                      <a:pt x="88230" y="3670"/>
                      <a:pt x="83293" y="1836"/>
                    </a:cubicBezTo>
                    <a:cubicBezTo>
                      <a:pt x="78356" y="1"/>
                      <a:pt x="73419" y="2870"/>
                      <a:pt x="64179" y="3203"/>
                    </a:cubicBezTo>
                    <a:cubicBezTo>
                      <a:pt x="54973" y="3537"/>
                      <a:pt x="46400" y="401"/>
                      <a:pt x="37427" y="2636"/>
                    </a:cubicBezTo>
                    <a:cubicBezTo>
                      <a:pt x="28487" y="4871"/>
                      <a:pt x="20181" y="3904"/>
                      <a:pt x="14844" y="2870"/>
                    </a:cubicBezTo>
                    <a:cubicBezTo>
                      <a:pt x="10775" y="2069"/>
                      <a:pt x="3303" y="2503"/>
                      <a:pt x="0" y="2736"/>
                    </a:cubicBezTo>
                    <a:lnTo>
                      <a:pt x="0" y="5271"/>
                    </a:lnTo>
                    <a:cubicBezTo>
                      <a:pt x="2135" y="5071"/>
                      <a:pt x="7005" y="4671"/>
                      <a:pt x="9007" y="4571"/>
                    </a:cubicBezTo>
                    <a:cubicBezTo>
                      <a:pt x="11609" y="4437"/>
                      <a:pt x="16412" y="6239"/>
                      <a:pt x="22883" y="5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161550" y="3594125"/>
                <a:ext cx="2815350" cy="75640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30256" extrusionOk="0">
                    <a:moveTo>
                      <a:pt x="82759" y="7773"/>
                    </a:moveTo>
                    <a:cubicBezTo>
                      <a:pt x="78223" y="7373"/>
                      <a:pt x="78356" y="9207"/>
                      <a:pt x="73019" y="6872"/>
                    </a:cubicBezTo>
                    <a:cubicBezTo>
                      <a:pt x="67715" y="4504"/>
                      <a:pt x="60944" y="10241"/>
                      <a:pt x="56140" y="7773"/>
                    </a:cubicBezTo>
                    <a:cubicBezTo>
                      <a:pt x="51370" y="5305"/>
                      <a:pt x="50937" y="6339"/>
                      <a:pt x="49002" y="6205"/>
                    </a:cubicBezTo>
                    <a:cubicBezTo>
                      <a:pt x="47067" y="6072"/>
                      <a:pt x="45633" y="6339"/>
                      <a:pt x="42230" y="6872"/>
                    </a:cubicBezTo>
                    <a:cubicBezTo>
                      <a:pt x="38861" y="7373"/>
                      <a:pt x="37427" y="6472"/>
                      <a:pt x="34725" y="5305"/>
                    </a:cubicBezTo>
                    <a:cubicBezTo>
                      <a:pt x="31990" y="4137"/>
                      <a:pt x="27820" y="6205"/>
                      <a:pt x="22750" y="3103"/>
                    </a:cubicBezTo>
                    <a:cubicBezTo>
                      <a:pt x="17713" y="1"/>
                      <a:pt x="15178" y="234"/>
                      <a:pt x="7939" y="2403"/>
                    </a:cubicBezTo>
                    <a:cubicBezTo>
                      <a:pt x="3503" y="3737"/>
                      <a:pt x="1168" y="3870"/>
                      <a:pt x="0" y="3804"/>
                    </a:cubicBezTo>
                    <a:lnTo>
                      <a:pt x="0" y="30189"/>
                    </a:lnTo>
                    <a:cubicBezTo>
                      <a:pt x="2235" y="30256"/>
                      <a:pt x="7906" y="30056"/>
                      <a:pt x="14611" y="26587"/>
                    </a:cubicBezTo>
                    <a:cubicBezTo>
                      <a:pt x="23250" y="22050"/>
                      <a:pt x="43298" y="25186"/>
                      <a:pt x="47401" y="23818"/>
                    </a:cubicBezTo>
                    <a:cubicBezTo>
                      <a:pt x="51537" y="22450"/>
                      <a:pt x="66281" y="19682"/>
                      <a:pt x="81192" y="21450"/>
                    </a:cubicBezTo>
                    <a:cubicBezTo>
                      <a:pt x="95669" y="23184"/>
                      <a:pt x="104875" y="17380"/>
                      <a:pt x="112614" y="17880"/>
                    </a:cubicBezTo>
                    <a:lnTo>
                      <a:pt x="112614" y="6839"/>
                    </a:lnTo>
                    <a:cubicBezTo>
                      <a:pt x="110479" y="7206"/>
                      <a:pt x="104041" y="8307"/>
                      <a:pt x="99004" y="9574"/>
                    </a:cubicBezTo>
                    <a:cubicBezTo>
                      <a:pt x="92900" y="11142"/>
                      <a:pt x="87296" y="8140"/>
                      <a:pt x="82759" y="777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8"/>
              <p:cNvSpPr/>
              <p:nvPr/>
            </p:nvSpPr>
            <p:spPr>
              <a:xfrm>
                <a:off x="161550" y="3401500"/>
                <a:ext cx="13501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54006" h="7940" extrusionOk="0">
                    <a:moveTo>
                      <a:pt x="11975" y="7406"/>
                    </a:moveTo>
                    <a:cubicBezTo>
                      <a:pt x="15478" y="7939"/>
                      <a:pt x="14978" y="4303"/>
                      <a:pt x="19514" y="4704"/>
                    </a:cubicBezTo>
                    <a:cubicBezTo>
                      <a:pt x="24051" y="5071"/>
                      <a:pt x="26019" y="5404"/>
                      <a:pt x="29655" y="4670"/>
                    </a:cubicBezTo>
                    <a:cubicBezTo>
                      <a:pt x="33291" y="3903"/>
                      <a:pt x="35626" y="5271"/>
                      <a:pt x="37560" y="4670"/>
                    </a:cubicBezTo>
                    <a:cubicBezTo>
                      <a:pt x="39528" y="4037"/>
                      <a:pt x="44065" y="2736"/>
                      <a:pt x="46400" y="3670"/>
                    </a:cubicBezTo>
                    <a:cubicBezTo>
                      <a:pt x="48468" y="4470"/>
                      <a:pt x="49035" y="5371"/>
                      <a:pt x="54005" y="4670"/>
                    </a:cubicBezTo>
                    <a:cubicBezTo>
                      <a:pt x="50536" y="4037"/>
                      <a:pt x="45399" y="3002"/>
                      <a:pt x="43665" y="1835"/>
                    </a:cubicBezTo>
                    <a:cubicBezTo>
                      <a:pt x="40963" y="0"/>
                      <a:pt x="29388" y="667"/>
                      <a:pt x="22883" y="1568"/>
                    </a:cubicBezTo>
                    <a:cubicBezTo>
                      <a:pt x="16412" y="2469"/>
                      <a:pt x="11609" y="667"/>
                      <a:pt x="9007" y="801"/>
                    </a:cubicBezTo>
                    <a:cubicBezTo>
                      <a:pt x="7005" y="901"/>
                      <a:pt x="2135" y="1301"/>
                      <a:pt x="0" y="1501"/>
                    </a:cubicBezTo>
                    <a:lnTo>
                      <a:pt x="0" y="6472"/>
                    </a:lnTo>
                    <a:cubicBezTo>
                      <a:pt x="1101" y="6438"/>
                      <a:pt x="2902" y="6271"/>
                      <a:pt x="4070" y="5871"/>
                    </a:cubicBezTo>
                    <a:cubicBezTo>
                      <a:pt x="5871" y="5204"/>
                      <a:pt x="8473" y="6905"/>
                      <a:pt x="11975" y="74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8"/>
              <p:cNvSpPr/>
              <p:nvPr/>
            </p:nvSpPr>
            <p:spPr>
              <a:xfrm>
                <a:off x="161550" y="4028600"/>
                <a:ext cx="2815350" cy="38197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5279" extrusionOk="0">
                    <a:moveTo>
                      <a:pt x="81192" y="4071"/>
                    </a:moveTo>
                    <a:cubicBezTo>
                      <a:pt x="66281" y="2303"/>
                      <a:pt x="51537" y="5071"/>
                      <a:pt x="47401" y="6439"/>
                    </a:cubicBezTo>
                    <a:cubicBezTo>
                      <a:pt x="43298" y="7807"/>
                      <a:pt x="23250" y="4671"/>
                      <a:pt x="14611" y="9208"/>
                    </a:cubicBezTo>
                    <a:cubicBezTo>
                      <a:pt x="7906" y="12677"/>
                      <a:pt x="2235" y="12877"/>
                      <a:pt x="0" y="12810"/>
                    </a:cubicBezTo>
                    <a:lnTo>
                      <a:pt x="0" y="13744"/>
                    </a:lnTo>
                    <a:cubicBezTo>
                      <a:pt x="0" y="14611"/>
                      <a:pt x="701" y="15279"/>
                      <a:pt x="1535" y="15279"/>
                    </a:cubicBezTo>
                    <a:lnTo>
                      <a:pt x="111080" y="15279"/>
                    </a:lnTo>
                    <a:cubicBezTo>
                      <a:pt x="111913" y="15279"/>
                      <a:pt x="112614" y="14611"/>
                      <a:pt x="112614" y="13744"/>
                    </a:cubicBezTo>
                    <a:lnTo>
                      <a:pt x="112614" y="501"/>
                    </a:lnTo>
                    <a:cubicBezTo>
                      <a:pt x="104875" y="1"/>
                      <a:pt x="95669" y="5805"/>
                      <a:pt x="81192" y="40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161550" y="3469875"/>
                <a:ext cx="2815350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6113" extrusionOk="0">
                    <a:moveTo>
                      <a:pt x="54005" y="1935"/>
                    </a:moveTo>
                    <a:cubicBezTo>
                      <a:pt x="49035" y="2636"/>
                      <a:pt x="48468" y="1735"/>
                      <a:pt x="46400" y="935"/>
                    </a:cubicBezTo>
                    <a:cubicBezTo>
                      <a:pt x="44065" y="1"/>
                      <a:pt x="39528" y="1302"/>
                      <a:pt x="37560" y="1935"/>
                    </a:cubicBezTo>
                    <a:cubicBezTo>
                      <a:pt x="35626" y="2536"/>
                      <a:pt x="33291" y="1168"/>
                      <a:pt x="29655" y="1935"/>
                    </a:cubicBezTo>
                    <a:cubicBezTo>
                      <a:pt x="26019" y="2669"/>
                      <a:pt x="24051" y="2336"/>
                      <a:pt x="19514" y="1969"/>
                    </a:cubicBezTo>
                    <a:cubicBezTo>
                      <a:pt x="14978" y="1568"/>
                      <a:pt x="15478" y="5204"/>
                      <a:pt x="11975" y="4671"/>
                    </a:cubicBezTo>
                    <a:cubicBezTo>
                      <a:pt x="8473" y="4170"/>
                      <a:pt x="5871" y="2469"/>
                      <a:pt x="4070" y="3136"/>
                    </a:cubicBezTo>
                    <a:cubicBezTo>
                      <a:pt x="2902" y="3536"/>
                      <a:pt x="1101" y="3703"/>
                      <a:pt x="0" y="3737"/>
                    </a:cubicBezTo>
                    <a:lnTo>
                      <a:pt x="0" y="8774"/>
                    </a:lnTo>
                    <a:cubicBezTo>
                      <a:pt x="1168" y="8840"/>
                      <a:pt x="3503" y="8707"/>
                      <a:pt x="7939" y="7373"/>
                    </a:cubicBezTo>
                    <a:cubicBezTo>
                      <a:pt x="15178" y="5204"/>
                      <a:pt x="17713" y="4971"/>
                      <a:pt x="22750" y="8073"/>
                    </a:cubicBezTo>
                    <a:cubicBezTo>
                      <a:pt x="27820" y="11175"/>
                      <a:pt x="31990" y="9107"/>
                      <a:pt x="34725" y="10275"/>
                    </a:cubicBezTo>
                    <a:cubicBezTo>
                      <a:pt x="37427" y="11442"/>
                      <a:pt x="38861" y="12343"/>
                      <a:pt x="42230" y="11842"/>
                    </a:cubicBezTo>
                    <a:cubicBezTo>
                      <a:pt x="45633" y="11309"/>
                      <a:pt x="47067" y="11042"/>
                      <a:pt x="49002" y="11175"/>
                    </a:cubicBezTo>
                    <a:cubicBezTo>
                      <a:pt x="50937" y="11309"/>
                      <a:pt x="51370" y="10275"/>
                      <a:pt x="56140" y="12743"/>
                    </a:cubicBezTo>
                    <a:cubicBezTo>
                      <a:pt x="60944" y="15211"/>
                      <a:pt x="67715" y="9474"/>
                      <a:pt x="73019" y="11842"/>
                    </a:cubicBezTo>
                    <a:cubicBezTo>
                      <a:pt x="78356" y="14177"/>
                      <a:pt x="78223" y="12343"/>
                      <a:pt x="82759" y="12743"/>
                    </a:cubicBezTo>
                    <a:cubicBezTo>
                      <a:pt x="87296" y="13110"/>
                      <a:pt x="92900" y="16112"/>
                      <a:pt x="99004" y="14544"/>
                    </a:cubicBezTo>
                    <a:cubicBezTo>
                      <a:pt x="104041" y="13277"/>
                      <a:pt x="110479" y="12176"/>
                      <a:pt x="112614" y="11809"/>
                    </a:cubicBezTo>
                    <a:lnTo>
                      <a:pt x="112614" y="5838"/>
                    </a:lnTo>
                    <a:cubicBezTo>
                      <a:pt x="103774" y="7072"/>
                      <a:pt x="96836" y="6972"/>
                      <a:pt x="88864" y="4571"/>
                    </a:cubicBezTo>
                    <a:cubicBezTo>
                      <a:pt x="80691" y="2102"/>
                      <a:pt x="74720" y="5605"/>
                      <a:pt x="69250" y="5771"/>
                    </a:cubicBezTo>
                    <a:cubicBezTo>
                      <a:pt x="67548" y="5805"/>
                      <a:pt x="66314" y="5271"/>
                      <a:pt x="65180" y="457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1511675" y="3486550"/>
                <a:ext cx="2794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3904" extrusionOk="0">
                    <a:moveTo>
                      <a:pt x="11175" y="3904"/>
                    </a:moveTo>
                    <a:cubicBezTo>
                      <a:pt x="8773" y="2402"/>
                      <a:pt x="6939" y="1"/>
                      <a:pt x="2135" y="901"/>
                    </a:cubicBezTo>
                    <a:cubicBezTo>
                      <a:pt x="1335" y="1035"/>
                      <a:pt x="634" y="1168"/>
                      <a:pt x="0" y="12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" name="Google Shape;209;p8"/>
            <p:cNvSpPr/>
            <p:nvPr/>
          </p:nvSpPr>
          <p:spPr>
            <a:xfrm flipH="1">
              <a:off x="0" y="3824332"/>
              <a:ext cx="9143975" cy="571528"/>
            </a:xfrm>
            <a:custGeom>
              <a:avLst/>
              <a:gdLst/>
              <a:ahLst/>
              <a:cxnLst/>
              <a:rect l="l" t="t" r="r" b="b"/>
              <a:pathLst>
                <a:path w="112614" h="16113" extrusionOk="0">
                  <a:moveTo>
                    <a:pt x="54005" y="1935"/>
                  </a:moveTo>
                  <a:cubicBezTo>
                    <a:pt x="49035" y="2636"/>
                    <a:pt x="48468" y="1735"/>
                    <a:pt x="46400" y="935"/>
                  </a:cubicBezTo>
                  <a:cubicBezTo>
                    <a:pt x="44065" y="1"/>
                    <a:pt x="39528" y="1302"/>
                    <a:pt x="37560" y="1935"/>
                  </a:cubicBezTo>
                  <a:cubicBezTo>
                    <a:pt x="35626" y="2536"/>
                    <a:pt x="33291" y="1168"/>
                    <a:pt x="29655" y="1935"/>
                  </a:cubicBezTo>
                  <a:cubicBezTo>
                    <a:pt x="26019" y="2669"/>
                    <a:pt x="24051" y="2336"/>
                    <a:pt x="19514" y="1969"/>
                  </a:cubicBezTo>
                  <a:cubicBezTo>
                    <a:pt x="14978" y="1568"/>
                    <a:pt x="15478" y="5204"/>
                    <a:pt x="11975" y="4671"/>
                  </a:cubicBezTo>
                  <a:cubicBezTo>
                    <a:pt x="8473" y="4170"/>
                    <a:pt x="5871" y="2469"/>
                    <a:pt x="4070" y="3136"/>
                  </a:cubicBezTo>
                  <a:cubicBezTo>
                    <a:pt x="2902" y="3536"/>
                    <a:pt x="1101" y="3703"/>
                    <a:pt x="0" y="3737"/>
                  </a:cubicBezTo>
                  <a:lnTo>
                    <a:pt x="0" y="8774"/>
                  </a:lnTo>
                  <a:cubicBezTo>
                    <a:pt x="1168" y="8840"/>
                    <a:pt x="3503" y="8707"/>
                    <a:pt x="7939" y="7373"/>
                  </a:cubicBezTo>
                  <a:cubicBezTo>
                    <a:pt x="15178" y="5204"/>
                    <a:pt x="17713" y="4971"/>
                    <a:pt x="22750" y="8073"/>
                  </a:cubicBezTo>
                  <a:cubicBezTo>
                    <a:pt x="27820" y="11175"/>
                    <a:pt x="31990" y="9107"/>
                    <a:pt x="34725" y="10275"/>
                  </a:cubicBezTo>
                  <a:cubicBezTo>
                    <a:pt x="37427" y="11442"/>
                    <a:pt x="38861" y="12343"/>
                    <a:pt x="42230" y="11842"/>
                  </a:cubicBezTo>
                  <a:cubicBezTo>
                    <a:pt x="45633" y="11309"/>
                    <a:pt x="47067" y="11042"/>
                    <a:pt x="49002" y="11175"/>
                  </a:cubicBezTo>
                  <a:cubicBezTo>
                    <a:pt x="50937" y="11309"/>
                    <a:pt x="51370" y="10275"/>
                    <a:pt x="56140" y="12743"/>
                  </a:cubicBezTo>
                  <a:cubicBezTo>
                    <a:pt x="60944" y="15211"/>
                    <a:pt x="67715" y="9474"/>
                    <a:pt x="73019" y="11842"/>
                  </a:cubicBezTo>
                  <a:cubicBezTo>
                    <a:pt x="78356" y="14177"/>
                    <a:pt x="78223" y="12343"/>
                    <a:pt x="82759" y="12743"/>
                  </a:cubicBezTo>
                  <a:cubicBezTo>
                    <a:pt x="87296" y="13110"/>
                    <a:pt x="92900" y="16112"/>
                    <a:pt x="99004" y="14544"/>
                  </a:cubicBezTo>
                  <a:cubicBezTo>
                    <a:pt x="104041" y="13277"/>
                    <a:pt x="110479" y="12176"/>
                    <a:pt x="112614" y="11809"/>
                  </a:cubicBezTo>
                  <a:lnTo>
                    <a:pt x="112614" y="5838"/>
                  </a:lnTo>
                  <a:cubicBezTo>
                    <a:pt x="103774" y="7072"/>
                    <a:pt x="96836" y="6972"/>
                    <a:pt x="88864" y="4571"/>
                  </a:cubicBezTo>
                  <a:cubicBezTo>
                    <a:pt x="80691" y="2102"/>
                    <a:pt x="74720" y="5605"/>
                    <a:pt x="69250" y="5771"/>
                  </a:cubicBezTo>
                  <a:cubicBezTo>
                    <a:pt x="67548" y="5805"/>
                    <a:pt x="66314" y="5271"/>
                    <a:pt x="65180" y="4571"/>
                  </a:cubicBezTo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 flipH="1">
              <a:off x="12907" y="4603928"/>
              <a:ext cx="9143975" cy="541946"/>
            </a:xfrm>
            <a:custGeom>
              <a:avLst/>
              <a:gdLst/>
              <a:ahLst/>
              <a:cxnLst/>
              <a:rect l="l" t="t" r="r" b="b"/>
              <a:pathLst>
                <a:path w="112614" h="15279" extrusionOk="0">
                  <a:moveTo>
                    <a:pt x="81192" y="4071"/>
                  </a:moveTo>
                  <a:cubicBezTo>
                    <a:pt x="66281" y="2303"/>
                    <a:pt x="51537" y="5071"/>
                    <a:pt x="47401" y="6439"/>
                  </a:cubicBezTo>
                  <a:cubicBezTo>
                    <a:pt x="43298" y="7807"/>
                    <a:pt x="23250" y="4671"/>
                    <a:pt x="14611" y="9208"/>
                  </a:cubicBezTo>
                  <a:cubicBezTo>
                    <a:pt x="7906" y="12677"/>
                    <a:pt x="2235" y="12877"/>
                    <a:pt x="0" y="12810"/>
                  </a:cubicBezTo>
                  <a:lnTo>
                    <a:pt x="0" y="13744"/>
                  </a:lnTo>
                  <a:cubicBezTo>
                    <a:pt x="0" y="14611"/>
                    <a:pt x="701" y="15279"/>
                    <a:pt x="1535" y="15279"/>
                  </a:cubicBezTo>
                  <a:lnTo>
                    <a:pt x="111080" y="15279"/>
                  </a:lnTo>
                  <a:cubicBezTo>
                    <a:pt x="111913" y="15279"/>
                    <a:pt x="112614" y="14611"/>
                    <a:pt x="112614" y="13744"/>
                  </a:cubicBezTo>
                  <a:lnTo>
                    <a:pt x="112614" y="501"/>
                  </a:lnTo>
                  <a:cubicBezTo>
                    <a:pt x="104875" y="1"/>
                    <a:pt x="95669" y="5805"/>
                    <a:pt x="81192" y="4071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" name="Google Shape;211;p8"/>
          <p:cNvGrpSpPr/>
          <p:nvPr/>
        </p:nvGrpSpPr>
        <p:grpSpPr>
          <a:xfrm flipH="1">
            <a:off x="7813077" y="5175444"/>
            <a:ext cx="4594991" cy="1788185"/>
            <a:chOff x="-46300" y="2681425"/>
            <a:chExt cx="2998558" cy="1148138"/>
          </a:xfrm>
        </p:grpSpPr>
        <p:sp>
          <p:nvSpPr>
            <p:cNvPr id="212" name="Google Shape;212;p8"/>
            <p:cNvSpPr/>
            <p:nvPr/>
          </p:nvSpPr>
          <p:spPr>
            <a:xfrm>
              <a:off x="-46300" y="2681425"/>
              <a:ext cx="2998558" cy="1148138"/>
            </a:xfrm>
            <a:custGeom>
              <a:avLst/>
              <a:gdLst/>
              <a:ahLst/>
              <a:cxnLst/>
              <a:rect l="l" t="t" r="r" b="b"/>
              <a:pathLst>
                <a:path w="89011" h="30372" extrusionOk="0">
                  <a:moveTo>
                    <a:pt x="0" y="0"/>
                  </a:moveTo>
                  <a:lnTo>
                    <a:pt x="0" y="25719"/>
                  </a:lnTo>
                  <a:cubicBezTo>
                    <a:pt x="0" y="29198"/>
                    <a:pt x="10697" y="30372"/>
                    <a:pt x="24530" y="30372"/>
                  </a:cubicBezTo>
                  <a:cubicBezTo>
                    <a:pt x="51020" y="30372"/>
                    <a:pt x="89011" y="26065"/>
                    <a:pt x="85395" y="25385"/>
                  </a:cubicBezTo>
                  <a:cubicBezTo>
                    <a:pt x="77556" y="23884"/>
                    <a:pt x="73786" y="22216"/>
                    <a:pt x="66081" y="21683"/>
                  </a:cubicBezTo>
                  <a:cubicBezTo>
                    <a:pt x="60177" y="21116"/>
                    <a:pt x="52671" y="19481"/>
                    <a:pt x="47334" y="17079"/>
                  </a:cubicBezTo>
                  <a:lnTo>
                    <a:pt x="29888" y="12309"/>
                  </a:lnTo>
                  <a:cubicBezTo>
                    <a:pt x="27487" y="12143"/>
                    <a:pt x="24718" y="6072"/>
                    <a:pt x="21616" y="4771"/>
                  </a:cubicBezTo>
                  <a:cubicBezTo>
                    <a:pt x="17379" y="3136"/>
                    <a:pt x="12409" y="1668"/>
                    <a:pt x="8006" y="934"/>
                  </a:cubicBezTo>
                  <a:cubicBezTo>
                    <a:pt x="6005" y="568"/>
                    <a:pt x="2002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1990" y="3588137"/>
              <a:ext cx="80614" cy="44737"/>
            </a:xfrm>
            <a:custGeom>
              <a:avLst/>
              <a:gdLst/>
              <a:ahLst/>
              <a:cxnLst/>
              <a:rect l="l" t="t" r="r" b="b"/>
              <a:pathLst>
                <a:path w="2393" h="1328" extrusionOk="0">
                  <a:moveTo>
                    <a:pt x="1103" y="1"/>
                  </a:moveTo>
                  <a:cubicBezTo>
                    <a:pt x="614" y="1"/>
                    <a:pt x="1" y="191"/>
                    <a:pt x="124" y="805"/>
                  </a:cubicBezTo>
                  <a:cubicBezTo>
                    <a:pt x="211" y="1190"/>
                    <a:pt x="694" y="1327"/>
                    <a:pt x="1171" y="1327"/>
                  </a:cubicBezTo>
                  <a:cubicBezTo>
                    <a:pt x="1603" y="1327"/>
                    <a:pt x="2032" y="1215"/>
                    <a:pt x="2159" y="1072"/>
                  </a:cubicBezTo>
                  <a:cubicBezTo>
                    <a:pt x="2392" y="805"/>
                    <a:pt x="1958" y="38"/>
                    <a:pt x="1225" y="5"/>
                  </a:cubicBezTo>
                  <a:cubicBezTo>
                    <a:pt x="1185" y="2"/>
                    <a:pt x="1144" y="1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1850800" y="1923900"/>
            <a:ext cx="8490400" cy="1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1410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"/>
          <p:cNvSpPr txBox="1">
            <a:spLocks noGrp="1"/>
          </p:cNvSpPr>
          <p:nvPr>
            <p:ph type="title"/>
          </p:nvPr>
        </p:nvSpPr>
        <p:spPr>
          <a:xfrm>
            <a:off x="950800" y="1626767"/>
            <a:ext cx="4667600" cy="2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6086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>
            <a:spLocks noGrp="1"/>
          </p:cNvSpPr>
          <p:nvPr>
            <p:ph type="title" hasCustomPrompt="1"/>
          </p:nvPr>
        </p:nvSpPr>
        <p:spPr>
          <a:xfrm>
            <a:off x="1122600" y="617584"/>
            <a:ext cx="9946800" cy="25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31" name="Google Shape;231;p11"/>
          <p:cNvSpPr txBox="1">
            <a:spLocks noGrp="1"/>
          </p:cNvSpPr>
          <p:nvPr>
            <p:ph type="subTitle" idx="1"/>
          </p:nvPr>
        </p:nvSpPr>
        <p:spPr>
          <a:xfrm>
            <a:off x="1712000" y="351521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2" name="Google Shape;232;p11"/>
          <p:cNvSpPr/>
          <p:nvPr/>
        </p:nvSpPr>
        <p:spPr>
          <a:xfrm>
            <a:off x="-31600" y="5587267"/>
            <a:ext cx="12255200" cy="12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11"/>
          <p:cNvSpPr/>
          <p:nvPr/>
        </p:nvSpPr>
        <p:spPr>
          <a:xfrm>
            <a:off x="1175467" y="6072867"/>
            <a:ext cx="1501500" cy="335967"/>
          </a:xfrm>
          <a:custGeom>
            <a:avLst/>
            <a:gdLst/>
            <a:ahLst/>
            <a:cxnLst/>
            <a:rect l="l" t="t" r="r" b="b"/>
            <a:pathLst>
              <a:path w="45045" h="10079" extrusionOk="0">
                <a:moveTo>
                  <a:pt x="19082" y="0"/>
                </a:moveTo>
                <a:lnTo>
                  <a:pt x="13663" y="1548"/>
                </a:lnTo>
                <a:lnTo>
                  <a:pt x="7723" y="3112"/>
                </a:lnTo>
                <a:lnTo>
                  <a:pt x="0" y="8178"/>
                </a:lnTo>
                <a:lnTo>
                  <a:pt x="0" y="10079"/>
                </a:lnTo>
                <a:lnTo>
                  <a:pt x="45045" y="10079"/>
                </a:lnTo>
                <a:lnTo>
                  <a:pt x="45045" y="8261"/>
                </a:lnTo>
                <a:lnTo>
                  <a:pt x="29934" y="4140"/>
                </a:lnTo>
                <a:lnTo>
                  <a:pt x="28370" y="2591"/>
                </a:lnTo>
                <a:lnTo>
                  <a:pt x="19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11"/>
          <p:cNvSpPr/>
          <p:nvPr/>
        </p:nvSpPr>
        <p:spPr>
          <a:xfrm>
            <a:off x="11171000" y="1113767"/>
            <a:ext cx="649000" cy="231567"/>
          </a:xfrm>
          <a:custGeom>
            <a:avLst/>
            <a:gdLst/>
            <a:ahLst/>
            <a:cxnLst/>
            <a:rect l="l" t="t" r="r" b="b"/>
            <a:pathLst>
              <a:path w="19470" h="6947" extrusionOk="0">
                <a:moveTo>
                  <a:pt x="13695" y="0"/>
                </a:moveTo>
                <a:cubicBezTo>
                  <a:pt x="13514" y="0"/>
                  <a:pt x="13323" y="36"/>
                  <a:pt x="13125" y="119"/>
                </a:cubicBezTo>
                <a:cubicBezTo>
                  <a:pt x="12604" y="355"/>
                  <a:pt x="12015" y="406"/>
                  <a:pt x="11510" y="742"/>
                </a:cubicBezTo>
                <a:cubicBezTo>
                  <a:pt x="11318" y="867"/>
                  <a:pt x="11104" y="959"/>
                  <a:pt x="10878" y="959"/>
                </a:cubicBezTo>
                <a:cubicBezTo>
                  <a:pt x="10708" y="959"/>
                  <a:pt x="10530" y="906"/>
                  <a:pt x="10350" y="776"/>
                </a:cubicBezTo>
                <a:cubicBezTo>
                  <a:pt x="10131" y="624"/>
                  <a:pt x="9871" y="526"/>
                  <a:pt x="9622" y="526"/>
                </a:cubicBezTo>
                <a:cubicBezTo>
                  <a:pt x="9428" y="526"/>
                  <a:pt x="9242" y="585"/>
                  <a:pt x="9087" y="725"/>
                </a:cubicBezTo>
                <a:cubicBezTo>
                  <a:pt x="8818" y="952"/>
                  <a:pt x="8553" y="1020"/>
                  <a:pt x="8286" y="1020"/>
                </a:cubicBezTo>
                <a:cubicBezTo>
                  <a:pt x="8019" y="1020"/>
                  <a:pt x="7750" y="952"/>
                  <a:pt x="7472" y="911"/>
                </a:cubicBezTo>
                <a:cubicBezTo>
                  <a:pt x="7201" y="867"/>
                  <a:pt x="6932" y="841"/>
                  <a:pt x="6669" y="841"/>
                </a:cubicBezTo>
                <a:cubicBezTo>
                  <a:pt x="6012" y="841"/>
                  <a:pt x="5387" y="1000"/>
                  <a:pt x="4847" y="1432"/>
                </a:cubicBezTo>
                <a:cubicBezTo>
                  <a:pt x="3181" y="2778"/>
                  <a:pt x="2172" y="4763"/>
                  <a:pt x="438" y="6060"/>
                </a:cubicBezTo>
                <a:cubicBezTo>
                  <a:pt x="371" y="6093"/>
                  <a:pt x="337" y="6161"/>
                  <a:pt x="321" y="6228"/>
                </a:cubicBezTo>
                <a:cubicBezTo>
                  <a:pt x="236" y="6412"/>
                  <a:pt x="0" y="6581"/>
                  <a:pt x="202" y="6800"/>
                </a:cubicBezTo>
                <a:cubicBezTo>
                  <a:pt x="289" y="6908"/>
                  <a:pt x="418" y="6947"/>
                  <a:pt x="557" y="6947"/>
                </a:cubicBezTo>
                <a:cubicBezTo>
                  <a:pt x="634" y="6947"/>
                  <a:pt x="714" y="6935"/>
                  <a:pt x="792" y="6917"/>
                </a:cubicBezTo>
                <a:cubicBezTo>
                  <a:pt x="943" y="6883"/>
                  <a:pt x="1111" y="6834"/>
                  <a:pt x="1246" y="6733"/>
                </a:cubicBezTo>
                <a:cubicBezTo>
                  <a:pt x="1869" y="6278"/>
                  <a:pt x="2475" y="5807"/>
                  <a:pt x="3097" y="5369"/>
                </a:cubicBezTo>
                <a:cubicBezTo>
                  <a:pt x="3938" y="4781"/>
                  <a:pt x="4561" y="3939"/>
                  <a:pt x="5250" y="3215"/>
                </a:cubicBezTo>
                <a:cubicBezTo>
                  <a:pt x="5846" y="2592"/>
                  <a:pt x="6528" y="2393"/>
                  <a:pt x="7254" y="2393"/>
                </a:cubicBezTo>
                <a:cubicBezTo>
                  <a:pt x="7370" y="2393"/>
                  <a:pt x="7488" y="2398"/>
                  <a:pt x="7606" y="2408"/>
                </a:cubicBezTo>
                <a:cubicBezTo>
                  <a:pt x="8229" y="2459"/>
                  <a:pt x="8952" y="2560"/>
                  <a:pt x="9154" y="3417"/>
                </a:cubicBezTo>
                <a:cubicBezTo>
                  <a:pt x="9205" y="3585"/>
                  <a:pt x="9457" y="3686"/>
                  <a:pt x="9794" y="3704"/>
                </a:cubicBezTo>
                <a:cubicBezTo>
                  <a:pt x="9813" y="3705"/>
                  <a:pt x="9832" y="3705"/>
                  <a:pt x="9851" y="3705"/>
                </a:cubicBezTo>
                <a:cubicBezTo>
                  <a:pt x="10387" y="3705"/>
                  <a:pt x="10825" y="3329"/>
                  <a:pt x="11337" y="3329"/>
                </a:cubicBezTo>
                <a:cubicBezTo>
                  <a:pt x="11426" y="3329"/>
                  <a:pt x="11517" y="3341"/>
                  <a:pt x="11611" y="3367"/>
                </a:cubicBezTo>
                <a:cubicBezTo>
                  <a:pt x="11668" y="3381"/>
                  <a:pt x="11731" y="3390"/>
                  <a:pt x="11793" y="3390"/>
                </a:cubicBezTo>
                <a:cubicBezTo>
                  <a:pt x="11951" y="3390"/>
                  <a:pt x="12106" y="3334"/>
                  <a:pt x="12167" y="3165"/>
                </a:cubicBezTo>
                <a:cubicBezTo>
                  <a:pt x="12250" y="2896"/>
                  <a:pt x="12015" y="2744"/>
                  <a:pt x="11797" y="2643"/>
                </a:cubicBezTo>
                <a:cubicBezTo>
                  <a:pt x="11678" y="2593"/>
                  <a:pt x="11544" y="2560"/>
                  <a:pt x="11359" y="2492"/>
                </a:cubicBezTo>
                <a:cubicBezTo>
                  <a:pt x="11869" y="2095"/>
                  <a:pt x="12547" y="1888"/>
                  <a:pt x="13173" y="1888"/>
                </a:cubicBezTo>
                <a:cubicBezTo>
                  <a:pt x="13766" y="1888"/>
                  <a:pt x="14313" y="2074"/>
                  <a:pt x="14624" y="2459"/>
                </a:cubicBezTo>
                <a:cubicBezTo>
                  <a:pt x="15414" y="3417"/>
                  <a:pt x="16340" y="4258"/>
                  <a:pt x="17114" y="5252"/>
                </a:cubicBezTo>
                <a:cubicBezTo>
                  <a:pt x="17551" y="5807"/>
                  <a:pt x="18106" y="6278"/>
                  <a:pt x="18880" y="6345"/>
                </a:cubicBezTo>
                <a:cubicBezTo>
                  <a:pt x="18914" y="6348"/>
                  <a:pt x="18948" y="6350"/>
                  <a:pt x="18983" y="6350"/>
                </a:cubicBezTo>
                <a:cubicBezTo>
                  <a:pt x="19140" y="6350"/>
                  <a:pt x="19299" y="6309"/>
                  <a:pt x="19369" y="6143"/>
                </a:cubicBezTo>
                <a:cubicBezTo>
                  <a:pt x="19470" y="5925"/>
                  <a:pt x="19301" y="5824"/>
                  <a:pt x="19167" y="5672"/>
                </a:cubicBezTo>
                <a:cubicBezTo>
                  <a:pt x="18494" y="4915"/>
                  <a:pt x="17720" y="4209"/>
                  <a:pt x="17181" y="3350"/>
                </a:cubicBezTo>
                <a:cubicBezTo>
                  <a:pt x="16542" y="2324"/>
                  <a:pt x="15734" y="1432"/>
                  <a:pt x="14909" y="574"/>
                </a:cubicBezTo>
                <a:cubicBezTo>
                  <a:pt x="14591" y="256"/>
                  <a:pt x="14176" y="0"/>
                  <a:pt x="136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1"/>
          <p:cNvSpPr/>
          <p:nvPr/>
        </p:nvSpPr>
        <p:spPr>
          <a:xfrm>
            <a:off x="5646803" y="5366493"/>
            <a:ext cx="345099" cy="62505"/>
          </a:xfrm>
          <a:custGeom>
            <a:avLst/>
            <a:gdLst/>
            <a:ahLst/>
            <a:cxnLst/>
            <a:rect l="l" t="t" r="r" b="b"/>
            <a:pathLst>
              <a:path w="11241" h="2036" extrusionOk="0">
                <a:moveTo>
                  <a:pt x="1" y="0"/>
                </a:moveTo>
                <a:lnTo>
                  <a:pt x="11241" y="2035"/>
                </a:lnTo>
                <a:lnTo>
                  <a:pt x="9491" y="1212"/>
                </a:lnTo>
                <a:lnTo>
                  <a:pt x="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1"/>
          <p:cNvSpPr/>
          <p:nvPr/>
        </p:nvSpPr>
        <p:spPr>
          <a:xfrm>
            <a:off x="5371486" y="5236786"/>
            <a:ext cx="309977" cy="45007"/>
          </a:xfrm>
          <a:custGeom>
            <a:avLst/>
            <a:gdLst/>
            <a:ahLst/>
            <a:cxnLst/>
            <a:rect l="l" t="t" r="r" b="b"/>
            <a:pathLst>
              <a:path w="10097" h="1466" extrusionOk="0">
                <a:moveTo>
                  <a:pt x="1" y="1"/>
                </a:moveTo>
                <a:lnTo>
                  <a:pt x="10097" y="1466"/>
                </a:lnTo>
                <a:lnTo>
                  <a:pt x="8969" y="92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1"/>
          <p:cNvSpPr/>
          <p:nvPr/>
        </p:nvSpPr>
        <p:spPr>
          <a:xfrm>
            <a:off x="8028785" y="5327719"/>
            <a:ext cx="233535" cy="73373"/>
          </a:xfrm>
          <a:custGeom>
            <a:avLst/>
            <a:gdLst/>
            <a:ahLst/>
            <a:cxnLst/>
            <a:rect l="l" t="t" r="r" b="b"/>
            <a:pathLst>
              <a:path w="7607" h="2390" extrusionOk="0">
                <a:moveTo>
                  <a:pt x="0" y="0"/>
                </a:moveTo>
                <a:lnTo>
                  <a:pt x="7606" y="2390"/>
                </a:lnTo>
                <a:lnTo>
                  <a:pt x="7606" y="2390"/>
                </a:lnTo>
                <a:lnTo>
                  <a:pt x="6411" y="14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11"/>
          <p:cNvGrpSpPr/>
          <p:nvPr/>
        </p:nvGrpSpPr>
        <p:grpSpPr>
          <a:xfrm>
            <a:off x="3703984" y="4491390"/>
            <a:ext cx="4784064" cy="1099825"/>
            <a:chOff x="2777988" y="3368542"/>
            <a:chExt cx="3588048" cy="824869"/>
          </a:xfrm>
        </p:grpSpPr>
        <p:sp>
          <p:nvSpPr>
            <p:cNvPr id="239" name="Google Shape;239;p11"/>
            <p:cNvSpPr/>
            <p:nvPr/>
          </p:nvSpPr>
          <p:spPr>
            <a:xfrm>
              <a:off x="2777988" y="3477404"/>
              <a:ext cx="958899" cy="713683"/>
            </a:xfrm>
            <a:custGeom>
              <a:avLst/>
              <a:gdLst/>
              <a:ahLst/>
              <a:cxnLst/>
              <a:rect l="l" t="t" r="r" b="b"/>
              <a:pathLst>
                <a:path w="41646" h="30996" extrusionOk="0">
                  <a:moveTo>
                    <a:pt x="20932" y="0"/>
                  </a:moveTo>
                  <a:cubicBezTo>
                    <a:pt x="17567" y="7186"/>
                    <a:pt x="0" y="30995"/>
                    <a:pt x="0" y="30995"/>
                  </a:cubicBezTo>
                  <a:lnTo>
                    <a:pt x="41646" y="30995"/>
                  </a:lnTo>
                  <a:cubicBezTo>
                    <a:pt x="36833" y="28219"/>
                    <a:pt x="20932" y="0"/>
                    <a:pt x="20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257230" y="3477404"/>
              <a:ext cx="479657" cy="713683"/>
            </a:xfrm>
            <a:custGeom>
              <a:avLst/>
              <a:gdLst/>
              <a:ahLst/>
              <a:cxnLst/>
              <a:rect l="l" t="t" r="r" b="b"/>
              <a:pathLst>
                <a:path w="20832" h="30996" extrusionOk="0">
                  <a:moveTo>
                    <a:pt x="118" y="0"/>
                  </a:moveTo>
                  <a:lnTo>
                    <a:pt x="2928" y="9643"/>
                  </a:lnTo>
                  <a:lnTo>
                    <a:pt x="0" y="10046"/>
                  </a:lnTo>
                  <a:lnTo>
                    <a:pt x="4931" y="13529"/>
                  </a:lnTo>
                  <a:lnTo>
                    <a:pt x="4712" y="16979"/>
                  </a:lnTo>
                  <a:lnTo>
                    <a:pt x="10989" y="23356"/>
                  </a:lnTo>
                  <a:lnTo>
                    <a:pt x="9120" y="25695"/>
                  </a:lnTo>
                  <a:lnTo>
                    <a:pt x="17248" y="30995"/>
                  </a:lnTo>
                  <a:lnTo>
                    <a:pt x="20832" y="30995"/>
                  </a:lnTo>
                  <a:cubicBezTo>
                    <a:pt x="16019" y="28219"/>
                    <a:pt x="119" y="2"/>
                    <a:pt x="1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438943" y="3885752"/>
              <a:ext cx="128249" cy="96521"/>
            </a:xfrm>
            <a:custGeom>
              <a:avLst/>
              <a:gdLst/>
              <a:ahLst/>
              <a:cxnLst/>
              <a:rect l="l" t="t" r="r" b="b"/>
              <a:pathLst>
                <a:path w="5570" h="4192" extrusionOk="0">
                  <a:moveTo>
                    <a:pt x="0" y="1"/>
                  </a:moveTo>
                  <a:lnTo>
                    <a:pt x="5569" y="4191"/>
                  </a:lnTo>
                  <a:lnTo>
                    <a:pt x="5569" y="4191"/>
                  </a:lnTo>
                  <a:lnTo>
                    <a:pt x="4694" y="28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94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341686" y="3737379"/>
              <a:ext cx="72851" cy="42642"/>
            </a:xfrm>
            <a:custGeom>
              <a:avLst/>
              <a:gdLst/>
              <a:ahLst/>
              <a:cxnLst/>
              <a:rect l="l" t="t" r="r" b="b"/>
              <a:pathLst>
                <a:path w="3164" h="1852" extrusionOk="0">
                  <a:moveTo>
                    <a:pt x="0" y="1"/>
                  </a:moveTo>
                  <a:lnTo>
                    <a:pt x="3164" y="1852"/>
                  </a:lnTo>
                  <a:cubicBezTo>
                    <a:pt x="3164" y="1852"/>
                    <a:pt x="1936" y="30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4706631" y="3652140"/>
              <a:ext cx="1230111" cy="535055"/>
            </a:xfrm>
            <a:custGeom>
              <a:avLst/>
              <a:gdLst/>
              <a:ahLst/>
              <a:cxnLst/>
              <a:rect l="l" t="t" r="r" b="b"/>
              <a:pathLst>
                <a:path w="53425" h="23238" extrusionOk="0">
                  <a:moveTo>
                    <a:pt x="21572" y="1"/>
                  </a:moveTo>
                  <a:cubicBezTo>
                    <a:pt x="15666" y="9087"/>
                    <a:pt x="1262" y="20949"/>
                    <a:pt x="1262" y="20949"/>
                  </a:cubicBezTo>
                  <a:cubicBezTo>
                    <a:pt x="1" y="22010"/>
                    <a:pt x="5469" y="23238"/>
                    <a:pt x="5469" y="23238"/>
                  </a:cubicBezTo>
                  <a:lnTo>
                    <a:pt x="53425" y="23238"/>
                  </a:lnTo>
                  <a:cubicBezTo>
                    <a:pt x="47856" y="20933"/>
                    <a:pt x="21572" y="1"/>
                    <a:pt x="215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5123890" y="3652140"/>
              <a:ext cx="812852" cy="535055"/>
            </a:xfrm>
            <a:custGeom>
              <a:avLst/>
              <a:gdLst/>
              <a:ahLst/>
              <a:cxnLst/>
              <a:rect l="l" t="t" r="r" b="b"/>
              <a:pathLst>
                <a:path w="35303" h="23238" extrusionOk="0">
                  <a:moveTo>
                    <a:pt x="3450" y="1"/>
                  </a:moveTo>
                  <a:lnTo>
                    <a:pt x="2441" y="6967"/>
                  </a:lnTo>
                  <a:lnTo>
                    <a:pt x="4745" y="7353"/>
                  </a:lnTo>
                  <a:lnTo>
                    <a:pt x="3585" y="9323"/>
                  </a:lnTo>
                  <a:lnTo>
                    <a:pt x="0" y="13074"/>
                  </a:lnTo>
                  <a:lnTo>
                    <a:pt x="7321" y="13074"/>
                  </a:lnTo>
                  <a:lnTo>
                    <a:pt x="6647" y="15228"/>
                  </a:lnTo>
                  <a:lnTo>
                    <a:pt x="17518" y="19166"/>
                  </a:lnTo>
                  <a:lnTo>
                    <a:pt x="16692" y="21068"/>
                  </a:lnTo>
                  <a:lnTo>
                    <a:pt x="24298" y="23238"/>
                  </a:lnTo>
                  <a:lnTo>
                    <a:pt x="35303" y="23238"/>
                  </a:lnTo>
                  <a:cubicBezTo>
                    <a:pt x="29734" y="20933"/>
                    <a:pt x="3450" y="1"/>
                    <a:pt x="3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5333878" y="3871431"/>
              <a:ext cx="258824" cy="81762"/>
            </a:xfrm>
            <a:custGeom>
              <a:avLst/>
              <a:gdLst/>
              <a:ahLst/>
              <a:cxnLst/>
              <a:rect l="l" t="t" r="r" b="b"/>
              <a:pathLst>
                <a:path w="11241" h="3551" extrusionOk="0">
                  <a:moveTo>
                    <a:pt x="0" y="1"/>
                  </a:moveTo>
                  <a:lnTo>
                    <a:pt x="11241" y="3550"/>
                  </a:lnTo>
                  <a:lnTo>
                    <a:pt x="11241" y="3550"/>
                  </a:lnTo>
                  <a:lnTo>
                    <a:pt x="9676" y="23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3479237" y="3372435"/>
              <a:ext cx="1906977" cy="818654"/>
            </a:xfrm>
            <a:custGeom>
              <a:avLst/>
              <a:gdLst/>
              <a:ahLst/>
              <a:cxnLst/>
              <a:rect l="l" t="t" r="r" b="b"/>
              <a:pathLst>
                <a:path w="82822" h="35555" extrusionOk="0">
                  <a:moveTo>
                    <a:pt x="41630" y="1"/>
                  </a:moveTo>
                  <a:cubicBezTo>
                    <a:pt x="34949" y="8246"/>
                    <a:pt x="0" y="35555"/>
                    <a:pt x="0" y="35555"/>
                  </a:cubicBezTo>
                  <a:lnTo>
                    <a:pt x="82822" y="35555"/>
                  </a:lnTo>
                  <a:cubicBezTo>
                    <a:pt x="73247" y="32375"/>
                    <a:pt x="41630" y="1"/>
                    <a:pt x="41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4432702" y="3368542"/>
              <a:ext cx="953511" cy="818654"/>
            </a:xfrm>
            <a:custGeom>
              <a:avLst/>
              <a:gdLst/>
              <a:ahLst/>
              <a:cxnLst/>
              <a:rect l="l" t="t" r="r" b="b"/>
              <a:pathLst>
                <a:path w="41412" h="35555" extrusionOk="0">
                  <a:moveTo>
                    <a:pt x="220" y="1"/>
                  </a:moveTo>
                  <a:lnTo>
                    <a:pt x="5806" y="11073"/>
                  </a:lnTo>
                  <a:lnTo>
                    <a:pt x="0" y="11526"/>
                  </a:lnTo>
                  <a:lnTo>
                    <a:pt x="9811" y="15531"/>
                  </a:lnTo>
                  <a:lnTo>
                    <a:pt x="9374" y="19486"/>
                  </a:lnTo>
                  <a:lnTo>
                    <a:pt x="21825" y="26805"/>
                  </a:lnTo>
                  <a:lnTo>
                    <a:pt x="18123" y="29481"/>
                  </a:lnTo>
                  <a:lnTo>
                    <a:pt x="34293" y="35555"/>
                  </a:lnTo>
                  <a:lnTo>
                    <a:pt x="41412" y="35555"/>
                  </a:lnTo>
                  <a:cubicBezTo>
                    <a:pt x="31837" y="32375"/>
                    <a:pt x="221" y="2"/>
                    <a:pt x="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4793412" y="3836939"/>
              <a:ext cx="254956" cy="110819"/>
            </a:xfrm>
            <a:custGeom>
              <a:avLst/>
              <a:gdLst/>
              <a:ahLst/>
              <a:cxnLst/>
              <a:rect l="l" t="t" r="r" b="b"/>
              <a:pathLst>
                <a:path w="11073" h="4813" extrusionOk="0">
                  <a:moveTo>
                    <a:pt x="1" y="0"/>
                  </a:moveTo>
                  <a:lnTo>
                    <a:pt x="11073" y="4813"/>
                  </a:lnTo>
                  <a:lnTo>
                    <a:pt x="11073" y="4813"/>
                  </a:lnTo>
                  <a:lnTo>
                    <a:pt x="9356" y="33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3090253" y="3692803"/>
              <a:ext cx="1488543" cy="497893"/>
            </a:xfrm>
            <a:custGeom>
              <a:avLst/>
              <a:gdLst/>
              <a:ahLst/>
              <a:cxnLst/>
              <a:rect l="l" t="t" r="r" b="b"/>
              <a:pathLst>
                <a:path w="64649" h="21624" extrusionOk="0">
                  <a:moveTo>
                    <a:pt x="26284" y="1"/>
                  </a:moveTo>
                  <a:lnTo>
                    <a:pt x="0" y="21624"/>
                  </a:lnTo>
                  <a:lnTo>
                    <a:pt x="64649" y="21624"/>
                  </a:lnTo>
                  <a:lnTo>
                    <a:pt x="55966" y="15432"/>
                  </a:lnTo>
                  <a:lnTo>
                    <a:pt x="57245" y="14691"/>
                  </a:lnTo>
                  <a:lnTo>
                    <a:pt x="262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3658233" y="3692803"/>
              <a:ext cx="1086389" cy="497893"/>
            </a:xfrm>
            <a:custGeom>
              <a:avLst/>
              <a:gdLst/>
              <a:ahLst/>
              <a:cxnLst/>
              <a:rect l="l" t="t" r="r" b="b"/>
              <a:pathLst>
                <a:path w="47183" h="21624" extrusionOk="0">
                  <a:moveTo>
                    <a:pt x="1616" y="1"/>
                  </a:moveTo>
                  <a:lnTo>
                    <a:pt x="0" y="3249"/>
                  </a:lnTo>
                  <a:lnTo>
                    <a:pt x="4896" y="3653"/>
                  </a:lnTo>
                  <a:lnTo>
                    <a:pt x="2457" y="4427"/>
                  </a:lnTo>
                  <a:lnTo>
                    <a:pt x="12401" y="7977"/>
                  </a:lnTo>
                  <a:lnTo>
                    <a:pt x="7438" y="7977"/>
                  </a:lnTo>
                  <a:lnTo>
                    <a:pt x="28303" y="21624"/>
                  </a:lnTo>
                  <a:lnTo>
                    <a:pt x="47183" y="21624"/>
                  </a:lnTo>
                  <a:lnTo>
                    <a:pt x="32577" y="14691"/>
                  </a:lnTo>
                  <a:lnTo>
                    <a:pt x="16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5248639" y="3609911"/>
              <a:ext cx="1005433" cy="583500"/>
            </a:xfrm>
            <a:custGeom>
              <a:avLst/>
              <a:gdLst/>
              <a:ahLst/>
              <a:cxnLst/>
              <a:rect l="l" t="t" r="r" b="b"/>
              <a:pathLst>
                <a:path w="43667" h="25342" extrusionOk="0">
                  <a:moveTo>
                    <a:pt x="17753" y="0"/>
                  </a:moveTo>
                  <a:lnTo>
                    <a:pt x="0" y="25341"/>
                  </a:lnTo>
                  <a:lnTo>
                    <a:pt x="43666" y="25341"/>
                  </a:lnTo>
                  <a:lnTo>
                    <a:pt x="37793" y="18072"/>
                  </a:lnTo>
                  <a:lnTo>
                    <a:pt x="38652" y="17215"/>
                  </a:lnTo>
                  <a:lnTo>
                    <a:pt x="17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628301" y="3606800"/>
              <a:ext cx="737734" cy="586604"/>
            </a:xfrm>
            <a:custGeom>
              <a:avLst/>
              <a:gdLst/>
              <a:ahLst/>
              <a:cxnLst/>
              <a:rect l="l" t="t" r="r" b="b"/>
              <a:pathLst>
                <a:path w="31871" h="25342" extrusionOk="0">
                  <a:moveTo>
                    <a:pt x="1095" y="0"/>
                  </a:moveTo>
                  <a:lnTo>
                    <a:pt x="1" y="3803"/>
                  </a:lnTo>
                  <a:lnTo>
                    <a:pt x="3299" y="4274"/>
                  </a:lnTo>
                  <a:lnTo>
                    <a:pt x="1650" y="5183"/>
                  </a:lnTo>
                  <a:lnTo>
                    <a:pt x="8381" y="9340"/>
                  </a:lnTo>
                  <a:lnTo>
                    <a:pt x="5015" y="9340"/>
                  </a:lnTo>
                  <a:lnTo>
                    <a:pt x="19116" y="25341"/>
                  </a:lnTo>
                  <a:lnTo>
                    <a:pt x="31871" y="25341"/>
                  </a:lnTo>
                  <a:lnTo>
                    <a:pt x="21994" y="17215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82103" y="3881884"/>
              <a:ext cx="157330" cy="39534"/>
            </a:xfrm>
            <a:custGeom>
              <a:avLst/>
              <a:gdLst/>
              <a:ahLst/>
              <a:cxnLst/>
              <a:rect l="l" t="t" r="r" b="b"/>
              <a:pathLst>
                <a:path w="6833" h="1717" extrusionOk="0">
                  <a:moveTo>
                    <a:pt x="1" y="0"/>
                  </a:moveTo>
                  <a:lnTo>
                    <a:pt x="6832" y="1717"/>
                  </a:lnTo>
                  <a:lnTo>
                    <a:pt x="6058" y="10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1"/>
          <p:cNvSpPr/>
          <p:nvPr/>
        </p:nvSpPr>
        <p:spPr>
          <a:xfrm>
            <a:off x="11171001" y="5587267"/>
            <a:ext cx="870567" cy="575533"/>
          </a:xfrm>
          <a:custGeom>
            <a:avLst/>
            <a:gdLst/>
            <a:ahLst/>
            <a:cxnLst/>
            <a:rect l="l" t="t" r="r" b="b"/>
            <a:pathLst>
              <a:path w="26117" h="17266" extrusionOk="0">
                <a:moveTo>
                  <a:pt x="16121" y="1"/>
                </a:moveTo>
                <a:lnTo>
                  <a:pt x="16121" y="1"/>
                </a:lnTo>
                <a:cubicBezTo>
                  <a:pt x="8044" y="1650"/>
                  <a:pt x="10584" y="12621"/>
                  <a:pt x="10584" y="12621"/>
                </a:cubicBezTo>
                <a:cubicBezTo>
                  <a:pt x="8176" y="10595"/>
                  <a:pt x="5673" y="10063"/>
                  <a:pt x="3706" y="10063"/>
                </a:cubicBezTo>
                <a:cubicBezTo>
                  <a:pt x="1523" y="10063"/>
                  <a:pt x="1" y="10719"/>
                  <a:pt x="1" y="10719"/>
                </a:cubicBezTo>
                <a:cubicBezTo>
                  <a:pt x="68" y="10717"/>
                  <a:pt x="136" y="10716"/>
                  <a:pt x="202" y="10716"/>
                </a:cubicBezTo>
                <a:cubicBezTo>
                  <a:pt x="6138" y="10716"/>
                  <a:pt x="9626" y="17265"/>
                  <a:pt x="9626" y="17265"/>
                </a:cubicBezTo>
                <a:lnTo>
                  <a:pt x="16608" y="17265"/>
                </a:lnTo>
                <a:cubicBezTo>
                  <a:pt x="17797" y="10982"/>
                  <a:pt x="23208" y="10363"/>
                  <a:pt x="25293" y="10363"/>
                </a:cubicBezTo>
                <a:cubicBezTo>
                  <a:pt x="25805" y="10363"/>
                  <a:pt x="26116" y="10400"/>
                  <a:pt x="26116" y="10400"/>
                </a:cubicBezTo>
                <a:cubicBezTo>
                  <a:pt x="23974" y="9152"/>
                  <a:pt x="22169" y="8692"/>
                  <a:pt x="20672" y="8692"/>
                </a:cubicBezTo>
                <a:cubicBezTo>
                  <a:pt x="16480" y="8692"/>
                  <a:pt x="14708" y="12301"/>
                  <a:pt x="14708" y="12301"/>
                </a:cubicBezTo>
                <a:cubicBezTo>
                  <a:pt x="11948" y="5435"/>
                  <a:pt x="16121" y="1"/>
                  <a:pt x="161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" name="Google Shape;255;p11"/>
          <p:cNvGrpSpPr/>
          <p:nvPr/>
        </p:nvGrpSpPr>
        <p:grpSpPr>
          <a:xfrm>
            <a:off x="8756467" y="4491600"/>
            <a:ext cx="1484167" cy="1862800"/>
            <a:chOff x="9253400" y="2978175"/>
            <a:chExt cx="1113125" cy="1397100"/>
          </a:xfrm>
        </p:grpSpPr>
        <p:sp>
          <p:nvSpPr>
            <p:cNvPr id="256" name="Google Shape;256;p11"/>
            <p:cNvSpPr/>
            <p:nvPr/>
          </p:nvSpPr>
          <p:spPr>
            <a:xfrm>
              <a:off x="9298400" y="3011275"/>
              <a:ext cx="1067225" cy="1364000"/>
            </a:xfrm>
            <a:custGeom>
              <a:avLst/>
              <a:gdLst/>
              <a:ahLst/>
              <a:cxnLst/>
              <a:rect l="l" t="t" r="r" b="b"/>
              <a:pathLst>
                <a:path w="42689" h="54560" extrusionOk="0">
                  <a:moveTo>
                    <a:pt x="20040" y="1"/>
                  </a:moveTo>
                  <a:cubicBezTo>
                    <a:pt x="19202" y="1"/>
                    <a:pt x="18135" y="132"/>
                    <a:pt x="17029" y="595"/>
                  </a:cubicBezTo>
                  <a:lnTo>
                    <a:pt x="17013" y="595"/>
                  </a:lnTo>
                  <a:cubicBezTo>
                    <a:pt x="16592" y="763"/>
                    <a:pt x="16172" y="983"/>
                    <a:pt x="15750" y="1268"/>
                  </a:cubicBezTo>
                  <a:lnTo>
                    <a:pt x="15734" y="1268"/>
                  </a:lnTo>
                  <a:cubicBezTo>
                    <a:pt x="14572" y="2060"/>
                    <a:pt x="13446" y="3305"/>
                    <a:pt x="12638" y="5257"/>
                  </a:cubicBezTo>
                  <a:cubicBezTo>
                    <a:pt x="10803" y="9665"/>
                    <a:pt x="12470" y="22285"/>
                    <a:pt x="13782" y="30210"/>
                  </a:cubicBezTo>
                  <a:cubicBezTo>
                    <a:pt x="13765" y="30244"/>
                    <a:pt x="13749" y="30277"/>
                    <a:pt x="13715" y="30311"/>
                  </a:cubicBezTo>
                  <a:lnTo>
                    <a:pt x="13715" y="30329"/>
                  </a:lnTo>
                  <a:cubicBezTo>
                    <a:pt x="13496" y="30699"/>
                    <a:pt x="13210" y="31018"/>
                    <a:pt x="12789" y="31170"/>
                  </a:cubicBezTo>
                  <a:cubicBezTo>
                    <a:pt x="12654" y="31220"/>
                    <a:pt x="12503" y="31253"/>
                    <a:pt x="12318" y="31287"/>
                  </a:cubicBezTo>
                  <a:cubicBezTo>
                    <a:pt x="12198" y="31299"/>
                    <a:pt x="12062" y="31311"/>
                    <a:pt x="11921" y="31311"/>
                  </a:cubicBezTo>
                  <a:cubicBezTo>
                    <a:pt x="11863" y="31311"/>
                    <a:pt x="11804" y="31309"/>
                    <a:pt x="11746" y="31305"/>
                  </a:cubicBezTo>
                  <a:cubicBezTo>
                    <a:pt x="9778" y="31220"/>
                    <a:pt x="6816" y="29369"/>
                    <a:pt x="7254" y="22858"/>
                  </a:cubicBezTo>
                  <a:cubicBezTo>
                    <a:pt x="7655" y="17015"/>
                    <a:pt x="5309" y="15628"/>
                    <a:pt x="3503" y="15628"/>
                  </a:cubicBezTo>
                  <a:cubicBezTo>
                    <a:pt x="2885" y="15628"/>
                    <a:pt x="2330" y="15790"/>
                    <a:pt x="1970" y="15992"/>
                  </a:cubicBezTo>
                  <a:cubicBezTo>
                    <a:pt x="1095" y="16480"/>
                    <a:pt x="1" y="17978"/>
                    <a:pt x="135" y="21124"/>
                  </a:cubicBezTo>
                  <a:cubicBezTo>
                    <a:pt x="202" y="22925"/>
                    <a:pt x="691" y="25281"/>
                    <a:pt x="1869" y="28309"/>
                  </a:cubicBezTo>
                  <a:lnTo>
                    <a:pt x="1869" y="28326"/>
                  </a:lnTo>
                  <a:lnTo>
                    <a:pt x="1885" y="28343"/>
                  </a:lnTo>
                  <a:cubicBezTo>
                    <a:pt x="1919" y="28427"/>
                    <a:pt x="1936" y="28511"/>
                    <a:pt x="1970" y="28595"/>
                  </a:cubicBezTo>
                  <a:cubicBezTo>
                    <a:pt x="2004" y="28662"/>
                    <a:pt x="2037" y="28747"/>
                    <a:pt x="2071" y="28814"/>
                  </a:cubicBezTo>
                  <a:lnTo>
                    <a:pt x="2087" y="28848"/>
                  </a:lnTo>
                  <a:cubicBezTo>
                    <a:pt x="4061" y="33612"/>
                    <a:pt x="7889" y="35979"/>
                    <a:pt x="11107" y="35979"/>
                  </a:cubicBezTo>
                  <a:cubicBezTo>
                    <a:pt x="11730" y="35979"/>
                    <a:pt x="12330" y="35891"/>
                    <a:pt x="12890" y="35713"/>
                  </a:cubicBezTo>
                  <a:lnTo>
                    <a:pt x="12923" y="35713"/>
                  </a:lnTo>
                  <a:cubicBezTo>
                    <a:pt x="13024" y="35680"/>
                    <a:pt x="13109" y="35646"/>
                    <a:pt x="13210" y="35612"/>
                  </a:cubicBezTo>
                  <a:cubicBezTo>
                    <a:pt x="13715" y="35426"/>
                    <a:pt x="14186" y="35157"/>
                    <a:pt x="14590" y="34805"/>
                  </a:cubicBezTo>
                  <a:cubicBezTo>
                    <a:pt x="14842" y="36151"/>
                    <a:pt x="15010" y="36941"/>
                    <a:pt x="15010" y="36941"/>
                  </a:cubicBezTo>
                  <a:lnTo>
                    <a:pt x="18039" y="54559"/>
                  </a:lnTo>
                  <a:lnTo>
                    <a:pt x="25023" y="54559"/>
                  </a:lnTo>
                  <a:lnTo>
                    <a:pt x="25611" y="42124"/>
                  </a:lnTo>
                  <a:lnTo>
                    <a:pt x="25628" y="42124"/>
                  </a:lnTo>
                  <a:cubicBezTo>
                    <a:pt x="25696" y="42258"/>
                    <a:pt x="26874" y="44463"/>
                    <a:pt x="33486" y="44800"/>
                  </a:cubicBezTo>
                  <a:cubicBezTo>
                    <a:pt x="33647" y="44808"/>
                    <a:pt x="33804" y="44812"/>
                    <a:pt x="33959" y="44812"/>
                  </a:cubicBezTo>
                  <a:cubicBezTo>
                    <a:pt x="38203" y="44812"/>
                    <a:pt x="40118" y="41721"/>
                    <a:pt x="41125" y="37127"/>
                  </a:cubicBezTo>
                  <a:cubicBezTo>
                    <a:pt x="41630" y="34787"/>
                    <a:pt x="41917" y="32027"/>
                    <a:pt x="42168" y="29100"/>
                  </a:cubicBezTo>
                  <a:cubicBezTo>
                    <a:pt x="42688" y="22747"/>
                    <a:pt x="40025" y="19975"/>
                    <a:pt x="37515" y="19975"/>
                  </a:cubicBezTo>
                  <a:cubicBezTo>
                    <a:pt x="37099" y="19975"/>
                    <a:pt x="36688" y="20051"/>
                    <a:pt x="36296" y="20199"/>
                  </a:cubicBezTo>
                  <a:cubicBezTo>
                    <a:pt x="35741" y="20401"/>
                    <a:pt x="35236" y="20754"/>
                    <a:pt x="34798" y="21242"/>
                  </a:cubicBezTo>
                  <a:cubicBezTo>
                    <a:pt x="32248" y="24140"/>
                    <a:pt x="35224" y="36951"/>
                    <a:pt x="31097" y="36951"/>
                  </a:cubicBezTo>
                  <a:cubicBezTo>
                    <a:pt x="31032" y="36951"/>
                    <a:pt x="30964" y="36947"/>
                    <a:pt x="30894" y="36941"/>
                  </a:cubicBezTo>
                  <a:cubicBezTo>
                    <a:pt x="30457" y="36891"/>
                    <a:pt x="30087" y="36773"/>
                    <a:pt x="29750" y="36571"/>
                  </a:cubicBezTo>
                  <a:cubicBezTo>
                    <a:pt x="29750" y="36571"/>
                    <a:pt x="29734" y="36571"/>
                    <a:pt x="29717" y="36555"/>
                  </a:cubicBezTo>
                  <a:cubicBezTo>
                    <a:pt x="26672" y="34753"/>
                    <a:pt x="27378" y="27350"/>
                    <a:pt x="27394" y="27215"/>
                  </a:cubicBezTo>
                  <a:cubicBezTo>
                    <a:pt x="28572" y="19407"/>
                    <a:pt x="29683" y="9143"/>
                    <a:pt x="28068" y="5257"/>
                  </a:cubicBezTo>
                  <a:cubicBezTo>
                    <a:pt x="27075" y="2901"/>
                    <a:pt x="25644" y="1571"/>
                    <a:pt x="24215" y="831"/>
                  </a:cubicBezTo>
                  <a:cubicBezTo>
                    <a:pt x="22898" y="173"/>
                    <a:pt x="21594" y="2"/>
                    <a:pt x="20635" y="2"/>
                  </a:cubicBezTo>
                  <a:cubicBezTo>
                    <a:pt x="20540" y="2"/>
                    <a:pt x="20449" y="4"/>
                    <a:pt x="20361" y="7"/>
                  </a:cubicBezTo>
                  <a:lnTo>
                    <a:pt x="20345" y="7"/>
                  </a:lnTo>
                  <a:cubicBezTo>
                    <a:pt x="20247" y="3"/>
                    <a:pt x="20145" y="1"/>
                    <a:pt x="20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9641250" y="3769475"/>
              <a:ext cx="1275" cy="11800"/>
            </a:xfrm>
            <a:custGeom>
              <a:avLst/>
              <a:gdLst/>
              <a:ahLst/>
              <a:cxnLst/>
              <a:rect l="l" t="t" r="r" b="b"/>
              <a:pathLst>
                <a:path w="51" h="47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151"/>
                    <a:pt x="35" y="304"/>
                    <a:pt x="51" y="472"/>
                  </a:cubicBezTo>
                  <a:cubicBezTo>
                    <a:pt x="35" y="219"/>
                    <a:pt x="17" y="5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9956775" y="3053900"/>
              <a:ext cx="87525" cy="78275"/>
            </a:xfrm>
            <a:custGeom>
              <a:avLst/>
              <a:gdLst/>
              <a:ahLst/>
              <a:cxnLst/>
              <a:rect l="l" t="t" r="r" b="b"/>
              <a:pathLst>
                <a:path w="3501" h="3131" extrusionOk="0">
                  <a:moveTo>
                    <a:pt x="3500" y="1"/>
                  </a:moveTo>
                  <a:lnTo>
                    <a:pt x="84" y="2457"/>
                  </a:lnTo>
                  <a:cubicBezTo>
                    <a:pt x="0" y="2980"/>
                    <a:pt x="505" y="3130"/>
                    <a:pt x="505" y="3130"/>
                  </a:cubicBezTo>
                  <a:lnTo>
                    <a:pt x="35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9953800" y="3513700"/>
              <a:ext cx="111525" cy="36225"/>
            </a:xfrm>
            <a:custGeom>
              <a:avLst/>
              <a:gdLst/>
              <a:ahLst/>
              <a:cxnLst/>
              <a:rect l="l" t="t" r="r" b="b"/>
              <a:pathLst>
                <a:path w="4461" h="1449" extrusionOk="0">
                  <a:moveTo>
                    <a:pt x="4460" y="1"/>
                  </a:moveTo>
                  <a:lnTo>
                    <a:pt x="303" y="657"/>
                  </a:lnTo>
                  <a:cubicBezTo>
                    <a:pt x="1" y="1094"/>
                    <a:pt x="388" y="1448"/>
                    <a:pt x="388" y="1448"/>
                  </a:cubicBezTo>
                  <a:lnTo>
                    <a:pt x="44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9961800" y="3201575"/>
              <a:ext cx="112350" cy="33250"/>
            </a:xfrm>
            <a:custGeom>
              <a:avLst/>
              <a:gdLst/>
              <a:ahLst/>
              <a:cxnLst/>
              <a:rect l="l" t="t" r="r" b="b"/>
              <a:pathLst>
                <a:path w="4494" h="1330" extrusionOk="0">
                  <a:moveTo>
                    <a:pt x="4493" y="0"/>
                  </a:moveTo>
                  <a:lnTo>
                    <a:pt x="320" y="539"/>
                  </a:lnTo>
                  <a:cubicBezTo>
                    <a:pt x="1" y="959"/>
                    <a:pt x="387" y="1329"/>
                    <a:pt x="387" y="1329"/>
                  </a:cubicBezTo>
                  <a:lnTo>
                    <a:pt x="44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9834775" y="3243200"/>
              <a:ext cx="42925" cy="105200"/>
            </a:xfrm>
            <a:custGeom>
              <a:avLst/>
              <a:gdLst/>
              <a:ahLst/>
              <a:cxnLst/>
              <a:rect l="l" t="t" r="r" b="b"/>
              <a:pathLst>
                <a:path w="1717" h="4208" extrusionOk="0">
                  <a:moveTo>
                    <a:pt x="1717" y="1"/>
                  </a:moveTo>
                  <a:lnTo>
                    <a:pt x="0" y="3821"/>
                  </a:lnTo>
                  <a:cubicBezTo>
                    <a:pt x="121" y="4150"/>
                    <a:pt x="385" y="4207"/>
                    <a:pt x="554" y="4207"/>
                  </a:cubicBezTo>
                  <a:cubicBezTo>
                    <a:pt x="644" y="4207"/>
                    <a:pt x="707" y="4191"/>
                    <a:pt x="707" y="4191"/>
                  </a:cubicBezTo>
                  <a:lnTo>
                    <a:pt x="17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9936575" y="3655050"/>
              <a:ext cx="91725" cy="73225"/>
            </a:xfrm>
            <a:custGeom>
              <a:avLst/>
              <a:gdLst/>
              <a:ahLst/>
              <a:cxnLst/>
              <a:rect l="l" t="t" r="r" b="b"/>
              <a:pathLst>
                <a:path w="3669" h="2929" extrusionOk="0">
                  <a:moveTo>
                    <a:pt x="3669" y="1"/>
                  </a:moveTo>
                  <a:lnTo>
                    <a:pt x="117" y="2238"/>
                  </a:lnTo>
                  <a:cubicBezTo>
                    <a:pt x="0" y="2760"/>
                    <a:pt x="505" y="2929"/>
                    <a:pt x="505" y="2929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0284450" y="3506975"/>
              <a:ext cx="64800" cy="95950"/>
            </a:xfrm>
            <a:custGeom>
              <a:avLst/>
              <a:gdLst/>
              <a:ahLst/>
              <a:cxnLst/>
              <a:rect l="l" t="t" r="r" b="b"/>
              <a:pathLst>
                <a:path w="2592" h="3838" extrusionOk="0">
                  <a:moveTo>
                    <a:pt x="2592" y="1"/>
                  </a:moveTo>
                  <a:lnTo>
                    <a:pt x="0" y="3315"/>
                  </a:lnTo>
                  <a:cubicBezTo>
                    <a:pt x="68" y="3837"/>
                    <a:pt x="606" y="3837"/>
                    <a:pt x="606" y="3837"/>
                  </a:cubicBezTo>
                  <a:lnTo>
                    <a:pt x="2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10087575" y="3609625"/>
              <a:ext cx="87950" cy="75325"/>
            </a:xfrm>
            <a:custGeom>
              <a:avLst/>
              <a:gdLst/>
              <a:ahLst/>
              <a:cxnLst/>
              <a:rect l="l" t="t" r="r" b="b"/>
              <a:pathLst>
                <a:path w="3518" h="3013" extrusionOk="0">
                  <a:moveTo>
                    <a:pt x="0" y="0"/>
                  </a:moveTo>
                  <a:lnTo>
                    <a:pt x="2912" y="3012"/>
                  </a:lnTo>
                  <a:cubicBezTo>
                    <a:pt x="2921" y="3012"/>
                    <a:pt x="2929" y="3012"/>
                    <a:pt x="2938" y="3012"/>
                  </a:cubicBezTo>
                  <a:cubicBezTo>
                    <a:pt x="3453" y="3012"/>
                    <a:pt x="3518" y="2491"/>
                    <a:pt x="3518" y="24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9406925" y="3358075"/>
              <a:ext cx="64825" cy="95925"/>
            </a:xfrm>
            <a:custGeom>
              <a:avLst/>
              <a:gdLst/>
              <a:ahLst/>
              <a:cxnLst/>
              <a:rect l="l" t="t" r="r" b="b"/>
              <a:pathLst>
                <a:path w="2593" h="3837" extrusionOk="0">
                  <a:moveTo>
                    <a:pt x="2592" y="0"/>
                  </a:moveTo>
                  <a:lnTo>
                    <a:pt x="1" y="3314"/>
                  </a:lnTo>
                  <a:cubicBezTo>
                    <a:pt x="68" y="3837"/>
                    <a:pt x="590" y="3837"/>
                    <a:pt x="590" y="3837"/>
                  </a:cubicBezTo>
                  <a:lnTo>
                    <a:pt x="25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9253400" y="3466600"/>
              <a:ext cx="81650" cy="82550"/>
            </a:xfrm>
            <a:custGeom>
              <a:avLst/>
              <a:gdLst/>
              <a:ahLst/>
              <a:cxnLst/>
              <a:rect l="l" t="t" r="r" b="b"/>
              <a:pathLst>
                <a:path w="3266" h="3302" extrusionOk="0">
                  <a:moveTo>
                    <a:pt x="1" y="0"/>
                  </a:moveTo>
                  <a:lnTo>
                    <a:pt x="2608" y="3298"/>
                  </a:lnTo>
                  <a:cubicBezTo>
                    <a:pt x="2634" y="3301"/>
                    <a:pt x="2658" y="3302"/>
                    <a:pt x="2681" y="3302"/>
                  </a:cubicBezTo>
                  <a:cubicBezTo>
                    <a:pt x="3158" y="3302"/>
                    <a:pt x="3265" y="2843"/>
                    <a:pt x="3265" y="28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9439750" y="3480450"/>
              <a:ext cx="68175" cy="93850"/>
            </a:xfrm>
            <a:custGeom>
              <a:avLst/>
              <a:gdLst/>
              <a:ahLst/>
              <a:cxnLst/>
              <a:rect l="l" t="t" r="r" b="b"/>
              <a:pathLst>
                <a:path w="2727" h="3754" extrusionOk="0">
                  <a:moveTo>
                    <a:pt x="2726" y="1"/>
                  </a:moveTo>
                  <a:lnTo>
                    <a:pt x="0" y="3198"/>
                  </a:lnTo>
                  <a:cubicBezTo>
                    <a:pt x="51" y="3736"/>
                    <a:pt x="572" y="3754"/>
                    <a:pt x="572" y="3754"/>
                  </a:cubicBezTo>
                  <a:lnTo>
                    <a:pt x="2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9563425" y="3587750"/>
              <a:ext cx="100975" cy="57225"/>
            </a:xfrm>
            <a:custGeom>
              <a:avLst/>
              <a:gdLst/>
              <a:ahLst/>
              <a:cxnLst/>
              <a:rect l="l" t="t" r="r" b="b"/>
              <a:pathLst>
                <a:path w="4039" h="2289" extrusionOk="0">
                  <a:moveTo>
                    <a:pt x="0" y="0"/>
                  </a:moveTo>
                  <a:lnTo>
                    <a:pt x="3518" y="2289"/>
                  </a:lnTo>
                  <a:cubicBezTo>
                    <a:pt x="4039" y="2170"/>
                    <a:pt x="3989" y="1632"/>
                    <a:pt x="3989" y="16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9625675" y="3966350"/>
              <a:ext cx="90900" cy="71950"/>
            </a:xfrm>
            <a:custGeom>
              <a:avLst/>
              <a:gdLst/>
              <a:ahLst/>
              <a:cxnLst/>
              <a:rect l="l" t="t" r="r" b="b"/>
              <a:pathLst>
                <a:path w="3636" h="2878" extrusionOk="0">
                  <a:moveTo>
                    <a:pt x="1" y="1"/>
                  </a:moveTo>
                  <a:lnTo>
                    <a:pt x="3063" y="2877"/>
                  </a:lnTo>
                  <a:cubicBezTo>
                    <a:pt x="3602" y="2861"/>
                    <a:pt x="3635" y="2339"/>
                    <a:pt x="3635" y="23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9903750" y="4177525"/>
              <a:ext cx="70700" cy="91725"/>
            </a:xfrm>
            <a:custGeom>
              <a:avLst/>
              <a:gdLst/>
              <a:ahLst/>
              <a:cxnLst/>
              <a:rect l="l" t="t" r="r" b="b"/>
              <a:pathLst>
                <a:path w="2828" h="3669" extrusionOk="0">
                  <a:moveTo>
                    <a:pt x="2828" y="1"/>
                  </a:moveTo>
                  <a:lnTo>
                    <a:pt x="1" y="3097"/>
                  </a:lnTo>
                  <a:cubicBezTo>
                    <a:pt x="35" y="3635"/>
                    <a:pt x="555" y="3669"/>
                    <a:pt x="555" y="3669"/>
                  </a:cubicBezTo>
                  <a:lnTo>
                    <a:pt x="28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9657650" y="4183825"/>
              <a:ext cx="95950" cy="64400"/>
            </a:xfrm>
            <a:custGeom>
              <a:avLst/>
              <a:gdLst/>
              <a:ahLst/>
              <a:cxnLst/>
              <a:rect l="l" t="t" r="r" b="b"/>
              <a:pathLst>
                <a:path w="3838" h="2576" extrusionOk="0">
                  <a:moveTo>
                    <a:pt x="1" y="0"/>
                  </a:moveTo>
                  <a:lnTo>
                    <a:pt x="3316" y="2576"/>
                  </a:lnTo>
                  <a:cubicBezTo>
                    <a:pt x="3837" y="2508"/>
                    <a:pt x="3837" y="1970"/>
                    <a:pt x="3837" y="197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0301275" y="3728250"/>
              <a:ext cx="65250" cy="95500"/>
            </a:xfrm>
            <a:custGeom>
              <a:avLst/>
              <a:gdLst/>
              <a:ahLst/>
              <a:cxnLst/>
              <a:rect l="l" t="t" r="r" b="b"/>
              <a:pathLst>
                <a:path w="2610" h="3820" extrusionOk="0">
                  <a:moveTo>
                    <a:pt x="2609" y="1"/>
                  </a:moveTo>
                  <a:lnTo>
                    <a:pt x="0" y="3281"/>
                  </a:lnTo>
                  <a:cubicBezTo>
                    <a:pt x="68" y="3820"/>
                    <a:pt x="590" y="3820"/>
                    <a:pt x="590" y="3820"/>
                  </a:cubicBezTo>
                  <a:lnTo>
                    <a:pt x="26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9846100" y="2978175"/>
              <a:ext cx="33275" cy="107775"/>
            </a:xfrm>
            <a:custGeom>
              <a:avLst/>
              <a:gdLst/>
              <a:ahLst/>
              <a:cxnLst/>
              <a:rect l="l" t="t" r="r" b="b"/>
              <a:pathLst>
                <a:path w="1331" h="4311" extrusionOk="0">
                  <a:moveTo>
                    <a:pt x="1331" y="1"/>
                  </a:moveTo>
                  <a:lnTo>
                    <a:pt x="1" y="3989"/>
                  </a:lnTo>
                  <a:cubicBezTo>
                    <a:pt x="133" y="4253"/>
                    <a:pt x="349" y="4311"/>
                    <a:pt x="513" y="4311"/>
                  </a:cubicBezTo>
                  <a:cubicBezTo>
                    <a:pt x="643" y="4311"/>
                    <a:pt x="741" y="4275"/>
                    <a:pt x="741" y="4275"/>
                  </a:cubicBezTo>
                  <a:lnTo>
                    <a:pt x="13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9576875" y="3090925"/>
              <a:ext cx="75750" cy="87350"/>
            </a:xfrm>
            <a:custGeom>
              <a:avLst/>
              <a:gdLst/>
              <a:ahLst/>
              <a:cxnLst/>
              <a:rect l="l" t="t" r="r" b="b"/>
              <a:pathLst>
                <a:path w="3030" h="3494" extrusionOk="0">
                  <a:moveTo>
                    <a:pt x="1" y="0"/>
                  </a:moveTo>
                  <a:lnTo>
                    <a:pt x="2357" y="3484"/>
                  </a:lnTo>
                  <a:cubicBezTo>
                    <a:pt x="2396" y="3491"/>
                    <a:pt x="2434" y="3493"/>
                    <a:pt x="2470" y="3493"/>
                  </a:cubicBezTo>
                  <a:cubicBezTo>
                    <a:pt x="2901" y="3493"/>
                    <a:pt x="3030" y="3063"/>
                    <a:pt x="3030" y="30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9544500" y="3300850"/>
              <a:ext cx="110650" cy="36200"/>
            </a:xfrm>
            <a:custGeom>
              <a:avLst/>
              <a:gdLst/>
              <a:ahLst/>
              <a:cxnLst/>
              <a:rect l="l" t="t" r="r" b="b"/>
              <a:pathLst>
                <a:path w="4426" h="1448" extrusionOk="0">
                  <a:moveTo>
                    <a:pt x="1" y="1"/>
                  </a:moveTo>
                  <a:lnTo>
                    <a:pt x="3954" y="1448"/>
                  </a:lnTo>
                  <a:cubicBezTo>
                    <a:pt x="4426" y="1228"/>
                    <a:pt x="4257" y="723"/>
                    <a:pt x="4257" y="7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9981175" y="3329850"/>
              <a:ext cx="92975" cy="71975"/>
            </a:xfrm>
            <a:custGeom>
              <a:avLst/>
              <a:gdLst/>
              <a:ahLst/>
              <a:cxnLst/>
              <a:rect l="l" t="t" r="r" b="b"/>
              <a:pathLst>
                <a:path w="3719" h="2879" extrusionOk="0">
                  <a:moveTo>
                    <a:pt x="3718" y="1"/>
                  </a:moveTo>
                  <a:lnTo>
                    <a:pt x="117" y="2172"/>
                  </a:lnTo>
                  <a:cubicBezTo>
                    <a:pt x="0" y="2693"/>
                    <a:pt x="505" y="2879"/>
                    <a:pt x="505" y="2879"/>
                  </a:cubicBezTo>
                  <a:lnTo>
                    <a:pt x="37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9670275" y="3438400"/>
              <a:ext cx="98900" cy="61025"/>
            </a:xfrm>
            <a:custGeom>
              <a:avLst/>
              <a:gdLst/>
              <a:ahLst/>
              <a:cxnLst/>
              <a:rect l="l" t="t" r="r" b="b"/>
              <a:pathLst>
                <a:path w="3956" h="2441" extrusionOk="0">
                  <a:moveTo>
                    <a:pt x="0" y="0"/>
                  </a:moveTo>
                  <a:lnTo>
                    <a:pt x="3433" y="2441"/>
                  </a:lnTo>
                  <a:cubicBezTo>
                    <a:pt x="3955" y="2340"/>
                    <a:pt x="3922" y="1818"/>
                    <a:pt x="3922" y="18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9720750" y="3032025"/>
              <a:ext cx="45450" cy="104075"/>
            </a:xfrm>
            <a:custGeom>
              <a:avLst/>
              <a:gdLst/>
              <a:ahLst/>
              <a:cxnLst/>
              <a:rect l="l" t="t" r="r" b="b"/>
              <a:pathLst>
                <a:path w="1818" h="4163" extrusionOk="0">
                  <a:moveTo>
                    <a:pt x="1" y="1"/>
                  </a:moveTo>
                  <a:lnTo>
                    <a:pt x="1028" y="4073"/>
                  </a:lnTo>
                  <a:cubicBezTo>
                    <a:pt x="1142" y="4138"/>
                    <a:pt x="1247" y="4163"/>
                    <a:pt x="1341" y="4163"/>
                  </a:cubicBezTo>
                  <a:cubicBezTo>
                    <a:pt x="1635" y="4163"/>
                    <a:pt x="1818" y="3922"/>
                    <a:pt x="1818" y="39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9" name="Google Shape;279;p11"/>
          <p:cNvGrpSpPr/>
          <p:nvPr/>
        </p:nvGrpSpPr>
        <p:grpSpPr>
          <a:xfrm>
            <a:off x="1441687" y="4635616"/>
            <a:ext cx="969755" cy="1217153"/>
            <a:chOff x="9253400" y="2978175"/>
            <a:chExt cx="1113125" cy="1397100"/>
          </a:xfrm>
        </p:grpSpPr>
        <p:sp>
          <p:nvSpPr>
            <p:cNvPr id="280" name="Google Shape;280;p11"/>
            <p:cNvSpPr/>
            <p:nvPr/>
          </p:nvSpPr>
          <p:spPr>
            <a:xfrm>
              <a:off x="9298400" y="3011275"/>
              <a:ext cx="1067225" cy="1364000"/>
            </a:xfrm>
            <a:custGeom>
              <a:avLst/>
              <a:gdLst/>
              <a:ahLst/>
              <a:cxnLst/>
              <a:rect l="l" t="t" r="r" b="b"/>
              <a:pathLst>
                <a:path w="42689" h="54560" extrusionOk="0">
                  <a:moveTo>
                    <a:pt x="20040" y="1"/>
                  </a:moveTo>
                  <a:cubicBezTo>
                    <a:pt x="19202" y="1"/>
                    <a:pt x="18135" y="132"/>
                    <a:pt x="17029" y="595"/>
                  </a:cubicBezTo>
                  <a:lnTo>
                    <a:pt x="17013" y="595"/>
                  </a:lnTo>
                  <a:cubicBezTo>
                    <a:pt x="16592" y="763"/>
                    <a:pt x="16172" y="983"/>
                    <a:pt x="15750" y="1268"/>
                  </a:cubicBezTo>
                  <a:lnTo>
                    <a:pt x="15734" y="1268"/>
                  </a:lnTo>
                  <a:cubicBezTo>
                    <a:pt x="14572" y="2060"/>
                    <a:pt x="13446" y="3305"/>
                    <a:pt x="12638" y="5257"/>
                  </a:cubicBezTo>
                  <a:cubicBezTo>
                    <a:pt x="10803" y="9665"/>
                    <a:pt x="12470" y="22285"/>
                    <a:pt x="13782" y="30210"/>
                  </a:cubicBezTo>
                  <a:cubicBezTo>
                    <a:pt x="13765" y="30244"/>
                    <a:pt x="13749" y="30277"/>
                    <a:pt x="13715" y="30311"/>
                  </a:cubicBezTo>
                  <a:lnTo>
                    <a:pt x="13715" y="30329"/>
                  </a:lnTo>
                  <a:cubicBezTo>
                    <a:pt x="13496" y="30699"/>
                    <a:pt x="13210" y="31018"/>
                    <a:pt x="12789" y="31170"/>
                  </a:cubicBezTo>
                  <a:cubicBezTo>
                    <a:pt x="12654" y="31220"/>
                    <a:pt x="12503" y="31253"/>
                    <a:pt x="12318" y="31287"/>
                  </a:cubicBezTo>
                  <a:cubicBezTo>
                    <a:pt x="12198" y="31299"/>
                    <a:pt x="12062" y="31311"/>
                    <a:pt x="11921" y="31311"/>
                  </a:cubicBezTo>
                  <a:cubicBezTo>
                    <a:pt x="11863" y="31311"/>
                    <a:pt x="11804" y="31309"/>
                    <a:pt x="11746" y="31305"/>
                  </a:cubicBezTo>
                  <a:cubicBezTo>
                    <a:pt x="9778" y="31220"/>
                    <a:pt x="6816" y="29369"/>
                    <a:pt x="7254" y="22858"/>
                  </a:cubicBezTo>
                  <a:cubicBezTo>
                    <a:pt x="7655" y="17015"/>
                    <a:pt x="5309" y="15628"/>
                    <a:pt x="3503" y="15628"/>
                  </a:cubicBezTo>
                  <a:cubicBezTo>
                    <a:pt x="2885" y="15628"/>
                    <a:pt x="2330" y="15790"/>
                    <a:pt x="1970" y="15992"/>
                  </a:cubicBezTo>
                  <a:cubicBezTo>
                    <a:pt x="1095" y="16480"/>
                    <a:pt x="1" y="17978"/>
                    <a:pt x="135" y="21124"/>
                  </a:cubicBezTo>
                  <a:cubicBezTo>
                    <a:pt x="202" y="22925"/>
                    <a:pt x="691" y="25281"/>
                    <a:pt x="1869" y="28309"/>
                  </a:cubicBezTo>
                  <a:lnTo>
                    <a:pt x="1869" y="28326"/>
                  </a:lnTo>
                  <a:lnTo>
                    <a:pt x="1885" y="28343"/>
                  </a:lnTo>
                  <a:cubicBezTo>
                    <a:pt x="1919" y="28427"/>
                    <a:pt x="1936" y="28511"/>
                    <a:pt x="1970" y="28595"/>
                  </a:cubicBezTo>
                  <a:cubicBezTo>
                    <a:pt x="2004" y="28662"/>
                    <a:pt x="2037" y="28747"/>
                    <a:pt x="2071" y="28814"/>
                  </a:cubicBezTo>
                  <a:lnTo>
                    <a:pt x="2087" y="28848"/>
                  </a:lnTo>
                  <a:cubicBezTo>
                    <a:pt x="4061" y="33612"/>
                    <a:pt x="7889" y="35979"/>
                    <a:pt x="11107" y="35979"/>
                  </a:cubicBezTo>
                  <a:cubicBezTo>
                    <a:pt x="11730" y="35979"/>
                    <a:pt x="12330" y="35891"/>
                    <a:pt x="12890" y="35713"/>
                  </a:cubicBezTo>
                  <a:lnTo>
                    <a:pt x="12923" y="35713"/>
                  </a:lnTo>
                  <a:cubicBezTo>
                    <a:pt x="13024" y="35680"/>
                    <a:pt x="13109" y="35646"/>
                    <a:pt x="13210" y="35612"/>
                  </a:cubicBezTo>
                  <a:cubicBezTo>
                    <a:pt x="13715" y="35426"/>
                    <a:pt x="14186" y="35157"/>
                    <a:pt x="14590" y="34805"/>
                  </a:cubicBezTo>
                  <a:cubicBezTo>
                    <a:pt x="14842" y="36151"/>
                    <a:pt x="15010" y="36941"/>
                    <a:pt x="15010" y="36941"/>
                  </a:cubicBezTo>
                  <a:lnTo>
                    <a:pt x="18039" y="54559"/>
                  </a:lnTo>
                  <a:lnTo>
                    <a:pt x="25023" y="54559"/>
                  </a:lnTo>
                  <a:lnTo>
                    <a:pt x="25611" y="42124"/>
                  </a:lnTo>
                  <a:lnTo>
                    <a:pt x="25628" y="42124"/>
                  </a:lnTo>
                  <a:cubicBezTo>
                    <a:pt x="25696" y="42258"/>
                    <a:pt x="26874" y="44463"/>
                    <a:pt x="33486" y="44800"/>
                  </a:cubicBezTo>
                  <a:cubicBezTo>
                    <a:pt x="33647" y="44808"/>
                    <a:pt x="33804" y="44812"/>
                    <a:pt x="33959" y="44812"/>
                  </a:cubicBezTo>
                  <a:cubicBezTo>
                    <a:pt x="38203" y="44812"/>
                    <a:pt x="40118" y="41721"/>
                    <a:pt x="41125" y="37127"/>
                  </a:cubicBezTo>
                  <a:cubicBezTo>
                    <a:pt x="41630" y="34787"/>
                    <a:pt x="41917" y="32027"/>
                    <a:pt x="42168" y="29100"/>
                  </a:cubicBezTo>
                  <a:cubicBezTo>
                    <a:pt x="42688" y="22747"/>
                    <a:pt x="40025" y="19975"/>
                    <a:pt x="37515" y="19975"/>
                  </a:cubicBezTo>
                  <a:cubicBezTo>
                    <a:pt x="37099" y="19975"/>
                    <a:pt x="36688" y="20051"/>
                    <a:pt x="36296" y="20199"/>
                  </a:cubicBezTo>
                  <a:cubicBezTo>
                    <a:pt x="35741" y="20401"/>
                    <a:pt x="35236" y="20754"/>
                    <a:pt x="34798" y="21242"/>
                  </a:cubicBezTo>
                  <a:cubicBezTo>
                    <a:pt x="32248" y="24140"/>
                    <a:pt x="35224" y="36951"/>
                    <a:pt x="31097" y="36951"/>
                  </a:cubicBezTo>
                  <a:cubicBezTo>
                    <a:pt x="31032" y="36951"/>
                    <a:pt x="30964" y="36947"/>
                    <a:pt x="30894" y="36941"/>
                  </a:cubicBezTo>
                  <a:cubicBezTo>
                    <a:pt x="30457" y="36891"/>
                    <a:pt x="30087" y="36773"/>
                    <a:pt x="29750" y="36571"/>
                  </a:cubicBezTo>
                  <a:cubicBezTo>
                    <a:pt x="29750" y="36571"/>
                    <a:pt x="29734" y="36571"/>
                    <a:pt x="29717" y="36555"/>
                  </a:cubicBezTo>
                  <a:cubicBezTo>
                    <a:pt x="26672" y="34753"/>
                    <a:pt x="27378" y="27350"/>
                    <a:pt x="27394" y="27215"/>
                  </a:cubicBezTo>
                  <a:cubicBezTo>
                    <a:pt x="28572" y="19407"/>
                    <a:pt x="29683" y="9143"/>
                    <a:pt x="28068" y="5257"/>
                  </a:cubicBezTo>
                  <a:cubicBezTo>
                    <a:pt x="27075" y="2901"/>
                    <a:pt x="25644" y="1571"/>
                    <a:pt x="24215" y="831"/>
                  </a:cubicBezTo>
                  <a:cubicBezTo>
                    <a:pt x="22898" y="173"/>
                    <a:pt x="21594" y="2"/>
                    <a:pt x="20635" y="2"/>
                  </a:cubicBezTo>
                  <a:cubicBezTo>
                    <a:pt x="20540" y="2"/>
                    <a:pt x="20449" y="4"/>
                    <a:pt x="20361" y="7"/>
                  </a:cubicBezTo>
                  <a:lnTo>
                    <a:pt x="20345" y="7"/>
                  </a:lnTo>
                  <a:cubicBezTo>
                    <a:pt x="20247" y="3"/>
                    <a:pt x="20145" y="1"/>
                    <a:pt x="20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9641250" y="3769475"/>
              <a:ext cx="1275" cy="11800"/>
            </a:xfrm>
            <a:custGeom>
              <a:avLst/>
              <a:gdLst/>
              <a:ahLst/>
              <a:cxnLst/>
              <a:rect l="l" t="t" r="r" b="b"/>
              <a:pathLst>
                <a:path w="51" h="472" extrusionOk="0">
                  <a:moveTo>
                    <a:pt x="1" y="1"/>
                  </a:moveTo>
                  <a:lnTo>
                    <a:pt x="1" y="1"/>
                  </a:lnTo>
                  <a:cubicBezTo>
                    <a:pt x="17" y="151"/>
                    <a:pt x="35" y="304"/>
                    <a:pt x="51" y="472"/>
                  </a:cubicBezTo>
                  <a:cubicBezTo>
                    <a:pt x="35" y="219"/>
                    <a:pt x="17" y="50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9956775" y="3053900"/>
              <a:ext cx="87525" cy="78275"/>
            </a:xfrm>
            <a:custGeom>
              <a:avLst/>
              <a:gdLst/>
              <a:ahLst/>
              <a:cxnLst/>
              <a:rect l="l" t="t" r="r" b="b"/>
              <a:pathLst>
                <a:path w="3501" h="3131" extrusionOk="0">
                  <a:moveTo>
                    <a:pt x="3500" y="1"/>
                  </a:moveTo>
                  <a:lnTo>
                    <a:pt x="84" y="2457"/>
                  </a:lnTo>
                  <a:cubicBezTo>
                    <a:pt x="0" y="2980"/>
                    <a:pt x="505" y="3130"/>
                    <a:pt x="505" y="3130"/>
                  </a:cubicBezTo>
                  <a:lnTo>
                    <a:pt x="35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9953800" y="3513700"/>
              <a:ext cx="111525" cy="36225"/>
            </a:xfrm>
            <a:custGeom>
              <a:avLst/>
              <a:gdLst/>
              <a:ahLst/>
              <a:cxnLst/>
              <a:rect l="l" t="t" r="r" b="b"/>
              <a:pathLst>
                <a:path w="4461" h="1449" extrusionOk="0">
                  <a:moveTo>
                    <a:pt x="4460" y="1"/>
                  </a:moveTo>
                  <a:lnTo>
                    <a:pt x="303" y="657"/>
                  </a:lnTo>
                  <a:cubicBezTo>
                    <a:pt x="1" y="1094"/>
                    <a:pt x="388" y="1448"/>
                    <a:pt x="388" y="1448"/>
                  </a:cubicBezTo>
                  <a:lnTo>
                    <a:pt x="44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9961800" y="3201575"/>
              <a:ext cx="112350" cy="33250"/>
            </a:xfrm>
            <a:custGeom>
              <a:avLst/>
              <a:gdLst/>
              <a:ahLst/>
              <a:cxnLst/>
              <a:rect l="l" t="t" r="r" b="b"/>
              <a:pathLst>
                <a:path w="4494" h="1330" extrusionOk="0">
                  <a:moveTo>
                    <a:pt x="4493" y="0"/>
                  </a:moveTo>
                  <a:lnTo>
                    <a:pt x="320" y="539"/>
                  </a:lnTo>
                  <a:cubicBezTo>
                    <a:pt x="1" y="959"/>
                    <a:pt x="387" y="1329"/>
                    <a:pt x="387" y="1329"/>
                  </a:cubicBezTo>
                  <a:lnTo>
                    <a:pt x="449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9834775" y="3243200"/>
              <a:ext cx="42925" cy="105200"/>
            </a:xfrm>
            <a:custGeom>
              <a:avLst/>
              <a:gdLst/>
              <a:ahLst/>
              <a:cxnLst/>
              <a:rect l="l" t="t" r="r" b="b"/>
              <a:pathLst>
                <a:path w="1717" h="4208" extrusionOk="0">
                  <a:moveTo>
                    <a:pt x="1717" y="1"/>
                  </a:moveTo>
                  <a:lnTo>
                    <a:pt x="0" y="3821"/>
                  </a:lnTo>
                  <a:cubicBezTo>
                    <a:pt x="121" y="4150"/>
                    <a:pt x="385" y="4207"/>
                    <a:pt x="554" y="4207"/>
                  </a:cubicBezTo>
                  <a:cubicBezTo>
                    <a:pt x="644" y="4207"/>
                    <a:pt x="707" y="4191"/>
                    <a:pt x="707" y="4191"/>
                  </a:cubicBezTo>
                  <a:lnTo>
                    <a:pt x="17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9936575" y="3655050"/>
              <a:ext cx="91725" cy="73225"/>
            </a:xfrm>
            <a:custGeom>
              <a:avLst/>
              <a:gdLst/>
              <a:ahLst/>
              <a:cxnLst/>
              <a:rect l="l" t="t" r="r" b="b"/>
              <a:pathLst>
                <a:path w="3669" h="2929" extrusionOk="0">
                  <a:moveTo>
                    <a:pt x="3669" y="1"/>
                  </a:moveTo>
                  <a:lnTo>
                    <a:pt x="117" y="2238"/>
                  </a:lnTo>
                  <a:cubicBezTo>
                    <a:pt x="0" y="2760"/>
                    <a:pt x="505" y="2929"/>
                    <a:pt x="505" y="2929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0284450" y="3506975"/>
              <a:ext cx="64800" cy="95950"/>
            </a:xfrm>
            <a:custGeom>
              <a:avLst/>
              <a:gdLst/>
              <a:ahLst/>
              <a:cxnLst/>
              <a:rect l="l" t="t" r="r" b="b"/>
              <a:pathLst>
                <a:path w="2592" h="3838" extrusionOk="0">
                  <a:moveTo>
                    <a:pt x="2592" y="1"/>
                  </a:moveTo>
                  <a:lnTo>
                    <a:pt x="0" y="3315"/>
                  </a:lnTo>
                  <a:cubicBezTo>
                    <a:pt x="68" y="3837"/>
                    <a:pt x="606" y="3837"/>
                    <a:pt x="606" y="3837"/>
                  </a:cubicBezTo>
                  <a:lnTo>
                    <a:pt x="2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0087575" y="3609625"/>
              <a:ext cx="87950" cy="75325"/>
            </a:xfrm>
            <a:custGeom>
              <a:avLst/>
              <a:gdLst/>
              <a:ahLst/>
              <a:cxnLst/>
              <a:rect l="l" t="t" r="r" b="b"/>
              <a:pathLst>
                <a:path w="3518" h="3013" extrusionOk="0">
                  <a:moveTo>
                    <a:pt x="0" y="0"/>
                  </a:moveTo>
                  <a:lnTo>
                    <a:pt x="2912" y="3012"/>
                  </a:lnTo>
                  <a:cubicBezTo>
                    <a:pt x="2921" y="3012"/>
                    <a:pt x="2929" y="3012"/>
                    <a:pt x="2938" y="3012"/>
                  </a:cubicBezTo>
                  <a:cubicBezTo>
                    <a:pt x="3453" y="3012"/>
                    <a:pt x="3518" y="2491"/>
                    <a:pt x="3518" y="24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9406925" y="3358075"/>
              <a:ext cx="64825" cy="95925"/>
            </a:xfrm>
            <a:custGeom>
              <a:avLst/>
              <a:gdLst/>
              <a:ahLst/>
              <a:cxnLst/>
              <a:rect l="l" t="t" r="r" b="b"/>
              <a:pathLst>
                <a:path w="2593" h="3837" extrusionOk="0">
                  <a:moveTo>
                    <a:pt x="2592" y="0"/>
                  </a:moveTo>
                  <a:lnTo>
                    <a:pt x="1" y="3314"/>
                  </a:lnTo>
                  <a:cubicBezTo>
                    <a:pt x="68" y="3837"/>
                    <a:pt x="590" y="3837"/>
                    <a:pt x="590" y="3837"/>
                  </a:cubicBezTo>
                  <a:lnTo>
                    <a:pt x="25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9253400" y="3466600"/>
              <a:ext cx="81650" cy="82550"/>
            </a:xfrm>
            <a:custGeom>
              <a:avLst/>
              <a:gdLst/>
              <a:ahLst/>
              <a:cxnLst/>
              <a:rect l="l" t="t" r="r" b="b"/>
              <a:pathLst>
                <a:path w="3266" h="3302" extrusionOk="0">
                  <a:moveTo>
                    <a:pt x="1" y="0"/>
                  </a:moveTo>
                  <a:lnTo>
                    <a:pt x="2608" y="3298"/>
                  </a:lnTo>
                  <a:cubicBezTo>
                    <a:pt x="2634" y="3301"/>
                    <a:pt x="2658" y="3302"/>
                    <a:pt x="2681" y="3302"/>
                  </a:cubicBezTo>
                  <a:cubicBezTo>
                    <a:pt x="3158" y="3302"/>
                    <a:pt x="3265" y="2843"/>
                    <a:pt x="3265" y="284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9439750" y="3480450"/>
              <a:ext cx="68175" cy="93850"/>
            </a:xfrm>
            <a:custGeom>
              <a:avLst/>
              <a:gdLst/>
              <a:ahLst/>
              <a:cxnLst/>
              <a:rect l="l" t="t" r="r" b="b"/>
              <a:pathLst>
                <a:path w="2727" h="3754" extrusionOk="0">
                  <a:moveTo>
                    <a:pt x="2726" y="1"/>
                  </a:moveTo>
                  <a:lnTo>
                    <a:pt x="0" y="3198"/>
                  </a:lnTo>
                  <a:cubicBezTo>
                    <a:pt x="51" y="3736"/>
                    <a:pt x="572" y="3754"/>
                    <a:pt x="572" y="3754"/>
                  </a:cubicBezTo>
                  <a:lnTo>
                    <a:pt x="2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9563425" y="3587750"/>
              <a:ext cx="100975" cy="57225"/>
            </a:xfrm>
            <a:custGeom>
              <a:avLst/>
              <a:gdLst/>
              <a:ahLst/>
              <a:cxnLst/>
              <a:rect l="l" t="t" r="r" b="b"/>
              <a:pathLst>
                <a:path w="4039" h="2289" extrusionOk="0">
                  <a:moveTo>
                    <a:pt x="0" y="0"/>
                  </a:moveTo>
                  <a:lnTo>
                    <a:pt x="3518" y="2289"/>
                  </a:lnTo>
                  <a:cubicBezTo>
                    <a:pt x="4039" y="2170"/>
                    <a:pt x="3989" y="1632"/>
                    <a:pt x="3989" y="16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9625675" y="3966350"/>
              <a:ext cx="90900" cy="71950"/>
            </a:xfrm>
            <a:custGeom>
              <a:avLst/>
              <a:gdLst/>
              <a:ahLst/>
              <a:cxnLst/>
              <a:rect l="l" t="t" r="r" b="b"/>
              <a:pathLst>
                <a:path w="3636" h="2878" extrusionOk="0">
                  <a:moveTo>
                    <a:pt x="1" y="1"/>
                  </a:moveTo>
                  <a:lnTo>
                    <a:pt x="3063" y="2877"/>
                  </a:lnTo>
                  <a:cubicBezTo>
                    <a:pt x="3602" y="2861"/>
                    <a:pt x="3635" y="2339"/>
                    <a:pt x="3635" y="23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9903750" y="4177525"/>
              <a:ext cx="70700" cy="91725"/>
            </a:xfrm>
            <a:custGeom>
              <a:avLst/>
              <a:gdLst/>
              <a:ahLst/>
              <a:cxnLst/>
              <a:rect l="l" t="t" r="r" b="b"/>
              <a:pathLst>
                <a:path w="2828" h="3669" extrusionOk="0">
                  <a:moveTo>
                    <a:pt x="2828" y="1"/>
                  </a:moveTo>
                  <a:lnTo>
                    <a:pt x="1" y="3097"/>
                  </a:lnTo>
                  <a:cubicBezTo>
                    <a:pt x="35" y="3635"/>
                    <a:pt x="555" y="3669"/>
                    <a:pt x="555" y="3669"/>
                  </a:cubicBezTo>
                  <a:lnTo>
                    <a:pt x="28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9657650" y="4183825"/>
              <a:ext cx="95950" cy="64400"/>
            </a:xfrm>
            <a:custGeom>
              <a:avLst/>
              <a:gdLst/>
              <a:ahLst/>
              <a:cxnLst/>
              <a:rect l="l" t="t" r="r" b="b"/>
              <a:pathLst>
                <a:path w="3838" h="2576" extrusionOk="0">
                  <a:moveTo>
                    <a:pt x="1" y="0"/>
                  </a:moveTo>
                  <a:lnTo>
                    <a:pt x="3316" y="2576"/>
                  </a:lnTo>
                  <a:cubicBezTo>
                    <a:pt x="3837" y="2508"/>
                    <a:pt x="3837" y="1970"/>
                    <a:pt x="3837" y="197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10301275" y="3728250"/>
              <a:ext cx="65250" cy="95500"/>
            </a:xfrm>
            <a:custGeom>
              <a:avLst/>
              <a:gdLst/>
              <a:ahLst/>
              <a:cxnLst/>
              <a:rect l="l" t="t" r="r" b="b"/>
              <a:pathLst>
                <a:path w="2610" h="3820" extrusionOk="0">
                  <a:moveTo>
                    <a:pt x="2609" y="1"/>
                  </a:moveTo>
                  <a:lnTo>
                    <a:pt x="0" y="3281"/>
                  </a:lnTo>
                  <a:cubicBezTo>
                    <a:pt x="68" y="3820"/>
                    <a:pt x="590" y="3820"/>
                    <a:pt x="590" y="3820"/>
                  </a:cubicBezTo>
                  <a:lnTo>
                    <a:pt x="26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9846100" y="2978175"/>
              <a:ext cx="33275" cy="107775"/>
            </a:xfrm>
            <a:custGeom>
              <a:avLst/>
              <a:gdLst/>
              <a:ahLst/>
              <a:cxnLst/>
              <a:rect l="l" t="t" r="r" b="b"/>
              <a:pathLst>
                <a:path w="1331" h="4311" extrusionOk="0">
                  <a:moveTo>
                    <a:pt x="1331" y="1"/>
                  </a:moveTo>
                  <a:lnTo>
                    <a:pt x="1" y="3989"/>
                  </a:lnTo>
                  <a:cubicBezTo>
                    <a:pt x="133" y="4253"/>
                    <a:pt x="349" y="4311"/>
                    <a:pt x="513" y="4311"/>
                  </a:cubicBezTo>
                  <a:cubicBezTo>
                    <a:pt x="643" y="4311"/>
                    <a:pt x="741" y="4275"/>
                    <a:pt x="741" y="4275"/>
                  </a:cubicBezTo>
                  <a:lnTo>
                    <a:pt x="13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9576875" y="3090925"/>
              <a:ext cx="75750" cy="87350"/>
            </a:xfrm>
            <a:custGeom>
              <a:avLst/>
              <a:gdLst/>
              <a:ahLst/>
              <a:cxnLst/>
              <a:rect l="l" t="t" r="r" b="b"/>
              <a:pathLst>
                <a:path w="3030" h="3494" extrusionOk="0">
                  <a:moveTo>
                    <a:pt x="1" y="0"/>
                  </a:moveTo>
                  <a:lnTo>
                    <a:pt x="2357" y="3484"/>
                  </a:lnTo>
                  <a:cubicBezTo>
                    <a:pt x="2396" y="3491"/>
                    <a:pt x="2434" y="3493"/>
                    <a:pt x="2470" y="3493"/>
                  </a:cubicBezTo>
                  <a:cubicBezTo>
                    <a:pt x="2901" y="3493"/>
                    <a:pt x="3030" y="3063"/>
                    <a:pt x="3030" y="30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9544500" y="3300850"/>
              <a:ext cx="110650" cy="36200"/>
            </a:xfrm>
            <a:custGeom>
              <a:avLst/>
              <a:gdLst/>
              <a:ahLst/>
              <a:cxnLst/>
              <a:rect l="l" t="t" r="r" b="b"/>
              <a:pathLst>
                <a:path w="4426" h="1448" extrusionOk="0">
                  <a:moveTo>
                    <a:pt x="1" y="1"/>
                  </a:moveTo>
                  <a:lnTo>
                    <a:pt x="3954" y="1448"/>
                  </a:lnTo>
                  <a:cubicBezTo>
                    <a:pt x="4426" y="1228"/>
                    <a:pt x="4257" y="723"/>
                    <a:pt x="4257" y="72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9981175" y="3329850"/>
              <a:ext cx="92975" cy="71975"/>
            </a:xfrm>
            <a:custGeom>
              <a:avLst/>
              <a:gdLst/>
              <a:ahLst/>
              <a:cxnLst/>
              <a:rect l="l" t="t" r="r" b="b"/>
              <a:pathLst>
                <a:path w="3719" h="2879" extrusionOk="0">
                  <a:moveTo>
                    <a:pt x="3718" y="1"/>
                  </a:moveTo>
                  <a:lnTo>
                    <a:pt x="117" y="2172"/>
                  </a:lnTo>
                  <a:cubicBezTo>
                    <a:pt x="0" y="2693"/>
                    <a:pt x="505" y="2879"/>
                    <a:pt x="505" y="2879"/>
                  </a:cubicBezTo>
                  <a:lnTo>
                    <a:pt x="37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9670275" y="3438400"/>
              <a:ext cx="98900" cy="61025"/>
            </a:xfrm>
            <a:custGeom>
              <a:avLst/>
              <a:gdLst/>
              <a:ahLst/>
              <a:cxnLst/>
              <a:rect l="l" t="t" r="r" b="b"/>
              <a:pathLst>
                <a:path w="3956" h="2441" extrusionOk="0">
                  <a:moveTo>
                    <a:pt x="0" y="0"/>
                  </a:moveTo>
                  <a:lnTo>
                    <a:pt x="3433" y="2441"/>
                  </a:lnTo>
                  <a:cubicBezTo>
                    <a:pt x="3955" y="2340"/>
                    <a:pt x="3922" y="1818"/>
                    <a:pt x="3922" y="18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9720750" y="3032025"/>
              <a:ext cx="45450" cy="104075"/>
            </a:xfrm>
            <a:custGeom>
              <a:avLst/>
              <a:gdLst/>
              <a:ahLst/>
              <a:cxnLst/>
              <a:rect l="l" t="t" r="r" b="b"/>
              <a:pathLst>
                <a:path w="1818" h="4163" extrusionOk="0">
                  <a:moveTo>
                    <a:pt x="1" y="1"/>
                  </a:moveTo>
                  <a:lnTo>
                    <a:pt x="1028" y="4073"/>
                  </a:lnTo>
                  <a:cubicBezTo>
                    <a:pt x="1142" y="4138"/>
                    <a:pt x="1247" y="4163"/>
                    <a:pt x="1341" y="4163"/>
                  </a:cubicBezTo>
                  <a:cubicBezTo>
                    <a:pt x="1635" y="4163"/>
                    <a:pt x="1818" y="3922"/>
                    <a:pt x="1818" y="39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3" name="Google Shape;303;p11"/>
          <p:cNvSpPr/>
          <p:nvPr/>
        </p:nvSpPr>
        <p:spPr>
          <a:xfrm>
            <a:off x="9413734" y="6138801"/>
            <a:ext cx="870569" cy="335967"/>
          </a:xfrm>
          <a:custGeom>
            <a:avLst/>
            <a:gdLst/>
            <a:ahLst/>
            <a:cxnLst/>
            <a:rect l="l" t="t" r="r" b="b"/>
            <a:pathLst>
              <a:path w="45045" h="10079" extrusionOk="0">
                <a:moveTo>
                  <a:pt x="19082" y="0"/>
                </a:moveTo>
                <a:lnTo>
                  <a:pt x="13663" y="1548"/>
                </a:lnTo>
                <a:lnTo>
                  <a:pt x="7723" y="3112"/>
                </a:lnTo>
                <a:lnTo>
                  <a:pt x="0" y="8178"/>
                </a:lnTo>
                <a:lnTo>
                  <a:pt x="0" y="10079"/>
                </a:lnTo>
                <a:lnTo>
                  <a:pt x="45045" y="10079"/>
                </a:lnTo>
                <a:lnTo>
                  <a:pt x="45045" y="8261"/>
                </a:lnTo>
                <a:lnTo>
                  <a:pt x="29934" y="4140"/>
                </a:lnTo>
                <a:lnTo>
                  <a:pt x="28370" y="2591"/>
                </a:lnTo>
                <a:lnTo>
                  <a:pt x="19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4811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0820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960000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960000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4559028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4559025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960000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960000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4559028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4559032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/>
          </p:nvPr>
        </p:nvSpPr>
        <p:spPr>
          <a:xfrm>
            <a:off x="8158065" y="2258033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13"/>
          </p:nvPr>
        </p:nvSpPr>
        <p:spPr>
          <a:xfrm>
            <a:off x="8158060" y="280261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/>
          </p:nvPr>
        </p:nvSpPr>
        <p:spPr>
          <a:xfrm>
            <a:off x="8158065" y="4521484"/>
            <a:ext cx="30740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5"/>
          </p:nvPr>
        </p:nvSpPr>
        <p:spPr>
          <a:xfrm>
            <a:off x="8158065" y="5051367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16" hasCustomPrompt="1"/>
          </p:nvPr>
        </p:nvSpPr>
        <p:spPr>
          <a:xfrm>
            <a:off x="960000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17" hasCustomPrompt="1"/>
          </p:nvPr>
        </p:nvSpPr>
        <p:spPr>
          <a:xfrm>
            <a:off x="4559033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18" hasCustomPrompt="1"/>
          </p:nvPr>
        </p:nvSpPr>
        <p:spPr>
          <a:xfrm>
            <a:off x="8158067" y="15044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19" hasCustomPrompt="1"/>
          </p:nvPr>
        </p:nvSpPr>
        <p:spPr>
          <a:xfrm>
            <a:off x="960000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20" hasCustomPrompt="1"/>
          </p:nvPr>
        </p:nvSpPr>
        <p:spPr>
          <a:xfrm>
            <a:off x="4559033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21" hasCustomPrompt="1"/>
          </p:nvPr>
        </p:nvSpPr>
        <p:spPr>
          <a:xfrm>
            <a:off x="8158067" y="3767800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4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3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>
            <a:off x="-9075" y="6138799"/>
            <a:ext cx="12191980" cy="718999"/>
          </a:xfrm>
          <a:custGeom>
            <a:avLst/>
            <a:gdLst/>
            <a:ahLst/>
            <a:cxnLst/>
            <a:rect l="l" t="t" r="r" b="b"/>
            <a:pathLst>
              <a:path w="28435" h="8004" extrusionOk="0">
                <a:moveTo>
                  <a:pt x="1" y="1333"/>
                </a:moveTo>
                <a:cubicBezTo>
                  <a:pt x="575" y="1293"/>
                  <a:pt x="1854" y="1098"/>
                  <a:pt x="2481" y="562"/>
                </a:cubicBezTo>
                <a:cubicBezTo>
                  <a:pt x="3773" y="1919"/>
                  <a:pt x="7089" y="1267"/>
                  <a:pt x="8473" y="510"/>
                </a:cubicBezTo>
                <a:cubicBezTo>
                  <a:pt x="10901" y="1724"/>
                  <a:pt x="13578" y="1110"/>
                  <a:pt x="14491" y="379"/>
                </a:cubicBezTo>
                <a:cubicBezTo>
                  <a:pt x="15719" y="1998"/>
                  <a:pt x="19857" y="953"/>
                  <a:pt x="21319" y="1"/>
                </a:cubicBezTo>
                <a:cubicBezTo>
                  <a:pt x="22285" y="601"/>
                  <a:pt x="24843" y="1632"/>
                  <a:pt x="26789" y="53"/>
                </a:cubicBezTo>
                <a:cubicBezTo>
                  <a:pt x="27285" y="680"/>
                  <a:pt x="27886" y="901"/>
                  <a:pt x="28434" y="1136"/>
                </a:cubicBezTo>
                <a:lnTo>
                  <a:pt x="28434" y="8003"/>
                </a:lnTo>
                <a:lnTo>
                  <a:pt x="1" y="8003"/>
                </a:ln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-667966" y="731918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>
            <a:off x="10321934" y="-471466"/>
            <a:ext cx="2685100" cy="1909100"/>
          </a:xfrm>
          <a:custGeom>
            <a:avLst/>
            <a:gdLst/>
            <a:ahLst/>
            <a:cxnLst/>
            <a:rect l="l" t="t" r="r" b="b"/>
            <a:pathLst>
              <a:path w="80553" h="57273" extrusionOk="0">
                <a:moveTo>
                  <a:pt x="36179" y="1"/>
                </a:moveTo>
                <a:cubicBezTo>
                  <a:pt x="30951" y="1"/>
                  <a:pt x="24794" y="2043"/>
                  <a:pt x="21465" y="5400"/>
                </a:cubicBezTo>
                <a:cubicBezTo>
                  <a:pt x="16413" y="10494"/>
                  <a:pt x="14116" y="19764"/>
                  <a:pt x="14116" y="19764"/>
                </a:cubicBezTo>
                <a:cubicBezTo>
                  <a:pt x="14116" y="19764"/>
                  <a:pt x="13623" y="19694"/>
                  <a:pt x="12818" y="19694"/>
                </a:cubicBezTo>
                <a:cubicBezTo>
                  <a:pt x="10786" y="19694"/>
                  <a:pt x="6765" y="20144"/>
                  <a:pt x="3655" y="23314"/>
                </a:cubicBezTo>
                <a:cubicBezTo>
                  <a:pt x="251" y="26800"/>
                  <a:pt x="0" y="34024"/>
                  <a:pt x="2694" y="37072"/>
                </a:cubicBezTo>
                <a:cubicBezTo>
                  <a:pt x="4497" y="39085"/>
                  <a:pt x="6727" y="39420"/>
                  <a:pt x="8033" y="39420"/>
                </a:cubicBezTo>
                <a:cubicBezTo>
                  <a:pt x="8407" y="39420"/>
                  <a:pt x="8705" y="39392"/>
                  <a:pt x="8896" y="39369"/>
                </a:cubicBezTo>
                <a:cubicBezTo>
                  <a:pt x="9042" y="39349"/>
                  <a:pt x="9125" y="39327"/>
                  <a:pt x="9125" y="39327"/>
                </a:cubicBezTo>
                <a:cubicBezTo>
                  <a:pt x="9125" y="39327"/>
                  <a:pt x="9147" y="39641"/>
                  <a:pt x="9189" y="40162"/>
                </a:cubicBezTo>
                <a:cubicBezTo>
                  <a:pt x="9314" y="41665"/>
                  <a:pt x="9710" y="44819"/>
                  <a:pt x="10837" y="46573"/>
                </a:cubicBezTo>
                <a:cubicBezTo>
                  <a:pt x="12242" y="48727"/>
                  <a:pt x="15896" y="50260"/>
                  <a:pt x="19025" y="50260"/>
                </a:cubicBezTo>
                <a:cubicBezTo>
                  <a:pt x="19293" y="50260"/>
                  <a:pt x="19557" y="50249"/>
                  <a:pt x="19815" y="50226"/>
                </a:cubicBezTo>
                <a:cubicBezTo>
                  <a:pt x="22259" y="49997"/>
                  <a:pt x="25077" y="48160"/>
                  <a:pt x="26329" y="47219"/>
                </a:cubicBezTo>
                <a:cubicBezTo>
                  <a:pt x="26769" y="46907"/>
                  <a:pt x="27019" y="46698"/>
                  <a:pt x="27019" y="46698"/>
                </a:cubicBezTo>
                <a:cubicBezTo>
                  <a:pt x="27019" y="46698"/>
                  <a:pt x="27061" y="46782"/>
                  <a:pt x="27123" y="46927"/>
                </a:cubicBezTo>
                <a:cubicBezTo>
                  <a:pt x="27666" y="47887"/>
                  <a:pt x="29901" y="51918"/>
                  <a:pt x="31905" y="53733"/>
                </a:cubicBezTo>
                <a:cubicBezTo>
                  <a:pt x="33612" y="55301"/>
                  <a:pt x="37926" y="57273"/>
                  <a:pt x="43046" y="57273"/>
                </a:cubicBezTo>
                <a:cubicBezTo>
                  <a:pt x="44815" y="57273"/>
                  <a:pt x="46680" y="57038"/>
                  <a:pt x="48566" y="56469"/>
                </a:cubicBezTo>
                <a:cubicBezTo>
                  <a:pt x="50654" y="55843"/>
                  <a:pt x="52450" y="54549"/>
                  <a:pt x="53911" y="53024"/>
                </a:cubicBezTo>
                <a:cubicBezTo>
                  <a:pt x="54663" y="52272"/>
                  <a:pt x="55309" y="51479"/>
                  <a:pt x="55894" y="50665"/>
                </a:cubicBezTo>
                <a:cubicBezTo>
                  <a:pt x="58316" y="47324"/>
                  <a:pt x="59507" y="43879"/>
                  <a:pt x="59507" y="43879"/>
                </a:cubicBezTo>
                <a:cubicBezTo>
                  <a:pt x="59507" y="43879"/>
                  <a:pt x="62305" y="47283"/>
                  <a:pt x="63390" y="47804"/>
                </a:cubicBezTo>
                <a:cubicBezTo>
                  <a:pt x="63881" y="48040"/>
                  <a:pt x="64831" y="48340"/>
                  <a:pt x="66028" y="48340"/>
                </a:cubicBezTo>
                <a:cubicBezTo>
                  <a:pt x="67481" y="48340"/>
                  <a:pt x="69297" y="47898"/>
                  <a:pt x="71094" y="46364"/>
                </a:cubicBezTo>
                <a:cubicBezTo>
                  <a:pt x="74351" y="43566"/>
                  <a:pt x="74059" y="36070"/>
                  <a:pt x="74059" y="36070"/>
                </a:cubicBezTo>
                <a:cubicBezTo>
                  <a:pt x="74059" y="36070"/>
                  <a:pt x="77296" y="35340"/>
                  <a:pt x="78485" y="33169"/>
                </a:cubicBezTo>
                <a:cubicBezTo>
                  <a:pt x="79676" y="30975"/>
                  <a:pt x="80553" y="24419"/>
                  <a:pt x="76377" y="23584"/>
                </a:cubicBezTo>
                <a:cubicBezTo>
                  <a:pt x="75551" y="23419"/>
                  <a:pt x="74697" y="23353"/>
                  <a:pt x="73859" y="23353"/>
                </a:cubicBezTo>
                <a:cubicBezTo>
                  <a:pt x="70466" y="23353"/>
                  <a:pt x="67336" y="24441"/>
                  <a:pt x="67336" y="24441"/>
                </a:cubicBezTo>
                <a:cubicBezTo>
                  <a:pt x="67336" y="24441"/>
                  <a:pt x="67859" y="12059"/>
                  <a:pt x="60133" y="10347"/>
                </a:cubicBezTo>
                <a:cubicBezTo>
                  <a:pt x="59414" y="10189"/>
                  <a:pt x="58696" y="10118"/>
                  <a:pt x="57986" y="10118"/>
                </a:cubicBezTo>
                <a:cubicBezTo>
                  <a:pt x="51176" y="10118"/>
                  <a:pt x="45081" y="16696"/>
                  <a:pt x="44892" y="16903"/>
                </a:cubicBezTo>
                <a:cubicBezTo>
                  <a:pt x="44975" y="16632"/>
                  <a:pt x="47542" y="6631"/>
                  <a:pt x="43889" y="2518"/>
                </a:cubicBezTo>
                <a:cubicBezTo>
                  <a:pt x="43639" y="2226"/>
                  <a:pt x="43347" y="1975"/>
                  <a:pt x="43033" y="1745"/>
                </a:cubicBezTo>
                <a:cubicBezTo>
                  <a:pt x="41345" y="548"/>
                  <a:pt x="38886" y="1"/>
                  <a:pt x="361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9" name="Google Shape;329;p13"/>
          <p:cNvGrpSpPr/>
          <p:nvPr/>
        </p:nvGrpSpPr>
        <p:grpSpPr>
          <a:xfrm>
            <a:off x="4559027" y="6283351"/>
            <a:ext cx="700840" cy="374197"/>
            <a:chOff x="2026995" y="4170588"/>
            <a:chExt cx="525630" cy="280648"/>
          </a:xfrm>
        </p:grpSpPr>
        <p:grpSp>
          <p:nvGrpSpPr>
            <p:cNvPr id="330" name="Google Shape;330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31" name="Google Shape;331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7" name="Google Shape;337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8" name="Google Shape;338;p13"/>
          <p:cNvGrpSpPr/>
          <p:nvPr/>
        </p:nvGrpSpPr>
        <p:grpSpPr>
          <a:xfrm flipH="1">
            <a:off x="8619427" y="6283351"/>
            <a:ext cx="700840" cy="374197"/>
            <a:chOff x="2026995" y="4170588"/>
            <a:chExt cx="525630" cy="280648"/>
          </a:xfrm>
        </p:grpSpPr>
        <p:grpSp>
          <p:nvGrpSpPr>
            <p:cNvPr id="339" name="Google Shape;339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40" name="Google Shape;340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" name="Google Shape;346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13"/>
          <p:cNvGrpSpPr/>
          <p:nvPr/>
        </p:nvGrpSpPr>
        <p:grpSpPr>
          <a:xfrm flipH="1">
            <a:off x="950793" y="6427884"/>
            <a:ext cx="700840" cy="374197"/>
            <a:chOff x="2026995" y="4170588"/>
            <a:chExt cx="525630" cy="280648"/>
          </a:xfrm>
        </p:grpSpPr>
        <p:grpSp>
          <p:nvGrpSpPr>
            <p:cNvPr id="348" name="Google Shape;348;p13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349" name="Google Shape;349;p13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5" name="Google Shape;355;p13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14124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"/>
          <p:cNvSpPr txBox="1">
            <a:spLocks noGrp="1"/>
          </p:cNvSpPr>
          <p:nvPr>
            <p:ph type="title"/>
          </p:nvPr>
        </p:nvSpPr>
        <p:spPr>
          <a:xfrm>
            <a:off x="5998800" y="1600033"/>
            <a:ext cx="5242400" cy="11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8" name="Google Shape;358;p14"/>
          <p:cNvSpPr txBox="1">
            <a:spLocks noGrp="1"/>
          </p:cNvSpPr>
          <p:nvPr>
            <p:ph type="title" idx="2" hasCustomPrompt="1"/>
          </p:nvPr>
        </p:nvSpPr>
        <p:spPr>
          <a:xfrm>
            <a:off x="9686800" y="516000"/>
            <a:ext cx="1554400" cy="1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9" name="Google Shape;359;p14"/>
          <p:cNvSpPr txBox="1">
            <a:spLocks noGrp="1"/>
          </p:cNvSpPr>
          <p:nvPr>
            <p:ph type="subTitle" idx="1"/>
          </p:nvPr>
        </p:nvSpPr>
        <p:spPr>
          <a:xfrm>
            <a:off x="5867400" y="2635667"/>
            <a:ext cx="5374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-67" y="4610100"/>
            <a:ext cx="12192000" cy="225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4"/>
          <p:cNvSpPr/>
          <p:nvPr/>
        </p:nvSpPr>
        <p:spPr>
          <a:xfrm flipH="1">
            <a:off x="1" y="4610098"/>
            <a:ext cx="8610580" cy="2031989"/>
          </a:xfrm>
          <a:custGeom>
            <a:avLst/>
            <a:gdLst/>
            <a:ahLst/>
            <a:cxnLst/>
            <a:rect l="l" t="t" r="r" b="b"/>
            <a:pathLst>
              <a:path w="40993" h="12790" extrusionOk="0">
                <a:moveTo>
                  <a:pt x="0" y="1"/>
                </a:moveTo>
                <a:cubicBezTo>
                  <a:pt x="0" y="1"/>
                  <a:pt x="3252" y="2467"/>
                  <a:pt x="6998" y="5444"/>
                </a:cubicBezTo>
                <a:cubicBezTo>
                  <a:pt x="9739" y="7625"/>
                  <a:pt x="11972" y="10065"/>
                  <a:pt x="17246" y="12011"/>
                </a:cubicBezTo>
                <a:cubicBezTo>
                  <a:pt x="18329" y="12413"/>
                  <a:pt x="20968" y="12789"/>
                  <a:pt x="24073" y="12789"/>
                </a:cubicBezTo>
                <a:cubicBezTo>
                  <a:pt x="26920" y="12789"/>
                  <a:pt x="30160" y="12473"/>
                  <a:pt x="32951" y="11567"/>
                </a:cubicBezTo>
                <a:cubicBezTo>
                  <a:pt x="37781" y="10001"/>
                  <a:pt x="40993" y="5862"/>
                  <a:pt x="40993" y="5862"/>
                </a:cubicBezTo>
                <a:lnTo>
                  <a:pt x="40993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6776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"/>
          <p:cNvSpPr txBox="1">
            <a:spLocks noGrp="1"/>
          </p:cNvSpPr>
          <p:nvPr>
            <p:ph type="title"/>
          </p:nvPr>
        </p:nvSpPr>
        <p:spPr>
          <a:xfrm>
            <a:off x="3474800" y="1701000"/>
            <a:ext cx="5242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4" name="Google Shape;364;p15"/>
          <p:cNvSpPr txBox="1">
            <a:spLocks noGrp="1"/>
          </p:cNvSpPr>
          <p:nvPr>
            <p:ph type="title" idx="2" hasCustomPrompt="1"/>
          </p:nvPr>
        </p:nvSpPr>
        <p:spPr>
          <a:xfrm>
            <a:off x="5318800" y="719200"/>
            <a:ext cx="1554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5" name="Google Shape;365;p15"/>
          <p:cNvSpPr txBox="1">
            <a:spLocks noGrp="1"/>
          </p:cNvSpPr>
          <p:nvPr>
            <p:ph type="subTitle" idx="1"/>
          </p:nvPr>
        </p:nvSpPr>
        <p:spPr>
          <a:xfrm>
            <a:off x="3409000" y="2736633"/>
            <a:ext cx="5374000" cy="7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5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20162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6"/>
          <p:cNvSpPr/>
          <p:nvPr/>
        </p:nvSpPr>
        <p:spPr>
          <a:xfrm>
            <a:off x="-1375867" y="11860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0" name="Google Shape;370;p16"/>
          <p:cNvGrpSpPr/>
          <p:nvPr/>
        </p:nvGrpSpPr>
        <p:grpSpPr>
          <a:xfrm>
            <a:off x="-771495" y="4139296"/>
            <a:ext cx="1968892" cy="2212545"/>
            <a:chOff x="6162993" y="1163872"/>
            <a:chExt cx="2886375" cy="3243567"/>
          </a:xfrm>
        </p:grpSpPr>
        <p:sp>
          <p:nvSpPr>
            <p:cNvPr id="371" name="Google Shape;371;p16"/>
            <p:cNvSpPr/>
            <p:nvPr/>
          </p:nvSpPr>
          <p:spPr>
            <a:xfrm rot="2498877" flipH="1">
              <a:off x="6645218" y="2371354"/>
              <a:ext cx="1924030" cy="1598835"/>
            </a:xfrm>
            <a:custGeom>
              <a:avLst/>
              <a:gdLst/>
              <a:ahLst/>
              <a:cxnLst/>
              <a:rect l="l" t="t" r="r" b="b"/>
              <a:pathLst>
                <a:path w="21199" h="17616" extrusionOk="0">
                  <a:moveTo>
                    <a:pt x="21026" y="0"/>
                  </a:moveTo>
                  <a:cubicBezTo>
                    <a:pt x="20997" y="0"/>
                    <a:pt x="20966" y="13"/>
                    <a:pt x="20941" y="42"/>
                  </a:cubicBezTo>
                  <a:cubicBezTo>
                    <a:pt x="20209" y="838"/>
                    <a:pt x="19570" y="1699"/>
                    <a:pt x="18813" y="2457"/>
                  </a:cubicBezTo>
                  <a:cubicBezTo>
                    <a:pt x="18016" y="3240"/>
                    <a:pt x="17207" y="3985"/>
                    <a:pt x="16397" y="4742"/>
                  </a:cubicBezTo>
                  <a:cubicBezTo>
                    <a:pt x="15353" y="5720"/>
                    <a:pt x="14296" y="6700"/>
                    <a:pt x="13212" y="7652"/>
                  </a:cubicBezTo>
                  <a:cubicBezTo>
                    <a:pt x="13369" y="6660"/>
                    <a:pt x="13682" y="5682"/>
                    <a:pt x="13917" y="4716"/>
                  </a:cubicBezTo>
                  <a:cubicBezTo>
                    <a:pt x="14166" y="3645"/>
                    <a:pt x="14387" y="2718"/>
                    <a:pt x="15001" y="1791"/>
                  </a:cubicBezTo>
                  <a:cubicBezTo>
                    <a:pt x="15040" y="1733"/>
                    <a:pt x="14993" y="1675"/>
                    <a:pt x="14939" y="1675"/>
                  </a:cubicBezTo>
                  <a:cubicBezTo>
                    <a:pt x="14920" y="1675"/>
                    <a:pt x="14900" y="1683"/>
                    <a:pt x="14883" y="1699"/>
                  </a:cubicBezTo>
                  <a:lnTo>
                    <a:pt x="14752" y="1830"/>
                  </a:lnTo>
                  <a:lnTo>
                    <a:pt x="14752" y="1582"/>
                  </a:lnTo>
                  <a:cubicBezTo>
                    <a:pt x="14739" y="1503"/>
                    <a:pt x="14671" y="1460"/>
                    <a:pt x="14608" y="1460"/>
                  </a:cubicBezTo>
                  <a:cubicBezTo>
                    <a:pt x="14548" y="1460"/>
                    <a:pt x="14491" y="1499"/>
                    <a:pt x="14491" y="1582"/>
                  </a:cubicBezTo>
                  <a:cubicBezTo>
                    <a:pt x="14517" y="2261"/>
                    <a:pt x="14021" y="2796"/>
                    <a:pt x="13760" y="3384"/>
                  </a:cubicBezTo>
                  <a:cubicBezTo>
                    <a:pt x="13525" y="3945"/>
                    <a:pt x="13382" y="4545"/>
                    <a:pt x="13212" y="5133"/>
                  </a:cubicBezTo>
                  <a:cubicBezTo>
                    <a:pt x="12899" y="6216"/>
                    <a:pt x="12703" y="7444"/>
                    <a:pt x="12233" y="8502"/>
                  </a:cubicBezTo>
                  <a:cubicBezTo>
                    <a:pt x="11933" y="8749"/>
                    <a:pt x="11645" y="8998"/>
                    <a:pt x="11346" y="9245"/>
                  </a:cubicBezTo>
                  <a:cubicBezTo>
                    <a:pt x="11019" y="9520"/>
                    <a:pt x="10693" y="9781"/>
                    <a:pt x="10366" y="10042"/>
                  </a:cubicBezTo>
                  <a:cubicBezTo>
                    <a:pt x="9974" y="9245"/>
                    <a:pt x="9152" y="8580"/>
                    <a:pt x="8669" y="7887"/>
                  </a:cubicBezTo>
                  <a:cubicBezTo>
                    <a:pt x="7821" y="6700"/>
                    <a:pt x="7586" y="5355"/>
                    <a:pt x="7207" y="3985"/>
                  </a:cubicBezTo>
                  <a:cubicBezTo>
                    <a:pt x="7195" y="3943"/>
                    <a:pt x="7157" y="3923"/>
                    <a:pt x="7120" y="3923"/>
                  </a:cubicBezTo>
                  <a:cubicBezTo>
                    <a:pt x="7074" y="3923"/>
                    <a:pt x="7030" y="3953"/>
                    <a:pt x="7038" y="4011"/>
                  </a:cubicBezTo>
                  <a:cubicBezTo>
                    <a:pt x="7090" y="4859"/>
                    <a:pt x="7233" y="5734"/>
                    <a:pt x="7494" y="6543"/>
                  </a:cubicBezTo>
                  <a:cubicBezTo>
                    <a:pt x="7259" y="6347"/>
                    <a:pt x="7038" y="6126"/>
                    <a:pt x="6815" y="5891"/>
                  </a:cubicBezTo>
                  <a:cubicBezTo>
                    <a:pt x="6254" y="5264"/>
                    <a:pt x="5745" y="4716"/>
                    <a:pt x="4909" y="4481"/>
                  </a:cubicBezTo>
                  <a:cubicBezTo>
                    <a:pt x="4904" y="4480"/>
                    <a:pt x="4900" y="4479"/>
                    <a:pt x="4895" y="4479"/>
                  </a:cubicBezTo>
                  <a:cubicBezTo>
                    <a:pt x="4826" y="4479"/>
                    <a:pt x="4796" y="4574"/>
                    <a:pt x="4857" y="4611"/>
                  </a:cubicBezTo>
                  <a:cubicBezTo>
                    <a:pt x="5523" y="5029"/>
                    <a:pt x="6045" y="5551"/>
                    <a:pt x="6568" y="6152"/>
                  </a:cubicBezTo>
                  <a:cubicBezTo>
                    <a:pt x="6763" y="6387"/>
                    <a:pt x="6959" y="6622"/>
                    <a:pt x="7181" y="6831"/>
                  </a:cubicBezTo>
                  <a:cubicBezTo>
                    <a:pt x="7416" y="7052"/>
                    <a:pt x="7664" y="7209"/>
                    <a:pt x="7859" y="7444"/>
                  </a:cubicBezTo>
                  <a:cubicBezTo>
                    <a:pt x="7873" y="7496"/>
                    <a:pt x="7886" y="7535"/>
                    <a:pt x="7912" y="7574"/>
                  </a:cubicBezTo>
                  <a:cubicBezTo>
                    <a:pt x="8434" y="8619"/>
                    <a:pt x="9374" y="9376"/>
                    <a:pt x="9922" y="10381"/>
                  </a:cubicBezTo>
                  <a:cubicBezTo>
                    <a:pt x="8564" y="11438"/>
                    <a:pt x="7168" y="12457"/>
                    <a:pt x="5758" y="13436"/>
                  </a:cubicBezTo>
                  <a:cubicBezTo>
                    <a:pt x="3904" y="14742"/>
                    <a:pt x="2051" y="16164"/>
                    <a:pt x="79" y="17287"/>
                  </a:cubicBezTo>
                  <a:cubicBezTo>
                    <a:pt x="0" y="17327"/>
                    <a:pt x="14" y="17418"/>
                    <a:pt x="66" y="17457"/>
                  </a:cubicBezTo>
                  <a:cubicBezTo>
                    <a:pt x="79" y="17470"/>
                    <a:pt x="92" y="17483"/>
                    <a:pt x="105" y="17483"/>
                  </a:cubicBezTo>
                  <a:cubicBezTo>
                    <a:pt x="432" y="17574"/>
                    <a:pt x="749" y="17615"/>
                    <a:pt x="1056" y="17615"/>
                  </a:cubicBezTo>
                  <a:cubicBezTo>
                    <a:pt x="2651" y="17615"/>
                    <a:pt x="3990" y="16506"/>
                    <a:pt x="5184" y="15433"/>
                  </a:cubicBezTo>
                  <a:cubicBezTo>
                    <a:pt x="7011" y="13776"/>
                    <a:pt x="9074" y="12444"/>
                    <a:pt x="11006" y="10942"/>
                  </a:cubicBezTo>
                  <a:cubicBezTo>
                    <a:pt x="12834" y="9520"/>
                    <a:pt x="14544" y="7966"/>
                    <a:pt x="16162" y="6308"/>
                  </a:cubicBezTo>
                  <a:cubicBezTo>
                    <a:pt x="16985" y="5473"/>
                    <a:pt x="17781" y="4611"/>
                    <a:pt x="18538" y="3723"/>
                  </a:cubicBezTo>
                  <a:cubicBezTo>
                    <a:pt x="19074" y="3097"/>
                    <a:pt x="19609" y="2470"/>
                    <a:pt x="20053" y="1765"/>
                  </a:cubicBezTo>
                  <a:cubicBezTo>
                    <a:pt x="20484" y="1282"/>
                    <a:pt x="20876" y="773"/>
                    <a:pt x="21149" y="211"/>
                  </a:cubicBezTo>
                  <a:cubicBezTo>
                    <a:pt x="21199" y="113"/>
                    <a:pt x="21115" y="0"/>
                    <a:pt x="21026" y="0"/>
                  </a:cubicBezTo>
                  <a:close/>
                </a:path>
              </a:pathLst>
            </a:custGeom>
            <a:solidFill>
              <a:srgbClr val="8C6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6"/>
            <p:cNvSpPr/>
            <p:nvPr/>
          </p:nvSpPr>
          <p:spPr>
            <a:xfrm>
              <a:off x="7731920" y="2466622"/>
              <a:ext cx="1317449" cy="967125"/>
            </a:xfrm>
            <a:custGeom>
              <a:avLst/>
              <a:gdLst/>
              <a:ahLst/>
              <a:cxnLst/>
              <a:rect l="l" t="t" r="r" b="b"/>
              <a:pathLst>
                <a:path w="20537" h="15076" extrusionOk="0">
                  <a:moveTo>
                    <a:pt x="12963" y="1"/>
                  </a:moveTo>
                  <a:cubicBezTo>
                    <a:pt x="12333" y="1"/>
                    <a:pt x="11705" y="168"/>
                    <a:pt x="11254" y="503"/>
                  </a:cubicBezTo>
                  <a:cubicBezTo>
                    <a:pt x="10615" y="986"/>
                    <a:pt x="10366" y="1834"/>
                    <a:pt x="10157" y="2500"/>
                  </a:cubicBezTo>
                  <a:cubicBezTo>
                    <a:pt x="9851" y="2066"/>
                    <a:pt x="9200" y="1787"/>
                    <a:pt x="8555" y="1787"/>
                  </a:cubicBezTo>
                  <a:cubicBezTo>
                    <a:pt x="8404" y="1787"/>
                    <a:pt x="8254" y="1802"/>
                    <a:pt x="8108" y="1834"/>
                  </a:cubicBezTo>
                  <a:cubicBezTo>
                    <a:pt x="7337" y="1991"/>
                    <a:pt x="6763" y="2605"/>
                    <a:pt x="6803" y="3205"/>
                  </a:cubicBezTo>
                  <a:cubicBezTo>
                    <a:pt x="6476" y="2944"/>
                    <a:pt x="6005" y="2805"/>
                    <a:pt x="5533" y="2805"/>
                  </a:cubicBezTo>
                  <a:cubicBezTo>
                    <a:pt x="5251" y="2805"/>
                    <a:pt x="4968" y="2855"/>
                    <a:pt x="4714" y="2957"/>
                  </a:cubicBezTo>
                  <a:cubicBezTo>
                    <a:pt x="4022" y="3232"/>
                    <a:pt x="3670" y="3937"/>
                    <a:pt x="4009" y="4459"/>
                  </a:cubicBezTo>
                  <a:cubicBezTo>
                    <a:pt x="3958" y="4453"/>
                    <a:pt x="3907" y="4451"/>
                    <a:pt x="3856" y="4451"/>
                  </a:cubicBezTo>
                  <a:cubicBezTo>
                    <a:pt x="3407" y="4451"/>
                    <a:pt x="2958" y="4651"/>
                    <a:pt x="2794" y="4967"/>
                  </a:cubicBezTo>
                  <a:cubicBezTo>
                    <a:pt x="2612" y="5333"/>
                    <a:pt x="2794" y="5777"/>
                    <a:pt x="3200" y="5999"/>
                  </a:cubicBezTo>
                  <a:cubicBezTo>
                    <a:pt x="3072" y="5939"/>
                    <a:pt x="2914" y="5906"/>
                    <a:pt x="2758" y="5906"/>
                  </a:cubicBezTo>
                  <a:cubicBezTo>
                    <a:pt x="2611" y="5906"/>
                    <a:pt x="2465" y="5936"/>
                    <a:pt x="2350" y="5999"/>
                  </a:cubicBezTo>
                  <a:cubicBezTo>
                    <a:pt x="2108" y="6114"/>
                    <a:pt x="2103" y="6454"/>
                    <a:pt x="2372" y="6529"/>
                  </a:cubicBezTo>
                  <a:lnTo>
                    <a:pt x="2372" y="6529"/>
                  </a:lnTo>
                  <a:cubicBezTo>
                    <a:pt x="2254" y="6501"/>
                    <a:pt x="2132" y="6487"/>
                    <a:pt x="2009" y="6487"/>
                  </a:cubicBezTo>
                  <a:cubicBezTo>
                    <a:pt x="1450" y="6487"/>
                    <a:pt x="864" y="6759"/>
                    <a:pt x="536" y="7108"/>
                  </a:cubicBezTo>
                  <a:cubicBezTo>
                    <a:pt x="119" y="7526"/>
                    <a:pt x="1" y="8088"/>
                    <a:pt x="40" y="8610"/>
                  </a:cubicBezTo>
                  <a:cubicBezTo>
                    <a:pt x="66" y="9002"/>
                    <a:pt x="171" y="9406"/>
                    <a:pt x="432" y="9745"/>
                  </a:cubicBezTo>
                  <a:cubicBezTo>
                    <a:pt x="706" y="10098"/>
                    <a:pt x="1149" y="10372"/>
                    <a:pt x="1659" y="10438"/>
                  </a:cubicBezTo>
                  <a:cubicBezTo>
                    <a:pt x="1267" y="10973"/>
                    <a:pt x="1346" y="11691"/>
                    <a:pt x="1854" y="12174"/>
                  </a:cubicBezTo>
                  <a:cubicBezTo>
                    <a:pt x="2242" y="12551"/>
                    <a:pt x="2868" y="12777"/>
                    <a:pt x="3496" y="12777"/>
                  </a:cubicBezTo>
                  <a:cubicBezTo>
                    <a:pt x="3673" y="12777"/>
                    <a:pt x="3850" y="12759"/>
                    <a:pt x="4022" y="12722"/>
                  </a:cubicBezTo>
                  <a:cubicBezTo>
                    <a:pt x="4375" y="13270"/>
                    <a:pt x="5040" y="13675"/>
                    <a:pt x="5811" y="13845"/>
                  </a:cubicBezTo>
                  <a:cubicBezTo>
                    <a:pt x="6069" y="13901"/>
                    <a:pt x="6337" y="13929"/>
                    <a:pt x="6604" y="13929"/>
                  </a:cubicBezTo>
                  <a:cubicBezTo>
                    <a:pt x="7145" y="13929"/>
                    <a:pt x="7684" y="13815"/>
                    <a:pt x="8147" y="13597"/>
                  </a:cubicBezTo>
                  <a:cubicBezTo>
                    <a:pt x="8160" y="14172"/>
                    <a:pt x="9022" y="14563"/>
                    <a:pt x="9713" y="14759"/>
                  </a:cubicBezTo>
                  <a:cubicBezTo>
                    <a:pt x="9986" y="14839"/>
                    <a:pt x="10284" y="14889"/>
                    <a:pt x="10582" y="14889"/>
                  </a:cubicBezTo>
                  <a:cubicBezTo>
                    <a:pt x="10769" y="14889"/>
                    <a:pt x="10956" y="14869"/>
                    <a:pt x="11137" y="14824"/>
                  </a:cubicBezTo>
                  <a:cubicBezTo>
                    <a:pt x="11593" y="14706"/>
                    <a:pt x="11985" y="14393"/>
                    <a:pt x="11985" y="14027"/>
                  </a:cubicBezTo>
                  <a:cubicBezTo>
                    <a:pt x="12598" y="14694"/>
                    <a:pt x="13684" y="15075"/>
                    <a:pt x="14757" y="15075"/>
                  </a:cubicBezTo>
                  <a:cubicBezTo>
                    <a:pt x="15238" y="15075"/>
                    <a:pt x="15717" y="14999"/>
                    <a:pt x="16150" y="14837"/>
                  </a:cubicBezTo>
                  <a:cubicBezTo>
                    <a:pt x="16411" y="14746"/>
                    <a:pt x="16659" y="14615"/>
                    <a:pt x="16829" y="14445"/>
                  </a:cubicBezTo>
                  <a:cubicBezTo>
                    <a:pt x="17103" y="14132"/>
                    <a:pt x="16777" y="13571"/>
                    <a:pt x="16489" y="13270"/>
                  </a:cubicBezTo>
                  <a:lnTo>
                    <a:pt x="16489" y="13270"/>
                  </a:lnTo>
                  <a:cubicBezTo>
                    <a:pt x="16669" y="13307"/>
                    <a:pt x="16855" y="13324"/>
                    <a:pt x="17040" y="13324"/>
                  </a:cubicBezTo>
                  <a:cubicBezTo>
                    <a:pt x="17852" y="13324"/>
                    <a:pt x="18671" y="12990"/>
                    <a:pt x="19074" y="12448"/>
                  </a:cubicBezTo>
                  <a:cubicBezTo>
                    <a:pt x="19583" y="11782"/>
                    <a:pt x="19505" y="10764"/>
                    <a:pt x="18787" y="10229"/>
                  </a:cubicBezTo>
                  <a:lnTo>
                    <a:pt x="18787" y="10229"/>
                  </a:lnTo>
                  <a:cubicBezTo>
                    <a:pt x="18925" y="10288"/>
                    <a:pt x="19079" y="10315"/>
                    <a:pt x="19235" y="10315"/>
                  </a:cubicBezTo>
                  <a:cubicBezTo>
                    <a:pt x="19594" y="10315"/>
                    <a:pt x="19965" y="10173"/>
                    <a:pt x="20183" y="9954"/>
                  </a:cubicBezTo>
                  <a:cubicBezTo>
                    <a:pt x="20497" y="9628"/>
                    <a:pt x="20536" y="9185"/>
                    <a:pt x="20406" y="8793"/>
                  </a:cubicBezTo>
                  <a:cubicBezTo>
                    <a:pt x="20262" y="8414"/>
                    <a:pt x="19975" y="8062"/>
                    <a:pt x="19687" y="7735"/>
                  </a:cubicBezTo>
                  <a:cubicBezTo>
                    <a:pt x="19479" y="7487"/>
                    <a:pt x="19205" y="7252"/>
                    <a:pt x="18839" y="7174"/>
                  </a:cubicBezTo>
                  <a:cubicBezTo>
                    <a:pt x="19623" y="6952"/>
                    <a:pt x="19779" y="6090"/>
                    <a:pt x="19335" y="5542"/>
                  </a:cubicBezTo>
                  <a:cubicBezTo>
                    <a:pt x="18892" y="4993"/>
                    <a:pt x="18056" y="4615"/>
                    <a:pt x="17285" y="4367"/>
                  </a:cubicBezTo>
                  <a:cubicBezTo>
                    <a:pt x="17403" y="3949"/>
                    <a:pt x="17221" y="3493"/>
                    <a:pt x="16815" y="3205"/>
                  </a:cubicBezTo>
                  <a:cubicBezTo>
                    <a:pt x="16513" y="2980"/>
                    <a:pt x="16115" y="2865"/>
                    <a:pt x="15710" y="2865"/>
                  </a:cubicBezTo>
                  <a:cubicBezTo>
                    <a:pt x="15573" y="2865"/>
                    <a:pt x="15436" y="2878"/>
                    <a:pt x="15301" y="2905"/>
                  </a:cubicBezTo>
                  <a:cubicBezTo>
                    <a:pt x="15797" y="2069"/>
                    <a:pt x="15510" y="986"/>
                    <a:pt x="14557" y="412"/>
                  </a:cubicBezTo>
                  <a:cubicBezTo>
                    <a:pt x="14110" y="138"/>
                    <a:pt x="13535" y="1"/>
                    <a:pt x="12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6162993" y="1163872"/>
              <a:ext cx="2522683" cy="1383410"/>
            </a:xfrm>
            <a:custGeom>
              <a:avLst/>
              <a:gdLst/>
              <a:ahLst/>
              <a:cxnLst/>
              <a:rect l="l" t="t" r="r" b="b"/>
              <a:pathLst>
                <a:path w="23146" h="12693" extrusionOk="0">
                  <a:moveTo>
                    <a:pt x="7299" y="1"/>
                  </a:moveTo>
                  <a:cubicBezTo>
                    <a:pt x="6951" y="1"/>
                    <a:pt x="6607" y="39"/>
                    <a:pt x="6293" y="174"/>
                  </a:cubicBezTo>
                  <a:cubicBezTo>
                    <a:pt x="5692" y="421"/>
                    <a:pt x="5274" y="1022"/>
                    <a:pt x="5248" y="1649"/>
                  </a:cubicBezTo>
                  <a:cubicBezTo>
                    <a:pt x="4932" y="1382"/>
                    <a:pt x="4512" y="1225"/>
                    <a:pt x="4101" y="1225"/>
                  </a:cubicBezTo>
                  <a:cubicBezTo>
                    <a:pt x="3848" y="1225"/>
                    <a:pt x="3599" y="1284"/>
                    <a:pt x="3381" y="1414"/>
                  </a:cubicBezTo>
                  <a:cubicBezTo>
                    <a:pt x="2794" y="1753"/>
                    <a:pt x="2585" y="2615"/>
                    <a:pt x="3015" y="3111"/>
                  </a:cubicBezTo>
                  <a:cubicBezTo>
                    <a:pt x="2892" y="3012"/>
                    <a:pt x="2727" y="2967"/>
                    <a:pt x="2554" y="2967"/>
                  </a:cubicBezTo>
                  <a:cubicBezTo>
                    <a:pt x="2273" y="2967"/>
                    <a:pt x="1972" y="3086"/>
                    <a:pt x="1802" y="3281"/>
                  </a:cubicBezTo>
                  <a:cubicBezTo>
                    <a:pt x="1527" y="3594"/>
                    <a:pt x="1567" y="4129"/>
                    <a:pt x="1880" y="4404"/>
                  </a:cubicBezTo>
                  <a:cubicBezTo>
                    <a:pt x="1766" y="4364"/>
                    <a:pt x="1648" y="4345"/>
                    <a:pt x="1531" y="4345"/>
                  </a:cubicBezTo>
                  <a:cubicBezTo>
                    <a:pt x="766" y="4345"/>
                    <a:pt x="0" y="5135"/>
                    <a:pt x="0" y="5904"/>
                  </a:cubicBezTo>
                  <a:cubicBezTo>
                    <a:pt x="0" y="6792"/>
                    <a:pt x="796" y="7549"/>
                    <a:pt x="1684" y="7746"/>
                  </a:cubicBezTo>
                  <a:cubicBezTo>
                    <a:pt x="1475" y="8242"/>
                    <a:pt x="1658" y="8855"/>
                    <a:pt x="1997" y="9273"/>
                  </a:cubicBezTo>
                  <a:cubicBezTo>
                    <a:pt x="2583" y="10002"/>
                    <a:pt x="3528" y="10421"/>
                    <a:pt x="4475" y="10421"/>
                  </a:cubicBezTo>
                  <a:cubicBezTo>
                    <a:pt x="4816" y="10421"/>
                    <a:pt x="5158" y="10366"/>
                    <a:pt x="5483" y="10252"/>
                  </a:cubicBezTo>
                  <a:cubicBezTo>
                    <a:pt x="5588" y="10944"/>
                    <a:pt x="6084" y="11440"/>
                    <a:pt x="6697" y="11805"/>
                  </a:cubicBezTo>
                  <a:cubicBezTo>
                    <a:pt x="7323" y="12158"/>
                    <a:pt x="8028" y="12341"/>
                    <a:pt x="8733" y="12498"/>
                  </a:cubicBezTo>
                  <a:cubicBezTo>
                    <a:pt x="9210" y="12599"/>
                    <a:pt x="9686" y="12692"/>
                    <a:pt x="10168" y="12692"/>
                  </a:cubicBezTo>
                  <a:cubicBezTo>
                    <a:pt x="10307" y="12692"/>
                    <a:pt x="10447" y="12684"/>
                    <a:pt x="10587" y="12667"/>
                  </a:cubicBezTo>
                  <a:cubicBezTo>
                    <a:pt x="11201" y="12602"/>
                    <a:pt x="11828" y="12289"/>
                    <a:pt x="12115" y="11767"/>
                  </a:cubicBezTo>
                  <a:cubicBezTo>
                    <a:pt x="12728" y="12263"/>
                    <a:pt x="13473" y="12576"/>
                    <a:pt x="14269" y="12589"/>
                  </a:cubicBezTo>
                  <a:cubicBezTo>
                    <a:pt x="14543" y="12589"/>
                    <a:pt x="14830" y="12562"/>
                    <a:pt x="15065" y="12432"/>
                  </a:cubicBezTo>
                  <a:cubicBezTo>
                    <a:pt x="15327" y="12289"/>
                    <a:pt x="15509" y="12054"/>
                    <a:pt x="15666" y="11819"/>
                  </a:cubicBezTo>
                  <a:cubicBezTo>
                    <a:pt x="15979" y="11361"/>
                    <a:pt x="16227" y="10879"/>
                    <a:pt x="16436" y="10369"/>
                  </a:cubicBezTo>
                  <a:cubicBezTo>
                    <a:pt x="17010" y="10644"/>
                    <a:pt x="17585" y="10891"/>
                    <a:pt x="18225" y="10944"/>
                  </a:cubicBezTo>
                  <a:cubicBezTo>
                    <a:pt x="18308" y="10952"/>
                    <a:pt x="18393" y="10957"/>
                    <a:pt x="18478" y="10957"/>
                  </a:cubicBezTo>
                  <a:cubicBezTo>
                    <a:pt x="19043" y="10957"/>
                    <a:pt x="19620" y="10764"/>
                    <a:pt x="19961" y="10343"/>
                  </a:cubicBezTo>
                  <a:cubicBezTo>
                    <a:pt x="20274" y="9939"/>
                    <a:pt x="20340" y="9391"/>
                    <a:pt x="20392" y="8881"/>
                  </a:cubicBezTo>
                  <a:cubicBezTo>
                    <a:pt x="20642" y="9053"/>
                    <a:pt x="20941" y="9133"/>
                    <a:pt x="21244" y="9133"/>
                  </a:cubicBezTo>
                  <a:cubicBezTo>
                    <a:pt x="21653" y="9133"/>
                    <a:pt x="22068" y="8987"/>
                    <a:pt x="22376" y="8724"/>
                  </a:cubicBezTo>
                  <a:cubicBezTo>
                    <a:pt x="22925" y="8254"/>
                    <a:pt x="23146" y="7497"/>
                    <a:pt x="23003" y="6806"/>
                  </a:cubicBezTo>
                  <a:cubicBezTo>
                    <a:pt x="22859" y="6113"/>
                    <a:pt x="21971" y="5513"/>
                    <a:pt x="21384" y="5095"/>
                  </a:cubicBezTo>
                  <a:cubicBezTo>
                    <a:pt x="21135" y="3424"/>
                    <a:pt x="19635" y="2002"/>
                    <a:pt x="17898" y="1779"/>
                  </a:cubicBezTo>
                  <a:cubicBezTo>
                    <a:pt x="17780" y="1762"/>
                    <a:pt x="17659" y="1754"/>
                    <a:pt x="17536" y="1754"/>
                  </a:cubicBezTo>
                  <a:cubicBezTo>
                    <a:pt x="16898" y="1754"/>
                    <a:pt x="16237" y="1991"/>
                    <a:pt x="16018" y="2550"/>
                  </a:cubicBezTo>
                  <a:cubicBezTo>
                    <a:pt x="15757" y="1596"/>
                    <a:pt x="15026" y="722"/>
                    <a:pt x="14047" y="409"/>
                  </a:cubicBezTo>
                  <a:cubicBezTo>
                    <a:pt x="13817" y="334"/>
                    <a:pt x="13574" y="298"/>
                    <a:pt x="13331" y="298"/>
                  </a:cubicBezTo>
                  <a:cubicBezTo>
                    <a:pt x="12551" y="298"/>
                    <a:pt x="11768" y="669"/>
                    <a:pt x="11410" y="1335"/>
                  </a:cubicBezTo>
                  <a:cubicBezTo>
                    <a:pt x="11370" y="1036"/>
                    <a:pt x="11031" y="801"/>
                    <a:pt x="10718" y="774"/>
                  </a:cubicBezTo>
                  <a:cubicBezTo>
                    <a:pt x="10700" y="773"/>
                    <a:pt x="10682" y="772"/>
                    <a:pt x="10664" y="772"/>
                  </a:cubicBezTo>
                  <a:cubicBezTo>
                    <a:pt x="10381" y="772"/>
                    <a:pt x="10099" y="961"/>
                    <a:pt x="10013" y="1231"/>
                  </a:cubicBezTo>
                  <a:cubicBezTo>
                    <a:pt x="9908" y="774"/>
                    <a:pt x="9347" y="500"/>
                    <a:pt x="8904" y="291"/>
                  </a:cubicBezTo>
                  <a:cubicBezTo>
                    <a:pt x="8460" y="69"/>
                    <a:pt x="7950" y="4"/>
                    <a:pt x="7467" y="4"/>
                  </a:cubicBezTo>
                  <a:cubicBezTo>
                    <a:pt x="7411" y="2"/>
                    <a:pt x="7355" y="1"/>
                    <a:pt x="7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4" name="Google Shape;374;p16"/>
          <p:cNvSpPr/>
          <p:nvPr/>
        </p:nvSpPr>
        <p:spPr>
          <a:xfrm>
            <a:off x="10474297" y="5557237"/>
            <a:ext cx="2611084" cy="581579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6"/>
          <p:cNvSpPr/>
          <p:nvPr/>
        </p:nvSpPr>
        <p:spPr>
          <a:xfrm>
            <a:off x="-60600" y="6388100"/>
            <a:ext cx="12313200" cy="58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6"/>
          <p:cNvSpPr/>
          <p:nvPr/>
        </p:nvSpPr>
        <p:spPr>
          <a:xfrm>
            <a:off x="0" y="6138805"/>
            <a:ext cx="12192000" cy="3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7" name="Google Shape;377;p16"/>
          <p:cNvGrpSpPr/>
          <p:nvPr/>
        </p:nvGrpSpPr>
        <p:grpSpPr>
          <a:xfrm rot="3142162">
            <a:off x="2132183" y="6588642"/>
            <a:ext cx="503695" cy="344876"/>
            <a:chOff x="0" y="2448138"/>
            <a:chExt cx="626950" cy="429225"/>
          </a:xfrm>
        </p:grpSpPr>
        <p:sp>
          <p:nvSpPr>
            <p:cNvPr id="378" name="Google Shape;378;p16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0" name="Google Shape;380;p16"/>
          <p:cNvGrpSpPr/>
          <p:nvPr/>
        </p:nvGrpSpPr>
        <p:grpSpPr>
          <a:xfrm rot="-9407219">
            <a:off x="9436160" y="6636981"/>
            <a:ext cx="507579" cy="247808"/>
            <a:chOff x="107375" y="2848613"/>
            <a:chExt cx="729800" cy="356300"/>
          </a:xfrm>
        </p:grpSpPr>
        <p:sp>
          <p:nvSpPr>
            <p:cNvPr id="381" name="Google Shape;381;p16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3" name="Google Shape;383;p16"/>
          <p:cNvSpPr/>
          <p:nvPr/>
        </p:nvSpPr>
        <p:spPr>
          <a:xfrm>
            <a:off x="10474301" y="1548148"/>
            <a:ext cx="1264385" cy="448149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57136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7"/>
          <p:cNvSpPr/>
          <p:nvPr/>
        </p:nvSpPr>
        <p:spPr>
          <a:xfrm>
            <a:off x="-60600" y="6273800"/>
            <a:ext cx="12313200" cy="6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17"/>
          <p:cNvSpPr/>
          <p:nvPr/>
        </p:nvSpPr>
        <p:spPr>
          <a:xfrm>
            <a:off x="0" y="6138803"/>
            <a:ext cx="12192000" cy="13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8" name="Google Shape;388;p17"/>
          <p:cNvGrpSpPr/>
          <p:nvPr/>
        </p:nvGrpSpPr>
        <p:grpSpPr>
          <a:xfrm rot="3141982">
            <a:off x="3016103" y="6288343"/>
            <a:ext cx="844133" cy="577915"/>
            <a:chOff x="0" y="2448138"/>
            <a:chExt cx="626950" cy="429225"/>
          </a:xfrm>
        </p:grpSpPr>
        <p:sp>
          <p:nvSpPr>
            <p:cNvPr id="389" name="Google Shape;389;p1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1" name="Google Shape;391;p17"/>
          <p:cNvGrpSpPr/>
          <p:nvPr/>
        </p:nvGrpSpPr>
        <p:grpSpPr>
          <a:xfrm rot="-9407001">
            <a:off x="4910961" y="6446356"/>
            <a:ext cx="973044" cy="475056"/>
            <a:chOff x="107375" y="2848613"/>
            <a:chExt cx="729800" cy="356300"/>
          </a:xfrm>
        </p:grpSpPr>
        <p:sp>
          <p:nvSpPr>
            <p:cNvPr id="392" name="Google Shape;392;p1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" name="Google Shape;394;p17"/>
          <p:cNvGrpSpPr/>
          <p:nvPr/>
        </p:nvGrpSpPr>
        <p:grpSpPr>
          <a:xfrm rot="2062288">
            <a:off x="11451233" y="6394948"/>
            <a:ext cx="844143" cy="577920"/>
            <a:chOff x="0" y="2448138"/>
            <a:chExt cx="626950" cy="429225"/>
          </a:xfrm>
        </p:grpSpPr>
        <p:sp>
          <p:nvSpPr>
            <p:cNvPr id="395" name="Google Shape;395;p1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7" name="Google Shape;397;p17"/>
          <p:cNvGrpSpPr/>
          <p:nvPr/>
        </p:nvGrpSpPr>
        <p:grpSpPr>
          <a:xfrm rot="9106146">
            <a:off x="89106" y="6627448"/>
            <a:ext cx="973013" cy="475040"/>
            <a:chOff x="107375" y="2848613"/>
            <a:chExt cx="729800" cy="356300"/>
          </a:xfrm>
        </p:grpSpPr>
        <p:sp>
          <p:nvSpPr>
            <p:cNvPr id="398" name="Google Shape;398;p1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449569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8"/>
          <p:cNvSpPr txBox="1">
            <a:spLocks noGrp="1"/>
          </p:cNvSpPr>
          <p:nvPr>
            <p:ph type="title"/>
          </p:nvPr>
        </p:nvSpPr>
        <p:spPr>
          <a:xfrm>
            <a:off x="950800" y="1528800"/>
            <a:ext cx="6812800" cy="3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2" name="Google Shape;402;p18"/>
          <p:cNvSpPr/>
          <p:nvPr/>
        </p:nvSpPr>
        <p:spPr>
          <a:xfrm flipH="1">
            <a:off x="11314280" y="11860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8"/>
          <p:cNvSpPr/>
          <p:nvPr/>
        </p:nvSpPr>
        <p:spPr>
          <a:xfrm flipH="1">
            <a:off x="-903233" y="5557237"/>
            <a:ext cx="2611084" cy="581579"/>
          </a:xfrm>
          <a:custGeom>
            <a:avLst/>
            <a:gdLst/>
            <a:ahLst/>
            <a:cxnLst/>
            <a:rect l="l" t="t" r="r" b="b"/>
            <a:pathLst>
              <a:path w="62847" h="9519" extrusionOk="0">
                <a:moveTo>
                  <a:pt x="34775" y="0"/>
                </a:moveTo>
                <a:cubicBezTo>
                  <a:pt x="33138" y="0"/>
                  <a:pt x="31438" y="470"/>
                  <a:pt x="29975" y="1490"/>
                </a:cubicBezTo>
                <a:cubicBezTo>
                  <a:pt x="27455" y="3226"/>
                  <a:pt x="12808" y="7835"/>
                  <a:pt x="392" y="9480"/>
                </a:cubicBezTo>
                <a:lnTo>
                  <a:pt x="0" y="9518"/>
                </a:lnTo>
                <a:lnTo>
                  <a:pt x="62847" y="9518"/>
                </a:lnTo>
                <a:cubicBezTo>
                  <a:pt x="62847" y="9518"/>
                  <a:pt x="48761" y="5941"/>
                  <a:pt x="44230" y="4244"/>
                </a:cubicBezTo>
                <a:cubicBezTo>
                  <a:pt x="42704" y="3683"/>
                  <a:pt x="40771" y="2535"/>
                  <a:pt x="39414" y="1490"/>
                </a:cubicBezTo>
                <a:cubicBezTo>
                  <a:pt x="38177" y="529"/>
                  <a:pt x="36512" y="0"/>
                  <a:pt x="347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8"/>
          <p:cNvSpPr/>
          <p:nvPr/>
        </p:nvSpPr>
        <p:spPr>
          <a:xfrm flipH="1">
            <a:off x="-70453" y="6388100"/>
            <a:ext cx="12313200" cy="58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8"/>
          <p:cNvSpPr/>
          <p:nvPr/>
        </p:nvSpPr>
        <p:spPr>
          <a:xfrm flipH="1">
            <a:off x="-60600" y="6138800"/>
            <a:ext cx="12313200" cy="3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6" name="Google Shape;406;p18"/>
          <p:cNvGrpSpPr/>
          <p:nvPr/>
        </p:nvGrpSpPr>
        <p:grpSpPr>
          <a:xfrm rot="-3141727" flipH="1">
            <a:off x="9564045" y="6600890"/>
            <a:ext cx="467747" cy="320231"/>
            <a:chOff x="0" y="2448138"/>
            <a:chExt cx="626950" cy="429225"/>
          </a:xfrm>
        </p:grpSpPr>
        <p:sp>
          <p:nvSpPr>
            <p:cNvPr id="407" name="Google Shape;407;p18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18"/>
          <p:cNvGrpSpPr/>
          <p:nvPr/>
        </p:nvGrpSpPr>
        <p:grpSpPr>
          <a:xfrm rot="9407311" flipH="1">
            <a:off x="2179841" y="6608278"/>
            <a:ext cx="624884" cy="305079"/>
            <a:chOff x="107375" y="2848613"/>
            <a:chExt cx="729800" cy="356300"/>
          </a:xfrm>
        </p:grpSpPr>
        <p:sp>
          <p:nvSpPr>
            <p:cNvPr id="410" name="Google Shape;410;p18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2" name="Google Shape;412;p18"/>
          <p:cNvSpPr/>
          <p:nvPr/>
        </p:nvSpPr>
        <p:spPr>
          <a:xfrm rot="1388306">
            <a:off x="1870564" y="187165"/>
            <a:ext cx="620848" cy="427223"/>
          </a:xfrm>
          <a:custGeom>
            <a:avLst/>
            <a:gdLst/>
            <a:ahLst/>
            <a:cxnLst/>
            <a:rect l="l" t="t" r="r" b="b"/>
            <a:pathLst>
              <a:path w="70920" h="48802" extrusionOk="0">
                <a:moveTo>
                  <a:pt x="22001" y="1"/>
                </a:moveTo>
                <a:lnTo>
                  <a:pt x="21936" y="423"/>
                </a:lnTo>
                <a:cubicBezTo>
                  <a:pt x="21979" y="423"/>
                  <a:pt x="25886" y="1057"/>
                  <a:pt x="27068" y="3526"/>
                </a:cubicBezTo>
                <a:cubicBezTo>
                  <a:pt x="28081" y="5617"/>
                  <a:pt x="31755" y="9522"/>
                  <a:pt x="33233" y="11043"/>
                </a:cubicBezTo>
                <a:cubicBezTo>
                  <a:pt x="33211" y="11085"/>
                  <a:pt x="33211" y="11127"/>
                  <a:pt x="33211" y="11127"/>
                </a:cubicBezTo>
                <a:cubicBezTo>
                  <a:pt x="32895" y="11211"/>
                  <a:pt x="32515" y="11656"/>
                  <a:pt x="32220" y="12098"/>
                </a:cubicBezTo>
                <a:cubicBezTo>
                  <a:pt x="28029" y="10840"/>
                  <a:pt x="20696" y="8878"/>
                  <a:pt x="15620" y="8878"/>
                </a:cubicBezTo>
                <a:cubicBezTo>
                  <a:pt x="14993" y="8878"/>
                  <a:pt x="14399" y="8908"/>
                  <a:pt x="13851" y="8973"/>
                </a:cubicBezTo>
                <a:cubicBezTo>
                  <a:pt x="6799" y="9798"/>
                  <a:pt x="0" y="18263"/>
                  <a:pt x="2639" y="21579"/>
                </a:cubicBezTo>
                <a:cubicBezTo>
                  <a:pt x="5279" y="24915"/>
                  <a:pt x="6439" y="24619"/>
                  <a:pt x="8001" y="26920"/>
                </a:cubicBezTo>
                <a:cubicBezTo>
                  <a:pt x="9564" y="29200"/>
                  <a:pt x="11022" y="28378"/>
                  <a:pt x="12880" y="29918"/>
                </a:cubicBezTo>
                <a:cubicBezTo>
                  <a:pt x="14758" y="31480"/>
                  <a:pt x="17249" y="31080"/>
                  <a:pt x="17671" y="32431"/>
                </a:cubicBezTo>
                <a:cubicBezTo>
                  <a:pt x="18073" y="33761"/>
                  <a:pt x="16109" y="36992"/>
                  <a:pt x="17671" y="38766"/>
                </a:cubicBezTo>
                <a:cubicBezTo>
                  <a:pt x="19234" y="40517"/>
                  <a:pt x="18389" y="41868"/>
                  <a:pt x="20163" y="43009"/>
                </a:cubicBezTo>
                <a:cubicBezTo>
                  <a:pt x="21936" y="44171"/>
                  <a:pt x="22338" y="45817"/>
                  <a:pt x="23794" y="46240"/>
                </a:cubicBezTo>
                <a:cubicBezTo>
                  <a:pt x="25119" y="46623"/>
                  <a:pt x="26355" y="48801"/>
                  <a:pt x="27346" y="48801"/>
                </a:cubicBezTo>
                <a:cubicBezTo>
                  <a:pt x="27445" y="48801"/>
                  <a:pt x="27543" y="48779"/>
                  <a:pt x="27637" y="48731"/>
                </a:cubicBezTo>
                <a:cubicBezTo>
                  <a:pt x="28643" y="48218"/>
                  <a:pt x="29946" y="46551"/>
                  <a:pt x="31258" y="46551"/>
                </a:cubicBezTo>
                <a:cubicBezTo>
                  <a:pt x="31297" y="46551"/>
                  <a:pt x="31336" y="46553"/>
                  <a:pt x="31375" y="46556"/>
                </a:cubicBezTo>
                <a:cubicBezTo>
                  <a:pt x="31396" y="46557"/>
                  <a:pt x="31416" y="46558"/>
                  <a:pt x="31437" y="46558"/>
                </a:cubicBezTo>
                <a:cubicBezTo>
                  <a:pt x="32760" y="46558"/>
                  <a:pt x="33869" y="43216"/>
                  <a:pt x="35471" y="43009"/>
                </a:cubicBezTo>
                <a:cubicBezTo>
                  <a:pt x="37071" y="43216"/>
                  <a:pt x="38160" y="46558"/>
                  <a:pt x="39484" y="46558"/>
                </a:cubicBezTo>
                <a:cubicBezTo>
                  <a:pt x="39504" y="46558"/>
                  <a:pt x="39525" y="46557"/>
                  <a:pt x="39545" y="46556"/>
                </a:cubicBezTo>
                <a:cubicBezTo>
                  <a:pt x="39584" y="46553"/>
                  <a:pt x="39623" y="46551"/>
                  <a:pt x="39662" y="46551"/>
                </a:cubicBezTo>
                <a:cubicBezTo>
                  <a:pt x="40974" y="46551"/>
                  <a:pt x="42278" y="48218"/>
                  <a:pt x="43283" y="48731"/>
                </a:cubicBezTo>
                <a:cubicBezTo>
                  <a:pt x="43380" y="48779"/>
                  <a:pt x="43479" y="48801"/>
                  <a:pt x="43580" y="48801"/>
                </a:cubicBezTo>
                <a:cubicBezTo>
                  <a:pt x="44587" y="48801"/>
                  <a:pt x="45823" y="46623"/>
                  <a:pt x="47146" y="46240"/>
                </a:cubicBezTo>
                <a:cubicBezTo>
                  <a:pt x="48582" y="45817"/>
                  <a:pt x="49004" y="44171"/>
                  <a:pt x="50778" y="43009"/>
                </a:cubicBezTo>
                <a:cubicBezTo>
                  <a:pt x="52531" y="41868"/>
                  <a:pt x="51707" y="40517"/>
                  <a:pt x="53269" y="38766"/>
                </a:cubicBezTo>
                <a:cubicBezTo>
                  <a:pt x="54831" y="36992"/>
                  <a:pt x="52847" y="33761"/>
                  <a:pt x="53269" y="32431"/>
                </a:cubicBezTo>
                <a:cubicBezTo>
                  <a:pt x="53691" y="31080"/>
                  <a:pt x="56183" y="31480"/>
                  <a:pt x="58041" y="29918"/>
                </a:cubicBezTo>
                <a:cubicBezTo>
                  <a:pt x="59921" y="28378"/>
                  <a:pt x="61377" y="29200"/>
                  <a:pt x="62919" y="26920"/>
                </a:cubicBezTo>
                <a:cubicBezTo>
                  <a:pt x="64481" y="24619"/>
                  <a:pt x="65663" y="24915"/>
                  <a:pt x="68302" y="21579"/>
                </a:cubicBezTo>
                <a:cubicBezTo>
                  <a:pt x="70920" y="18263"/>
                  <a:pt x="64143" y="9798"/>
                  <a:pt x="57069" y="8973"/>
                </a:cubicBezTo>
                <a:cubicBezTo>
                  <a:pt x="56523" y="8908"/>
                  <a:pt x="55932" y="8878"/>
                  <a:pt x="55306" y="8878"/>
                </a:cubicBezTo>
                <a:cubicBezTo>
                  <a:pt x="50242" y="8878"/>
                  <a:pt x="42894" y="10840"/>
                  <a:pt x="38723" y="12098"/>
                </a:cubicBezTo>
                <a:cubicBezTo>
                  <a:pt x="38405" y="11656"/>
                  <a:pt x="38047" y="11211"/>
                  <a:pt x="37729" y="11127"/>
                </a:cubicBezTo>
                <a:lnTo>
                  <a:pt x="37687" y="11043"/>
                </a:lnTo>
                <a:cubicBezTo>
                  <a:pt x="39187" y="9522"/>
                  <a:pt x="42839" y="5617"/>
                  <a:pt x="43852" y="3526"/>
                </a:cubicBezTo>
                <a:cubicBezTo>
                  <a:pt x="45035" y="1057"/>
                  <a:pt x="48962" y="423"/>
                  <a:pt x="49004" y="423"/>
                </a:cubicBezTo>
                <a:lnTo>
                  <a:pt x="48942" y="1"/>
                </a:lnTo>
                <a:cubicBezTo>
                  <a:pt x="48773" y="43"/>
                  <a:pt x="44761" y="677"/>
                  <a:pt x="43472" y="3337"/>
                </a:cubicBezTo>
                <a:cubicBezTo>
                  <a:pt x="42543" y="5322"/>
                  <a:pt x="39018" y="9058"/>
                  <a:pt x="37498" y="10662"/>
                </a:cubicBezTo>
                <a:cubicBezTo>
                  <a:pt x="37265" y="10240"/>
                  <a:pt x="36907" y="9713"/>
                  <a:pt x="36527" y="9565"/>
                </a:cubicBezTo>
                <a:cubicBezTo>
                  <a:pt x="36527" y="9565"/>
                  <a:pt x="36358" y="8742"/>
                  <a:pt x="35471" y="8573"/>
                </a:cubicBezTo>
                <a:cubicBezTo>
                  <a:pt x="34584" y="8742"/>
                  <a:pt x="34393" y="9565"/>
                  <a:pt x="34393" y="9565"/>
                </a:cubicBezTo>
                <a:cubicBezTo>
                  <a:pt x="34013" y="9713"/>
                  <a:pt x="33676" y="10240"/>
                  <a:pt x="33444" y="10662"/>
                </a:cubicBezTo>
                <a:cubicBezTo>
                  <a:pt x="31902" y="9058"/>
                  <a:pt x="28397" y="5322"/>
                  <a:pt x="27448" y="3337"/>
                </a:cubicBezTo>
                <a:cubicBezTo>
                  <a:pt x="26181" y="677"/>
                  <a:pt x="22170" y="43"/>
                  <a:pt x="2200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046361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9"/>
          <p:cNvSpPr txBox="1">
            <a:spLocks noGrp="1"/>
          </p:cNvSpPr>
          <p:nvPr>
            <p:ph type="title"/>
          </p:nvPr>
        </p:nvSpPr>
        <p:spPr>
          <a:xfrm>
            <a:off x="2314000" y="1352333"/>
            <a:ext cx="7564000" cy="2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9"/>
          <p:cNvSpPr txBox="1">
            <a:spLocks noGrp="1"/>
          </p:cNvSpPr>
          <p:nvPr>
            <p:ph type="subTitle" idx="1"/>
          </p:nvPr>
        </p:nvSpPr>
        <p:spPr>
          <a:xfrm>
            <a:off x="2878067" y="41030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9"/>
          <p:cNvSpPr/>
          <p:nvPr/>
        </p:nvSpPr>
        <p:spPr>
          <a:xfrm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7" name="Google Shape;417;p19"/>
          <p:cNvGrpSpPr/>
          <p:nvPr/>
        </p:nvGrpSpPr>
        <p:grpSpPr>
          <a:xfrm rot="-8100000">
            <a:off x="8071215" y="6471607"/>
            <a:ext cx="501597" cy="244888"/>
            <a:chOff x="107375" y="2848613"/>
            <a:chExt cx="729800" cy="356300"/>
          </a:xfrm>
        </p:grpSpPr>
        <p:sp>
          <p:nvSpPr>
            <p:cNvPr id="418" name="Google Shape;418;p19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8832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/>
          <p:nvPr/>
        </p:nvSpPr>
        <p:spPr>
          <a:xfrm>
            <a:off x="8240141" y="4202767"/>
            <a:ext cx="4385864" cy="1122419"/>
          </a:xfrm>
          <a:custGeom>
            <a:avLst/>
            <a:gdLst/>
            <a:ahLst/>
            <a:cxnLst/>
            <a:rect l="l" t="t" r="r" b="b"/>
            <a:pathLst>
              <a:path w="109848" h="28112" extrusionOk="0">
                <a:moveTo>
                  <a:pt x="54924" y="1"/>
                </a:moveTo>
                <a:cubicBezTo>
                  <a:pt x="24587" y="1"/>
                  <a:pt x="0" y="12586"/>
                  <a:pt x="0" y="28111"/>
                </a:cubicBezTo>
                <a:lnTo>
                  <a:pt x="109847" y="28111"/>
                </a:lnTo>
                <a:cubicBezTo>
                  <a:pt x="109847" y="12586"/>
                  <a:pt x="85261" y="1"/>
                  <a:pt x="54924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971209" y="1964680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971233" y="3063547"/>
            <a:ext cx="5813600" cy="1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9"/>
          <p:cNvGrpSpPr/>
          <p:nvPr/>
        </p:nvGrpSpPr>
        <p:grpSpPr>
          <a:xfrm>
            <a:off x="-1188791" y="5116416"/>
            <a:ext cx="14550504" cy="3531433"/>
            <a:chOff x="-886393" y="3833811"/>
            <a:chExt cx="10912878" cy="2648575"/>
          </a:xfrm>
        </p:grpSpPr>
        <p:sp>
          <p:nvSpPr>
            <p:cNvPr id="220" name="Google Shape;220;p9"/>
            <p:cNvSpPr/>
            <p:nvPr/>
          </p:nvSpPr>
          <p:spPr>
            <a:xfrm>
              <a:off x="-335775" y="3833811"/>
              <a:ext cx="10128887" cy="1507325"/>
            </a:xfrm>
            <a:custGeom>
              <a:avLst/>
              <a:gdLst/>
              <a:ahLst/>
              <a:cxnLst/>
              <a:rect l="l" t="t" r="r" b="b"/>
              <a:pathLst>
                <a:path w="320433" h="60293" extrusionOk="0">
                  <a:moveTo>
                    <a:pt x="155198" y="0"/>
                  </a:moveTo>
                  <a:cubicBezTo>
                    <a:pt x="125730" y="0"/>
                    <a:pt x="113277" y="1846"/>
                    <a:pt x="63854" y="1846"/>
                  </a:cubicBezTo>
                  <a:cubicBezTo>
                    <a:pt x="14431" y="1846"/>
                    <a:pt x="8740" y="48"/>
                    <a:pt x="8740" y="48"/>
                  </a:cubicBezTo>
                  <a:cubicBezTo>
                    <a:pt x="8740" y="48"/>
                    <a:pt x="786" y="25206"/>
                    <a:pt x="393" y="25730"/>
                  </a:cubicBezTo>
                  <a:cubicBezTo>
                    <a:pt x="0" y="26254"/>
                    <a:pt x="47375" y="52352"/>
                    <a:pt x="56531" y="57305"/>
                  </a:cubicBezTo>
                  <a:cubicBezTo>
                    <a:pt x="60924" y="59676"/>
                    <a:pt x="99867" y="60292"/>
                    <a:pt x="139560" y="60292"/>
                  </a:cubicBezTo>
                  <a:cubicBezTo>
                    <a:pt x="182600" y="60292"/>
                    <a:pt x="226522" y="59567"/>
                    <a:pt x="228231" y="59567"/>
                  </a:cubicBezTo>
                  <a:cubicBezTo>
                    <a:pt x="231529" y="59567"/>
                    <a:pt x="319028" y="24111"/>
                    <a:pt x="319028" y="24111"/>
                  </a:cubicBezTo>
                  <a:cubicBezTo>
                    <a:pt x="319028" y="24111"/>
                    <a:pt x="320432" y="790"/>
                    <a:pt x="311046" y="790"/>
                  </a:cubicBezTo>
                  <a:cubicBezTo>
                    <a:pt x="310847" y="790"/>
                    <a:pt x="310642" y="800"/>
                    <a:pt x="310432" y="822"/>
                  </a:cubicBezTo>
                  <a:cubicBezTo>
                    <a:pt x="300359" y="1846"/>
                    <a:pt x="239590" y="3501"/>
                    <a:pt x="227136" y="3501"/>
                  </a:cubicBezTo>
                  <a:cubicBezTo>
                    <a:pt x="214694" y="3501"/>
                    <a:pt x="184666" y="0"/>
                    <a:pt x="155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-260132" y="3983236"/>
              <a:ext cx="10228648" cy="1283225"/>
            </a:xfrm>
            <a:custGeom>
              <a:avLst/>
              <a:gdLst/>
              <a:ahLst/>
              <a:cxnLst/>
              <a:rect l="l" t="t" r="r" b="b"/>
              <a:pathLst>
                <a:path w="323589" h="51329" extrusionOk="0">
                  <a:moveTo>
                    <a:pt x="288811" y="0"/>
                  </a:moveTo>
                  <a:cubicBezTo>
                    <a:pt x="260628" y="0"/>
                    <a:pt x="228767" y="6382"/>
                    <a:pt x="202407" y="6382"/>
                  </a:cubicBezTo>
                  <a:cubicBezTo>
                    <a:pt x="176058" y="6382"/>
                    <a:pt x="157377" y="1763"/>
                    <a:pt x="127362" y="1763"/>
                  </a:cubicBezTo>
                  <a:cubicBezTo>
                    <a:pt x="97346" y="1763"/>
                    <a:pt x="91845" y="3084"/>
                    <a:pt x="61461" y="3501"/>
                  </a:cubicBezTo>
                  <a:cubicBezTo>
                    <a:pt x="59827" y="3523"/>
                    <a:pt x="58192" y="3534"/>
                    <a:pt x="56559" y="3534"/>
                  </a:cubicBezTo>
                  <a:cubicBezTo>
                    <a:pt x="27824" y="3534"/>
                    <a:pt x="1" y="250"/>
                    <a:pt x="1" y="250"/>
                  </a:cubicBezTo>
                  <a:lnTo>
                    <a:pt x="1" y="250"/>
                  </a:lnTo>
                  <a:cubicBezTo>
                    <a:pt x="1" y="250"/>
                    <a:pt x="2525" y="40601"/>
                    <a:pt x="4346" y="41839"/>
                  </a:cubicBezTo>
                  <a:cubicBezTo>
                    <a:pt x="6180" y="43077"/>
                    <a:pt x="207538" y="51328"/>
                    <a:pt x="211563" y="51328"/>
                  </a:cubicBezTo>
                  <a:cubicBezTo>
                    <a:pt x="215587" y="51328"/>
                    <a:pt x="319588" y="36326"/>
                    <a:pt x="319588" y="36326"/>
                  </a:cubicBezTo>
                  <a:lnTo>
                    <a:pt x="323589" y="0"/>
                  </a:lnTo>
                  <a:close/>
                </a:path>
              </a:pathLst>
            </a:custGeom>
            <a:solidFill>
              <a:srgbClr val="81B4F3">
                <a:alpha val="49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-260125" y="4173725"/>
              <a:ext cx="10055133" cy="1556600"/>
            </a:xfrm>
            <a:custGeom>
              <a:avLst/>
              <a:gdLst/>
              <a:ahLst/>
              <a:cxnLst/>
              <a:rect l="l" t="t" r="r" b="b"/>
              <a:pathLst>
                <a:path w="312611" h="62264" extrusionOk="0">
                  <a:moveTo>
                    <a:pt x="271975" y="0"/>
                  </a:moveTo>
                  <a:cubicBezTo>
                    <a:pt x="254770" y="0"/>
                    <a:pt x="185940" y="6596"/>
                    <a:pt x="158485" y="6596"/>
                  </a:cubicBezTo>
                  <a:cubicBezTo>
                    <a:pt x="131029" y="6596"/>
                    <a:pt x="65497" y="1441"/>
                    <a:pt x="48649" y="1441"/>
                  </a:cubicBezTo>
                  <a:cubicBezTo>
                    <a:pt x="31814" y="1441"/>
                    <a:pt x="0" y="4382"/>
                    <a:pt x="0" y="4382"/>
                  </a:cubicBezTo>
                  <a:cubicBezTo>
                    <a:pt x="0" y="4382"/>
                    <a:pt x="12407" y="54829"/>
                    <a:pt x="14609" y="56067"/>
                  </a:cubicBezTo>
                  <a:cubicBezTo>
                    <a:pt x="16758" y="57281"/>
                    <a:pt x="193592" y="62264"/>
                    <a:pt x="202799" y="62264"/>
                  </a:cubicBezTo>
                  <a:cubicBezTo>
                    <a:pt x="202980" y="62264"/>
                    <a:pt x="203096" y="62262"/>
                    <a:pt x="203145" y="62258"/>
                  </a:cubicBezTo>
                  <a:cubicBezTo>
                    <a:pt x="205705" y="62044"/>
                    <a:pt x="312611" y="25146"/>
                    <a:pt x="312611" y="25146"/>
                  </a:cubicBezTo>
                  <a:lnTo>
                    <a:pt x="312611" y="3298"/>
                  </a:lnTo>
                  <a:cubicBezTo>
                    <a:pt x="312611" y="3298"/>
                    <a:pt x="289179" y="0"/>
                    <a:pt x="2719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-886393" y="4338636"/>
              <a:ext cx="10912878" cy="1324600"/>
            </a:xfrm>
            <a:custGeom>
              <a:avLst/>
              <a:gdLst/>
              <a:ahLst/>
              <a:cxnLst/>
              <a:rect l="l" t="t" r="r" b="b"/>
              <a:pathLst>
                <a:path w="345235" h="52984" extrusionOk="0">
                  <a:moveTo>
                    <a:pt x="21968" y="0"/>
                  </a:moveTo>
                  <a:lnTo>
                    <a:pt x="1" y="29278"/>
                  </a:lnTo>
                  <a:lnTo>
                    <a:pt x="125576" y="52983"/>
                  </a:lnTo>
                  <a:lnTo>
                    <a:pt x="345234" y="46792"/>
                  </a:lnTo>
                  <a:lnTo>
                    <a:pt x="334614" y="1858"/>
                  </a:lnTo>
                  <a:cubicBezTo>
                    <a:pt x="334614" y="1858"/>
                    <a:pt x="261402" y="5584"/>
                    <a:pt x="246758" y="5584"/>
                  </a:cubicBezTo>
                  <a:cubicBezTo>
                    <a:pt x="232113" y="5584"/>
                    <a:pt x="196228" y="2798"/>
                    <a:pt x="169510" y="2798"/>
                  </a:cubicBezTo>
                  <a:cubicBezTo>
                    <a:pt x="142780" y="2798"/>
                    <a:pt x="87869" y="5156"/>
                    <a:pt x="66997" y="5573"/>
                  </a:cubicBezTo>
                  <a:cubicBezTo>
                    <a:pt x="66313" y="5586"/>
                    <a:pt x="65626" y="5592"/>
                    <a:pt x="64937" y="5592"/>
                  </a:cubicBezTo>
                  <a:cubicBezTo>
                    <a:pt x="44569" y="5592"/>
                    <a:pt x="21968" y="0"/>
                    <a:pt x="21968" y="0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-192012" y="4620211"/>
              <a:ext cx="9801882" cy="1862175"/>
            </a:xfrm>
            <a:custGeom>
              <a:avLst/>
              <a:gdLst/>
              <a:ahLst/>
              <a:cxnLst/>
              <a:rect l="l" t="t" r="r" b="b"/>
              <a:pathLst>
                <a:path w="310088" h="74487" extrusionOk="0">
                  <a:moveTo>
                    <a:pt x="240900" y="1"/>
                  </a:moveTo>
                  <a:cubicBezTo>
                    <a:pt x="217826" y="1"/>
                    <a:pt x="156687" y="2346"/>
                    <a:pt x="136553" y="3370"/>
                  </a:cubicBezTo>
                  <a:cubicBezTo>
                    <a:pt x="133422" y="3531"/>
                    <a:pt x="130095" y="3603"/>
                    <a:pt x="126582" y="3603"/>
                  </a:cubicBezTo>
                  <a:cubicBezTo>
                    <a:pt x="107516" y="3603"/>
                    <a:pt x="82986" y="1503"/>
                    <a:pt x="54543" y="286"/>
                  </a:cubicBezTo>
                  <a:cubicBezTo>
                    <a:pt x="49919" y="89"/>
                    <a:pt x="45536" y="3"/>
                    <a:pt x="41415" y="3"/>
                  </a:cubicBezTo>
                  <a:cubicBezTo>
                    <a:pt x="15533" y="3"/>
                    <a:pt x="1" y="3370"/>
                    <a:pt x="1" y="3370"/>
                  </a:cubicBezTo>
                  <a:lnTo>
                    <a:pt x="4394" y="69343"/>
                  </a:lnTo>
                  <a:cubicBezTo>
                    <a:pt x="4394" y="69343"/>
                    <a:pt x="34779" y="74486"/>
                    <a:pt x="35874" y="74486"/>
                  </a:cubicBezTo>
                  <a:cubicBezTo>
                    <a:pt x="36970" y="74486"/>
                    <a:pt x="310087" y="70367"/>
                    <a:pt x="310087" y="70367"/>
                  </a:cubicBezTo>
                  <a:lnTo>
                    <a:pt x="307896" y="2751"/>
                  </a:lnTo>
                  <a:cubicBezTo>
                    <a:pt x="307896" y="2751"/>
                    <a:pt x="263962" y="1"/>
                    <a:pt x="240900" y="1"/>
                  </a:cubicBezTo>
                  <a:close/>
                </a:path>
              </a:pathLst>
            </a:custGeom>
            <a:solidFill>
              <a:srgbClr val="81B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5" name="Google Shape;225;p9"/>
          <p:cNvSpPr/>
          <p:nvPr/>
        </p:nvSpPr>
        <p:spPr>
          <a:xfrm>
            <a:off x="11211301" y="993618"/>
            <a:ext cx="891033" cy="536233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>
            <a:off x="10120301" y="201933"/>
            <a:ext cx="753700" cy="400467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371134" y="770185"/>
            <a:ext cx="502844" cy="302569"/>
          </a:xfrm>
          <a:custGeom>
            <a:avLst/>
            <a:gdLst/>
            <a:ahLst/>
            <a:cxnLst/>
            <a:rect l="l" t="t" r="r" b="b"/>
            <a:pathLst>
              <a:path w="25409" h="15289" extrusionOk="0">
                <a:moveTo>
                  <a:pt x="13990" y="1"/>
                </a:moveTo>
                <a:cubicBezTo>
                  <a:pt x="12752" y="1"/>
                  <a:pt x="11669" y="691"/>
                  <a:pt x="11109" y="1715"/>
                </a:cubicBezTo>
                <a:cubicBezTo>
                  <a:pt x="10502" y="1442"/>
                  <a:pt x="9835" y="1287"/>
                  <a:pt x="9121" y="1287"/>
                </a:cubicBezTo>
                <a:cubicBezTo>
                  <a:pt x="6632" y="1287"/>
                  <a:pt x="4573" y="3168"/>
                  <a:pt x="4287" y="5585"/>
                </a:cubicBezTo>
                <a:cubicBezTo>
                  <a:pt x="1870" y="5871"/>
                  <a:pt x="1" y="7919"/>
                  <a:pt x="1" y="10419"/>
                </a:cubicBezTo>
                <a:cubicBezTo>
                  <a:pt x="1" y="13098"/>
                  <a:pt x="2179" y="15288"/>
                  <a:pt x="4870" y="15288"/>
                </a:cubicBezTo>
                <a:lnTo>
                  <a:pt x="22134" y="15288"/>
                </a:lnTo>
                <a:cubicBezTo>
                  <a:pt x="23944" y="15288"/>
                  <a:pt x="25409" y="13812"/>
                  <a:pt x="25409" y="12002"/>
                </a:cubicBezTo>
                <a:cubicBezTo>
                  <a:pt x="25409" y="10550"/>
                  <a:pt x="24456" y="9312"/>
                  <a:pt x="23134" y="8895"/>
                </a:cubicBezTo>
                <a:cubicBezTo>
                  <a:pt x="23515" y="8192"/>
                  <a:pt x="23730" y="7395"/>
                  <a:pt x="23730" y="6549"/>
                </a:cubicBezTo>
                <a:cubicBezTo>
                  <a:pt x="23730" y="3858"/>
                  <a:pt x="21551" y="1680"/>
                  <a:pt x="18860" y="1680"/>
                </a:cubicBezTo>
                <a:cubicBezTo>
                  <a:pt x="18205" y="1680"/>
                  <a:pt x="17586" y="1811"/>
                  <a:pt x="17027" y="2049"/>
                </a:cubicBezTo>
                <a:cubicBezTo>
                  <a:pt x="16538" y="846"/>
                  <a:pt x="15360" y="1"/>
                  <a:pt x="1399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>
            <a:off x="159900" y="1529868"/>
            <a:ext cx="502867" cy="169633"/>
          </a:xfrm>
          <a:custGeom>
            <a:avLst/>
            <a:gdLst/>
            <a:ahLst/>
            <a:cxnLst/>
            <a:rect l="l" t="t" r="r" b="b"/>
            <a:pathLst>
              <a:path w="15086" h="5089" extrusionOk="0">
                <a:moveTo>
                  <a:pt x="2545" y="1"/>
                </a:moveTo>
                <a:cubicBezTo>
                  <a:pt x="1787" y="1"/>
                  <a:pt x="946" y="136"/>
                  <a:pt x="0" y="433"/>
                </a:cubicBezTo>
                <a:cubicBezTo>
                  <a:pt x="4168" y="612"/>
                  <a:pt x="4965" y="2410"/>
                  <a:pt x="7335" y="5089"/>
                </a:cubicBezTo>
                <a:cubicBezTo>
                  <a:pt x="7335" y="5089"/>
                  <a:pt x="7549" y="1695"/>
                  <a:pt x="15086" y="1529"/>
                </a:cubicBezTo>
                <a:cubicBezTo>
                  <a:pt x="15086" y="1529"/>
                  <a:pt x="14163" y="421"/>
                  <a:pt x="12092" y="421"/>
                </a:cubicBezTo>
                <a:cubicBezTo>
                  <a:pt x="10844" y="421"/>
                  <a:pt x="9180" y="823"/>
                  <a:pt x="7049" y="2112"/>
                </a:cubicBezTo>
                <a:cubicBezTo>
                  <a:pt x="5809" y="838"/>
                  <a:pt x="4430" y="1"/>
                  <a:pt x="254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21548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0"/>
          <p:cNvSpPr txBox="1">
            <a:spLocks noGrp="1"/>
          </p:cNvSpPr>
          <p:nvPr>
            <p:ph type="title"/>
          </p:nvPr>
        </p:nvSpPr>
        <p:spPr>
          <a:xfrm>
            <a:off x="3189200" y="37986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22" name="Google Shape;422;p20"/>
          <p:cNvSpPr txBox="1">
            <a:spLocks noGrp="1"/>
          </p:cNvSpPr>
          <p:nvPr>
            <p:ph type="subTitle" idx="1"/>
          </p:nvPr>
        </p:nvSpPr>
        <p:spPr>
          <a:xfrm>
            <a:off x="1726000" y="1659500"/>
            <a:ext cx="8740000" cy="2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23" name="Google Shape;423;p20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0"/>
          <p:cNvSpPr/>
          <p:nvPr/>
        </p:nvSpPr>
        <p:spPr>
          <a:xfrm>
            <a:off x="11057834" y="20540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5" name="Google Shape;425;p20"/>
          <p:cNvGrpSpPr/>
          <p:nvPr/>
        </p:nvGrpSpPr>
        <p:grpSpPr>
          <a:xfrm>
            <a:off x="2049106" y="6119903"/>
            <a:ext cx="632980" cy="309031"/>
            <a:chOff x="107375" y="2848613"/>
            <a:chExt cx="729800" cy="356300"/>
          </a:xfrm>
        </p:grpSpPr>
        <p:sp>
          <p:nvSpPr>
            <p:cNvPr id="426" name="Google Shape;426;p20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20"/>
          <p:cNvGrpSpPr/>
          <p:nvPr/>
        </p:nvGrpSpPr>
        <p:grpSpPr>
          <a:xfrm>
            <a:off x="5825079" y="6192228"/>
            <a:ext cx="543775" cy="372281"/>
            <a:chOff x="0" y="2448138"/>
            <a:chExt cx="626950" cy="429225"/>
          </a:xfrm>
        </p:grpSpPr>
        <p:sp>
          <p:nvSpPr>
            <p:cNvPr id="429" name="Google Shape;429;p20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1" name="Google Shape;431;p20"/>
          <p:cNvGrpSpPr/>
          <p:nvPr/>
        </p:nvGrpSpPr>
        <p:grpSpPr>
          <a:xfrm rot="-9406905">
            <a:off x="5239009" y="5967685"/>
            <a:ext cx="632857" cy="309015"/>
            <a:chOff x="107375" y="2848613"/>
            <a:chExt cx="729800" cy="356300"/>
          </a:xfrm>
        </p:grpSpPr>
        <p:sp>
          <p:nvSpPr>
            <p:cNvPr id="432" name="Google Shape;432;p20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915331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1"/>
          <p:cNvSpPr txBox="1">
            <a:spLocks noGrp="1"/>
          </p:cNvSpPr>
          <p:nvPr>
            <p:ph type="title"/>
          </p:nvPr>
        </p:nvSpPr>
        <p:spPr>
          <a:xfrm>
            <a:off x="6491267" y="1121467"/>
            <a:ext cx="3727600" cy="2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21"/>
          <p:cNvSpPr txBox="1">
            <a:spLocks noGrp="1"/>
          </p:cNvSpPr>
          <p:nvPr>
            <p:ph type="subTitle" idx="1"/>
          </p:nvPr>
        </p:nvSpPr>
        <p:spPr>
          <a:xfrm>
            <a:off x="6491267" y="4091567"/>
            <a:ext cx="46364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1"/>
          <p:cNvSpPr/>
          <p:nvPr/>
        </p:nvSpPr>
        <p:spPr>
          <a:xfrm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1"/>
          <p:cNvSpPr/>
          <p:nvPr/>
        </p:nvSpPr>
        <p:spPr>
          <a:xfrm>
            <a:off x="10439501" y="1664000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1"/>
          <p:cNvSpPr/>
          <p:nvPr/>
        </p:nvSpPr>
        <p:spPr>
          <a:xfrm rot="-436832" flipH="1">
            <a:off x="11164263" y="4990081"/>
            <a:ext cx="1345200" cy="910663"/>
          </a:xfrm>
          <a:custGeom>
            <a:avLst/>
            <a:gdLst/>
            <a:ahLst/>
            <a:cxnLst/>
            <a:rect l="l" t="t" r="r" b="b"/>
            <a:pathLst>
              <a:path w="24261" h="16424" extrusionOk="0">
                <a:moveTo>
                  <a:pt x="13388" y="1"/>
                </a:moveTo>
                <a:cubicBezTo>
                  <a:pt x="13053" y="1"/>
                  <a:pt x="12718" y="131"/>
                  <a:pt x="12456" y="360"/>
                </a:cubicBezTo>
                <a:cubicBezTo>
                  <a:pt x="11049" y="1562"/>
                  <a:pt x="10345" y="3506"/>
                  <a:pt x="10626" y="5335"/>
                </a:cubicBezTo>
                <a:cubicBezTo>
                  <a:pt x="10256" y="4311"/>
                  <a:pt x="9770" y="3327"/>
                  <a:pt x="9207" y="2381"/>
                </a:cubicBezTo>
                <a:cubicBezTo>
                  <a:pt x="8922" y="1927"/>
                  <a:pt x="8517" y="1423"/>
                  <a:pt x="7997" y="1423"/>
                </a:cubicBezTo>
                <a:cubicBezTo>
                  <a:pt x="7885" y="1423"/>
                  <a:pt x="7769" y="1446"/>
                  <a:pt x="7647" y="1498"/>
                </a:cubicBezTo>
                <a:cubicBezTo>
                  <a:pt x="7519" y="1549"/>
                  <a:pt x="7403" y="1639"/>
                  <a:pt x="7301" y="1741"/>
                </a:cubicBezTo>
                <a:cubicBezTo>
                  <a:pt x="6496" y="2546"/>
                  <a:pt x="6406" y="3813"/>
                  <a:pt x="6751" y="4874"/>
                </a:cubicBezTo>
                <a:cubicBezTo>
                  <a:pt x="7084" y="5872"/>
                  <a:pt x="7736" y="6729"/>
                  <a:pt x="8375" y="7560"/>
                </a:cubicBezTo>
                <a:cubicBezTo>
                  <a:pt x="6939" y="6256"/>
                  <a:pt x="5235" y="5075"/>
                  <a:pt x="3324" y="5075"/>
                </a:cubicBezTo>
                <a:cubicBezTo>
                  <a:pt x="3193" y="5075"/>
                  <a:pt x="3060" y="5081"/>
                  <a:pt x="2927" y="5092"/>
                </a:cubicBezTo>
                <a:cubicBezTo>
                  <a:pt x="2019" y="5169"/>
                  <a:pt x="1201" y="6179"/>
                  <a:pt x="2019" y="7369"/>
                </a:cubicBezTo>
                <a:cubicBezTo>
                  <a:pt x="3273" y="9197"/>
                  <a:pt x="5114" y="9734"/>
                  <a:pt x="6994" y="10885"/>
                </a:cubicBezTo>
                <a:cubicBezTo>
                  <a:pt x="6994" y="10885"/>
                  <a:pt x="5881" y="10857"/>
                  <a:pt x="4685" y="10857"/>
                </a:cubicBezTo>
                <a:cubicBezTo>
                  <a:pt x="3744" y="10857"/>
                  <a:pt x="2751" y="10875"/>
                  <a:pt x="2211" y="10936"/>
                </a:cubicBezTo>
                <a:cubicBezTo>
                  <a:pt x="561" y="11116"/>
                  <a:pt x="24" y="12088"/>
                  <a:pt x="24" y="12868"/>
                </a:cubicBezTo>
                <a:cubicBezTo>
                  <a:pt x="1" y="14171"/>
                  <a:pt x="1048" y="14902"/>
                  <a:pt x="2736" y="14902"/>
                </a:cubicBezTo>
                <a:cubicBezTo>
                  <a:pt x="2920" y="14902"/>
                  <a:pt x="3112" y="14893"/>
                  <a:pt x="3310" y="14876"/>
                </a:cubicBezTo>
                <a:cubicBezTo>
                  <a:pt x="5460" y="14680"/>
                  <a:pt x="6606" y="14200"/>
                  <a:pt x="8459" y="14200"/>
                </a:cubicBezTo>
                <a:cubicBezTo>
                  <a:pt x="8789" y="14200"/>
                  <a:pt x="9142" y="14215"/>
                  <a:pt x="9526" y="14250"/>
                </a:cubicBezTo>
                <a:cubicBezTo>
                  <a:pt x="12084" y="14480"/>
                  <a:pt x="13031" y="15643"/>
                  <a:pt x="16484" y="16334"/>
                </a:cubicBezTo>
                <a:cubicBezTo>
                  <a:pt x="16792" y="16396"/>
                  <a:pt x="17070" y="16424"/>
                  <a:pt x="17322" y="16424"/>
                </a:cubicBezTo>
                <a:cubicBezTo>
                  <a:pt x="19311" y="16424"/>
                  <a:pt x="19610" y="14661"/>
                  <a:pt x="19042" y="13776"/>
                </a:cubicBezTo>
                <a:cubicBezTo>
                  <a:pt x="18544" y="12996"/>
                  <a:pt x="17853" y="12650"/>
                  <a:pt x="16944" y="12485"/>
                </a:cubicBezTo>
                <a:cubicBezTo>
                  <a:pt x="15998" y="12306"/>
                  <a:pt x="15052" y="12113"/>
                  <a:pt x="14118" y="11934"/>
                </a:cubicBezTo>
                <a:lnTo>
                  <a:pt x="14118" y="11934"/>
                </a:lnTo>
                <a:cubicBezTo>
                  <a:pt x="16484" y="12164"/>
                  <a:pt x="18313" y="12625"/>
                  <a:pt x="20692" y="12855"/>
                </a:cubicBezTo>
                <a:cubicBezTo>
                  <a:pt x="20848" y="12870"/>
                  <a:pt x="21045" y="12886"/>
                  <a:pt x="21264" y="12886"/>
                </a:cubicBezTo>
                <a:cubicBezTo>
                  <a:pt x="21620" y="12886"/>
                  <a:pt x="22036" y="12843"/>
                  <a:pt x="22432" y="12676"/>
                </a:cubicBezTo>
                <a:cubicBezTo>
                  <a:pt x="23583" y="12178"/>
                  <a:pt x="23378" y="11001"/>
                  <a:pt x="23148" y="10643"/>
                </a:cubicBezTo>
                <a:cubicBezTo>
                  <a:pt x="22725" y="9990"/>
                  <a:pt x="21946" y="9850"/>
                  <a:pt x="21242" y="9748"/>
                </a:cubicBezTo>
                <a:cubicBezTo>
                  <a:pt x="20706" y="9667"/>
                  <a:pt x="20092" y="9647"/>
                  <a:pt x="19452" y="9647"/>
                </a:cubicBezTo>
                <a:cubicBezTo>
                  <a:pt x="18790" y="9647"/>
                  <a:pt x="18100" y="9669"/>
                  <a:pt x="17438" y="9669"/>
                </a:cubicBezTo>
                <a:cubicBezTo>
                  <a:pt x="16799" y="9669"/>
                  <a:pt x="16187" y="9648"/>
                  <a:pt x="15653" y="9568"/>
                </a:cubicBezTo>
                <a:lnTo>
                  <a:pt x="22560" y="8685"/>
                </a:lnTo>
                <a:cubicBezTo>
                  <a:pt x="23211" y="8596"/>
                  <a:pt x="23749" y="8302"/>
                  <a:pt x="24030" y="7637"/>
                </a:cubicBezTo>
                <a:cubicBezTo>
                  <a:pt x="24260" y="7100"/>
                  <a:pt x="24260" y="6269"/>
                  <a:pt x="23339" y="5911"/>
                </a:cubicBezTo>
                <a:cubicBezTo>
                  <a:pt x="22757" y="5675"/>
                  <a:pt x="22153" y="5579"/>
                  <a:pt x="21538" y="5579"/>
                </a:cubicBezTo>
                <a:cubicBezTo>
                  <a:pt x="20046" y="5579"/>
                  <a:pt x="18495" y="6151"/>
                  <a:pt x="17072" y="6704"/>
                </a:cubicBezTo>
                <a:cubicBezTo>
                  <a:pt x="18723" y="6038"/>
                  <a:pt x="20360" y="5297"/>
                  <a:pt x="21946" y="4504"/>
                </a:cubicBezTo>
                <a:cubicBezTo>
                  <a:pt x="22508" y="4222"/>
                  <a:pt x="23109" y="3864"/>
                  <a:pt x="23160" y="3174"/>
                </a:cubicBezTo>
                <a:cubicBezTo>
                  <a:pt x="23186" y="2764"/>
                  <a:pt x="22995" y="2381"/>
                  <a:pt x="22674" y="2111"/>
                </a:cubicBezTo>
                <a:cubicBezTo>
                  <a:pt x="22225" y="1728"/>
                  <a:pt x="21659" y="1612"/>
                  <a:pt x="21088" y="1612"/>
                </a:cubicBezTo>
                <a:cubicBezTo>
                  <a:pt x="20878" y="1612"/>
                  <a:pt x="20668" y="1627"/>
                  <a:pt x="20462" y="1651"/>
                </a:cubicBezTo>
                <a:cubicBezTo>
                  <a:pt x="18186" y="1881"/>
                  <a:pt x="15512" y="3160"/>
                  <a:pt x="13824" y="4721"/>
                </a:cubicBezTo>
                <a:cubicBezTo>
                  <a:pt x="13965" y="3711"/>
                  <a:pt x="14514" y="2393"/>
                  <a:pt x="14502" y="1383"/>
                </a:cubicBezTo>
                <a:cubicBezTo>
                  <a:pt x="14502" y="909"/>
                  <a:pt x="14463" y="398"/>
                  <a:pt x="13939" y="130"/>
                </a:cubicBezTo>
                <a:cubicBezTo>
                  <a:pt x="13764" y="42"/>
                  <a:pt x="13576" y="1"/>
                  <a:pt x="133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1"/>
          <p:cNvSpPr/>
          <p:nvPr/>
        </p:nvSpPr>
        <p:spPr>
          <a:xfrm rot="-436832" flipH="1">
            <a:off x="11607932" y="5264975"/>
            <a:ext cx="650339" cy="892364"/>
          </a:xfrm>
          <a:custGeom>
            <a:avLst/>
            <a:gdLst/>
            <a:ahLst/>
            <a:cxnLst/>
            <a:rect l="l" t="t" r="r" b="b"/>
            <a:pathLst>
              <a:path w="11729" h="16094" extrusionOk="0">
                <a:moveTo>
                  <a:pt x="11310" y="0"/>
                </a:moveTo>
                <a:cubicBezTo>
                  <a:pt x="11261" y="0"/>
                  <a:pt x="11213" y="10"/>
                  <a:pt x="11166" y="30"/>
                </a:cubicBezTo>
                <a:cubicBezTo>
                  <a:pt x="11102" y="55"/>
                  <a:pt x="10680" y="247"/>
                  <a:pt x="10053" y="695"/>
                </a:cubicBezTo>
                <a:cubicBezTo>
                  <a:pt x="9234" y="1232"/>
                  <a:pt x="8032" y="2140"/>
                  <a:pt x="6702" y="3495"/>
                </a:cubicBezTo>
                <a:cubicBezTo>
                  <a:pt x="4516" y="5721"/>
                  <a:pt x="1586" y="9634"/>
                  <a:pt x="26" y="15633"/>
                </a:cubicBezTo>
                <a:cubicBezTo>
                  <a:pt x="0" y="15748"/>
                  <a:pt x="26" y="15864"/>
                  <a:pt x="90" y="15953"/>
                </a:cubicBezTo>
                <a:cubicBezTo>
                  <a:pt x="167" y="16043"/>
                  <a:pt x="269" y="16094"/>
                  <a:pt x="384" y="16094"/>
                </a:cubicBezTo>
                <a:lnTo>
                  <a:pt x="1868" y="16094"/>
                </a:lnTo>
                <a:cubicBezTo>
                  <a:pt x="2047" y="16094"/>
                  <a:pt x="2188" y="15978"/>
                  <a:pt x="2226" y="15812"/>
                </a:cubicBezTo>
                <a:cubicBezTo>
                  <a:pt x="4695" y="6130"/>
                  <a:pt x="8927" y="2358"/>
                  <a:pt x="10680" y="1168"/>
                </a:cubicBezTo>
                <a:cubicBezTo>
                  <a:pt x="11166" y="861"/>
                  <a:pt x="11460" y="707"/>
                  <a:pt x="11473" y="695"/>
                </a:cubicBezTo>
                <a:cubicBezTo>
                  <a:pt x="11652" y="605"/>
                  <a:pt x="11729" y="400"/>
                  <a:pt x="11639" y="221"/>
                </a:cubicBezTo>
                <a:cubicBezTo>
                  <a:pt x="11582" y="79"/>
                  <a:pt x="11448" y="0"/>
                  <a:pt x="113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1"/>
          <p:cNvSpPr/>
          <p:nvPr/>
        </p:nvSpPr>
        <p:spPr>
          <a:xfrm>
            <a:off x="-681299" y="676550"/>
            <a:ext cx="1449772" cy="513855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27817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2"/>
          <p:cNvSpPr txBox="1">
            <a:spLocks noGrp="1"/>
          </p:cNvSpPr>
          <p:nvPr>
            <p:ph type="title"/>
          </p:nvPr>
        </p:nvSpPr>
        <p:spPr>
          <a:xfrm>
            <a:off x="960065" y="2149933"/>
            <a:ext cx="4992000" cy="14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2"/>
          <p:cNvSpPr txBox="1">
            <a:spLocks noGrp="1"/>
          </p:cNvSpPr>
          <p:nvPr>
            <p:ph type="subTitle" idx="1"/>
          </p:nvPr>
        </p:nvSpPr>
        <p:spPr>
          <a:xfrm>
            <a:off x="1359008" y="3660884"/>
            <a:ext cx="4593200" cy="1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2"/>
          <p:cNvSpPr/>
          <p:nvPr/>
        </p:nvSpPr>
        <p:spPr>
          <a:xfrm flipH="1">
            <a:off x="0" y="6179980"/>
            <a:ext cx="12192000" cy="67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22"/>
          <p:cNvSpPr/>
          <p:nvPr/>
        </p:nvSpPr>
        <p:spPr>
          <a:xfrm>
            <a:off x="8510433" y="-175866"/>
            <a:ext cx="4753467" cy="1302033"/>
          </a:xfrm>
          <a:custGeom>
            <a:avLst/>
            <a:gdLst/>
            <a:ahLst/>
            <a:cxnLst/>
            <a:rect l="l" t="t" r="r" b="b"/>
            <a:pathLst>
              <a:path w="142604" h="39061" extrusionOk="0">
                <a:moveTo>
                  <a:pt x="67062" y="1"/>
                </a:moveTo>
                <a:cubicBezTo>
                  <a:pt x="66879" y="1"/>
                  <a:pt x="66698" y="8"/>
                  <a:pt x="66521" y="23"/>
                </a:cubicBezTo>
                <a:cubicBezTo>
                  <a:pt x="65664" y="107"/>
                  <a:pt x="62094" y="837"/>
                  <a:pt x="61780" y="3718"/>
                </a:cubicBezTo>
                <a:cubicBezTo>
                  <a:pt x="59950" y="2496"/>
                  <a:pt x="58201" y="2000"/>
                  <a:pt x="56615" y="2000"/>
                </a:cubicBezTo>
                <a:cubicBezTo>
                  <a:pt x="52539" y="2000"/>
                  <a:pt x="49547" y="5282"/>
                  <a:pt x="49066" y="7957"/>
                </a:cubicBezTo>
                <a:cubicBezTo>
                  <a:pt x="49002" y="8291"/>
                  <a:pt x="48961" y="8604"/>
                  <a:pt x="48940" y="8938"/>
                </a:cubicBezTo>
                <a:cubicBezTo>
                  <a:pt x="48473" y="8821"/>
                  <a:pt x="47974" y="8756"/>
                  <a:pt x="47466" y="8756"/>
                </a:cubicBezTo>
                <a:cubicBezTo>
                  <a:pt x="47249" y="8756"/>
                  <a:pt x="47030" y="8768"/>
                  <a:pt x="46811" y="8793"/>
                </a:cubicBezTo>
                <a:cubicBezTo>
                  <a:pt x="45996" y="8896"/>
                  <a:pt x="45286" y="9168"/>
                  <a:pt x="44681" y="9544"/>
                </a:cubicBezTo>
                <a:cubicBezTo>
                  <a:pt x="42983" y="5852"/>
                  <a:pt x="38704" y="3358"/>
                  <a:pt x="33927" y="3358"/>
                </a:cubicBezTo>
                <a:cubicBezTo>
                  <a:pt x="33356" y="3358"/>
                  <a:pt x="32777" y="3394"/>
                  <a:pt x="32196" y="3468"/>
                </a:cubicBezTo>
                <a:cubicBezTo>
                  <a:pt x="30462" y="3676"/>
                  <a:pt x="28855" y="4219"/>
                  <a:pt x="27497" y="4993"/>
                </a:cubicBezTo>
                <a:cubicBezTo>
                  <a:pt x="27038" y="5263"/>
                  <a:pt x="26600" y="5535"/>
                  <a:pt x="26202" y="5848"/>
                </a:cubicBezTo>
                <a:cubicBezTo>
                  <a:pt x="25932" y="6057"/>
                  <a:pt x="25681" y="6265"/>
                  <a:pt x="25431" y="6496"/>
                </a:cubicBezTo>
                <a:cubicBezTo>
                  <a:pt x="25180" y="6725"/>
                  <a:pt x="24950" y="6955"/>
                  <a:pt x="24721" y="7206"/>
                </a:cubicBezTo>
                <a:cubicBezTo>
                  <a:pt x="24512" y="7435"/>
                  <a:pt x="24303" y="7707"/>
                  <a:pt x="24115" y="7957"/>
                </a:cubicBezTo>
                <a:cubicBezTo>
                  <a:pt x="22778" y="9773"/>
                  <a:pt x="22152" y="11966"/>
                  <a:pt x="22508" y="14241"/>
                </a:cubicBezTo>
                <a:cubicBezTo>
                  <a:pt x="21776" y="13720"/>
                  <a:pt x="20837" y="13406"/>
                  <a:pt x="19835" y="13344"/>
                </a:cubicBezTo>
                <a:cubicBezTo>
                  <a:pt x="19745" y="13338"/>
                  <a:pt x="19655" y="13336"/>
                  <a:pt x="19565" y="13336"/>
                </a:cubicBezTo>
                <a:cubicBezTo>
                  <a:pt x="19321" y="13336"/>
                  <a:pt x="19077" y="13355"/>
                  <a:pt x="18833" y="13386"/>
                </a:cubicBezTo>
                <a:cubicBezTo>
                  <a:pt x="18248" y="13448"/>
                  <a:pt x="17726" y="13615"/>
                  <a:pt x="17246" y="13845"/>
                </a:cubicBezTo>
                <a:cubicBezTo>
                  <a:pt x="16765" y="14054"/>
                  <a:pt x="16348" y="14346"/>
                  <a:pt x="15993" y="14700"/>
                </a:cubicBezTo>
                <a:cubicBezTo>
                  <a:pt x="15534" y="13782"/>
                  <a:pt x="14719" y="13030"/>
                  <a:pt x="13717" y="12551"/>
                </a:cubicBezTo>
                <a:cubicBezTo>
                  <a:pt x="12965" y="12195"/>
                  <a:pt x="12110" y="11986"/>
                  <a:pt x="11211" y="11966"/>
                </a:cubicBezTo>
                <a:cubicBezTo>
                  <a:pt x="10919" y="11966"/>
                  <a:pt x="10607" y="11986"/>
                  <a:pt x="10314" y="12028"/>
                </a:cubicBezTo>
                <a:cubicBezTo>
                  <a:pt x="10126" y="12050"/>
                  <a:pt x="9938" y="12091"/>
                  <a:pt x="9771" y="12111"/>
                </a:cubicBezTo>
                <a:cubicBezTo>
                  <a:pt x="9666" y="12133"/>
                  <a:pt x="9563" y="12175"/>
                  <a:pt x="9479" y="12195"/>
                </a:cubicBezTo>
                <a:lnTo>
                  <a:pt x="9290" y="12258"/>
                </a:lnTo>
                <a:cubicBezTo>
                  <a:pt x="9165" y="12278"/>
                  <a:pt x="9020" y="12342"/>
                  <a:pt x="8895" y="12384"/>
                </a:cubicBezTo>
                <a:cubicBezTo>
                  <a:pt x="8873" y="12384"/>
                  <a:pt x="8853" y="12404"/>
                  <a:pt x="8853" y="12404"/>
                </a:cubicBezTo>
                <a:cubicBezTo>
                  <a:pt x="7912" y="12780"/>
                  <a:pt x="7141" y="13364"/>
                  <a:pt x="6598" y="14074"/>
                </a:cubicBezTo>
                <a:cubicBezTo>
                  <a:pt x="5916" y="13550"/>
                  <a:pt x="5014" y="13245"/>
                  <a:pt x="4053" y="13245"/>
                </a:cubicBezTo>
                <a:cubicBezTo>
                  <a:pt x="3866" y="13245"/>
                  <a:pt x="3677" y="13257"/>
                  <a:pt x="3486" y="13281"/>
                </a:cubicBezTo>
                <a:cubicBezTo>
                  <a:pt x="1420" y="13531"/>
                  <a:pt x="0" y="15160"/>
                  <a:pt x="312" y="16894"/>
                </a:cubicBezTo>
                <a:cubicBezTo>
                  <a:pt x="596" y="18460"/>
                  <a:pt x="2194" y="19583"/>
                  <a:pt x="4024" y="19583"/>
                </a:cubicBezTo>
                <a:cubicBezTo>
                  <a:pt x="4218" y="19583"/>
                  <a:pt x="4415" y="19570"/>
                  <a:pt x="4614" y="19544"/>
                </a:cubicBezTo>
                <a:cubicBezTo>
                  <a:pt x="5387" y="19461"/>
                  <a:pt x="6075" y="19169"/>
                  <a:pt x="6598" y="18773"/>
                </a:cubicBezTo>
                <a:cubicBezTo>
                  <a:pt x="7541" y="20042"/>
                  <a:pt x="9208" y="20854"/>
                  <a:pt x="11053" y="20854"/>
                </a:cubicBezTo>
                <a:cubicBezTo>
                  <a:pt x="11332" y="20854"/>
                  <a:pt x="11616" y="20836"/>
                  <a:pt x="11901" y="20797"/>
                </a:cubicBezTo>
                <a:cubicBezTo>
                  <a:pt x="11943" y="20797"/>
                  <a:pt x="12005" y="20797"/>
                  <a:pt x="12046" y="20777"/>
                </a:cubicBezTo>
                <a:lnTo>
                  <a:pt x="12046" y="20797"/>
                </a:lnTo>
                <a:cubicBezTo>
                  <a:pt x="12747" y="24618"/>
                  <a:pt x="16668" y="27360"/>
                  <a:pt x="21156" y="27360"/>
                </a:cubicBezTo>
                <a:cubicBezTo>
                  <a:pt x="21622" y="27360"/>
                  <a:pt x="22094" y="27330"/>
                  <a:pt x="22569" y="27270"/>
                </a:cubicBezTo>
                <a:cubicBezTo>
                  <a:pt x="24804" y="26999"/>
                  <a:pt x="26704" y="26080"/>
                  <a:pt x="28082" y="24764"/>
                </a:cubicBezTo>
                <a:cubicBezTo>
                  <a:pt x="29303" y="26985"/>
                  <a:pt x="31985" y="28451"/>
                  <a:pt x="34947" y="28451"/>
                </a:cubicBezTo>
                <a:cubicBezTo>
                  <a:pt x="35328" y="28451"/>
                  <a:pt x="35712" y="28427"/>
                  <a:pt x="36099" y="28377"/>
                </a:cubicBezTo>
                <a:cubicBezTo>
                  <a:pt x="37791" y="28168"/>
                  <a:pt x="39253" y="27500"/>
                  <a:pt x="40358" y="26560"/>
                </a:cubicBezTo>
                <a:lnTo>
                  <a:pt x="40358" y="26560"/>
                </a:lnTo>
                <a:cubicBezTo>
                  <a:pt x="40150" y="30735"/>
                  <a:pt x="43699" y="34452"/>
                  <a:pt x="48752" y="35100"/>
                </a:cubicBezTo>
                <a:cubicBezTo>
                  <a:pt x="49250" y="35162"/>
                  <a:pt x="49745" y="35192"/>
                  <a:pt x="50233" y="35192"/>
                </a:cubicBezTo>
                <a:cubicBezTo>
                  <a:pt x="53184" y="35192"/>
                  <a:pt x="55906" y="34091"/>
                  <a:pt x="57751" y="32280"/>
                </a:cubicBezTo>
                <a:cubicBezTo>
                  <a:pt x="58754" y="35663"/>
                  <a:pt x="62094" y="38399"/>
                  <a:pt x="66479" y="38962"/>
                </a:cubicBezTo>
                <a:cubicBezTo>
                  <a:pt x="67013" y="39028"/>
                  <a:pt x="67543" y="39061"/>
                  <a:pt x="68067" y="39061"/>
                </a:cubicBezTo>
                <a:cubicBezTo>
                  <a:pt x="72793" y="39061"/>
                  <a:pt x="76999" y="36430"/>
                  <a:pt x="78296" y="32615"/>
                </a:cubicBezTo>
                <a:cubicBezTo>
                  <a:pt x="79527" y="33847"/>
                  <a:pt x="81281" y="34724"/>
                  <a:pt x="83327" y="34995"/>
                </a:cubicBezTo>
                <a:cubicBezTo>
                  <a:pt x="83745" y="35048"/>
                  <a:pt x="84159" y="35074"/>
                  <a:pt x="84569" y="35074"/>
                </a:cubicBezTo>
                <a:cubicBezTo>
                  <a:pt x="87028" y="35074"/>
                  <a:pt x="89302" y="34137"/>
                  <a:pt x="90824" y="32615"/>
                </a:cubicBezTo>
                <a:cubicBezTo>
                  <a:pt x="92244" y="34452"/>
                  <a:pt x="94560" y="35768"/>
                  <a:pt x="97338" y="36122"/>
                </a:cubicBezTo>
                <a:cubicBezTo>
                  <a:pt x="97823" y="36184"/>
                  <a:pt x="98305" y="36214"/>
                  <a:pt x="98782" y="36214"/>
                </a:cubicBezTo>
                <a:cubicBezTo>
                  <a:pt x="102506" y="36214"/>
                  <a:pt x="105862" y="34387"/>
                  <a:pt x="107380" y="31592"/>
                </a:cubicBezTo>
                <a:cubicBezTo>
                  <a:pt x="109114" y="33241"/>
                  <a:pt x="111514" y="34390"/>
                  <a:pt x="114312" y="34744"/>
                </a:cubicBezTo>
                <a:cubicBezTo>
                  <a:pt x="114906" y="34821"/>
                  <a:pt x="115497" y="34858"/>
                  <a:pt x="116080" y="34858"/>
                </a:cubicBezTo>
                <a:cubicBezTo>
                  <a:pt x="121702" y="34858"/>
                  <a:pt x="126617" y="31408"/>
                  <a:pt x="127487" y="26623"/>
                </a:cubicBezTo>
                <a:lnTo>
                  <a:pt x="127487" y="26601"/>
                </a:lnTo>
                <a:cubicBezTo>
                  <a:pt x="127549" y="26623"/>
                  <a:pt x="127613" y="26623"/>
                  <a:pt x="127674" y="26643"/>
                </a:cubicBezTo>
                <a:cubicBezTo>
                  <a:pt x="128008" y="26684"/>
                  <a:pt x="128339" y="26704"/>
                  <a:pt x="128666" y="26704"/>
                </a:cubicBezTo>
                <a:cubicBezTo>
                  <a:pt x="131001" y="26704"/>
                  <a:pt x="133124" y="25688"/>
                  <a:pt x="134314" y="24076"/>
                </a:cubicBezTo>
                <a:cubicBezTo>
                  <a:pt x="134982" y="24577"/>
                  <a:pt x="135839" y="24931"/>
                  <a:pt x="136799" y="25056"/>
                </a:cubicBezTo>
                <a:cubicBezTo>
                  <a:pt x="137045" y="25088"/>
                  <a:pt x="137289" y="25103"/>
                  <a:pt x="137529" y="25103"/>
                </a:cubicBezTo>
                <a:cubicBezTo>
                  <a:pt x="139829" y="25103"/>
                  <a:pt x="141848" y="23703"/>
                  <a:pt x="142206" y="21737"/>
                </a:cubicBezTo>
                <a:cubicBezTo>
                  <a:pt x="142604" y="19566"/>
                  <a:pt x="140828" y="17540"/>
                  <a:pt x="138219" y="17206"/>
                </a:cubicBezTo>
                <a:cubicBezTo>
                  <a:pt x="137978" y="17175"/>
                  <a:pt x="137737" y="17160"/>
                  <a:pt x="137499" y="17160"/>
                </a:cubicBezTo>
                <a:cubicBezTo>
                  <a:pt x="136299" y="17160"/>
                  <a:pt x="135169" y="17543"/>
                  <a:pt x="134314" y="18188"/>
                </a:cubicBezTo>
                <a:cubicBezTo>
                  <a:pt x="133751" y="17436"/>
                  <a:pt x="132978" y="16788"/>
                  <a:pt x="132039" y="16329"/>
                </a:cubicBezTo>
                <a:cubicBezTo>
                  <a:pt x="131872" y="16245"/>
                  <a:pt x="131683" y="16184"/>
                  <a:pt x="131516" y="16100"/>
                </a:cubicBezTo>
                <a:cubicBezTo>
                  <a:pt x="131496" y="16100"/>
                  <a:pt x="131454" y="16078"/>
                  <a:pt x="131433" y="16078"/>
                </a:cubicBezTo>
                <a:cubicBezTo>
                  <a:pt x="131287" y="16017"/>
                  <a:pt x="131120" y="15953"/>
                  <a:pt x="130953" y="15911"/>
                </a:cubicBezTo>
                <a:cubicBezTo>
                  <a:pt x="130890" y="15891"/>
                  <a:pt x="130806" y="15870"/>
                  <a:pt x="130723" y="15850"/>
                </a:cubicBezTo>
                <a:cubicBezTo>
                  <a:pt x="130597" y="15808"/>
                  <a:pt x="130472" y="15766"/>
                  <a:pt x="130347" y="15744"/>
                </a:cubicBezTo>
                <a:cubicBezTo>
                  <a:pt x="130138" y="15703"/>
                  <a:pt x="129909" y="15661"/>
                  <a:pt x="129679" y="15641"/>
                </a:cubicBezTo>
                <a:cubicBezTo>
                  <a:pt x="129337" y="15597"/>
                  <a:pt x="128997" y="15575"/>
                  <a:pt x="128662" y="15575"/>
                </a:cubicBezTo>
                <a:cubicBezTo>
                  <a:pt x="125985" y="15575"/>
                  <a:pt x="123580" y="16941"/>
                  <a:pt x="122560" y="18981"/>
                </a:cubicBezTo>
                <a:cubicBezTo>
                  <a:pt x="121683" y="18125"/>
                  <a:pt x="120430" y="17520"/>
                  <a:pt x="118989" y="17331"/>
                </a:cubicBezTo>
                <a:cubicBezTo>
                  <a:pt x="118685" y="17291"/>
                  <a:pt x="118383" y="17271"/>
                  <a:pt x="118085" y="17271"/>
                </a:cubicBezTo>
                <a:cubicBezTo>
                  <a:pt x="116704" y="17271"/>
                  <a:pt x="115406" y="17692"/>
                  <a:pt x="114375" y="18397"/>
                </a:cubicBezTo>
                <a:cubicBezTo>
                  <a:pt x="114626" y="16768"/>
                  <a:pt x="114479" y="15181"/>
                  <a:pt x="113999" y="13698"/>
                </a:cubicBezTo>
                <a:cubicBezTo>
                  <a:pt x="113874" y="13322"/>
                  <a:pt x="113727" y="12947"/>
                  <a:pt x="113582" y="12593"/>
                </a:cubicBezTo>
                <a:cubicBezTo>
                  <a:pt x="113498" y="12404"/>
                  <a:pt x="113415" y="12237"/>
                  <a:pt x="113310" y="12050"/>
                </a:cubicBezTo>
                <a:cubicBezTo>
                  <a:pt x="111410" y="8353"/>
                  <a:pt x="107338" y="5555"/>
                  <a:pt x="102244" y="4909"/>
                </a:cubicBezTo>
                <a:cubicBezTo>
                  <a:pt x="101523" y="4804"/>
                  <a:pt x="100802" y="4757"/>
                  <a:pt x="100093" y="4757"/>
                </a:cubicBezTo>
                <a:cubicBezTo>
                  <a:pt x="99961" y="4757"/>
                  <a:pt x="99828" y="4759"/>
                  <a:pt x="99696" y="4762"/>
                </a:cubicBezTo>
                <a:cubicBezTo>
                  <a:pt x="99279" y="4784"/>
                  <a:pt x="98861" y="4804"/>
                  <a:pt x="98465" y="4846"/>
                </a:cubicBezTo>
                <a:cubicBezTo>
                  <a:pt x="97650" y="4909"/>
                  <a:pt x="96837" y="5054"/>
                  <a:pt x="96064" y="5243"/>
                </a:cubicBezTo>
                <a:cubicBezTo>
                  <a:pt x="93329" y="5890"/>
                  <a:pt x="90907" y="7226"/>
                  <a:pt x="89090" y="9021"/>
                </a:cubicBezTo>
                <a:cubicBezTo>
                  <a:pt x="88046" y="10045"/>
                  <a:pt x="87191" y="11215"/>
                  <a:pt x="86606" y="12529"/>
                </a:cubicBezTo>
                <a:cubicBezTo>
                  <a:pt x="86417" y="12404"/>
                  <a:pt x="86209" y="12300"/>
                  <a:pt x="86000" y="12195"/>
                </a:cubicBezTo>
                <a:cubicBezTo>
                  <a:pt x="85373" y="11883"/>
                  <a:pt x="84685" y="11674"/>
                  <a:pt x="83934" y="11590"/>
                </a:cubicBezTo>
                <a:cubicBezTo>
                  <a:pt x="83630" y="11552"/>
                  <a:pt x="83330" y="11533"/>
                  <a:pt x="83033" y="11533"/>
                </a:cubicBezTo>
                <a:cubicBezTo>
                  <a:pt x="81411" y="11533"/>
                  <a:pt x="79915" y="12095"/>
                  <a:pt x="78839" y="13030"/>
                </a:cubicBezTo>
                <a:cubicBezTo>
                  <a:pt x="78380" y="11006"/>
                  <a:pt x="76793" y="9272"/>
                  <a:pt x="74558" y="8395"/>
                </a:cubicBezTo>
                <a:cubicBezTo>
                  <a:pt x="74747" y="7602"/>
                  <a:pt x="74789" y="6746"/>
                  <a:pt x="74642" y="5890"/>
                </a:cubicBezTo>
                <a:cubicBezTo>
                  <a:pt x="73952" y="2164"/>
                  <a:pt x="70171" y="1"/>
                  <a:pt x="670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66509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3"/>
          <p:cNvSpPr txBox="1">
            <a:spLocks noGrp="1"/>
          </p:cNvSpPr>
          <p:nvPr>
            <p:ph type="title"/>
          </p:nvPr>
        </p:nvSpPr>
        <p:spPr>
          <a:xfrm>
            <a:off x="5530067" y="2474700"/>
            <a:ext cx="35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23"/>
          <p:cNvSpPr txBox="1">
            <a:spLocks noGrp="1"/>
          </p:cNvSpPr>
          <p:nvPr>
            <p:ph type="subTitle" idx="1"/>
          </p:nvPr>
        </p:nvSpPr>
        <p:spPr>
          <a:xfrm>
            <a:off x="5530067" y="3437709"/>
            <a:ext cx="4680400" cy="10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3"/>
          <p:cNvSpPr/>
          <p:nvPr/>
        </p:nvSpPr>
        <p:spPr>
          <a:xfrm flipH="1">
            <a:off x="0" y="5810700"/>
            <a:ext cx="12192000" cy="104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3"/>
          <p:cNvSpPr/>
          <p:nvPr/>
        </p:nvSpPr>
        <p:spPr>
          <a:xfrm rot="486776" flipH="1">
            <a:off x="11199986" y="50877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3"/>
          <p:cNvSpPr/>
          <p:nvPr/>
        </p:nvSpPr>
        <p:spPr>
          <a:xfrm>
            <a:off x="11539886" y="3465275"/>
            <a:ext cx="412991" cy="234180"/>
          </a:xfrm>
          <a:custGeom>
            <a:avLst/>
            <a:gdLst/>
            <a:ahLst/>
            <a:cxnLst/>
            <a:rect l="l" t="t" r="r" b="b"/>
            <a:pathLst>
              <a:path w="4975" h="2821" extrusionOk="0">
                <a:moveTo>
                  <a:pt x="3121" y="1828"/>
                </a:moveTo>
                <a:cubicBezTo>
                  <a:pt x="3499" y="1593"/>
                  <a:pt x="3800" y="1920"/>
                  <a:pt x="3800" y="1920"/>
                </a:cubicBezTo>
                <a:lnTo>
                  <a:pt x="4544" y="2481"/>
                </a:lnTo>
                <a:lnTo>
                  <a:pt x="4975" y="2298"/>
                </a:lnTo>
                <a:cubicBezTo>
                  <a:pt x="4975" y="2298"/>
                  <a:pt x="4400" y="1476"/>
                  <a:pt x="4009" y="1358"/>
                </a:cubicBezTo>
                <a:cubicBezTo>
                  <a:pt x="3617" y="1253"/>
                  <a:pt x="3760" y="627"/>
                  <a:pt x="2298" y="379"/>
                </a:cubicBezTo>
                <a:cubicBezTo>
                  <a:pt x="1215" y="197"/>
                  <a:pt x="940" y="52"/>
                  <a:pt x="862" y="0"/>
                </a:cubicBezTo>
                <a:lnTo>
                  <a:pt x="1424" y="797"/>
                </a:lnTo>
                <a:cubicBezTo>
                  <a:pt x="1424" y="797"/>
                  <a:pt x="27" y="2585"/>
                  <a:pt x="0" y="2820"/>
                </a:cubicBezTo>
                <a:cubicBezTo>
                  <a:pt x="0" y="2820"/>
                  <a:pt x="2756" y="2076"/>
                  <a:pt x="3121" y="1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3"/>
          <p:cNvSpPr/>
          <p:nvPr/>
        </p:nvSpPr>
        <p:spPr>
          <a:xfrm>
            <a:off x="-470483" y="2271885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18231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4"/>
          <p:cNvSpPr txBox="1">
            <a:spLocks noGrp="1"/>
          </p:cNvSpPr>
          <p:nvPr>
            <p:ph type="title"/>
          </p:nvPr>
        </p:nvSpPr>
        <p:spPr>
          <a:xfrm>
            <a:off x="3769376" y="4164800"/>
            <a:ext cx="465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4"/>
          <p:cNvSpPr txBox="1">
            <a:spLocks noGrp="1"/>
          </p:cNvSpPr>
          <p:nvPr>
            <p:ph type="subTitle" idx="1"/>
          </p:nvPr>
        </p:nvSpPr>
        <p:spPr>
          <a:xfrm>
            <a:off x="3403800" y="5026233"/>
            <a:ext cx="5384400" cy="9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4"/>
          <p:cNvSpPr/>
          <p:nvPr/>
        </p:nvSpPr>
        <p:spPr>
          <a:xfrm>
            <a:off x="-9075" y="6138799"/>
            <a:ext cx="12191980" cy="718999"/>
          </a:xfrm>
          <a:custGeom>
            <a:avLst/>
            <a:gdLst/>
            <a:ahLst/>
            <a:cxnLst/>
            <a:rect l="l" t="t" r="r" b="b"/>
            <a:pathLst>
              <a:path w="28435" h="8004" extrusionOk="0">
                <a:moveTo>
                  <a:pt x="1" y="1333"/>
                </a:moveTo>
                <a:cubicBezTo>
                  <a:pt x="575" y="1293"/>
                  <a:pt x="1854" y="1098"/>
                  <a:pt x="2481" y="562"/>
                </a:cubicBezTo>
                <a:cubicBezTo>
                  <a:pt x="3773" y="1919"/>
                  <a:pt x="7089" y="1267"/>
                  <a:pt x="8473" y="510"/>
                </a:cubicBezTo>
                <a:cubicBezTo>
                  <a:pt x="10901" y="1724"/>
                  <a:pt x="13578" y="1110"/>
                  <a:pt x="14491" y="379"/>
                </a:cubicBezTo>
                <a:cubicBezTo>
                  <a:pt x="15719" y="1998"/>
                  <a:pt x="19857" y="953"/>
                  <a:pt x="21319" y="1"/>
                </a:cubicBezTo>
                <a:cubicBezTo>
                  <a:pt x="22285" y="601"/>
                  <a:pt x="24843" y="1632"/>
                  <a:pt x="26789" y="53"/>
                </a:cubicBezTo>
                <a:cubicBezTo>
                  <a:pt x="27285" y="680"/>
                  <a:pt x="27886" y="901"/>
                  <a:pt x="28434" y="1136"/>
                </a:cubicBezTo>
                <a:lnTo>
                  <a:pt x="28434" y="8003"/>
                </a:lnTo>
                <a:lnTo>
                  <a:pt x="1" y="8003"/>
                </a:ln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9" name="Google Shape;459;p24"/>
          <p:cNvGrpSpPr/>
          <p:nvPr/>
        </p:nvGrpSpPr>
        <p:grpSpPr>
          <a:xfrm>
            <a:off x="7799005" y="6253090"/>
            <a:ext cx="499161" cy="818953"/>
            <a:chOff x="9323550" y="4281258"/>
            <a:chExt cx="703838" cy="1154756"/>
          </a:xfrm>
        </p:grpSpPr>
        <p:sp>
          <p:nvSpPr>
            <p:cNvPr id="460" name="Google Shape;460;p24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" name="Google Shape;463;p24"/>
          <p:cNvGrpSpPr/>
          <p:nvPr/>
        </p:nvGrpSpPr>
        <p:grpSpPr>
          <a:xfrm>
            <a:off x="8169838" y="6285500"/>
            <a:ext cx="352981" cy="754121"/>
            <a:chOff x="10017877" y="4237425"/>
            <a:chExt cx="497718" cy="1063340"/>
          </a:xfrm>
        </p:grpSpPr>
        <p:sp>
          <p:nvSpPr>
            <p:cNvPr id="464" name="Google Shape;464;p24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7" name="Google Shape;467;p24"/>
          <p:cNvGrpSpPr/>
          <p:nvPr/>
        </p:nvGrpSpPr>
        <p:grpSpPr>
          <a:xfrm>
            <a:off x="483805" y="6253090"/>
            <a:ext cx="499161" cy="818953"/>
            <a:chOff x="9323550" y="4281258"/>
            <a:chExt cx="703838" cy="1154756"/>
          </a:xfrm>
        </p:grpSpPr>
        <p:sp>
          <p:nvSpPr>
            <p:cNvPr id="468" name="Google Shape;468;p24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1" name="Google Shape;471;p24"/>
          <p:cNvGrpSpPr/>
          <p:nvPr/>
        </p:nvGrpSpPr>
        <p:grpSpPr>
          <a:xfrm>
            <a:off x="854638" y="6285500"/>
            <a:ext cx="352981" cy="754121"/>
            <a:chOff x="10017877" y="4237425"/>
            <a:chExt cx="497718" cy="1063340"/>
          </a:xfrm>
        </p:grpSpPr>
        <p:sp>
          <p:nvSpPr>
            <p:cNvPr id="472" name="Google Shape;472;p24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24"/>
          <p:cNvGrpSpPr/>
          <p:nvPr/>
        </p:nvGrpSpPr>
        <p:grpSpPr>
          <a:xfrm>
            <a:off x="3403793" y="6311200"/>
            <a:ext cx="700840" cy="374197"/>
            <a:chOff x="2026995" y="4170588"/>
            <a:chExt cx="525630" cy="280648"/>
          </a:xfrm>
        </p:grpSpPr>
        <p:grpSp>
          <p:nvGrpSpPr>
            <p:cNvPr id="476" name="Google Shape;476;p2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477" name="Google Shape;477;p2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2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2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2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2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2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3" name="Google Shape;483;p2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4" name="Google Shape;484;p24"/>
          <p:cNvGrpSpPr/>
          <p:nvPr/>
        </p:nvGrpSpPr>
        <p:grpSpPr>
          <a:xfrm>
            <a:off x="9183293" y="6377484"/>
            <a:ext cx="700840" cy="374197"/>
            <a:chOff x="2026995" y="4170588"/>
            <a:chExt cx="525630" cy="280648"/>
          </a:xfrm>
        </p:grpSpPr>
        <p:grpSp>
          <p:nvGrpSpPr>
            <p:cNvPr id="485" name="Google Shape;485;p2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486" name="Google Shape;486;p2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2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2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2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2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2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2" name="Google Shape;492;p2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37551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5"/>
          <p:cNvSpPr txBox="1">
            <a:spLocks noGrp="1"/>
          </p:cNvSpPr>
          <p:nvPr>
            <p:ph type="subTitle" idx="1"/>
          </p:nvPr>
        </p:nvSpPr>
        <p:spPr>
          <a:xfrm>
            <a:off x="960000" y="1702533"/>
            <a:ext cx="5776400" cy="44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5" name="Google Shape;495;p25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5"/>
          <p:cNvSpPr/>
          <p:nvPr/>
        </p:nvSpPr>
        <p:spPr>
          <a:xfrm rot="-528689">
            <a:off x="11130990" y="5675885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5"/>
          <p:cNvSpPr/>
          <p:nvPr/>
        </p:nvSpPr>
        <p:spPr>
          <a:xfrm>
            <a:off x="0" y="6430433"/>
            <a:ext cx="12192000" cy="42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5"/>
          <p:cNvSpPr/>
          <p:nvPr/>
        </p:nvSpPr>
        <p:spPr>
          <a:xfrm rot="-486776">
            <a:off x="291240" y="5851010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25"/>
          <p:cNvSpPr/>
          <p:nvPr/>
        </p:nvSpPr>
        <p:spPr>
          <a:xfrm>
            <a:off x="11073000" y="6288567"/>
            <a:ext cx="511200" cy="265200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rgbClr val="4598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25"/>
          <p:cNvSpPr/>
          <p:nvPr/>
        </p:nvSpPr>
        <p:spPr>
          <a:xfrm>
            <a:off x="5313567" y="6107604"/>
            <a:ext cx="608532" cy="516000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1" name="Google Shape;501;p25"/>
          <p:cNvSpPr/>
          <p:nvPr/>
        </p:nvSpPr>
        <p:spPr>
          <a:xfrm>
            <a:off x="5504367" y="6371934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rgbClr val="4598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57093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7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8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27"/>
          <p:cNvSpPr txBox="1">
            <a:spLocks noGrp="1"/>
          </p:cNvSpPr>
          <p:nvPr>
            <p:ph type="title" idx="2"/>
          </p:nvPr>
        </p:nvSpPr>
        <p:spPr>
          <a:xfrm>
            <a:off x="1047067" y="3098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subTitle" idx="1"/>
          </p:nvPr>
        </p:nvSpPr>
        <p:spPr>
          <a:xfrm>
            <a:off x="1047067" y="3661767"/>
            <a:ext cx="29004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7"/>
          <p:cNvSpPr txBox="1">
            <a:spLocks noGrp="1"/>
          </p:cNvSpPr>
          <p:nvPr>
            <p:ph type="title" idx="3"/>
          </p:nvPr>
        </p:nvSpPr>
        <p:spPr>
          <a:xfrm>
            <a:off x="4645895" y="3098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6" name="Google Shape;516;p27"/>
          <p:cNvSpPr txBox="1">
            <a:spLocks noGrp="1"/>
          </p:cNvSpPr>
          <p:nvPr>
            <p:ph type="subTitle" idx="4"/>
          </p:nvPr>
        </p:nvSpPr>
        <p:spPr>
          <a:xfrm>
            <a:off x="4645896" y="3661767"/>
            <a:ext cx="29004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7"/>
          <p:cNvSpPr txBox="1">
            <a:spLocks noGrp="1"/>
          </p:cNvSpPr>
          <p:nvPr>
            <p:ph type="title" idx="5"/>
          </p:nvPr>
        </p:nvSpPr>
        <p:spPr>
          <a:xfrm>
            <a:off x="8244732" y="3098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6"/>
          </p:nvPr>
        </p:nvSpPr>
        <p:spPr>
          <a:xfrm>
            <a:off x="8244733" y="3661767"/>
            <a:ext cx="29004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0" y="5673404"/>
            <a:ext cx="12192000" cy="118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" name="Google Shape;520;p27"/>
          <p:cNvGrpSpPr/>
          <p:nvPr/>
        </p:nvGrpSpPr>
        <p:grpSpPr>
          <a:xfrm>
            <a:off x="1736171" y="6219475"/>
            <a:ext cx="524632" cy="359176"/>
            <a:chOff x="0" y="2448138"/>
            <a:chExt cx="626950" cy="429225"/>
          </a:xfrm>
        </p:grpSpPr>
        <p:sp>
          <p:nvSpPr>
            <p:cNvPr id="521" name="Google Shape;521;p27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" name="Google Shape;523;p27"/>
          <p:cNvGrpSpPr/>
          <p:nvPr/>
        </p:nvGrpSpPr>
        <p:grpSpPr>
          <a:xfrm rot="-9407078">
            <a:off x="2917232" y="6095911"/>
            <a:ext cx="610715" cy="298160"/>
            <a:chOff x="107375" y="2848613"/>
            <a:chExt cx="729800" cy="356300"/>
          </a:xfrm>
        </p:grpSpPr>
        <p:sp>
          <p:nvSpPr>
            <p:cNvPr id="524" name="Google Shape;524;p27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6" name="Google Shape;526;p27"/>
          <p:cNvSpPr/>
          <p:nvPr/>
        </p:nvSpPr>
        <p:spPr>
          <a:xfrm>
            <a:off x="-485133" y="1049685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63767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title" idx="2"/>
          </p:nvPr>
        </p:nvSpPr>
        <p:spPr>
          <a:xfrm>
            <a:off x="1250267" y="45720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1"/>
          </p:nvPr>
        </p:nvSpPr>
        <p:spPr>
          <a:xfrm>
            <a:off x="1250267" y="5146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 idx="3"/>
          </p:nvPr>
        </p:nvSpPr>
        <p:spPr>
          <a:xfrm>
            <a:off x="4645899" y="45720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subTitle" idx="4"/>
          </p:nvPr>
        </p:nvSpPr>
        <p:spPr>
          <a:xfrm>
            <a:off x="4645896" y="5146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title" idx="5"/>
          </p:nvPr>
        </p:nvSpPr>
        <p:spPr>
          <a:xfrm>
            <a:off x="8041532" y="45720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4" name="Google Shape;534;p28"/>
          <p:cNvSpPr txBox="1">
            <a:spLocks noGrp="1"/>
          </p:cNvSpPr>
          <p:nvPr>
            <p:ph type="subTitle" idx="6"/>
          </p:nvPr>
        </p:nvSpPr>
        <p:spPr>
          <a:xfrm>
            <a:off x="8041533" y="5146800"/>
            <a:ext cx="2900400" cy="5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8"/>
          <p:cNvSpPr/>
          <p:nvPr/>
        </p:nvSpPr>
        <p:spPr>
          <a:xfrm>
            <a:off x="0" y="6020997"/>
            <a:ext cx="121920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8"/>
          <p:cNvSpPr/>
          <p:nvPr/>
        </p:nvSpPr>
        <p:spPr>
          <a:xfrm>
            <a:off x="-81200" y="6138801"/>
            <a:ext cx="12654247" cy="1265289"/>
          </a:xfrm>
          <a:custGeom>
            <a:avLst/>
            <a:gdLst/>
            <a:ahLst/>
            <a:cxnLst/>
            <a:rect l="l" t="t" r="r" b="b"/>
            <a:pathLst>
              <a:path w="30942" h="16680" extrusionOk="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28"/>
          <p:cNvGrpSpPr/>
          <p:nvPr/>
        </p:nvGrpSpPr>
        <p:grpSpPr>
          <a:xfrm>
            <a:off x="2455849" y="6085691"/>
            <a:ext cx="1063984" cy="758213"/>
            <a:chOff x="-1777613" y="4564268"/>
            <a:chExt cx="797988" cy="568660"/>
          </a:xfrm>
        </p:grpSpPr>
        <p:sp>
          <p:nvSpPr>
            <p:cNvPr id="538" name="Google Shape;538;p28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rect l="l" t="t" r="r" b="b"/>
              <a:pathLst>
                <a:path w="9975" h="9244" extrusionOk="0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1" name="Google Shape;541;p28"/>
          <p:cNvSpPr/>
          <p:nvPr/>
        </p:nvSpPr>
        <p:spPr>
          <a:xfrm>
            <a:off x="620467" y="6287134"/>
            <a:ext cx="880661" cy="355313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28"/>
          <p:cNvSpPr/>
          <p:nvPr/>
        </p:nvSpPr>
        <p:spPr>
          <a:xfrm flipH="1">
            <a:off x="9244367" y="6261762"/>
            <a:ext cx="596468" cy="240639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3" name="Google Shape;543;p28"/>
          <p:cNvGrpSpPr/>
          <p:nvPr/>
        </p:nvGrpSpPr>
        <p:grpSpPr>
          <a:xfrm>
            <a:off x="7417521" y="6273938"/>
            <a:ext cx="596484" cy="570479"/>
            <a:chOff x="-1777613" y="4564268"/>
            <a:chExt cx="594581" cy="568660"/>
          </a:xfrm>
        </p:grpSpPr>
        <p:sp>
          <p:nvSpPr>
            <p:cNvPr id="544" name="Google Shape;544;p28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6" name="Google Shape;546;p28"/>
          <p:cNvSpPr/>
          <p:nvPr/>
        </p:nvSpPr>
        <p:spPr>
          <a:xfrm flipH="1">
            <a:off x="4239874" y="6470610"/>
            <a:ext cx="438916" cy="177100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7" name="Google Shape;547;p28"/>
          <p:cNvGrpSpPr/>
          <p:nvPr/>
        </p:nvGrpSpPr>
        <p:grpSpPr>
          <a:xfrm>
            <a:off x="11071205" y="6240390"/>
            <a:ext cx="499161" cy="818953"/>
            <a:chOff x="9323550" y="4281258"/>
            <a:chExt cx="703838" cy="1154756"/>
          </a:xfrm>
        </p:grpSpPr>
        <p:sp>
          <p:nvSpPr>
            <p:cNvPr id="548" name="Google Shape;548;p28"/>
            <p:cNvSpPr/>
            <p:nvPr/>
          </p:nvSpPr>
          <p:spPr>
            <a:xfrm>
              <a:off x="9422244" y="4319269"/>
              <a:ext cx="605144" cy="1116745"/>
            </a:xfrm>
            <a:custGeom>
              <a:avLst/>
              <a:gdLst/>
              <a:ahLst/>
              <a:cxnLst/>
              <a:rect l="l" t="t" r="r" b="b"/>
              <a:pathLst>
                <a:path w="10810" h="19949" extrusionOk="0">
                  <a:moveTo>
                    <a:pt x="2520" y="14570"/>
                  </a:moveTo>
                  <a:cubicBezTo>
                    <a:pt x="2141" y="19766"/>
                    <a:pt x="8265" y="19948"/>
                    <a:pt x="10066" y="16619"/>
                  </a:cubicBezTo>
                  <a:cubicBezTo>
                    <a:pt x="10810" y="15249"/>
                    <a:pt x="9701" y="13160"/>
                    <a:pt x="8891" y="10784"/>
                  </a:cubicBezTo>
                  <a:cubicBezTo>
                    <a:pt x="8277" y="8995"/>
                    <a:pt x="6541" y="3081"/>
                    <a:pt x="5758" y="1762"/>
                  </a:cubicBezTo>
                  <a:cubicBezTo>
                    <a:pt x="4714" y="0"/>
                    <a:pt x="0" y="1567"/>
                    <a:pt x="40" y="3642"/>
                  </a:cubicBezTo>
                  <a:cubicBezTo>
                    <a:pt x="79" y="5901"/>
                    <a:pt x="2768" y="11110"/>
                    <a:pt x="2520" y="145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8"/>
            <p:cNvSpPr/>
            <p:nvPr/>
          </p:nvSpPr>
          <p:spPr>
            <a:xfrm>
              <a:off x="9323550" y="4281258"/>
              <a:ext cx="482436" cy="385142"/>
            </a:xfrm>
            <a:custGeom>
              <a:avLst/>
              <a:gdLst/>
              <a:ahLst/>
              <a:cxnLst/>
              <a:rect l="l" t="t" r="r" b="b"/>
              <a:pathLst>
                <a:path w="8618" h="6880" extrusionOk="0">
                  <a:moveTo>
                    <a:pt x="3721" y="888"/>
                  </a:moveTo>
                  <a:cubicBezTo>
                    <a:pt x="5915" y="1"/>
                    <a:pt x="7965" y="444"/>
                    <a:pt x="8291" y="1854"/>
                  </a:cubicBezTo>
                  <a:cubicBezTo>
                    <a:pt x="8618" y="3264"/>
                    <a:pt x="7103" y="5118"/>
                    <a:pt x="4896" y="6006"/>
                  </a:cubicBezTo>
                  <a:cubicBezTo>
                    <a:pt x="2703" y="6880"/>
                    <a:pt x="654" y="6450"/>
                    <a:pt x="327" y="5040"/>
                  </a:cubicBezTo>
                  <a:cubicBezTo>
                    <a:pt x="0" y="3616"/>
                    <a:pt x="1516" y="1762"/>
                    <a:pt x="3721" y="8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9383505" y="4329513"/>
              <a:ext cx="362582" cy="288689"/>
            </a:xfrm>
            <a:custGeom>
              <a:avLst/>
              <a:gdLst/>
              <a:ahLst/>
              <a:cxnLst/>
              <a:rect l="l" t="t" r="r" b="b"/>
              <a:pathLst>
                <a:path w="6477" h="5157" extrusionOk="0">
                  <a:moveTo>
                    <a:pt x="2795" y="653"/>
                  </a:moveTo>
                  <a:cubicBezTo>
                    <a:pt x="4452" y="0"/>
                    <a:pt x="5993" y="326"/>
                    <a:pt x="6228" y="1384"/>
                  </a:cubicBezTo>
                  <a:cubicBezTo>
                    <a:pt x="6476" y="2441"/>
                    <a:pt x="5340" y="3838"/>
                    <a:pt x="3682" y="4504"/>
                  </a:cubicBezTo>
                  <a:cubicBezTo>
                    <a:pt x="2024" y="5156"/>
                    <a:pt x="483" y="4843"/>
                    <a:pt x="248" y="3773"/>
                  </a:cubicBezTo>
                  <a:cubicBezTo>
                    <a:pt x="1" y="2716"/>
                    <a:pt x="1136" y="1318"/>
                    <a:pt x="2795" y="6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1" name="Google Shape;551;p28"/>
          <p:cNvGrpSpPr/>
          <p:nvPr/>
        </p:nvGrpSpPr>
        <p:grpSpPr>
          <a:xfrm>
            <a:off x="11442038" y="6272800"/>
            <a:ext cx="352981" cy="754121"/>
            <a:chOff x="10017877" y="4237425"/>
            <a:chExt cx="497718" cy="1063340"/>
          </a:xfrm>
        </p:grpSpPr>
        <p:sp>
          <p:nvSpPr>
            <p:cNvPr id="552" name="Google Shape;552;p28"/>
            <p:cNvSpPr/>
            <p:nvPr/>
          </p:nvSpPr>
          <p:spPr>
            <a:xfrm>
              <a:off x="10017877" y="4254219"/>
              <a:ext cx="497718" cy="1046546"/>
            </a:xfrm>
            <a:custGeom>
              <a:avLst/>
              <a:gdLst/>
              <a:ahLst/>
              <a:cxnLst/>
              <a:rect l="l" t="t" r="r" b="b"/>
              <a:pathLst>
                <a:path w="8891" h="18695" extrusionOk="0">
                  <a:moveTo>
                    <a:pt x="1658" y="12428"/>
                  </a:moveTo>
                  <a:cubicBezTo>
                    <a:pt x="1" y="16971"/>
                    <a:pt x="5405" y="18695"/>
                    <a:pt x="7872" y="16188"/>
                  </a:cubicBezTo>
                  <a:cubicBezTo>
                    <a:pt x="8890" y="15157"/>
                    <a:pt x="8434" y="13016"/>
                    <a:pt x="8316" y="10693"/>
                  </a:cubicBezTo>
                  <a:cubicBezTo>
                    <a:pt x="8225" y="8930"/>
                    <a:pt x="8199" y="3225"/>
                    <a:pt x="7833" y="1841"/>
                  </a:cubicBezTo>
                  <a:cubicBezTo>
                    <a:pt x="7350" y="0"/>
                    <a:pt x="2755" y="196"/>
                    <a:pt x="2259" y="2050"/>
                  </a:cubicBezTo>
                  <a:cubicBezTo>
                    <a:pt x="1710" y="4073"/>
                    <a:pt x="2768" y="9413"/>
                    <a:pt x="1658" y="124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10074865" y="4237425"/>
              <a:ext cx="433397" cy="304755"/>
            </a:xfrm>
            <a:custGeom>
              <a:avLst/>
              <a:gdLst/>
              <a:ahLst/>
              <a:cxnLst/>
              <a:rect l="l" t="t" r="r" b="b"/>
              <a:pathLst>
                <a:path w="7742" h="5444" extrusionOk="0">
                  <a:moveTo>
                    <a:pt x="3865" y="326"/>
                  </a:moveTo>
                  <a:cubicBezTo>
                    <a:pt x="6006" y="0"/>
                    <a:pt x="7742" y="810"/>
                    <a:pt x="7742" y="2128"/>
                  </a:cubicBezTo>
                  <a:cubicBezTo>
                    <a:pt x="7742" y="3447"/>
                    <a:pt x="6006" y="4791"/>
                    <a:pt x="3865" y="5118"/>
                  </a:cubicBezTo>
                  <a:cubicBezTo>
                    <a:pt x="1724" y="5444"/>
                    <a:pt x="1" y="4648"/>
                    <a:pt x="1" y="3316"/>
                  </a:cubicBezTo>
                  <a:cubicBezTo>
                    <a:pt x="1" y="1997"/>
                    <a:pt x="1724" y="653"/>
                    <a:pt x="3865" y="3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10128215" y="4275436"/>
              <a:ext cx="325972" cy="229518"/>
            </a:xfrm>
            <a:custGeom>
              <a:avLst/>
              <a:gdLst/>
              <a:ahLst/>
              <a:cxnLst/>
              <a:rect l="l" t="t" r="r" b="b"/>
              <a:pathLst>
                <a:path w="5823" h="4100" extrusionOk="0">
                  <a:moveTo>
                    <a:pt x="2912" y="248"/>
                  </a:moveTo>
                  <a:cubicBezTo>
                    <a:pt x="4517" y="0"/>
                    <a:pt x="5823" y="601"/>
                    <a:pt x="5823" y="1593"/>
                  </a:cubicBezTo>
                  <a:cubicBezTo>
                    <a:pt x="5823" y="2598"/>
                    <a:pt x="4517" y="3603"/>
                    <a:pt x="2912" y="3851"/>
                  </a:cubicBezTo>
                  <a:cubicBezTo>
                    <a:pt x="1306" y="4099"/>
                    <a:pt x="0" y="3485"/>
                    <a:pt x="0" y="2493"/>
                  </a:cubicBezTo>
                  <a:cubicBezTo>
                    <a:pt x="0" y="1501"/>
                    <a:pt x="1306" y="496"/>
                    <a:pt x="2912" y="2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8"/>
          <p:cNvSpPr/>
          <p:nvPr/>
        </p:nvSpPr>
        <p:spPr>
          <a:xfrm>
            <a:off x="-288500" y="581301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41749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9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9"/>
          <p:cNvSpPr txBox="1">
            <a:spLocks noGrp="1"/>
          </p:cNvSpPr>
          <p:nvPr>
            <p:ph type="title" idx="2"/>
          </p:nvPr>
        </p:nvSpPr>
        <p:spPr>
          <a:xfrm>
            <a:off x="950800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9" name="Google Shape;559;p29"/>
          <p:cNvSpPr txBox="1">
            <a:spLocks noGrp="1"/>
          </p:cNvSpPr>
          <p:nvPr>
            <p:ph type="subTitle" idx="1"/>
          </p:nvPr>
        </p:nvSpPr>
        <p:spPr>
          <a:xfrm>
            <a:off x="950800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9"/>
          <p:cNvSpPr txBox="1">
            <a:spLocks noGrp="1"/>
          </p:cNvSpPr>
          <p:nvPr>
            <p:ph type="title" idx="3"/>
          </p:nvPr>
        </p:nvSpPr>
        <p:spPr>
          <a:xfrm>
            <a:off x="6150380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1" name="Google Shape;561;p29"/>
          <p:cNvSpPr txBox="1">
            <a:spLocks noGrp="1"/>
          </p:cNvSpPr>
          <p:nvPr>
            <p:ph type="subTitle" idx="4"/>
          </p:nvPr>
        </p:nvSpPr>
        <p:spPr>
          <a:xfrm>
            <a:off x="6150400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9"/>
          <p:cNvSpPr txBox="1">
            <a:spLocks noGrp="1"/>
          </p:cNvSpPr>
          <p:nvPr>
            <p:ph type="title" idx="5"/>
          </p:nvPr>
        </p:nvSpPr>
        <p:spPr>
          <a:xfrm>
            <a:off x="3550589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3" name="Google Shape;563;p29"/>
          <p:cNvSpPr txBox="1">
            <a:spLocks noGrp="1"/>
          </p:cNvSpPr>
          <p:nvPr>
            <p:ph type="subTitle" idx="6"/>
          </p:nvPr>
        </p:nvSpPr>
        <p:spPr>
          <a:xfrm>
            <a:off x="3550608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29"/>
          <p:cNvSpPr txBox="1">
            <a:spLocks noGrp="1"/>
          </p:cNvSpPr>
          <p:nvPr>
            <p:ph type="title" idx="7"/>
          </p:nvPr>
        </p:nvSpPr>
        <p:spPr>
          <a:xfrm>
            <a:off x="8750169" y="2127100"/>
            <a:ext cx="24896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5" name="Google Shape;565;p29"/>
          <p:cNvSpPr txBox="1">
            <a:spLocks noGrp="1"/>
          </p:cNvSpPr>
          <p:nvPr>
            <p:ph type="subTitle" idx="8"/>
          </p:nvPr>
        </p:nvSpPr>
        <p:spPr>
          <a:xfrm>
            <a:off x="8750167" y="2721533"/>
            <a:ext cx="24896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9"/>
          <p:cNvSpPr/>
          <p:nvPr/>
        </p:nvSpPr>
        <p:spPr>
          <a:xfrm>
            <a:off x="0" y="5575500"/>
            <a:ext cx="12192000" cy="128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9"/>
          <p:cNvSpPr/>
          <p:nvPr/>
        </p:nvSpPr>
        <p:spPr>
          <a:xfrm>
            <a:off x="419067" y="133667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4671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72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30"/>
          <p:cNvSpPr txBox="1">
            <a:spLocks noGrp="1"/>
          </p:cNvSpPr>
          <p:nvPr>
            <p:ph type="title" idx="2"/>
          </p:nvPr>
        </p:nvSpPr>
        <p:spPr>
          <a:xfrm>
            <a:off x="2387716" y="20452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1" name="Google Shape;571;p30"/>
          <p:cNvSpPr txBox="1">
            <a:spLocks noGrp="1"/>
          </p:cNvSpPr>
          <p:nvPr>
            <p:ph type="subTitle" idx="1"/>
          </p:nvPr>
        </p:nvSpPr>
        <p:spPr>
          <a:xfrm>
            <a:off x="2387700" y="26397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30"/>
          <p:cNvSpPr txBox="1">
            <a:spLocks noGrp="1"/>
          </p:cNvSpPr>
          <p:nvPr>
            <p:ph type="title" idx="3"/>
          </p:nvPr>
        </p:nvSpPr>
        <p:spPr>
          <a:xfrm>
            <a:off x="7379320" y="20452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3" name="Google Shape;573;p30"/>
          <p:cNvSpPr txBox="1">
            <a:spLocks noGrp="1"/>
          </p:cNvSpPr>
          <p:nvPr>
            <p:ph type="subTitle" idx="4"/>
          </p:nvPr>
        </p:nvSpPr>
        <p:spPr>
          <a:xfrm>
            <a:off x="7379320" y="26397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30"/>
          <p:cNvSpPr txBox="1">
            <a:spLocks noGrp="1"/>
          </p:cNvSpPr>
          <p:nvPr>
            <p:ph type="title" idx="5"/>
          </p:nvPr>
        </p:nvSpPr>
        <p:spPr>
          <a:xfrm>
            <a:off x="2387716" y="37765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5" name="Google Shape;575;p30"/>
          <p:cNvSpPr txBox="1">
            <a:spLocks noGrp="1"/>
          </p:cNvSpPr>
          <p:nvPr>
            <p:ph type="subTitle" idx="6"/>
          </p:nvPr>
        </p:nvSpPr>
        <p:spPr>
          <a:xfrm>
            <a:off x="2387700" y="43710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30"/>
          <p:cNvSpPr txBox="1">
            <a:spLocks noGrp="1"/>
          </p:cNvSpPr>
          <p:nvPr>
            <p:ph type="title" idx="7"/>
          </p:nvPr>
        </p:nvSpPr>
        <p:spPr>
          <a:xfrm>
            <a:off x="7379320" y="3776567"/>
            <a:ext cx="3500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7" name="Google Shape;577;p30"/>
          <p:cNvSpPr txBox="1">
            <a:spLocks noGrp="1"/>
          </p:cNvSpPr>
          <p:nvPr>
            <p:ph type="subTitle" idx="8"/>
          </p:nvPr>
        </p:nvSpPr>
        <p:spPr>
          <a:xfrm>
            <a:off x="7379320" y="4371000"/>
            <a:ext cx="3500000" cy="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30"/>
          <p:cNvSpPr txBox="1">
            <a:spLocks noGrp="1"/>
          </p:cNvSpPr>
          <p:nvPr>
            <p:ph type="title" idx="9" hasCustomPrompt="1"/>
          </p:nvPr>
        </p:nvSpPr>
        <p:spPr>
          <a:xfrm>
            <a:off x="1312684" y="19774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9" name="Google Shape;579;p30"/>
          <p:cNvSpPr txBox="1">
            <a:spLocks noGrp="1"/>
          </p:cNvSpPr>
          <p:nvPr>
            <p:ph type="title" idx="13" hasCustomPrompt="1"/>
          </p:nvPr>
        </p:nvSpPr>
        <p:spPr>
          <a:xfrm>
            <a:off x="6304117" y="19774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0" name="Google Shape;580;p30"/>
          <p:cNvSpPr txBox="1">
            <a:spLocks noGrp="1"/>
          </p:cNvSpPr>
          <p:nvPr>
            <p:ph type="title" idx="14" hasCustomPrompt="1"/>
          </p:nvPr>
        </p:nvSpPr>
        <p:spPr>
          <a:xfrm>
            <a:off x="1312684" y="37087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1" name="Google Shape;581;p30"/>
          <p:cNvSpPr txBox="1">
            <a:spLocks noGrp="1"/>
          </p:cNvSpPr>
          <p:nvPr>
            <p:ph type="title" idx="15" hasCustomPrompt="1"/>
          </p:nvPr>
        </p:nvSpPr>
        <p:spPr>
          <a:xfrm>
            <a:off x="6304117" y="3708767"/>
            <a:ext cx="1075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82" name="Google Shape;582;p30"/>
          <p:cNvSpPr/>
          <p:nvPr/>
        </p:nvSpPr>
        <p:spPr>
          <a:xfrm flipH="1">
            <a:off x="-18133" y="6021000"/>
            <a:ext cx="12273200" cy="83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0"/>
          <p:cNvSpPr/>
          <p:nvPr/>
        </p:nvSpPr>
        <p:spPr>
          <a:xfrm flipH="1">
            <a:off x="-399166" y="6138801"/>
            <a:ext cx="12654247" cy="1265289"/>
          </a:xfrm>
          <a:custGeom>
            <a:avLst/>
            <a:gdLst/>
            <a:ahLst/>
            <a:cxnLst/>
            <a:rect l="l" t="t" r="r" b="b"/>
            <a:pathLst>
              <a:path w="30942" h="16680" extrusionOk="0">
                <a:moveTo>
                  <a:pt x="2988" y="1"/>
                </a:moveTo>
                <a:cubicBezTo>
                  <a:pt x="2250" y="1"/>
                  <a:pt x="1523" y="159"/>
                  <a:pt x="993" y="552"/>
                </a:cubicBezTo>
                <a:cubicBezTo>
                  <a:pt x="14" y="1296"/>
                  <a:pt x="27" y="2510"/>
                  <a:pt x="105" y="3581"/>
                </a:cubicBezTo>
                <a:cubicBezTo>
                  <a:pt x="262" y="5670"/>
                  <a:pt x="1" y="12197"/>
                  <a:pt x="158" y="14286"/>
                </a:cubicBezTo>
                <a:cubicBezTo>
                  <a:pt x="184" y="14533"/>
                  <a:pt x="210" y="14795"/>
                  <a:pt x="353" y="15030"/>
                </a:cubicBezTo>
                <a:cubicBezTo>
                  <a:pt x="654" y="15487"/>
                  <a:pt x="1371" y="15656"/>
                  <a:pt x="2011" y="15774"/>
                </a:cubicBezTo>
                <a:cubicBezTo>
                  <a:pt x="4788" y="16247"/>
                  <a:pt x="7621" y="16494"/>
                  <a:pt x="10454" y="16494"/>
                </a:cubicBezTo>
                <a:cubicBezTo>
                  <a:pt x="11217" y="16494"/>
                  <a:pt x="11980" y="16476"/>
                  <a:pt x="12743" y="16440"/>
                </a:cubicBezTo>
                <a:cubicBezTo>
                  <a:pt x="15001" y="16338"/>
                  <a:pt x="17267" y="16081"/>
                  <a:pt x="19516" y="16081"/>
                </a:cubicBezTo>
                <a:cubicBezTo>
                  <a:pt x="20451" y="16081"/>
                  <a:pt x="21383" y="16125"/>
                  <a:pt x="22311" y="16244"/>
                </a:cubicBezTo>
                <a:cubicBezTo>
                  <a:pt x="23502" y="16408"/>
                  <a:pt x="24744" y="16680"/>
                  <a:pt x="25932" y="16680"/>
                </a:cubicBezTo>
                <a:cubicBezTo>
                  <a:pt x="26541" y="16680"/>
                  <a:pt x="27137" y="16608"/>
                  <a:pt x="27703" y="16413"/>
                </a:cubicBezTo>
                <a:cubicBezTo>
                  <a:pt x="29166" y="15905"/>
                  <a:pt x="30040" y="14664"/>
                  <a:pt x="30327" y="13424"/>
                </a:cubicBezTo>
                <a:cubicBezTo>
                  <a:pt x="30614" y="12184"/>
                  <a:pt x="30837" y="6479"/>
                  <a:pt x="30719" y="5226"/>
                </a:cubicBezTo>
                <a:cubicBezTo>
                  <a:pt x="30666" y="4507"/>
                  <a:pt x="30628" y="3776"/>
                  <a:pt x="30719" y="3059"/>
                </a:cubicBezTo>
                <a:cubicBezTo>
                  <a:pt x="30758" y="2758"/>
                  <a:pt x="30849" y="2458"/>
                  <a:pt x="30901" y="2171"/>
                </a:cubicBezTo>
                <a:cubicBezTo>
                  <a:pt x="30928" y="1975"/>
                  <a:pt x="30941" y="1766"/>
                  <a:pt x="30811" y="1609"/>
                </a:cubicBezTo>
                <a:cubicBezTo>
                  <a:pt x="30654" y="1400"/>
                  <a:pt x="30314" y="1374"/>
                  <a:pt x="30040" y="1322"/>
                </a:cubicBezTo>
                <a:cubicBezTo>
                  <a:pt x="29570" y="1257"/>
                  <a:pt x="29113" y="1179"/>
                  <a:pt x="28656" y="1113"/>
                </a:cubicBezTo>
                <a:cubicBezTo>
                  <a:pt x="27730" y="970"/>
                  <a:pt x="26816" y="826"/>
                  <a:pt x="25888" y="683"/>
                </a:cubicBezTo>
                <a:cubicBezTo>
                  <a:pt x="24974" y="539"/>
                  <a:pt x="24061" y="396"/>
                  <a:pt x="23134" y="251"/>
                </a:cubicBezTo>
                <a:cubicBezTo>
                  <a:pt x="23030" y="225"/>
                  <a:pt x="22925" y="213"/>
                  <a:pt x="22821" y="199"/>
                </a:cubicBezTo>
                <a:cubicBezTo>
                  <a:pt x="22319" y="117"/>
                  <a:pt x="21808" y="40"/>
                  <a:pt x="21305" y="40"/>
                </a:cubicBezTo>
                <a:cubicBezTo>
                  <a:pt x="21009" y="40"/>
                  <a:pt x="20717" y="67"/>
                  <a:pt x="20431" y="134"/>
                </a:cubicBezTo>
                <a:cubicBezTo>
                  <a:pt x="19348" y="408"/>
                  <a:pt x="18578" y="1244"/>
                  <a:pt x="17468" y="1440"/>
                </a:cubicBezTo>
                <a:cubicBezTo>
                  <a:pt x="17309" y="1466"/>
                  <a:pt x="17151" y="1478"/>
                  <a:pt x="16992" y="1478"/>
                </a:cubicBezTo>
                <a:cubicBezTo>
                  <a:pt x="15559" y="1478"/>
                  <a:pt x="14162" y="507"/>
                  <a:pt x="12748" y="507"/>
                </a:cubicBezTo>
                <a:cubicBezTo>
                  <a:pt x="12538" y="507"/>
                  <a:pt x="12327" y="529"/>
                  <a:pt x="12116" y="578"/>
                </a:cubicBezTo>
                <a:cubicBezTo>
                  <a:pt x="11528" y="721"/>
                  <a:pt x="11045" y="1074"/>
                  <a:pt x="10484" y="1270"/>
                </a:cubicBezTo>
                <a:cubicBezTo>
                  <a:pt x="10091" y="1406"/>
                  <a:pt x="9673" y="1462"/>
                  <a:pt x="9248" y="1462"/>
                </a:cubicBezTo>
                <a:cubicBezTo>
                  <a:pt x="8571" y="1462"/>
                  <a:pt x="7875" y="1319"/>
                  <a:pt x="7233" y="1127"/>
                </a:cubicBezTo>
                <a:cubicBezTo>
                  <a:pt x="6202" y="800"/>
                  <a:pt x="5223" y="343"/>
                  <a:pt x="4139" y="121"/>
                </a:cubicBezTo>
                <a:cubicBezTo>
                  <a:pt x="3770" y="45"/>
                  <a:pt x="3377" y="1"/>
                  <a:pt x="2988" y="1"/>
                </a:cubicBezTo>
                <a:close/>
              </a:path>
            </a:pathLst>
          </a:custGeom>
          <a:solidFill>
            <a:srgbClr val="191919">
              <a:alpha val="16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4" name="Google Shape;584;p30"/>
          <p:cNvGrpSpPr/>
          <p:nvPr/>
        </p:nvGrpSpPr>
        <p:grpSpPr>
          <a:xfrm flipH="1">
            <a:off x="10533645" y="6085691"/>
            <a:ext cx="1063984" cy="758213"/>
            <a:chOff x="-1777613" y="4564268"/>
            <a:chExt cx="797988" cy="568660"/>
          </a:xfrm>
        </p:grpSpPr>
        <p:sp>
          <p:nvSpPr>
            <p:cNvPr id="585" name="Google Shape;585;p30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-1391467" y="4721110"/>
              <a:ext cx="411843" cy="381639"/>
            </a:xfrm>
            <a:custGeom>
              <a:avLst/>
              <a:gdLst/>
              <a:ahLst/>
              <a:cxnLst/>
              <a:rect l="l" t="t" r="r" b="b"/>
              <a:pathLst>
                <a:path w="9975" h="9244" extrusionOk="0">
                  <a:moveTo>
                    <a:pt x="2990" y="8147"/>
                  </a:moveTo>
                  <a:cubicBezTo>
                    <a:pt x="3225" y="7533"/>
                    <a:pt x="3538" y="7155"/>
                    <a:pt x="3134" y="7037"/>
                  </a:cubicBezTo>
                  <a:cubicBezTo>
                    <a:pt x="2742" y="6932"/>
                    <a:pt x="2377" y="7129"/>
                    <a:pt x="2220" y="6894"/>
                  </a:cubicBezTo>
                  <a:cubicBezTo>
                    <a:pt x="2064" y="6659"/>
                    <a:pt x="1489" y="5992"/>
                    <a:pt x="1280" y="5928"/>
                  </a:cubicBezTo>
                  <a:cubicBezTo>
                    <a:pt x="1071" y="5862"/>
                    <a:pt x="1058" y="5757"/>
                    <a:pt x="889" y="5757"/>
                  </a:cubicBezTo>
                  <a:cubicBezTo>
                    <a:pt x="718" y="5757"/>
                    <a:pt x="1" y="5902"/>
                    <a:pt x="1" y="5653"/>
                  </a:cubicBezTo>
                  <a:cubicBezTo>
                    <a:pt x="1" y="5405"/>
                    <a:pt x="301" y="5131"/>
                    <a:pt x="549" y="5105"/>
                  </a:cubicBezTo>
                  <a:cubicBezTo>
                    <a:pt x="810" y="5066"/>
                    <a:pt x="1202" y="4909"/>
                    <a:pt x="1045" y="4596"/>
                  </a:cubicBezTo>
                  <a:cubicBezTo>
                    <a:pt x="889" y="4283"/>
                    <a:pt x="849" y="4048"/>
                    <a:pt x="1110" y="3956"/>
                  </a:cubicBezTo>
                  <a:cubicBezTo>
                    <a:pt x="1385" y="3877"/>
                    <a:pt x="1711" y="4492"/>
                    <a:pt x="1724" y="4779"/>
                  </a:cubicBezTo>
                  <a:cubicBezTo>
                    <a:pt x="1750" y="5066"/>
                    <a:pt x="1724" y="5223"/>
                    <a:pt x="2011" y="5627"/>
                  </a:cubicBezTo>
                  <a:cubicBezTo>
                    <a:pt x="2285" y="6032"/>
                    <a:pt x="2598" y="6123"/>
                    <a:pt x="2781" y="6241"/>
                  </a:cubicBezTo>
                  <a:cubicBezTo>
                    <a:pt x="2977" y="6358"/>
                    <a:pt x="3486" y="6488"/>
                    <a:pt x="3617" y="6424"/>
                  </a:cubicBezTo>
                  <a:cubicBezTo>
                    <a:pt x="3735" y="6345"/>
                    <a:pt x="3538" y="6006"/>
                    <a:pt x="3434" y="5797"/>
                  </a:cubicBezTo>
                  <a:cubicBezTo>
                    <a:pt x="3343" y="5588"/>
                    <a:pt x="3355" y="5405"/>
                    <a:pt x="3578" y="5392"/>
                  </a:cubicBezTo>
                  <a:cubicBezTo>
                    <a:pt x="3787" y="5366"/>
                    <a:pt x="4113" y="5549"/>
                    <a:pt x="4139" y="5405"/>
                  </a:cubicBezTo>
                  <a:cubicBezTo>
                    <a:pt x="4152" y="5275"/>
                    <a:pt x="4100" y="4935"/>
                    <a:pt x="4152" y="4753"/>
                  </a:cubicBezTo>
                  <a:cubicBezTo>
                    <a:pt x="4217" y="4582"/>
                    <a:pt x="4361" y="4230"/>
                    <a:pt x="4152" y="4204"/>
                  </a:cubicBezTo>
                  <a:cubicBezTo>
                    <a:pt x="3943" y="4191"/>
                    <a:pt x="3773" y="4400"/>
                    <a:pt x="3408" y="4295"/>
                  </a:cubicBezTo>
                  <a:cubicBezTo>
                    <a:pt x="3042" y="4191"/>
                    <a:pt x="2977" y="4008"/>
                    <a:pt x="2795" y="4060"/>
                  </a:cubicBezTo>
                  <a:cubicBezTo>
                    <a:pt x="2624" y="4112"/>
                    <a:pt x="2429" y="4217"/>
                    <a:pt x="2325" y="4126"/>
                  </a:cubicBezTo>
                  <a:cubicBezTo>
                    <a:pt x="2220" y="4034"/>
                    <a:pt x="2220" y="3813"/>
                    <a:pt x="2325" y="3695"/>
                  </a:cubicBezTo>
                  <a:cubicBezTo>
                    <a:pt x="2416" y="3590"/>
                    <a:pt x="2429" y="3499"/>
                    <a:pt x="2325" y="3381"/>
                  </a:cubicBezTo>
                  <a:cubicBezTo>
                    <a:pt x="2233" y="3277"/>
                    <a:pt x="2076" y="3146"/>
                    <a:pt x="1919" y="3108"/>
                  </a:cubicBezTo>
                  <a:cubicBezTo>
                    <a:pt x="1776" y="3056"/>
                    <a:pt x="1515" y="2885"/>
                    <a:pt x="1580" y="2716"/>
                  </a:cubicBezTo>
                  <a:cubicBezTo>
                    <a:pt x="1646" y="2546"/>
                    <a:pt x="1907" y="2429"/>
                    <a:pt x="1907" y="2429"/>
                  </a:cubicBezTo>
                  <a:cubicBezTo>
                    <a:pt x="1907" y="2429"/>
                    <a:pt x="2024" y="2076"/>
                    <a:pt x="1802" y="1933"/>
                  </a:cubicBezTo>
                  <a:cubicBezTo>
                    <a:pt x="1567" y="1802"/>
                    <a:pt x="1359" y="1710"/>
                    <a:pt x="1554" y="1528"/>
                  </a:cubicBezTo>
                  <a:cubicBezTo>
                    <a:pt x="1737" y="1358"/>
                    <a:pt x="2128" y="1162"/>
                    <a:pt x="2377" y="1449"/>
                  </a:cubicBezTo>
                  <a:cubicBezTo>
                    <a:pt x="2624" y="1724"/>
                    <a:pt x="2638" y="2337"/>
                    <a:pt x="2703" y="2676"/>
                  </a:cubicBezTo>
                  <a:cubicBezTo>
                    <a:pt x="2769" y="3003"/>
                    <a:pt x="2990" y="3355"/>
                    <a:pt x="3329" y="3460"/>
                  </a:cubicBezTo>
                  <a:cubicBezTo>
                    <a:pt x="3682" y="3564"/>
                    <a:pt x="4518" y="3695"/>
                    <a:pt x="4518" y="3695"/>
                  </a:cubicBezTo>
                  <a:cubicBezTo>
                    <a:pt x="4518" y="3695"/>
                    <a:pt x="4765" y="3186"/>
                    <a:pt x="4570" y="2821"/>
                  </a:cubicBezTo>
                  <a:cubicBezTo>
                    <a:pt x="4374" y="2441"/>
                    <a:pt x="4087" y="2389"/>
                    <a:pt x="4074" y="1881"/>
                  </a:cubicBezTo>
                  <a:cubicBezTo>
                    <a:pt x="4060" y="1371"/>
                    <a:pt x="4231" y="1110"/>
                    <a:pt x="4048" y="927"/>
                  </a:cubicBezTo>
                  <a:cubicBezTo>
                    <a:pt x="3878" y="744"/>
                    <a:pt x="3590" y="457"/>
                    <a:pt x="3590" y="327"/>
                  </a:cubicBezTo>
                  <a:cubicBezTo>
                    <a:pt x="3590" y="196"/>
                    <a:pt x="3630" y="39"/>
                    <a:pt x="3825" y="13"/>
                  </a:cubicBezTo>
                  <a:cubicBezTo>
                    <a:pt x="4022" y="1"/>
                    <a:pt x="4231" y="39"/>
                    <a:pt x="4295" y="170"/>
                  </a:cubicBezTo>
                  <a:cubicBezTo>
                    <a:pt x="4348" y="300"/>
                    <a:pt x="4413" y="483"/>
                    <a:pt x="4504" y="627"/>
                  </a:cubicBezTo>
                  <a:cubicBezTo>
                    <a:pt x="4596" y="770"/>
                    <a:pt x="4792" y="718"/>
                    <a:pt x="4805" y="614"/>
                  </a:cubicBezTo>
                  <a:cubicBezTo>
                    <a:pt x="4805" y="509"/>
                    <a:pt x="5026" y="248"/>
                    <a:pt x="5249" y="353"/>
                  </a:cubicBezTo>
                  <a:cubicBezTo>
                    <a:pt x="5458" y="445"/>
                    <a:pt x="5667" y="640"/>
                    <a:pt x="5562" y="875"/>
                  </a:cubicBezTo>
                  <a:cubicBezTo>
                    <a:pt x="5444" y="1110"/>
                    <a:pt x="5053" y="1606"/>
                    <a:pt x="5118" y="1933"/>
                  </a:cubicBezTo>
                  <a:cubicBezTo>
                    <a:pt x="5183" y="2272"/>
                    <a:pt x="5275" y="2481"/>
                    <a:pt x="5314" y="2742"/>
                  </a:cubicBezTo>
                  <a:cubicBezTo>
                    <a:pt x="5353" y="3003"/>
                    <a:pt x="5314" y="3251"/>
                    <a:pt x="5444" y="3251"/>
                  </a:cubicBezTo>
                  <a:cubicBezTo>
                    <a:pt x="5575" y="3251"/>
                    <a:pt x="5653" y="2990"/>
                    <a:pt x="5810" y="3082"/>
                  </a:cubicBezTo>
                  <a:cubicBezTo>
                    <a:pt x="5966" y="3186"/>
                    <a:pt x="6006" y="3303"/>
                    <a:pt x="5966" y="3408"/>
                  </a:cubicBezTo>
                  <a:cubicBezTo>
                    <a:pt x="5940" y="3512"/>
                    <a:pt x="5523" y="3787"/>
                    <a:pt x="5496" y="4022"/>
                  </a:cubicBezTo>
                  <a:cubicBezTo>
                    <a:pt x="5458" y="4243"/>
                    <a:pt x="5745" y="4700"/>
                    <a:pt x="5888" y="4596"/>
                  </a:cubicBezTo>
                  <a:cubicBezTo>
                    <a:pt x="6032" y="4504"/>
                    <a:pt x="6515" y="4086"/>
                    <a:pt x="6619" y="3708"/>
                  </a:cubicBezTo>
                  <a:cubicBezTo>
                    <a:pt x="6737" y="3343"/>
                    <a:pt x="6567" y="3120"/>
                    <a:pt x="6515" y="2781"/>
                  </a:cubicBezTo>
                  <a:cubicBezTo>
                    <a:pt x="6450" y="2429"/>
                    <a:pt x="6880" y="2168"/>
                    <a:pt x="6880" y="1907"/>
                  </a:cubicBezTo>
                  <a:cubicBezTo>
                    <a:pt x="6894" y="1632"/>
                    <a:pt x="6619" y="1411"/>
                    <a:pt x="6776" y="1240"/>
                  </a:cubicBezTo>
                  <a:cubicBezTo>
                    <a:pt x="6946" y="1058"/>
                    <a:pt x="7037" y="953"/>
                    <a:pt x="7181" y="1058"/>
                  </a:cubicBezTo>
                  <a:cubicBezTo>
                    <a:pt x="7312" y="1162"/>
                    <a:pt x="7402" y="1515"/>
                    <a:pt x="7429" y="1710"/>
                  </a:cubicBezTo>
                  <a:cubicBezTo>
                    <a:pt x="7468" y="1907"/>
                    <a:pt x="7246" y="2180"/>
                    <a:pt x="7364" y="2429"/>
                  </a:cubicBezTo>
                  <a:cubicBezTo>
                    <a:pt x="7481" y="2664"/>
                    <a:pt x="7846" y="2507"/>
                    <a:pt x="8095" y="2154"/>
                  </a:cubicBezTo>
                  <a:cubicBezTo>
                    <a:pt x="8342" y="1802"/>
                    <a:pt x="8487" y="1646"/>
                    <a:pt x="8722" y="1698"/>
                  </a:cubicBezTo>
                  <a:cubicBezTo>
                    <a:pt x="8957" y="1750"/>
                    <a:pt x="8995" y="1724"/>
                    <a:pt x="9047" y="1867"/>
                  </a:cubicBezTo>
                  <a:cubicBezTo>
                    <a:pt x="9113" y="2024"/>
                    <a:pt x="9309" y="2259"/>
                    <a:pt x="9047" y="2507"/>
                  </a:cubicBezTo>
                  <a:cubicBezTo>
                    <a:pt x="8774" y="2755"/>
                    <a:pt x="8630" y="2716"/>
                    <a:pt x="8238" y="2977"/>
                  </a:cubicBezTo>
                  <a:cubicBezTo>
                    <a:pt x="7860" y="3238"/>
                    <a:pt x="7625" y="3381"/>
                    <a:pt x="7599" y="3616"/>
                  </a:cubicBezTo>
                  <a:cubicBezTo>
                    <a:pt x="7585" y="3851"/>
                    <a:pt x="7455" y="4086"/>
                    <a:pt x="7338" y="4243"/>
                  </a:cubicBezTo>
                  <a:cubicBezTo>
                    <a:pt x="7233" y="4413"/>
                    <a:pt x="8029" y="4335"/>
                    <a:pt x="8212" y="4426"/>
                  </a:cubicBezTo>
                  <a:cubicBezTo>
                    <a:pt x="8395" y="4518"/>
                    <a:pt x="8604" y="4648"/>
                    <a:pt x="8434" y="4791"/>
                  </a:cubicBezTo>
                  <a:cubicBezTo>
                    <a:pt x="8252" y="4922"/>
                    <a:pt x="7402" y="4870"/>
                    <a:pt x="7207" y="4922"/>
                  </a:cubicBezTo>
                  <a:cubicBezTo>
                    <a:pt x="7011" y="4974"/>
                    <a:pt x="6293" y="5118"/>
                    <a:pt x="6163" y="5275"/>
                  </a:cubicBezTo>
                  <a:cubicBezTo>
                    <a:pt x="6045" y="5432"/>
                    <a:pt x="5862" y="5771"/>
                    <a:pt x="5876" y="5914"/>
                  </a:cubicBezTo>
                  <a:cubicBezTo>
                    <a:pt x="5902" y="6058"/>
                    <a:pt x="6332" y="6084"/>
                    <a:pt x="6633" y="5954"/>
                  </a:cubicBezTo>
                  <a:cubicBezTo>
                    <a:pt x="6933" y="5810"/>
                    <a:pt x="7338" y="5914"/>
                    <a:pt x="7494" y="5862"/>
                  </a:cubicBezTo>
                  <a:cubicBezTo>
                    <a:pt x="7664" y="5797"/>
                    <a:pt x="7651" y="5470"/>
                    <a:pt x="7886" y="5484"/>
                  </a:cubicBezTo>
                  <a:cubicBezTo>
                    <a:pt x="8107" y="5496"/>
                    <a:pt x="7990" y="5575"/>
                    <a:pt x="8121" y="5797"/>
                  </a:cubicBezTo>
                  <a:cubicBezTo>
                    <a:pt x="8238" y="6018"/>
                    <a:pt x="8786" y="5902"/>
                    <a:pt x="9100" y="5836"/>
                  </a:cubicBezTo>
                  <a:cubicBezTo>
                    <a:pt x="9400" y="5771"/>
                    <a:pt x="9648" y="5653"/>
                    <a:pt x="9778" y="5875"/>
                  </a:cubicBezTo>
                  <a:cubicBezTo>
                    <a:pt x="9909" y="6110"/>
                    <a:pt x="9975" y="6306"/>
                    <a:pt x="9778" y="6436"/>
                  </a:cubicBezTo>
                  <a:cubicBezTo>
                    <a:pt x="9583" y="6580"/>
                    <a:pt x="8225" y="6723"/>
                    <a:pt x="7794" y="6659"/>
                  </a:cubicBezTo>
                  <a:cubicBezTo>
                    <a:pt x="7376" y="6580"/>
                    <a:pt x="7429" y="6319"/>
                    <a:pt x="6711" y="6528"/>
                  </a:cubicBezTo>
                  <a:cubicBezTo>
                    <a:pt x="5980" y="6750"/>
                    <a:pt x="5444" y="6946"/>
                    <a:pt x="5379" y="7037"/>
                  </a:cubicBezTo>
                  <a:cubicBezTo>
                    <a:pt x="5314" y="7129"/>
                    <a:pt x="5157" y="7338"/>
                    <a:pt x="5314" y="7428"/>
                  </a:cubicBezTo>
                  <a:cubicBezTo>
                    <a:pt x="5458" y="7533"/>
                    <a:pt x="5914" y="7442"/>
                    <a:pt x="6019" y="7573"/>
                  </a:cubicBezTo>
                  <a:cubicBezTo>
                    <a:pt x="6123" y="7690"/>
                    <a:pt x="6163" y="7820"/>
                    <a:pt x="6045" y="7938"/>
                  </a:cubicBezTo>
                  <a:cubicBezTo>
                    <a:pt x="5914" y="8043"/>
                    <a:pt x="5575" y="8264"/>
                    <a:pt x="5340" y="8368"/>
                  </a:cubicBezTo>
                  <a:cubicBezTo>
                    <a:pt x="5105" y="8473"/>
                    <a:pt x="5040" y="8212"/>
                    <a:pt x="5000" y="8539"/>
                  </a:cubicBezTo>
                  <a:cubicBezTo>
                    <a:pt x="4974" y="8852"/>
                    <a:pt x="5249" y="8969"/>
                    <a:pt x="5014" y="9099"/>
                  </a:cubicBezTo>
                  <a:cubicBezTo>
                    <a:pt x="4792" y="9244"/>
                    <a:pt x="3578" y="9204"/>
                    <a:pt x="3082" y="9152"/>
                  </a:cubicBezTo>
                  <a:cubicBezTo>
                    <a:pt x="2598" y="9113"/>
                    <a:pt x="2429" y="8904"/>
                    <a:pt x="2481" y="8800"/>
                  </a:cubicBezTo>
                  <a:cubicBezTo>
                    <a:pt x="2520" y="8682"/>
                    <a:pt x="2990" y="8147"/>
                    <a:pt x="2990" y="8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0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8" name="Google Shape;588;p30"/>
          <p:cNvSpPr/>
          <p:nvPr/>
        </p:nvSpPr>
        <p:spPr>
          <a:xfrm flipH="1">
            <a:off x="8531886" y="6287134"/>
            <a:ext cx="880661" cy="355313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0"/>
          <p:cNvSpPr/>
          <p:nvPr/>
        </p:nvSpPr>
        <p:spPr>
          <a:xfrm>
            <a:off x="3697546" y="6438845"/>
            <a:ext cx="596468" cy="240639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0" name="Google Shape;590;p30"/>
          <p:cNvGrpSpPr/>
          <p:nvPr/>
        </p:nvGrpSpPr>
        <p:grpSpPr>
          <a:xfrm flipH="1">
            <a:off x="434777" y="6273938"/>
            <a:ext cx="596484" cy="570479"/>
            <a:chOff x="-1777613" y="4564268"/>
            <a:chExt cx="594581" cy="568660"/>
          </a:xfrm>
        </p:grpSpPr>
        <p:sp>
          <p:nvSpPr>
            <p:cNvPr id="591" name="Google Shape;591;p30"/>
            <p:cNvSpPr/>
            <p:nvPr/>
          </p:nvSpPr>
          <p:spPr>
            <a:xfrm>
              <a:off x="-1777613" y="4564268"/>
              <a:ext cx="589709" cy="546531"/>
            </a:xfrm>
            <a:custGeom>
              <a:avLst/>
              <a:gdLst/>
              <a:ahLst/>
              <a:cxnLst/>
              <a:rect l="l" t="t" r="r" b="b"/>
              <a:pathLst>
                <a:path w="14283" h="13238" extrusionOk="0">
                  <a:moveTo>
                    <a:pt x="10001" y="11685"/>
                  </a:moveTo>
                  <a:cubicBezTo>
                    <a:pt x="9675" y="10784"/>
                    <a:pt x="9231" y="10249"/>
                    <a:pt x="9792" y="10092"/>
                  </a:cubicBezTo>
                  <a:cubicBezTo>
                    <a:pt x="10366" y="9922"/>
                    <a:pt x="10902" y="10223"/>
                    <a:pt x="11124" y="9883"/>
                  </a:cubicBezTo>
                  <a:cubicBezTo>
                    <a:pt x="11346" y="9544"/>
                    <a:pt x="12155" y="8590"/>
                    <a:pt x="12455" y="8499"/>
                  </a:cubicBezTo>
                  <a:cubicBezTo>
                    <a:pt x="12756" y="8408"/>
                    <a:pt x="12782" y="8251"/>
                    <a:pt x="13030" y="8251"/>
                  </a:cubicBezTo>
                  <a:cubicBezTo>
                    <a:pt x="13265" y="8251"/>
                    <a:pt x="14283" y="8460"/>
                    <a:pt x="14283" y="8094"/>
                  </a:cubicBezTo>
                  <a:cubicBezTo>
                    <a:pt x="14283" y="7742"/>
                    <a:pt x="13853" y="7351"/>
                    <a:pt x="13500" y="7311"/>
                  </a:cubicBezTo>
                  <a:cubicBezTo>
                    <a:pt x="13148" y="7272"/>
                    <a:pt x="12573" y="7024"/>
                    <a:pt x="12795" y="6580"/>
                  </a:cubicBezTo>
                  <a:cubicBezTo>
                    <a:pt x="13030" y="6136"/>
                    <a:pt x="13082" y="5797"/>
                    <a:pt x="12690" y="5680"/>
                  </a:cubicBezTo>
                  <a:cubicBezTo>
                    <a:pt x="12312" y="5562"/>
                    <a:pt x="11855" y="6437"/>
                    <a:pt x="11816" y="6855"/>
                  </a:cubicBezTo>
                  <a:cubicBezTo>
                    <a:pt x="11790" y="7272"/>
                    <a:pt x="11816" y="7494"/>
                    <a:pt x="11424" y="8068"/>
                  </a:cubicBezTo>
                  <a:cubicBezTo>
                    <a:pt x="11019" y="8643"/>
                    <a:pt x="10575" y="8787"/>
                    <a:pt x="10302" y="8943"/>
                  </a:cubicBezTo>
                  <a:cubicBezTo>
                    <a:pt x="10041" y="9113"/>
                    <a:pt x="9296" y="9309"/>
                    <a:pt x="9113" y="9204"/>
                  </a:cubicBezTo>
                  <a:cubicBezTo>
                    <a:pt x="8930" y="9100"/>
                    <a:pt x="9231" y="8604"/>
                    <a:pt x="9362" y="8303"/>
                  </a:cubicBezTo>
                  <a:cubicBezTo>
                    <a:pt x="9505" y="8003"/>
                    <a:pt x="9492" y="7755"/>
                    <a:pt x="9179" y="7729"/>
                  </a:cubicBezTo>
                  <a:cubicBezTo>
                    <a:pt x="8866" y="7703"/>
                    <a:pt x="8396" y="7951"/>
                    <a:pt x="8370" y="7755"/>
                  </a:cubicBezTo>
                  <a:cubicBezTo>
                    <a:pt x="8343" y="7560"/>
                    <a:pt x="8434" y="7076"/>
                    <a:pt x="8343" y="6815"/>
                  </a:cubicBezTo>
                  <a:cubicBezTo>
                    <a:pt x="8251" y="6567"/>
                    <a:pt x="8043" y="6058"/>
                    <a:pt x="8343" y="6032"/>
                  </a:cubicBezTo>
                  <a:cubicBezTo>
                    <a:pt x="8643" y="6005"/>
                    <a:pt x="8892" y="6306"/>
                    <a:pt x="9414" y="6150"/>
                  </a:cubicBezTo>
                  <a:cubicBezTo>
                    <a:pt x="9936" y="6005"/>
                    <a:pt x="10041" y="5744"/>
                    <a:pt x="10288" y="5823"/>
                  </a:cubicBezTo>
                  <a:cubicBezTo>
                    <a:pt x="10537" y="5901"/>
                    <a:pt x="10810" y="6045"/>
                    <a:pt x="10954" y="5915"/>
                  </a:cubicBezTo>
                  <a:cubicBezTo>
                    <a:pt x="11111" y="5784"/>
                    <a:pt x="11111" y="5471"/>
                    <a:pt x="10967" y="5300"/>
                  </a:cubicBezTo>
                  <a:cubicBezTo>
                    <a:pt x="10836" y="5144"/>
                    <a:pt x="10824" y="5027"/>
                    <a:pt x="10954" y="4857"/>
                  </a:cubicBezTo>
                  <a:cubicBezTo>
                    <a:pt x="11085" y="4700"/>
                    <a:pt x="11320" y="4505"/>
                    <a:pt x="11541" y="4452"/>
                  </a:cubicBezTo>
                  <a:cubicBezTo>
                    <a:pt x="11750" y="4387"/>
                    <a:pt x="12116" y="4139"/>
                    <a:pt x="12025" y="3891"/>
                  </a:cubicBezTo>
                  <a:cubicBezTo>
                    <a:pt x="11933" y="3643"/>
                    <a:pt x="11555" y="3486"/>
                    <a:pt x="11555" y="3486"/>
                  </a:cubicBezTo>
                  <a:cubicBezTo>
                    <a:pt x="11555" y="3486"/>
                    <a:pt x="11385" y="2964"/>
                    <a:pt x="11712" y="2781"/>
                  </a:cubicBezTo>
                  <a:cubicBezTo>
                    <a:pt x="12037" y="2585"/>
                    <a:pt x="12338" y="2455"/>
                    <a:pt x="12077" y="2193"/>
                  </a:cubicBezTo>
                  <a:cubicBezTo>
                    <a:pt x="11802" y="1946"/>
                    <a:pt x="11242" y="1671"/>
                    <a:pt x="10889" y="2076"/>
                  </a:cubicBezTo>
                  <a:cubicBezTo>
                    <a:pt x="10523" y="2481"/>
                    <a:pt x="10511" y="3356"/>
                    <a:pt x="10419" y="3826"/>
                  </a:cubicBezTo>
                  <a:cubicBezTo>
                    <a:pt x="10328" y="4308"/>
                    <a:pt x="10001" y="4818"/>
                    <a:pt x="9518" y="4961"/>
                  </a:cubicBezTo>
                  <a:cubicBezTo>
                    <a:pt x="9022" y="5105"/>
                    <a:pt x="7821" y="5288"/>
                    <a:pt x="7821" y="5288"/>
                  </a:cubicBezTo>
                  <a:cubicBezTo>
                    <a:pt x="7821" y="5288"/>
                    <a:pt x="7468" y="4569"/>
                    <a:pt x="7743" y="4035"/>
                  </a:cubicBezTo>
                  <a:cubicBezTo>
                    <a:pt x="8030" y="3499"/>
                    <a:pt x="8448" y="3434"/>
                    <a:pt x="8460" y="2703"/>
                  </a:cubicBezTo>
                  <a:cubicBezTo>
                    <a:pt x="8474" y="1972"/>
                    <a:pt x="8239" y="1606"/>
                    <a:pt x="8486" y="1332"/>
                  </a:cubicBezTo>
                  <a:cubicBezTo>
                    <a:pt x="8748" y="1071"/>
                    <a:pt x="9153" y="667"/>
                    <a:pt x="9153" y="470"/>
                  </a:cubicBezTo>
                  <a:cubicBezTo>
                    <a:pt x="9153" y="275"/>
                    <a:pt x="9101" y="52"/>
                    <a:pt x="8813" y="26"/>
                  </a:cubicBezTo>
                  <a:cubicBezTo>
                    <a:pt x="8539" y="0"/>
                    <a:pt x="8239" y="52"/>
                    <a:pt x="8147" y="249"/>
                  </a:cubicBezTo>
                  <a:cubicBezTo>
                    <a:pt x="8056" y="444"/>
                    <a:pt x="7964" y="693"/>
                    <a:pt x="7834" y="902"/>
                  </a:cubicBezTo>
                  <a:cubicBezTo>
                    <a:pt x="7703" y="1110"/>
                    <a:pt x="7430" y="1032"/>
                    <a:pt x="7416" y="888"/>
                  </a:cubicBezTo>
                  <a:cubicBezTo>
                    <a:pt x="7403" y="745"/>
                    <a:pt x="7090" y="366"/>
                    <a:pt x="6777" y="496"/>
                  </a:cubicBezTo>
                  <a:cubicBezTo>
                    <a:pt x="6463" y="640"/>
                    <a:pt x="6176" y="914"/>
                    <a:pt x="6333" y="1253"/>
                  </a:cubicBezTo>
                  <a:cubicBezTo>
                    <a:pt x="6502" y="1606"/>
                    <a:pt x="7050" y="2298"/>
                    <a:pt x="6960" y="2781"/>
                  </a:cubicBezTo>
                  <a:cubicBezTo>
                    <a:pt x="6868" y="3251"/>
                    <a:pt x="6737" y="3565"/>
                    <a:pt x="6672" y="3930"/>
                  </a:cubicBezTo>
                  <a:cubicBezTo>
                    <a:pt x="6620" y="4308"/>
                    <a:pt x="6685" y="4661"/>
                    <a:pt x="6502" y="4661"/>
                  </a:cubicBezTo>
                  <a:cubicBezTo>
                    <a:pt x="6307" y="4661"/>
                    <a:pt x="6202" y="4296"/>
                    <a:pt x="5980" y="4426"/>
                  </a:cubicBezTo>
                  <a:cubicBezTo>
                    <a:pt x="5759" y="4557"/>
                    <a:pt x="5693" y="4740"/>
                    <a:pt x="5745" y="4883"/>
                  </a:cubicBezTo>
                  <a:cubicBezTo>
                    <a:pt x="5785" y="5039"/>
                    <a:pt x="6385" y="5431"/>
                    <a:pt x="6424" y="5758"/>
                  </a:cubicBezTo>
                  <a:cubicBezTo>
                    <a:pt x="6463" y="6097"/>
                    <a:pt x="6072" y="6737"/>
                    <a:pt x="5863" y="6593"/>
                  </a:cubicBezTo>
                  <a:cubicBezTo>
                    <a:pt x="5654" y="6463"/>
                    <a:pt x="4962" y="5849"/>
                    <a:pt x="4805" y="5314"/>
                  </a:cubicBezTo>
                  <a:cubicBezTo>
                    <a:pt x="4636" y="4778"/>
                    <a:pt x="4883" y="4465"/>
                    <a:pt x="4962" y="3982"/>
                  </a:cubicBezTo>
                  <a:cubicBezTo>
                    <a:pt x="5054" y="3486"/>
                    <a:pt x="4439" y="3121"/>
                    <a:pt x="4427" y="2729"/>
                  </a:cubicBezTo>
                  <a:cubicBezTo>
                    <a:pt x="4413" y="2350"/>
                    <a:pt x="4819" y="2037"/>
                    <a:pt x="4584" y="1776"/>
                  </a:cubicBezTo>
                  <a:cubicBezTo>
                    <a:pt x="4349" y="1528"/>
                    <a:pt x="4204" y="1358"/>
                    <a:pt x="4009" y="1515"/>
                  </a:cubicBezTo>
                  <a:cubicBezTo>
                    <a:pt x="3826" y="1659"/>
                    <a:pt x="3682" y="2167"/>
                    <a:pt x="3644" y="2455"/>
                  </a:cubicBezTo>
                  <a:cubicBezTo>
                    <a:pt x="3604" y="2729"/>
                    <a:pt x="3917" y="3133"/>
                    <a:pt x="3748" y="3473"/>
                  </a:cubicBezTo>
                  <a:cubicBezTo>
                    <a:pt x="3578" y="3812"/>
                    <a:pt x="3043" y="3591"/>
                    <a:pt x="2690" y="3095"/>
                  </a:cubicBezTo>
                  <a:cubicBezTo>
                    <a:pt x="2338" y="2585"/>
                    <a:pt x="2142" y="2364"/>
                    <a:pt x="1802" y="2428"/>
                  </a:cubicBezTo>
                  <a:cubicBezTo>
                    <a:pt x="1463" y="2507"/>
                    <a:pt x="1411" y="2468"/>
                    <a:pt x="1320" y="2690"/>
                  </a:cubicBezTo>
                  <a:cubicBezTo>
                    <a:pt x="1242" y="2912"/>
                    <a:pt x="954" y="3238"/>
                    <a:pt x="1346" y="3591"/>
                  </a:cubicBezTo>
                  <a:cubicBezTo>
                    <a:pt x="1724" y="3956"/>
                    <a:pt x="1933" y="3891"/>
                    <a:pt x="2481" y="4256"/>
                  </a:cubicBezTo>
                  <a:cubicBezTo>
                    <a:pt x="3030" y="4635"/>
                    <a:pt x="3383" y="4844"/>
                    <a:pt x="3409" y="5184"/>
                  </a:cubicBezTo>
                  <a:cubicBezTo>
                    <a:pt x="3435" y="5523"/>
                    <a:pt x="3618" y="5849"/>
                    <a:pt x="3774" y="6097"/>
                  </a:cubicBezTo>
                  <a:cubicBezTo>
                    <a:pt x="3943" y="6332"/>
                    <a:pt x="2795" y="6214"/>
                    <a:pt x="2533" y="6345"/>
                  </a:cubicBezTo>
                  <a:cubicBezTo>
                    <a:pt x="2260" y="6475"/>
                    <a:pt x="1959" y="6672"/>
                    <a:pt x="2220" y="6867"/>
                  </a:cubicBezTo>
                  <a:cubicBezTo>
                    <a:pt x="2469" y="7063"/>
                    <a:pt x="3682" y="6985"/>
                    <a:pt x="3969" y="7063"/>
                  </a:cubicBezTo>
                  <a:cubicBezTo>
                    <a:pt x="4257" y="7128"/>
                    <a:pt x="5275" y="7337"/>
                    <a:pt x="5458" y="7560"/>
                  </a:cubicBezTo>
                  <a:cubicBezTo>
                    <a:pt x="5641" y="7781"/>
                    <a:pt x="5902" y="8264"/>
                    <a:pt x="5875" y="8473"/>
                  </a:cubicBezTo>
                  <a:cubicBezTo>
                    <a:pt x="5849" y="8682"/>
                    <a:pt x="5223" y="8721"/>
                    <a:pt x="4792" y="8526"/>
                  </a:cubicBezTo>
                  <a:cubicBezTo>
                    <a:pt x="4361" y="8329"/>
                    <a:pt x="3787" y="8486"/>
                    <a:pt x="3552" y="8395"/>
                  </a:cubicBezTo>
                  <a:cubicBezTo>
                    <a:pt x="3317" y="8303"/>
                    <a:pt x="3330" y="7847"/>
                    <a:pt x="3003" y="7859"/>
                  </a:cubicBezTo>
                  <a:cubicBezTo>
                    <a:pt x="2678" y="7873"/>
                    <a:pt x="2847" y="7990"/>
                    <a:pt x="2664" y="8303"/>
                  </a:cubicBezTo>
                  <a:cubicBezTo>
                    <a:pt x="2481" y="8616"/>
                    <a:pt x="1712" y="8460"/>
                    <a:pt x="1268" y="8369"/>
                  </a:cubicBezTo>
                  <a:cubicBezTo>
                    <a:pt x="824" y="8277"/>
                    <a:pt x="471" y="8094"/>
                    <a:pt x="288" y="8421"/>
                  </a:cubicBezTo>
                  <a:cubicBezTo>
                    <a:pt x="93" y="8747"/>
                    <a:pt x="1" y="9048"/>
                    <a:pt x="288" y="9231"/>
                  </a:cubicBezTo>
                  <a:cubicBezTo>
                    <a:pt x="563" y="9426"/>
                    <a:pt x="2507" y="9648"/>
                    <a:pt x="3121" y="9544"/>
                  </a:cubicBezTo>
                  <a:cubicBezTo>
                    <a:pt x="3734" y="9439"/>
                    <a:pt x="3644" y="9048"/>
                    <a:pt x="4688" y="9361"/>
                  </a:cubicBezTo>
                  <a:cubicBezTo>
                    <a:pt x="5719" y="9674"/>
                    <a:pt x="6502" y="9962"/>
                    <a:pt x="6580" y="10092"/>
                  </a:cubicBezTo>
                  <a:cubicBezTo>
                    <a:pt x="6672" y="10223"/>
                    <a:pt x="6894" y="10522"/>
                    <a:pt x="6685" y="10653"/>
                  </a:cubicBezTo>
                  <a:cubicBezTo>
                    <a:pt x="6476" y="10784"/>
                    <a:pt x="5823" y="10667"/>
                    <a:pt x="5680" y="10849"/>
                  </a:cubicBezTo>
                  <a:cubicBezTo>
                    <a:pt x="5536" y="11032"/>
                    <a:pt x="5458" y="11201"/>
                    <a:pt x="5641" y="11372"/>
                  </a:cubicBezTo>
                  <a:cubicBezTo>
                    <a:pt x="5811" y="11528"/>
                    <a:pt x="6307" y="11842"/>
                    <a:pt x="6646" y="11998"/>
                  </a:cubicBezTo>
                  <a:cubicBezTo>
                    <a:pt x="6986" y="12141"/>
                    <a:pt x="7077" y="11776"/>
                    <a:pt x="7116" y="12233"/>
                  </a:cubicBezTo>
                  <a:cubicBezTo>
                    <a:pt x="7168" y="12690"/>
                    <a:pt x="6777" y="12860"/>
                    <a:pt x="7103" y="13043"/>
                  </a:cubicBezTo>
                  <a:cubicBezTo>
                    <a:pt x="7430" y="13238"/>
                    <a:pt x="9179" y="13186"/>
                    <a:pt x="9870" y="13121"/>
                  </a:cubicBezTo>
                  <a:cubicBezTo>
                    <a:pt x="10575" y="13069"/>
                    <a:pt x="10810" y="12768"/>
                    <a:pt x="10745" y="12599"/>
                  </a:cubicBezTo>
                  <a:cubicBezTo>
                    <a:pt x="10693" y="12442"/>
                    <a:pt x="10001" y="11685"/>
                    <a:pt x="10001" y="11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-1548508" y="5054197"/>
              <a:ext cx="365477" cy="78730"/>
            </a:xfrm>
            <a:custGeom>
              <a:avLst/>
              <a:gdLst/>
              <a:ahLst/>
              <a:cxnLst/>
              <a:rect l="l" t="t" r="r" b="b"/>
              <a:pathLst>
                <a:path w="8852" h="1907" extrusionOk="0">
                  <a:moveTo>
                    <a:pt x="6815" y="849"/>
                  </a:moveTo>
                  <a:cubicBezTo>
                    <a:pt x="6541" y="627"/>
                    <a:pt x="5014" y="13"/>
                    <a:pt x="4753" y="1"/>
                  </a:cubicBezTo>
                  <a:cubicBezTo>
                    <a:pt x="4504" y="1"/>
                    <a:pt x="3747" y="418"/>
                    <a:pt x="3669" y="418"/>
                  </a:cubicBezTo>
                  <a:cubicBezTo>
                    <a:pt x="3590" y="418"/>
                    <a:pt x="2833" y="262"/>
                    <a:pt x="2638" y="300"/>
                  </a:cubicBezTo>
                  <a:cubicBezTo>
                    <a:pt x="2429" y="353"/>
                    <a:pt x="1789" y="979"/>
                    <a:pt x="1489" y="1071"/>
                  </a:cubicBezTo>
                  <a:cubicBezTo>
                    <a:pt x="732" y="1280"/>
                    <a:pt x="170" y="1528"/>
                    <a:pt x="170" y="1528"/>
                  </a:cubicBezTo>
                  <a:cubicBezTo>
                    <a:pt x="170" y="1528"/>
                    <a:pt x="1" y="1802"/>
                    <a:pt x="13" y="1907"/>
                  </a:cubicBezTo>
                  <a:lnTo>
                    <a:pt x="8852" y="1907"/>
                  </a:lnTo>
                  <a:cubicBezTo>
                    <a:pt x="8539" y="1554"/>
                    <a:pt x="7807" y="744"/>
                    <a:pt x="7729" y="758"/>
                  </a:cubicBezTo>
                  <a:cubicBezTo>
                    <a:pt x="7637" y="770"/>
                    <a:pt x="6815" y="849"/>
                    <a:pt x="6815" y="8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3" name="Google Shape;593;p30"/>
          <p:cNvSpPr/>
          <p:nvPr/>
        </p:nvSpPr>
        <p:spPr>
          <a:xfrm>
            <a:off x="6622457" y="6252094"/>
            <a:ext cx="438916" cy="177100"/>
          </a:xfrm>
          <a:custGeom>
            <a:avLst/>
            <a:gdLst/>
            <a:ahLst/>
            <a:cxnLst/>
            <a:rect l="l" t="t" r="r" b="b"/>
            <a:pathLst>
              <a:path w="10224" h="4125" extrusionOk="0">
                <a:moveTo>
                  <a:pt x="5259" y="0"/>
                </a:moveTo>
                <a:cubicBezTo>
                  <a:pt x="4862" y="30"/>
                  <a:pt x="4037" y="250"/>
                  <a:pt x="3831" y="663"/>
                </a:cubicBezTo>
                <a:cubicBezTo>
                  <a:pt x="3506" y="678"/>
                  <a:pt x="3197" y="721"/>
                  <a:pt x="2888" y="780"/>
                </a:cubicBezTo>
                <a:cubicBezTo>
                  <a:pt x="2623" y="825"/>
                  <a:pt x="2358" y="898"/>
                  <a:pt x="2107" y="987"/>
                </a:cubicBezTo>
                <a:lnTo>
                  <a:pt x="2092" y="987"/>
                </a:lnTo>
                <a:cubicBezTo>
                  <a:pt x="2048" y="1002"/>
                  <a:pt x="1989" y="1031"/>
                  <a:pt x="1930" y="1046"/>
                </a:cubicBezTo>
                <a:cubicBezTo>
                  <a:pt x="1916" y="1046"/>
                  <a:pt x="1900" y="1061"/>
                  <a:pt x="1886" y="1061"/>
                </a:cubicBezTo>
                <a:cubicBezTo>
                  <a:pt x="1827" y="1090"/>
                  <a:pt x="1782" y="1104"/>
                  <a:pt x="1724" y="1120"/>
                </a:cubicBezTo>
                <a:cubicBezTo>
                  <a:pt x="1709" y="1134"/>
                  <a:pt x="1709" y="1134"/>
                  <a:pt x="1694" y="1134"/>
                </a:cubicBezTo>
                <a:cubicBezTo>
                  <a:pt x="1592" y="1179"/>
                  <a:pt x="1503" y="1222"/>
                  <a:pt x="1415" y="1267"/>
                </a:cubicBezTo>
                <a:cubicBezTo>
                  <a:pt x="1385" y="1281"/>
                  <a:pt x="1370" y="1281"/>
                  <a:pt x="1341" y="1297"/>
                </a:cubicBezTo>
                <a:cubicBezTo>
                  <a:pt x="1311" y="1311"/>
                  <a:pt x="1267" y="1340"/>
                  <a:pt x="1223" y="1355"/>
                </a:cubicBezTo>
                <a:cubicBezTo>
                  <a:pt x="1193" y="1370"/>
                  <a:pt x="1164" y="1385"/>
                  <a:pt x="1134" y="1414"/>
                </a:cubicBezTo>
                <a:cubicBezTo>
                  <a:pt x="1091" y="1428"/>
                  <a:pt x="1061" y="1444"/>
                  <a:pt x="1032" y="1458"/>
                </a:cubicBezTo>
                <a:cubicBezTo>
                  <a:pt x="987" y="1487"/>
                  <a:pt x="958" y="1517"/>
                  <a:pt x="914" y="1532"/>
                </a:cubicBezTo>
                <a:cubicBezTo>
                  <a:pt x="885" y="1546"/>
                  <a:pt x="855" y="1562"/>
                  <a:pt x="826" y="1591"/>
                </a:cubicBezTo>
                <a:cubicBezTo>
                  <a:pt x="767" y="1621"/>
                  <a:pt x="708" y="1664"/>
                  <a:pt x="634" y="1709"/>
                </a:cubicBezTo>
                <a:cubicBezTo>
                  <a:pt x="619" y="1723"/>
                  <a:pt x="604" y="1738"/>
                  <a:pt x="575" y="1753"/>
                </a:cubicBezTo>
                <a:lnTo>
                  <a:pt x="443" y="1841"/>
                </a:lnTo>
                <a:cubicBezTo>
                  <a:pt x="413" y="1870"/>
                  <a:pt x="398" y="1886"/>
                  <a:pt x="368" y="1900"/>
                </a:cubicBezTo>
                <a:cubicBezTo>
                  <a:pt x="325" y="1929"/>
                  <a:pt x="280" y="1974"/>
                  <a:pt x="236" y="2004"/>
                </a:cubicBezTo>
                <a:cubicBezTo>
                  <a:pt x="221" y="2018"/>
                  <a:pt x="207" y="2033"/>
                  <a:pt x="177" y="2047"/>
                </a:cubicBezTo>
                <a:cubicBezTo>
                  <a:pt x="119" y="2106"/>
                  <a:pt x="60" y="2151"/>
                  <a:pt x="1" y="2210"/>
                </a:cubicBezTo>
                <a:cubicBezTo>
                  <a:pt x="60" y="2269"/>
                  <a:pt x="119" y="2312"/>
                  <a:pt x="177" y="2371"/>
                </a:cubicBezTo>
                <a:cubicBezTo>
                  <a:pt x="207" y="2387"/>
                  <a:pt x="221" y="2401"/>
                  <a:pt x="236" y="2416"/>
                </a:cubicBezTo>
                <a:cubicBezTo>
                  <a:pt x="280" y="2460"/>
                  <a:pt x="325" y="2489"/>
                  <a:pt x="368" y="2519"/>
                </a:cubicBezTo>
                <a:cubicBezTo>
                  <a:pt x="398" y="2534"/>
                  <a:pt x="413" y="2563"/>
                  <a:pt x="443" y="2577"/>
                </a:cubicBezTo>
                <a:cubicBezTo>
                  <a:pt x="486" y="2607"/>
                  <a:pt x="531" y="2636"/>
                  <a:pt x="575" y="2681"/>
                </a:cubicBezTo>
                <a:cubicBezTo>
                  <a:pt x="604" y="2695"/>
                  <a:pt x="619" y="2695"/>
                  <a:pt x="634" y="2711"/>
                </a:cubicBezTo>
                <a:cubicBezTo>
                  <a:pt x="708" y="2754"/>
                  <a:pt x="767" y="2799"/>
                  <a:pt x="826" y="2843"/>
                </a:cubicBezTo>
                <a:lnTo>
                  <a:pt x="914" y="2887"/>
                </a:lnTo>
                <a:cubicBezTo>
                  <a:pt x="958" y="2917"/>
                  <a:pt x="987" y="2931"/>
                  <a:pt x="1032" y="2960"/>
                </a:cubicBezTo>
                <a:cubicBezTo>
                  <a:pt x="1061" y="2976"/>
                  <a:pt x="1091" y="2990"/>
                  <a:pt x="1134" y="3019"/>
                </a:cubicBezTo>
                <a:lnTo>
                  <a:pt x="1223" y="3064"/>
                </a:lnTo>
                <a:cubicBezTo>
                  <a:pt x="1267" y="3094"/>
                  <a:pt x="1311" y="3108"/>
                  <a:pt x="1341" y="3123"/>
                </a:cubicBezTo>
                <a:cubicBezTo>
                  <a:pt x="1370" y="3137"/>
                  <a:pt x="1385" y="3153"/>
                  <a:pt x="1415" y="3153"/>
                </a:cubicBezTo>
                <a:cubicBezTo>
                  <a:pt x="1503" y="3196"/>
                  <a:pt x="1592" y="3241"/>
                  <a:pt x="1694" y="3284"/>
                </a:cubicBezTo>
                <a:cubicBezTo>
                  <a:pt x="1694" y="3284"/>
                  <a:pt x="1709" y="3300"/>
                  <a:pt x="1724" y="3300"/>
                </a:cubicBezTo>
                <a:cubicBezTo>
                  <a:pt x="1782" y="3314"/>
                  <a:pt x="1827" y="3343"/>
                  <a:pt x="1886" y="3359"/>
                </a:cubicBezTo>
                <a:cubicBezTo>
                  <a:pt x="1900" y="3359"/>
                  <a:pt x="1916" y="3373"/>
                  <a:pt x="1930" y="3373"/>
                </a:cubicBezTo>
                <a:cubicBezTo>
                  <a:pt x="1989" y="3402"/>
                  <a:pt x="2048" y="3418"/>
                  <a:pt x="2092" y="3432"/>
                </a:cubicBezTo>
                <a:cubicBezTo>
                  <a:pt x="2107" y="3432"/>
                  <a:pt x="2107" y="3432"/>
                  <a:pt x="2107" y="3447"/>
                </a:cubicBezTo>
                <a:cubicBezTo>
                  <a:pt x="2299" y="3506"/>
                  <a:pt x="2490" y="3550"/>
                  <a:pt x="2682" y="3594"/>
                </a:cubicBezTo>
                <a:cubicBezTo>
                  <a:pt x="2755" y="3609"/>
                  <a:pt x="2814" y="3624"/>
                  <a:pt x="2888" y="3638"/>
                </a:cubicBezTo>
                <a:cubicBezTo>
                  <a:pt x="3226" y="3712"/>
                  <a:pt x="3595" y="3742"/>
                  <a:pt x="3948" y="3756"/>
                </a:cubicBezTo>
                <a:cubicBezTo>
                  <a:pt x="4155" y="3844"/>
                  <a:pt x="4375" y="3933"/>
                  <a:pt x="4581" y="4021"/>
                </a:cubicBezTo>
                <a:cubicBezTo>
                  <a:pt x="4699" y="4066"/>
                  <a:pt x="4817" y="4109"/>
                  <a:pt x="4935" y="4125"/>
                </a:cubicBezTo>
                <a:cubicBezTo>
                  <a:pt x="4964" y="4125"/>
                  <a:pt x="4994" y="4125"/>
                  <a:pt x="5009" y="4109"/>
                </a:cubicBezTo>
                <a:cubicBezTo>
                  <a:pt x="5038" y="4080"/>
                  <a:pt x="5038" y="4066"/>
                  <a:pt x="5038" y="4036"/>
                </a:cubicBezTo>
                <a:cubicBezTo>
                  <a:pt x="5038" y="3903"/>
                  <a:pt x="4905" y="3844"/>
                  <a:pt x="4817" y="3771"/>
                </a:cubicBezTo>
                <a:cubicBezTo>
                  <a:pt x="4787" y="3756"/>
                  <a:pt x="4773" y="3742"/>
                  <a:pt x="4744" y="3726"/>
                </a:cubicBezTo>
                <a:cubicBezTo>
                  <a:pt x="5819" y="3609"/>
                  <a:pt x="6865" y="3241"/>
                  <a:pt x="7733" y="2577"/>
                </a:cubicBezTo>
                <a:lnTo>
                  <a:pt x="7733" y="2563"/>
                </a:lnTo>
                <a:cubicBezTo>
                  <a:pt x="8057" y="2681"/>
                  <a:pt x="8499" y="2843"/>
                  <a:pt x="8662" y="2917"/>
                </a:cubicBezTo>
                <a:cubicBezTo>
                  <a:pt x="8981" y="3061"/>
                  <a:pt x="9337" y="3133"/>
                  <a:pt x="9688" y="3133"/>
                </a:cubicBezTo>
                <a:cubicBezTo>
                  <a:pt x="9839" y="3133"/>
                  <a:pt x="9989" y="3120"/>
                  <a:pt x="10135" y="3094"/>
                </a:cubicBezTo>
                <a:cubicBezTo>
                  <a:pt x="10135" y="2960"/>
                  <a:pt x="10076" y="2858"/>
                  <a:pt x="9988" y="2754"/>
                </a:cubicBezTo>
                <a:cubicBezTo>
                  <a:pt x="9899" y="2666"/>
                  <a:pt x="9782" y="2593"/>
                  <a:pt x="9678" y="2534"/>
                </a:cubicBezTo>
                <a:cubicBezTo>
                  <a:pt x="9340" y="2342"/>
                  <a:pt x="8971" y="2180"/>
                  <a:pt x="8588" y="2165"/>
                </a:cubicBezTo>
                <a:cubicBezTo>
                  <a:pt x="8971" y="2092"/>
                  <a:pt x="9340" y="1974"/>
                  <a:pt x="9693" y="1797"/>
                </a:cubicBezTo>
                <a:cubicBezTo>
                  <a:pt x="9899" y="1694"/>
                  <a:pt x="10120" y="1576"/>
                  <a:pt x="10223" y="1370"/>
                </a:cubicBezTo>
                <a:cubicBezTo>
                  <a:pt x="10026" y="1221"/>
                  <a:pt x="9787" y="1156"/>
                  <a:pt x="9542" y="1156"/>
                </a:cubicBezTo>
                <a:cubicBezTo>
                  <a:pt x="9494" y="1156"/>
                  <a:pt x="9446" y="1159"/>
                  <a:pt x="9399" y="1163"/>
                </a:cubicBezTo>
                <a:cubicBezTo>
                  <a:pt x="9104" y="1179"/>
                  <a:pt x="8823" y="1281"/>
                  <a:pt x="8558" y="1399"/>
                </a:cubicBezTo>
                <a:cubicBezTo>
                  <a:pt x="8279" y="1532"/>
                  <a:pt x="7999" y="1664"/>
                  <a:pt x="7733" y="1841"/>
                </a:cubicBezTo>
                <a:cubicBezTo>
                  <a:pt x="7042" y="1326"/>
                  <a:pt x="6246" y="987"/>
                  <a:pt x="5421" y="810"/>
                </a:cubicBezTo>
                <a:cubicBezTo>
                  <a:pt x="5510" y="663"/>
                  <a:pt x="5583" y="501"/>
                  <a:pt x="5583" y="338"/>
                </a:cubicBezTo>
                <a:cubicBezTo>
                  <a:pt x="5598" y="206"/>
                  <a:pt x="5553" y="73"/>
                  <a:pt x="5451" y="30"/>
                </a:cubicBezTo>
                <a:cubicBezTo>
                  <a:pt x="5392" y="0"/>
                  <a:pt x="5318" y="0"/>
                  <a:pt x="525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6121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"/>
          <p:cNvSpPr txBox="1">
            <a:spLocks noGrp="1"/>
          </p:cNvSpPr>
          <p:nvPr>
            <p:ph type="title"/>
          </p:nvPr>
        </p:nvSpPr>
        <p:spPr>
          <a:xfrm>
            <a:off x="7575117" y="3704467"/>
            <a:ext cx="3089200" cy="20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8234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1"/>
          <p:cNvSpPr txBox="1">
            <a:spLocks noGrp="1"/>
          </p:cNvSpPr>
          <p:nvPr>
            <p:ph type="title" idx="2"/>
          </p:nvPr>
        </p:nvSpPr>
        <p:spPr>
          <a:xfrm>
            <a:off x="1468233" y="22300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7" name="Google Shape;597;p31"/>
          <p:cNvSpPr txBox="1">
            <a:spLocks noGrp="1"/>
          </p:cNvSpPr>
          <p:nvPr>
            <p:ph type="subTitle" idx="1"/>
          </p:nvPr>
        </p:nvSpPr>
        <p:spPr>
          <a:xfrm>
            <a:off x="1468233" y="282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31"/>
          <p:cNvSpPr txBox="1">
            <a:spLocks noGrp="1"/>
          </p:cNvSpPr>
          <p:nvPr>
            <p:ph type="title" idx="3"/>
          </p:nvPr>
        </p:nvSpPr>
        <p:spPr>
          <a:xfrm>
            <a:off x="4771933" y="22300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31"/>
          <p:cNvSpPr txBox="1">
            <a:spLocks noGrp="1"/>
          </p:cNvSpPr>
          <p:nvPr>
            <p:ph type="subTitle" idx="4"/>
          </p:nvPr>
        </p:nvSpPr>
        <p:spPr>
          <a:xfrm>
            <a:off x="4771935" y="282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31"/>
          <p:cNvSpPr txBox="1">
            <a:spLocks noGrp="1"/>
          </p:cNvSpPr>
          <p:nvPr>
            <p:ph type="title" idx="5"/>
          </p:nvPr>
        </p:nvSpPr>
        <p:spPr>
          <a:xfrm>
            <a:off x="1468233" y="43444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31"/>
          <p:cNvSpPr txBox="1">
            <a:spLocks noGrp="1"/>
          </p:cNvSpPr>
          <p:nvPr>
            <p:ph type="subTitle" idx="6"/>
          </p:nvPr>
        </p:nvSpPr>
        <p:spPr>
          <a:xfrm>
            <a:off x="1468233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31"/>
          <p:cNvSpPr txBox="1">
            <a:spLocks noGrp="1"/>
          </p:cNvSpPr>
          <p:nvPr>
            <p:ph type="title" idx="7"/>
          </p:nvPr>
        </p:nvSpPr>
        <p:spPr>
          <a:xfrm>
            <a:off x="4771929" y="43444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31"/>
          <p:cNvSpPr txBox="1">
            <a:spLocks noGrp="1"/>
          </p:cNvSpPr>
          <p:nvPr>
            <p:ph type="subTitle" idx="8"/>
          </p:nvPr>
        </p:nvSpPr>
        <p:spPr>
          <a:xfrm>
            <a:off x="4771997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31"/>
          <p:cNvSpPr txBox="1">
            <a:spLocks noGrp="1"/>
          </p:cNvSpPr>
          <p:nvPr>
            <p:ph type="title" idx="9"/>
          </p:nvPr>
        </p:nvSpPr>
        <p:spPr>
          <a:xfrm>
            <a:off x="8075633" y="22300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31"/>
          <p:cNvSpPr txBox="1">
            <a:spLocks noGrp="1"/>
          </p:cNvSpPr>
          <p:nvPr>
            <p:ph type="subTitle" idx="13"/>
          </p:nvPr>
        </p:nvSpPr>
        <p:spPr>
          <a:xfrm>
            <a:off x="8075636" y="2822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31"/>
          <p:cNvSpPr txBox="1">
            <a:spLocks noGrp="1"/>
          </p:cNvSpPr>
          <p:nvPr>
            <p:ph type="title" idx="14"/>
          </p:nvPr>
        </p:nvSpPr>
        <p:spPr>
          <a:xfrm>
            <a:off x="8075633" y="4344400"/>
            <a:ext cx="26480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7" name="Google Shape;607;p31"/>
          <p:cNvSpPr txBox="1">
            <a:spLocks noGrp="1"/>
          </p:cNvSpPr>
          <p:nvPr>
            <p:ph type="subTitle" idx="15"/>
          </p:nvPr>
        </p:nvSpPr>
        <p:spPr>
          <a:xfrm>
            <a:off x="8075769" y="4937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31"/>
          <p:cNvSpPr/>
          <p:nvPr/>
        </p:nvSpPr>
        <p:spPr>
          <a:xfrm rot="-486776">
            <a:off x="10320106" y="55669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1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1"/>
          <p:cNvSpPr/>
          <p:nvPr/>
        </p:nvSpPr>
        <p:spPr>
          <a:xfrm>
            <a:off x="67" y="5839997"/>
            <a:ext cx="12192131" cy="560808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1"/>
          <p:cNvSpPr/>
          <p:nvPr/>
        </p:nvSpPr>
        <p:spPr>
          <a:xfrm rot="-528689">
            <a:off x="4120590" y="5449534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1"/>
          <p:cNvSpPr/>
          <p:nvPr/>
        </p:nvSpPr>
        <p:spPr>
          <a:xfrm>
            <a:off x="1468233" y="6023667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1"/>
          <p:cNvSpPr/>
          <p:nvPr/>
        </p:nvSpPr>
        <p:spPr>
          <a:xfrm>
            <a:off x="10268000" y="916134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51050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32"/>
          <p:cNvSpPr txBox="1">
            <a:spLocks noGrp="1"/>
          </p:cNvSpPr>
          <p:nvPr>
            <p:ph type="title" hasCustomPrompt="1"/>
          </p:nvPr>
        </p:nvSpPr>
        <p:spPr>
          <a:xfrm>
            <a:off x="5270800" y="820797"/>
            <a:ext cx="59704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16" name="Google Shape;616;p32"/>
          <p:cNvSpPr txBox="1">
            <a:spLocks noGrp="1"/>
          </p:cNvSpPr>
          <p:nvPr>
            <p:ph type="subTitle" idx="1"/>
          </p:nvPr>
        </p:nvSpPr>
        <p:spPr>
          <a:xfrm>
            <a:off x="4940400" y="1773767"/>
            <a:ext cx="63008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17" name="Google Shape;617;p32"/>
          <p:cNvSpPr txBox="1">
            <a:spLocks noGrp="1"/>
          </p:cNvSpPr>
          <p:nvPr>
            <p:ph type="title" idx="2" hasCustomPrompt="1"/>
          </p:nvPr>
        </p:nvSpPr>
        <p:spPr>
          <a:xfrm>
            <a:off x="5270800" y="2563699"/>
            <a:ext cx="59704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18" name="Google Shape;618;p32"/>
          <p:cNvSpPr txBox="1">
            <a:spLocks noGrp="1"/>
          </p:cNvSpPr>
          <p:nvPr>
            <p:ph type="subTitle" idx="3"/>
          </p:nvPr>
        </p:nvSpPr>
        <p:spPr>
          <a:xfrm>
            <a:off x="4940400" y="3516667"/>
            <a:ext cx="63008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19" name="Google Shape;619;p32"/>
          <p:cNvSpPr txBox="1">
            <a:spLocks noGrp="1"/>
          </p:cNvSpPr>
          <p:nvPr>
            <p:ph type="title" idx="4" hasCustomPrompt="1"/>
          </p:nvPr>
        </p:nvSpPr>
        <p:spPr>
          <a:xfrm>
            <a:off x="5270800" y="4270165"/>
            <a:ext cx="5970400" cy="9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0" name="Google Shape;620;p32"/>
          <p:cNvSpPr txBox="1">
            <a:spLocks noGrp="1"/>
          </p:cNvSpPr>
          <p:nvPr>
            <p:ph type="subTitle" idx="5"/>
          </p:nvPr>
        </p:nvSpPr>
        <p:spPr>
          <a:xfrm>
            <a:off x="4940400" y="5223100"/>
            <a:ext cx="63008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21" name="Google Shape;621;p32"/>
          <p:cNvSpPr/>
          <p:nvPr/>
        </p:nvSpPr>
        <p:spPr>
          <a:xfrm>
            <a:off x="0" y="6320000"/>
            <a:ext cx="12192000" cy="5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2"/>
          <p:cNvSpPr/>
          <p:nvPr/>
        </p:nvSpPr>
        <p:spPr>
          <a:xfrm>
            <a:off x="-783800" y="3442434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353665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3"/>
          <p:cNvSpPr txBox="1">
            <a:spLocks noGrp="1"/>
          </p:cNvSpPr>
          <p:nvPr>
            <p:ph type="title" hasCustomPrompt="1"/>
          </p:nvPr>
        </p:nvSpPr>
        <p:spPr>
          <a:xfrm>
            <a:off x="1095400" y="2761500"/>
            <a:ext cx="23420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5" name="Google Shape;625;p33"/>
          <p:cNvSpPr txBox="1">
            <a:spLocks noGrp="1"/>
          </p:cNvSpPr>
          <p:nvPr>
            <p:ph type="subTitle" idx="1"/>
          </p:nvPr>
        </p:nvSpPr>
        <p:spPr>
          <a:xfrm>
            <a:off x="950800" y="4667837"/>
            <a:ext cx="26312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26" name="Google Shape;626;p33"/>
          <p:cNvSpPr txBox="1">
            <a:spLocks noGrp="1"/>
          </p:cNvSpPr>
          <p:nvPr>
            <p:ph type="title" idx="2" hasCustomPrompt="1"/>
          </p:nvPr>
        </p:nvSpPr>
        <p:spPr>
          <a:xfrm>
            <a:off x="4924984" y="2761487"/>
            <a:ext cx="23420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7" name="Google Shape;627;p33"/>
          <p:cNvSpPr txBox="1">
            <a:spLocks noGrp="1"/>
          </p:cNvSpPr>
          <p:nvPr>
            <p:ph type="subTitle" idx="3"/>
          </p:nvPr>
        </p:nvSpPr>
        <p:spPr>
          <a:xfrm>
            <a:off x="4780403" y="4667849"/>
            <a:ext cx="26312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28" name="Google Shape;628;p33"/>
          <p:cNvSpPr txBox="1">
            <a:spLocks noGrp="1"/>
          </p:cNvSpPr>
          <p:nvPr>
            <p:ph type="title" idx="4" hasCustomPrompt="1"/>
          </p:nvPr>
        </p:nvSpPr>
        <p:spPr>
          <a:xfrm>
            <a:off x="8754600" y="2761496"/>
            <a:ext cx="2342000" cy="10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29" name="Google Shape;629;p33"/>
          <p:cNvSpPr txBox="1">
            <a:spLocks noGrp="1"/>
          </p:cNvSpPr>
          <p:nvPr>
            <p:ph type="subTitle" idx="5"/>
          </p:nvPr>
        </p:nvSpPr>
        <p:spPr>
          <a:xfrm>
            <a:off x="8610001" y="4667841"/>
            <a:ext cx="26312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30" name="Google Shape;630;p33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720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3"/>
          <p:cNvSpPr/>
          <p:nvPr/>
        </p:nvSpPr>
        <p:spPr>
          <a:xfrm>
            <a:off x="0" y="5673404"/>
            <a:ext cx="12192000" cy="118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33"/>
          <p:cNvSpPr/>
          <p:nvPr/>
        </p:nvSpPr>
        <p:spPr>
          <a:xfrm>
            <a:off x="-171066" y="1075534"/>
            <a:ext cx="2243733" cy="878900"/>
          </a:xfrm>
          <a:custGeom>
            <a:avLst/>
            <a:gdLst/>
            <a:ahLst/>
            <a:cxnLst/>
            <a:rect l="l" t="t" r="r" b="b"/>
            <a:pathLst>
              <a:path w="67312" h="26367" extrusionOk="0">
                <a:moveTo>
                  <a:pt x="11985" y="15270"/>
                </a:moveTo>
                <a:cubicBezTo>
                  <a:pt x="11970" y="15331"/>
                  <a:pt x="11954" y="15370"/>
                  <a:pt x="11939" y="15370"/>
                </a:cubicBezTo>
                <a:cubicBezTo>
                  <a:pt x="11934" y="15370"/>
                  <a:pt x="11928" y="15365"/>
                  <a:pt x="11923" y="15354"/>
                </a:cubicBezTo>
                <a:cubicBezTo>
                  <a:pt x="11901" y="15312"/>
                  <a:pt x="11923" y="15290"/>
                  <a:pt x="11985" y="15270"/>
                </a:cubicBezTo>
                <a:close/>
                <a:moveTo>
                  <a:pt x="26574" y="0"/>
                </a:moveTo>
                <a:cubicBezTo>
                  <a:pt x="24986" y="0"/>
                  <a:pt x="23381" y="338"/>
                  <a:pt x="21840" y="1051"/>
                </a:cubicBezTo>
                <a:cubicBezTo>
                  <a:pt x="18855" y="2429"/>
                  <a:pt x="16494" y="5185"/>
                  <a:pt x="15492" y="8339"/>
                </a:cubicBezTo>
                <a:cubicBezTo>
                  <a:pt x="15291" y="8307"/>
                  <a:pt x="15088" y="8290"/>
                  <a:pt x="14884" y="8290"/>
                </a:cubicBezTo>
                <a:cubicBezTo>
                  <a:pt x="14413" y="8290"/>
                  <a:pt x="13941" y="8378"/>
                  <a:pt x="13488" y="8567"/>
                </a:cubicBezTo>
                <a:cubicBezTo>
                  <a:pt x="11985" y="9235"/>
                  <a:pt x="10815" y="11031"/>
                  <a:pt x="11380" y="12701"/>
                </a:cubicBezTo>
                <a:cubicBezTo>
                  <a:pt x="11038" y="12587"/>
                  <a:pt x="10680" y="12524"/>
                  <a:pt x="10312" y="12524"/>
                </a:cubicBezTo>
                <a:cubicBezTo>
                  <a:pt x="9737" y="12524"/>
                  <a:pt x="9139" y="12679"/>
                  <a:pt x="8540" y="13035"/>
                </a:cubicBezTo>
                <a:cubicBezTo>
                  <a:pt x="8173" y="13268"/>
                  <a:pt x="7721" y="13408"/>
                  <a:pt x="7320" y="13408"/>
                </a:cubicBezTo>
                <a:cubicBezTo>
                  <a:pt x="7037" y="13408"/>
                  <a:pt x="6780" y="13338"/>
                  <a:pt x="6598" y="13182"/>
                </a:cubicBezTo>
                <a:cubicBezTo>
                  <a:pt x="5811" y="12549"/>
                  <a:pt x="4859" y="12178"/>
                  <a:pt x="3920" y="12178"/>
                </a:cubicBezTo>
                <a:cubicBezTo>
                  <a:pt x="3065" y="12178"/>
                  <a:pt x="2222" y="12486"/>
                  <a:pt x="1525" y="13182"/>
                </a:cubicBezTo>
                <a:cubicBezTo>
                  <a:pt x="251" y="14435"/>
                  <a:pt x="0" y="17024"/>
                  <a:pt x="1525" y="18255"/>
                </a:cubicBezTo>
                <a:cubicBezTo>
                  <a:pt x="3323" y="19716"/>
                  <a:pt x="5473" y="20522"/>
                  <a:pt x="7645" y="20522"/>
                </a:cubicBezTo>
                <a:cubicBezTo>
                  <a:pt x="7894" y="20522"/>
                  <a:pt x="8144" y="20512"/>
                  <a:pt x="8393" y="20490"/>
                </a:cubicBezTo>
                <a:cubicBezTo>
                  <a:pt x="9456" y="21608"/>
                  <a:pt x="10940" y="22304"/>
                  <a:pt x="12554" y="22304"/>
                </a:cubicBezTo>
                <a:cubicBezTo>
                  <a:pt x="13320" y="22304"/>
                  <a:pt x="14115" y="22148"/>
                  <a:pt x="14908" y="21805"/>
                </a:cubicBezTo>
                <a:cubicBezTo>
                  <a:pt x="14949" y="21785"/>
                  <a:pt x="14971" y="21763"/>
                  <a:pt x="15013" y="21763"/>
                </a:cubicBezTo>
                <a:cubicBezTo>
                  <a:pt x="15659" y="22703"/>
                  <a:pt x="16536" y="23538"/>
                  <a:pt x="17602" y="24165"/>
                </a:cubicBezTo>
                <a:cubicBezTo>
                  <a:pt x="18795" y="24853"/>
                  <a:pt x="20101" y="25166"/>
                  <a:pt x="21406" y="25166"/>
                </a:cubicBezTo>
                <a:cubicBezTo>
                  <a:pt x="23229" y="25166"/>
                  <a:pt x="25049" y="24555"/>
                  <a:pt x="26558" y="23497"/>
                </a:cubicBezTo>
                <a:cubicBezTo>
                  <a:pt x="27849" y="24331"/>
                  <a:pt x="29371" y="24813"/>
                  <a:pt x="30949" y="24813"/>
                </a:cubicBezTo>
                <a:cubicBezTo>
                  <a:pt x="31541" y="24813"/>
                  <a:pt x="32140" y="24745"/>
                  <a:pt x="32738" y="24602"/>
                </a:cubicBezTo>
                <a:cubicBezTo>
                  <a:pt x="33428" y="24435"/>
                  <a:pt x="34075" y="24165"/>
                  <a:pt x="34659" y="23831"/>
                </a:cubicBezTo>
                <a:cubicBezTo>
                  <a:pt x="35244" y="24290"/>
                  <a:pt x="35870" y="24686"/>
                  <a:pt x="36497" y="24958"/>
                </a:cubicBezTo>
                <a:cubicBezTo>
                  <a:pt x="38518" y="25880"/>
                  <a:pt x="41104" y="26366"/>
                  <a:pt x="43614" y="26366"/>
                </a:cubicBezTo>
                <a:cubicBezTo>
                  <a:pt x="45252" y="26366"/>
                  <a:pt x="46858" y="26159"/>
                  <a:pt x="48252" y="25730"/>
                </a:cubicBezTo>
                <a:cubicBezTo>
                  <a:pt x="49275" y="25437"/>
                  <a:pt x="50173" y="24936"/>
                  <a:pt x="50925" y="24310"/>
                </a:cubicBezTo>
                <a:cubicBezTo>
                  <a:pt x="51314" y="24420"/>
                  <a:pt x="51725" y="24473"/>
                  <a:pt x="52132" y="24473"/>
                </a:cubicBezTo>
                <a:cubicBezTo>
                  <a:pt x="52423" y="24473"/>
                  <a:pt x="52712" y="24446"/>
                  <a:pt x="52991" y="24394"/>
                </a:cubicBezTo>
                <a:cubicBezTo>
                  <a:pt x="54934" y="24018"/>
                  <a:pt x="56270" y="22620"/>
                  <a:pt x="56916" y="20908"/>
                </a:cubicBezTo>
                <a:cubicBezTo>
                  <a:pt x="57427" y="21143"/>
                  <a:pt x="57999" y="21264"/>
                  <a:pt x="58565" y="21264"/>
                </a:cubicBezTo>
                <a:cubicBezTo>
                  <a:pt x="59202" y="21264"/>
                  <a:pt x="59832" y="21112"/>
                  <a:pt x="60362" y="20802"/>
                </a:cubicBezTo>
                <a:cubicBezTo>
                  <a:pt x="61635" y="20072"/>
                  <a:pt x="62929" y="19321"/>
                  <a:pt x="64204" y="18589"/>
                </a:cubicBezTo>
                <a:cubicBezTo>
                  <a:pt x="67311" y="16800"/>
                  <a:pt x="65763" y="11849"/>
                  <a:pt x="62548" y="11849"/>
                </a:cubicBezTo>
                <a:cubicBezTo>
                  <a:pt x="62199" y="11849"/>
                  <a:pt x="61831" y="11907"/>
                  <a:pt x="61448" y="12033"/>
                </a:cubicBezTo>
                <a:cubicBezTo>
                  <a:pt x="60571" y="12326"/>
                  <a:pt x="59672" y="12618"/>
                  <a:pt x="58775" y="12910"/>
                </a:cubicBezTo>
                <a:cubicBezTo>
                  <a:pt x="57649" y="12277"/>
                  <a:pt x="56361" y="11938"/>
                  <a:pt x="55071" y="11938"/>
                </a:cubicBezTo>
                <a:cubicBezTo>
                  <a:pt x="54449" y="11938"/>
                  <a:pt x="53826" y="12017"/>
                  <a:pt x="53221" y="12180"/>
                </a:cubicBezTo>
                <a:cubicBezTo>
                  <a:pt x="52470" y="11824"/>
                  <a:pt x="51655" y="11596"/>
                  <a:pt x="50800" y="11470"/>
                </a:cubicBezTo>
                <a:cubicBezTo>
                  <a:pt x="49944" y="11348"/>
                  <a:pt x="48987" y="11271"/>
                  <a:pt x="48011" y="11271"/>
                </a:cubicBezTo>
                <a:cubicBezTo>
                  <a:pt x="47654" y="11271"/>
                  <a:pt x="47294" y="11281"/>
                  <a:pt x="46936" y="11303"/>
                </a:cubicBezTo>
                <a:cubicBezTo>
                  <a:pt x="45663" y="9986"/>
                  <a:pt x="43908" y="9160"/>
                  <a:pt x="42088" y="9160"/>
                </a:cubicBezTo>
                <a:cubicBezTo>
                  <a:pt x="41283" y="9160"/>
                  <a:pt x="40465" y="9322"/>
                  <a:pt x="39670" y="9675"/>
                </a:cubicBezTo>
                <a:lnTo>
                  <a:pt x="39650" y="9675"/>
                </a:lnTo>
                <a:cubicBezTo>
                  <a:pt x="39378" y="9675"/>
                  <a:pt x="39127" y="9695"/>
                  <a:pt x="38877" y="9717"/>
                </a:cubicBezTo>
                <a:cubicBezTo>
                  <a:pt x="38690" y="9508"/>
                  <a:pt x="38501" y="9319"/>
                  <a:pt x="38292" y="9132"/>
                </a:cubicBezTo>
                <a:cubicBezTo>
                  <a:pt x="37708" y="6919"/>
                  <a:pt x="36455" y="4851"/>
                  <a:pt x="34764" y="3306"/>
                </a:cubicBezTo>
                <a:cubicBezTo>
                  <a:pt x="32451" y="1183"/>
                  <a:pt x="29544" y="0"/>
                  <a:pt x="26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3" name="Google Shape;633;p33"/>
          <p:cNvGrpSpPr/>
          <p:nvPr/>
        </p:nvGrpSpPr>
        <p:grpSpPr>
          <a:xfrm>
            <a:off x="1809510" y="6210189"/>
            <a:ext cx="503567" cy="344753"/>
            <a:chOff x="0" y="2448138"/>
            <a:chExt cx="626950" cy="429225"/>
          </a:xfrm>
        </p:grpSpPr>
        <p:sp>
          <p:nvSpPr>
            <p:cNvPr id="634" name="Google Shape;634;p33"/>
            <p:cNvSpPr/>
            <p:nvPr/>
          </p:nvSpPr>
          <p:spPr>
            <a:xfrm>
              <a:off x="0" y="2448138"/>
              <a:ext cx="626950" cy="429225"/>
            </a:xfrm>
            <a:custGeom>
              <a:avLst/>
              <a:gdLst/>
              <a:ahLst/>
              <a:cxnLst/>
              <a:rect l="l" t="t" r="r" b="b"/>
              <a:pathLst>
                <a:path w="25078" h="17169" extrusionOk="0">
                  <a:moveTo>
                    <a:pt x="22317" y="0"/>
                  </a:moveTo>
                  <a:cubicBezTo>
                    <a:pt x="20552" y="0"/>
                    <a:pt x="18447" y="626"/>
                    <a:pt x="17912" y="1317"/>
                  </a:cubicBezTo>
                  <a:cubicBezTo>
                    <a:pt x="16489" y="3145"/>
                    <a:pt x="17795" y="5808"/>
                    <a:pt x="17455" y="8093"/>
                  </a:cubicBezTo>
                  <a:cubicBezTo>
                    <a:pt x="17024" y="10965"/>
                    <a:pt x="14035" y="12780"/>
                    <a:pt x="11175" y="13302"/>
                  </a:cubicBezTo>
                  <a:cubicBezTo>
                    <a:pt x="8317" y="13824"/>
                    <a:pt x="5353" y="13472"/>
                    <a:pt x="2507" y="14085"/>
                  </a:cubicBezTo>
                  <a:cubicBezTo>
                    <a:pt x="1724" y="14242"/>
                    <a:pt x="888" y="14529"/>
                    <a:pt x="444" y="15195"/>
                  </a:cubicBezTo>
                  <a:cubicBezTo>
                    <a:pt x="0" y="15874"/>
                    <a:pt x="249" y="16997"/>
                    <a:pt x="1045" y="17153"/>
                  </a:cubicBezTo>
                  <a:cubicBezTo>
                    <a:pt x="1103" y="17164"/>
                    <a:pt x="1162" y="17169"/>
                    <a:pt x="1220" y="17169"/>
                  </a:cubicBezTo>
                  <a:cubicBezTo>
                    <a:pt x="1589" y="17169"/>
                    <a:pt x="1949" y="16972"/>
                    <a:pt x="2298" y="16814"/>
                  </a:cubicBezTo>
                  <a:cubicBezTo>
                    <a:pt x="6371" y="14894"/>
                    <a:pt x="11476" y="16553"/>
                    <a:pt x="15536" y="14581"/>
                  </a:cubicBezTo>
                  <a:cubicBezTo>
                    <a:pt x="18552" y="13106"/>
                    <a:pt x="20444" y="9582"/>
                    <a:pt x="19974" y="6240"/>
                  </a:cubicBezTo>
                  <a:cubicBezTo>
                    <a:pt x="19844" y="5378"/>
                    <a:pt x="19622" y="4398"/>
                    <a:pt x="20157" y="3707"/>
                  </a:cubicBezTo>
                  <a:cubicBezTo>
                    <a:pt x="20719" y="2988"/>
                    <a:pt x="21802" y="3014"/>
                    <a:pt x="22729" y="3002"/>
                  </a:cubicBezTo>
                  <a:cubicBezTo>
                    <a:pt x="23643" y="2976"/>
                    <a:pt x="24792" y="2623"/>
                    <a:pt x="24909" y="1709"/>
                  </a:cubicBezTo>
                  <a:cubicBezTo>
                    <a:pt x="25077" y="454"/>
                    <a:pt x="23820" y="0"/>
                    <a:pt x="223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376325" y="2683738"/>
              <a:ext cx="101200" cy="101200"/>
            </a:xfrm>
            <a:custGeom>
              <a:avLst/>
              <a:gdLst/>
              <a:ahLst/>
              <a:cxnLst/>
              <a:rect l="l" t="t" r="r" b="b"/>
              <a:pathLst>
                <a:path w="4048" h="4048" extrusionOk="0">
                  <a:moveTo>
                    <a:pt x="1984" y="1"/>
                  </a:moveTo>
                  <a:cubicBezTo>
                    <a:pt x="1553" y="915"/>
                    <a:pt x="848" y="1672"/>
                    <a:pt x="0" y="2285"/>
                  </a:cubicBezTo>
                  <a:cubicBezTo>
                    <a:pt x="848" y="2664"/>
                    <a:pt x="1605" y="3277"/>
                    <a:pt x="2141" y="4048"/>
                  </a:cubicBezTo>
                  <a:cubicBezTo>
                    <a:pt x="2924" y="3369"/>
                    <a:pt x="3564" y="2520"/>
                    <a:pt x="4047" y="1594"/>
                  </a:cubicBezTo>
                  <a:cubicBezTo>
                    <a:pt x="3485" y="927"/>
                    <a:pt x="2780" y="379"/>
                    <a:pt x="19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6" name="Google Shape;636;p33"/>
          <p:cNvGrpSpPr/>
          <p:nvPr/>
        </p:nvGrpSpPr>
        <p:grpSpPr>
          <a:xfrm rot="-9406811">
            <a:off x="2943308" y="6091688"/>
            <a:ext cx="586171" cy="286177"/>
            <a:chOff x="107375" y="2848613"/>
            <a:chExt cx="729800" cy="356300"/>
          </a:xfrm>
        </p:grpSpPr>
        <p:sp>
          <p:nvSpPr>
            <p:cNvPr id="637" name="Google Shape;637;p33"/>
            <p:cNvSpPr/>
            <p:nvPr/>
          </p:nvSpPr>
          <p:spPr>
            <a:xfrm>
              <a:off x="107375" y="2848613"/>
              <a:ext cx="729800" cy="356300"/>
            </a:xfrm>
            <a:custGeom>
              <a:avLst/>
              <a:gdLst/>
              <a:ahLst/>
              <a:cxnLst/>
              <a:rect l="l" t="t" r="r" b="b"/>
              <a:pathLst>
                <a:path w="29192" h="14252" extrusionOk="0">
                  <a:moveTo>
                    <a:pt x="22650" y="1"/>
                  </a:moveTo>
                  <a:cubicBezTo>
                    <a:pt x="21451" y="1"/>
                    <a:pt x="20374" y="482"/>
                    <a:pt x="19779" y="1683"/>
                  </a:cubicBezTo>
                  <a:cubicBezTo>
                    <a:pt x="19282" y="2675"/>
                    <a:pt x="19230" y="3836"/>
                    <a:pt x="18760" y="4842"/>
                  </a:cubicBezTo>
                  <a:cubicBezTo>
                    <a:pt x="17938" y="6617"/>
                    <a:pt x="15940" y="7596"/>
                    <a:pt x="13996" y="7857"/>
                  </a:cubicBezTo>
                  <a:cubicBezTo>
                    <a:pt x="13461" y="7929"/>
                    <a:pt x="12923" y="7957"/>
                    <a:pt x="12382" y="7957"/>
                  </a:cubicBezTo>
                  <a:cubicBezTo>
                    <a:pt x="10973" y="7957"/>
                    <a:pt x="9549" y="7771"/>
                    <a:pt x="8134" y="7714"/>
                  </a:cubicBezTo>
                  <a:cubicBezTo>
                    <a:pt x="7890" y="7704"/>
                    <a:pt x="7644" y="7699"/>
                    <a:pt x="7397" y="7699"/>
                  </a:cubicBezTo>
                  <a:cubicBezTo>
                    <a:pt x="5666" y="7699"/>
                    <a:pt x="3900" y="7971"/>
                    <a:pt x="2494" y="8954"/>
                  </a:cubicBezTo>
                  <a:cubicBezTo>
                    <a:pt x="889" y="10090"/>
                    <a:pt x="1" y="12400"/>
                    <a:pt x="979" y="14085"/>
                  </a:cubicBezTo>
                  <a:cubicBezTo>
                    <a:pt x="1169" y="14201"/>
                    <a:pt x="1380" y="14252"/>
                    <a:pt x="1597" y="14252"/>
                  </a:cubicBezTo>
                  <a:cubicBezTo>
                    <a:pt x="2036" y="14252"/>
                    <a:pt x="2497" y="14043"/>
                    <a:pt x="2847" y="13745"/>
                  </a:cubicBezTo>
                  <a:cubicBezTo>
                    <a:pt x="3369" y="13314"/>
                    <a:pt x="3721" y="12714"/>
                    <a:pt x="4217" y="12244"/>
                  </a:cubicBezTo>
                  <a:cubicBezTo>
                    <a:pt x="5341" y="11165"/>
                    <a:pt x="6987" y="10879"/>
                    <a:pt x="8581" y="10879"/>
                  </a:cubicBezTo>
                  <a:cubicBezTo>
                    <a:pt x="8839" y="10879"/>
                    <a:pt x="9095" y="10887"/>
                    <a:pt x="9348" y="10899"/>
                  </a:cubicBezTo>
                  <a:cubicBezTo>
                    <a:pt x="10829" y="10982"/>
                    <a:pt x="12302" y="11180"/>
                    <a:pt x="13773" y="11180"/>
                  </a:cubicBezTo>
                  <a:cubicBezTo>
                    <a:pt x="14156" y="11180"/>
                    <a:pt x="14539" y="11167"/>
                    <a:pt x="14922" y="11134"/>
                  </a:cubicBezTo>
                  <a:cubicBezTo>
                    <a:pt x="16789" y="10964"/>
                    <a:pt x="18708" y="10247"/>
                    <a:pt x="19792" y="8732"/>
                  </a:cubicBezTo>
                  <a:cubicBezTo>
                    <a:pt x="20967" y="7087"/>
                    <a:pt x="21084" y="4646"/>
                    <a:pt x="22781" y="3523"/>
                  </a:cubicBezTo>
                  <a:cubicBezTo>
                    <a:pt x="23217" y="3236"/>
                    <a:pt x="23741" y="3096"/>
                    <a:pt x="24263" y="3096"/>
                  </a:cubicBezTo>
                  <a:cubicBezTo>
                    <a:pt x="25165" y="3096"/>
                    <a:pt x="26064" y="3513"/>
                    <a:pt x="26502" y="4306"/>
                  </a:cubicBezTo>
                  <a:cubicBezTo>
                    <a:pt x="27194" y="5547"/>
                    <a:pt x="26280" y="7413"/>
                    <a:pt x="24857" y="7453"/>
                  </a:cubicBezTo>
                  <a:cubicBezTo>
                    <a:pt x="24830" y="7454"/>
                    <a:pt x="24802" y="7455"/>
                    <a:pt x="24774" y="7455"/>
                  </a:cubicBezTo>
                  <a:cubicBezTo>
                    <a:pt x="24336" y="7455"/>
                    <a:pt x="23891" y="7319"/>
                    <a:pt x="23465" y="7319"/>
                  </a:cubicBezTo>
                  <a:cubicBezTo>
                    <a:pt x="23309" y="7319"/>
                    <a:pt x="23154" y="7337"/>
                    <a:pt x="23004" y="7387"/>
                  </a:cubicBezTo>
                  <a:cubicBezTo>
                    <a:pt x="21998" y="7727"/>
                    <a:pt x="21972" y="9319"/>
                    <a:pt x="22807" y="9972"/>
                  </a:cubicBezTo>
                  <a:cubicBezTo>
                    <a:pt x="23198" y="10282"/>
                    <a:pt x="23679" y="10412"/>
                    <a:pt x="24179" y="10412"/>
                  </a:cubicBezTo>
                  <a:cubicBezTo>
                    <a:pt x="24733" y="10412"/>
                    <a:pt x="25309" y="10252"/>
                    <a:pt x="25810" y="9998"/>
                  </a:cubicBezTo>
                  <a:cubicBezTo>
                    <a:pt x="28029" y="8889"/>
                    <a:pt x="29192" y="6029"/>
                    <a:pt x="28395" y="3680"/>
                  </a:cubicBezTo>
                  <a:cubicBezTo>
                    <a:pt x="27750" y="1803"/>
                    <a:pt x="24970" y="1"/>
                    <a:pt x="22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321475" y="3042113"/>
              <a:ext cx="119475" cy="85850"/>
            </a:xfrm>
            <a:custGeom>
              <a:avLst/>
              <a:gdLst/>
              <a:ahLst/>
              <a:cxnLst/>
              <a:rect l="l" t="t" r="r" b="b"/>
              <a:pathLst>
                <a:path w="4779" h="3434" extrusionOk="0">
                  <a:moveTo>
                    <a:pt x="1" y="0"/>
                  </a:moveTo>
                  <a:lnTo>
                    <a:pt x="1" y="0"/>
                  </a:lnTo>
                  <a:cubicBezTo>
                    <a:pt x="666" y="914"/>
                    <a:pt x="1006" y="2049"/>
                    <a:pt x="993" y="3172"/>
                  </a:cubicBezTo>
                  <a:cubicBezTo>
                    <a:pt x="2220" y="3250"/>
                    <a:pt x="3460" y="3394"/>
                    <a:pt x="4687" y="3433"/>
                  </a:cubicBezTo>
                  <a:cubicBezTo>
                    <a:pt x="4779" y="2350"/>
                    <a:pt x="4661" y="1240"/>
                    <a:pt x="4348" y="196"/>
                  </a:cubicBezTo>
                  <a:cubicBezTo>
                    <a:pt x="4161" y="202"/>
                    <a:pt x="3974" y="205"/>
                    <a:pt x="3787" y="205"/>
                  </a:cubicBezTo>
                  <a:cubicBezTo>
                    <a:pt x="2532" y="205"/>
                    <a:pt x="1261" y="6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271888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4"/>
          <p:cNvSpPr txBox="1">
            <a:spLocks noGrp="1"/>
          </p:cNvSpPr>
          <p:nvPr>
            <p:ph type="title"/>
          </p:nvPr>
        </p:nvSpPr>
        <p:spPr>
          <a:xfrm>
            <a:off x="921100" y="515996"/>
            <a:ext cx="57264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4"/>
          <p:cNvSpPr txBox="1">
            <a:spLocks noGrp="1"/>
          </p:cNvSpPr>
          <p:nvPr>
            <p:ph type="subTitle" idx="1"/>
          </p:nvPr>
        </p:nvSpPr>
        <p:spPr>
          <a:xfrm>
            <a:off x="921100" y="2021633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4"/>
          <p:cNvGrpSpPr/>
          <p:nvPr/>
        </p:nvGrpSpPr>
        <p:grpSpPr>
          <a:xfrm>
            <a:off x="10047833" y="5205568"/>
            <a:ext cx="4199080" cy="1136425"/>
            <a:chOff x="2997350" y="2758875"/>
            <a:chExt cx="3149310" cy="852319"/>
          </a:xfrm>
        </p:grpSpPr>
        <p:sp>
          <p:nvSpPr>
            <p:cNvPr id="643" name="Google Shape;643;p34"/>
            <p:cNvSpPr/>
            <p:nvPr/>
          </p:nvSpPr>
          <p:spPr>
            <a:xfrm>
              <a:off x="2997350" y="2758875"/>
              <a:ext cx="3149310" cy="852319"/>
            </a:xfrm>
            <a:custGeom>
              <a:avLst/>
              <a:gdLst/>
              <a:ahLst/>
              <a:cxnLst/>
              <a:rect l="l" t="t" r="r" b="b"/>
              <a:pathLst>
                <a:path w="114844" h="31081" extrusionOk="0">
                  <a:moveTo>
                    <a:pt x="54788" y="1"/>
                  </a:moveTo>
                  <a:cubicBezTo>
                    <a:pt x="54705" y="1"/>
                    <a:pt x="54620" y="1"/>
                    <a:pt x="54519" y="17"/>
                  </a:cubicBezTo>
                  <a:cubicBezTo>
                    <a:pt x="50514" y="135"/>
                    <a:pt x="44053" y="2929"/>
                    <a:pt x="36750" y="6933"/>
                  </a:cubicBezTo>
                  <a:cubicBezTo>
                    <a:pt x="35791" y="7472"/>
                    <a:pt x="34815" y="8010"/>
                    <a:pt x="33822" y="8582"/>
                  </a:cubicBezTo>
                  <a:cubicBezTo>
                    <a:pt x="22279" y="15228"/>
                    <a:pt x="9239" y="24315"/>
                    <a:pt x="590" y="30558"/>
                  </a:cubicBezTo>
                  <a:lnTo>
                    <a:pt x="0" y="30895"/>
                  </a:lnTo>
                  <a:cubicBezTo>
                    <a:pt x="3979" y="31033"/>
                    <a:pt x="8497" y="31081"/>
                    <a:pt x="13348" y="31081"/>
                  </a:cubicBezTo>
                  <a:cubicBezTo>
                    <a:pt x="20868" y="31081"/>
                    <a:pt x="29191" y="30966"/>
                    <a:pt x="37558" y="30895"/>
                  </a:cubicBezTo>
                  <a:cubicBezTo>
                    <a:pt x="38682" y="30886"/>
                    <a:pt x="39812" y="30883"/>
                    <a:pt x="40945" y="30883"/>
                  </a:cubicBezTo>
                  <a:cubicBezTo>
                    <a:pt x="46429" y="30883"/>
                    <a:pt x="51997" y="30964"/>
                    <a:pt x="57505" y="30964"/>
                  </a:cubicBezTo>
                  <a:cubicBezTo>
                    <a:pt x="60072" y="30964"/>
                    <a:pt x="62627" y="30946"/>
                    <a:pt x="65153" y="30895"/>
                  </a:cubicBezTo>
                  <a:lnTo>
                    <a:pt x="65171" y="30895"/>
                  </a:lnTo>
                  <a:cubicBezTo>
                    <a:pt x="67230" y="30856"/>
                    <a:pt x="69273" y="30841"/>
                    <a:pt x="71291" y="30841"/>
                  </a:cubicBezTo>
                  <a:cubicBezTo>
                    <a:pt x="77358" y="30841"/>
                    <a:pt x="83203" y="30973"/>
                    <a:pt x="88619" y="30973"/>
                  </a:cubicBezTo>
                  <a:cubicBezTo>
                    <a:pt x="90763" y="30973"/>
                    <a:pt x="92839" y="30952"/>
                    <a:pt x="94836" y="30895"/>
                  </a:cubicBezTo>
                  <a:lnTo>
                    <a:pt x="95156" y="30895"/>
                  </a:lnTo>
                  <a:cubicBezTo>
                    <a:pt x="95459" y="30895"/>
                    <a:pt x="95762" y="30902"/>
                    <a:pt x="96060" y="30902"/>
                  </a:cubicBezTo>
                  <a:cubicBezTo>
                    <a:pt x="96209" y="30902"/>
                    <a:pt x="96356" y="30900"/>
                    <a:pt x="96502" y="30895"/>
                  </a:cubicBezTo>
                  <a:cubicBezTo>
                    <a:pt x="96750" y="30889"/>
                    <a:pt x="96996" y="30887"/>
                    <a:pt x="97242" y="30887"/>
                  </a:cubicBezTo>
                  <a:cubicBezTo>
                    <a:pt x="98045" y="30887"/>
                    <a:pt x="98837" y="30911"/>
                    <a:pt x="99614" y="30911"/>
                  </a:cubicBezTo>
                  <a:cubicBezTo>
                    <a:pt x="99937" y="30911"/>
                    <a:pt x="100257" y="30907"/>
                    <a:pt x="100574" y="30895"/>
                  </a:cubicBezTo>
                  <a:cubicBezTo>
                    <a:pt x="100821" y="30895"/>
                    <a:pt x="101075" y="30902"/>
                    <a:pt x="101327" y="30902"/>
                  </a:cubicBezTo>
                  <a:cubicBezTo>
                    <a:pt x="101452" y="30902"/>
                    <a:pt x="101578" y="30900"/>
                    <a:pt x="101701" y="30895"/>
                  </a:cubicBezTo>
                  <a:lnTo>
                    <a:pt x="102240" y="30895"/>
                  </a:lnTo>
                  <a:cubicBezTo>
                    <a:pt x="103483" y="30858"/>
                    <a:pt x="104678" y="30845"/>
                    <a:pt x="105822" y="30845"/>
                  </a:cubicBezTo>
                  <a:cubicBezTo>
                    <a:pt x="108556" y="30845"/>
                    <a:pt x="110991" y="30919"/>
                    <a:pt x="113064" y="30919"/>
                  </a:cubicBezTo>
                  <a:cubicBezTo>
                    <a:pt x="113691" y="30919"/>
                    <a:pt x="114285" y="30913"/>
                    <a:pt x="114843" y="30895"/>
                  </a:cubicBezTo>
                  <a:cubicBezTo>
                    <a:pt x="105201" y="24568"/>
                    <a:pt x="90528" y="15329"/>
                    <a:pt x="77673" y="8616"/>
                  </a:cubicBezTo>
                  <a:cubicBezTo>
                    <a:pt x="76831" y="8179"/>
                    <a:pt x="75990" y="7741"/>
                    <a:pt x="75166" y="7320"/>
                  </a:cubicBezTo>
                  <a:cubicBezTo>
                    <a:pt x="74644" y="7051"/>
                    <a:pt x="74105" y="6799"/>
                    <a:pt x="73584" y="6530"/>
                  </a:cubicBezTo>
                  <a:cubicBezTo>
                    <a:pt x="73281" y="6395"/>
                    <a:pt x="72995" y="6243"/>
                    <a:pt x="72709" y="6108"/>
                  </a:cubicBezTo>
                  <a:cubicBezTo>
                    <a:pt x="72474" y="5991"/>
                    <a:pt x="72254" y="5873"/>
                    <a:pt x="72019" y="5772"/>
                  </a:cubicBezTo>
                  <a:cubicBezTo>
                    <a:pt x="71801" y="5671"/>
                    <a:pt x="71581" y="5554"/>
                    <a:pt x="71363" y="5453"/>
                  </a:cubicBezTo>
                  <a:cubicBezTo>
                    <a:pt x="69798" y="4712"/>
                    <a:pt x="68267" y="4022"/>
                    <a:pt x="66820" y="3400"/>
                  </a:cubicBezTo>
                  <a:cubicBezTo>
                    <a:pt x="66349" y="3214"/>
                    <a:pt x="65878" y="3012"/>
                    <a:pt x="65423" y="2828"/>
                  </a:cubicBezTo>
                  <a:cubicBezTo>
                    <a:pt x="65205" y="2743"/>
                    <a:pt x="64985" y="2659"/>
                    <a:pt x="64767" y="2558"/>
                  </a:cubicBezTo>
                  <a:cubicBezTo>
                    <a:pt x="64077" y="2289"/>
                    <a:pt x="63403" y="2036"/>
                    <a:pt x="62764" y="1818"/>
                  </a:cubicBezTo>
                  <a:lnTo>
                    <a:pt x="62209" y="1616"/>
                  </a:lnTo>
                  <a:cubicBezTo>
                    <a:pt x="62075" y="1565"/>
                    <a:pt x="61940" y="1531"/>
                    <a:pt x="61806" y="1482"/>
                  </a:cubicBezTo>
                  <a:lnTo>
                    <a:pt x="61503" y="1381"/>
                  </a:lnTo>
                  <a:cubicBezTo>
                    <a:pt x="61200" y="1280"/>
                    <a:pt x="60897" y="1179"/>
                    <a:pt x="60594" y="1094"/>
                  </a:cubicBezTo>
                  <a:cubicBezTo>
                    <a:pt x="60509" y="1060"/>
                    <a:pt x="60426" y="1044"/>
                    <a:pt x="60341" y="1010"/>
                  </a:cubicBezTo>
                  <a:cubicBezTo>
                    <a:pt x="60072" y="926"/>
                    <a:pt x="59803" y="858"/>
                    <a:pt x="59533" y="775"/>
                  </a:cubicBezTo>
                  <a:cubicBezTo>
                    <a:pt x="59450" y="757"/>
                    <a:pt x="59349" y="724"/>
                    <a:pt x="59264" y="708"/>
                  </a:cubicBezTo>
                  <a:cubicBezTo>
                    <a:pt x="59230" y="690"/>
                    <a:pt x="59197" y="690"/>
                    <a:pt x="59147" y="674"/>
                  </a:cubicBezTo>
                  <a:cubicBezTo>
                    <a:pt x="59062" y="656"/>
                    <a:pt x="58961" y="623"/>
                    <a:pt x="58878" y="607"/>
                  </a:cubicBezTo>
                  <a:cubicBezTo>
                    <a:pt x="58743" y="573"/>
                    <a:pt x="58591" y="539"/>
                    <a:pt x="58456" y="506"/>
                  </a:cubicBezTo>
                  <a:cubicBezTo>
                    <a:pt x="58053" y="405"/>
                    <a:pt x="57649" y="320"/>
                    <a:pt x="57262" y="253"/>
                  </a:cubicBezTo>
                  <a:cubicBezTo>
                    <a:pt x="57195" y="236"/>
                    <a:pt x="57128" y="236"/>
                    <a:pt x="57043" y="219"/>
                  </a:cubicBezTo>
                  <a:cubicBezTo>
                    <a:pt x="56976" y="203"/>
                    <a:pt x="56892" y="185"/>
                    <a:pt x="56807" y="169"/>
                  </a:cubicBezTo>
                  <a:lnTo>
                    <a:pt x="56706" y="169"/>
                  </a:lnTo>
                  <a:cubicBezTo>
                    <a:pt x="56589" y="135"/>
                    <a:pt x="56455" y="118"/>
                    <a:pt x="56320" y="102"/>
                  </a:cubicBezTo>
                  <a:lnTo>
                    <a:pt x="56286" y="102"/>
                  </a:lnTo>
                  <a:cubicBezTo>
                    <a:pt x="55950" y="68"/>
                    <a:pt x="55629" y="34"/>
                    <a:pt x="55327" y="17"/>
                  </a:cubicBezTo>
                  <a:lnTo>
                    <a:pt x="55125" y="17"/>
                  </a:lnTo>
                  <a:cubicBezTo>
                    <a:pt x="55008" y="1"/>
                    <a:pt x="54907" y="1"/>
                    <a:pt x="547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924816" y="2758875"/>
              <a:ext cx="1202504" cy="317882"/>
            </a:xfrm>
            <a:custGeom>
              <a:avLst/>
              <a:gdLst/>
              <a:ahLst/>
              <a:cxnLst/>
              <a:rect l="l" t="t" r="r" b="b"/>
              <a:pathLst>
                <a:path w="43851" h="11592" extrusionOk="0">
                  <a:moveTo>
                    <a:pt x="20966" y="1"/>
                  </a:moveTo>
                  <a:cubicBezTo>
                    <a:pt x="20883" y="1"/>
                    <a:pt x="20798" y="1"/>
                    <a:pt x="20697" y="17"/>
                  </a:cubicBezTo>
                  <a:cubicBezTo>
                    <a:pt x="16692" y="135"/>
                    <a:pt x="10231" y="2929"/>
                    <a:pt x="2928" y="6933"/>
                  </a:cubicBezTo>
                  <a:cubicBezTo>
                    <a:pt x="1969" y="7472"/>
                    <a:pt x="993" y="8010"/>
                    <a:pt x="0" y="8582"/>
                  </a:cubicBezTo>
                  <a:cubicBezTo>
                    <a:pt x="1924" y="10420"/>
                    <a:pt x="4210" y="11591"/>
                    <a:pt x="7195" y="11591"/>
                  </a:cubicBezTo>
                  <a:cubicBezTo>
                    <a:pt x="8857" y="11591"/>
                    <a:pt x="10735" y="11228"/>
                    <a:pt x="12889" y="10416"/>
                  </a:cubicBezTo>
                  <a:cubicBezTo>
                    <a:pt x="15824" y="9310"/>
                    <a:pt x="18371" y="8923"/>
                    <a:pt x="20746" y="8923"/>
                  </a:cubicBezTo>
                  <a:cubicBezTo>
                    <a:pt x="23071" y="8923"/>
                    <a:pt x="25231" y="9294"/>
                    <a:pt x="27428" y="9727"/>
                  </a:cubicBezTo>
                  <a:cubicBezTo>
                    <a:pt x="29279" y="10079"/>
                    <a:pt x="31147" y="10483"/>
                    <a:pt x="33166" y="10770"/>
                  </a:cubicBezTo>
                  <a:cubicBezTo>
                    <a:pt x="34026" y="10884"/>
                    <a:pt x="34863" y="10937"/>
                    <a:pt x="35670" y="10937"/>
                  </a:cubicBezTo>
                  <a:cubicBezTo>
                    <a:pt x="39139" y="10937"/>
                    <a:pt x="42048" y="9954"/>
                    <a:pt x="43851" y="8616"/>
                  </a:cubicBezTo>
                  <a:cubicBezTo>
                    <a:pt x="43009" y="8179"/>
                    <a:pt x="42168" y="7741"/>
                    <a:pt x="41344" y="7320"/>
                  </a:cubicBezTo>
                  <a:cubicBezTo>
                    <a:pt x="32812" y="3012"/>
                    <a:pt x="25307" y="1"/>
                    <a:pt x="20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4"/>
          <p:cNvSpPr/>
          <p:nvPr/>
        </p:nvSpPr>
        <p:spPr>
          <a:xfrm>
            <a:off x="16" y="6416041"/>
            <a:ext cx="12192000" cy="44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34"/>
          <p:cNvSpPr/>
          <p:nvPr/>
        </p:nvSpPr>
        <p:spPr>
          <a:xfrm flipH="1">
            <a:off x="-16" y="5994401"/>
            <a:ext cx="12191883" cy="441980"/>
          </a:xfrm>
          <a:custGeom>
            <a:avLst/>
            <a:gdLst/>
            <a:ahLst/>
            <a:cxnLst/>
            <a:rect l="l" t="t" r="r" b="b"/>
            <a:pathLst>
              <a:path w="74924" h="12355" extrusionOk="0">
                <a:moveTo>
                  <a:pt x="47307" y="0"/>
                </a:moveTo>
                <a:cubicBezTo>
                  <a:pt x="46836" y="0"/>
                  <a:pt x="46364" y="32"/>
                  <a:pt x="45891" y="102"/>
                </a:cubicBezTo>
                <a:cubicBezTo>
                  <a:pt x="44010" y="383"/>
                  <a:pt x="42284" y="1240"/>
                  <a:pt x="40480" y="1790"/>
                </a:cubicBezTo>
                <a:cubicBezTo>
                  <a:pt x="38073" y="2505"/>
                  <a:pt x="35571" y="2642"/>
                  <a:pt x="33045" y="2642"/>
                </a:cubicBezTo>
                <a:cubicBezTo>
                  <a:pt x="31479" y="2642"/>
                  <a:pt x="29905" y="2589"/>
                  <a:pt x="28338" y="2589"/>
                </a:cubicBezTo>
                <a:cubicBezTo>
                  <a:pt x="25921" y="2589"/>
                  <a:pt x="23523" y="2714"/>
                  <a:pt x="21206" y="3351"/>
                </a:cubicBezTo>
                <a:cubicBezTo>
                  <a:pt x="18495" y="4092"/>
                  <a:pt x="16014" y="5525"/>
                  <a:pt x="13340" y="6356"/>
                </a:cubicBezTo>
                <a:cubicBezTo>
                  <a:pt x="11492" y="6939"/>
                  <a:pt x="9553" y="7228"/>
                  <a:pt x="7614" y="7228"/>
                </a:cubicBezTo>
                <a:cubicBezTo>
                  <a:pt x="5004" y="7228"/>
                  <a:pt x="2393" y="6706"/>
                  <a:pt x="1" y="5678"/>
                </a:cubicBezTo>
                <a:lnTo>
                  <a:pt x="1" y="12355"/>
                </a:lnTo>
                <a:lnTo>
                  <a:pt x="74872" y="12355"/>
                </a:lnTo>
                <a:lnTo>
                  <a:pt x="74924" y="1265"/>
                </a:lnTo>
                <a:cubicBezTo>
                  <a:pt x="73413" y="627"/>
                  <a:pt x="71881" y="305"/>
                  <a:pt x="70317" y="305"/>
                </a:cubicBezTo>
                <a:cubicBezTo>
                  <a:pt x="69470" y="305"/>
                  <a:pt x="68615" y="399"/>
                  <a:pt x="67748" y="588"/>
                </a:cubicBezTo>
                <a:cubicBezTo>
                  <a:pt x="65471" y="1086"/>
                  <a:pt x="63362" y="2212"/>
                  <a:pt x="61046" y="2468"/>
                </a:cubicBezTo>
                <a:cubicBezTo>
                  <a:pt x="60661" y="2513"/>
                  <a:pt x="60276" y="2534"/>
                  <a:pt x="59893" y="2534"/>
                </a:cubicBezTo>
                <a:cubicBezTo>
                  <a:pt x="55658" y="2534"/>
                  <a:pt x="51529" y="0"/>
                  <a:pt x="4730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34"/>
          <p:cNvSpPr/>
          <p:nvPr/>
        </p:nvSpPr>
        <p:spPr>
          <a:xfrm>
            <a:off x="1" y="5431033"/>
            <a:ext cx="808700" cy="547467"/>
          </a:xfrm>
          <a:custGeom>
            <a:avLst/>
            <a:gdLst/>
            <a:ahLst/>
            <a:cxnLst/>
            <a:rect l="l" t="t" r="r" b="b"/>
            <a:pathLst>
              <a:path w="24261" h="16424" extrusionOk="0">
                <a:moveTo>
                  <a:pt x="13388" y="1"/>
                </a:moveTo>
                <a:cubicBezTo>
                  <a:pt x="13053" y="1"/>
                  <a:pt x="12718" y="131"/>
                  <a:pt x="12456" y="360"/>
                </a:cubicBezTo>
                <a:cubicBezTo>
                  <a:pt x="11049" y="1562"/>
                  <a:pt x="10345" y="3506"/>
                  <a:pt x="10626" y="5335"/>
                </a:cubicBezTo>
                <a:cubicBezTo>
                  <a:pt x="10256" y="4311"/>
                  <a:pt x="9770" y="3327"/>
                  <a:pt x="9207" y="2381"/>
                </a:cubicBezTo>
                <a:cubicBezTo>
                  <a:pt x="8922" y="1927"/>
                  <a:pt x="8517" y="1423"/>
                  <a:pt x="7997" y="1423"/>
                </a:cubicBezTo>
                <a:cubicBezTo>
                  <a:pt x="7885" y="1423"/>
                  <a:pt x="7769" y="1446"/>
                  <a:pt x="7647" y="1498"/>
                </a:cubicBezTo>
                <a:cubicBezTo>
                  <a:pt x="7519" y="1549"/>
                  <a:pt x="7403" y="1639"/>
                  <a:pt x="7301" y="1741"/>
                </a:cubicBezTo>
                <a:cubicBezTo>
                  <a:pt x="6496" y="2546"/>
                  <a:pt x="6406" y="3813"/>
                  <a:pt x="6751" y="4874"/>
                </a:cubicBezTo>
                <a:cubicBezTo>
                  <a:pt x="7084" y="5872"/>
                  <a:pt x="7736" y="6729"/>
                  <a:pt x="8375" y="7560"/>
                </a:cubicBezTo>
                <a:cubicBezTo>
                  <a:pt x="6939" y="6256"/>
                  <a:pt x="5235" y="5075"/>
                  <a:pt x="3324" y="5075"/>
                </a:cubicBezTo>
                <a:cubicBezTo>
                  <a:pt x="3193" y="5075"/>
                  <a:pt x="3060" y="5081"/>
                  <a:pt x="2927" y="5092"/>
                </a:cubicBezTo>
                <a:cubicBezTo>
                  <a:pt x="2019" y="5169"/>
                  <a:pt x="1201" y="6179"/>
                  <a:pt x="2019" y="7369"/>
                </a:cubicBezTo>
                <a:cubicBezTo>
                  <a:pt x="3273" y="9197"/>
                  <a:pt x="5114" y="9734"/>
                  <a:pt x="6994" y="10885"/>
                </a:cubicBezTo>
                <a:cubicBezTo>
                  <a:pt x="6994" y="10885"/>
                  <a:pt x="5881" y="10857"/>
                  <a:pt x="4685" y="10857"/>
                </a:cubicBezTo>
                <a:cubicBezTo>
                  <a:pt x="3744" y="10857"/>
                  <a:pt x="2751" y="10875"/>
                  <a:pt x="2211" y="10936"/>
                </a:cubicBezTo>
                <a:cubicBezTo>
                  <a:pt x="561" y="11116"/>
                  <a:pt x="24" y="12088"/>
                  <a:pt x="24" y="12868"/>
                </a:cubicBezTo>
                <a:cubicBezTo>
                  <a:pt x="1" y="14171"/>
                  <a:pt x="1048" y="14902"/>
                  <a:pt x="2736" y="14902"/>
                </a:cubicBezTo>
                <a:cubicBezTo>
                  <a:pt x="2920" y="14902"/>
                  <a:pt x="3112" y="14893"/>
                  <a:pt x="3310" y="14876"/>
                </a:cubicBezTo>
                <a:cubicBezTo>
                  <a:pt x="5460" y="14680"/>
                  <a:pt x="6606" y="14200"/>
                  <a:pt x="8459" y="14200"/>
                </a:cubicBezTo>
                <a:cubicBezTo>
                  <a:pt x="8789" y="14200"/>
                  <a:pt x="9142" y="14215"/>
                  <a:pt x="9526" y="14250"/>
                </a:cubicBezTo>
                <a:cubicBezTo>
                  <a:pt x="12084" y="14480"/>
                  <a:pt x="13031" y="15643"/>
                  <a:pt x="16484" y="16334"/>
                </a:cubicBezTo>
                <a:cubicBezTo>
                  <a:pt x="16792" y="16396"/>
                  <a:pt x="17070" y="16424"/>
                  <a:pt x="17322" y="16424"/>
                </a:cubicBezTo>
                <a:cubicBezTo>
                  <a:pt x="19311" y="16424"/>
                  <a:pt x="19610" y="14661"/>
                  <a:pt x="19042" y="13776"/>
                </a:cubicBezTo>
                <a:cubicBezTo>
                  <a:pt x="18544" y="12996"/>
                  <a:pt x="17853" y="12650"/>
                  <a:pt x="16944" y="12485"/>
                </a:cubicBezTo>
                <a:cubicBezTo>
                  <a:pt x="15998" y="12306"/>
                  <a:pt x="15052" y="12113"/>
                  <a:pt x="14118" y="11934"/>
                </a:cubicBezTo>
                <a:lnTo>
                  <a:pt x="14118" y="11934"/>
                </a:lnTo>
                <a:cubicBezTo>
                  <a:pt x="16484" y="12164"/>
                  <a:pt x="18313" y="12625"/>
                  <a:pt x="20692" y="12855"/>
                </a:cubicBezTo>
                <a:cubicBezTo>
                  <a:pt x="20848" y="12870"/>
                  <a:pt x="21045" y="12886"/>
                  <a:pt x="21264" y="12886"/>
                </a:cubicBezTo>
                <a:cubicBezTo>
                  <a:pt x="21620" y="12886"/>
                  <a:pt x="22036" y="12843"/>
                  <a:pt x="22432" y="12676"/>
                </a:cubicBezTo>
                <a:cubicBezTo>
                  <a:pt x="23583" y="12178"/>
                  <a:pt x="23378" y="11001"/>
                  <a:pt x="23148" y="10643"/>
                </a:cubicBezTo>
                <a:cubicBezTo>
                  <a:pt x="22725" y="9990"/>
                  <a:pt x="21946" y="9850"/>
                  <a:pt x="21242" y="9748"/>
                </a:cubicBezTo>
                <a:cubicBezTo>
                  <a:pt x="20706" y="9667"/>
                  <a:pt x="20092" y="9647"/>
                  <a:pt x="19452" y="9647"/>
                </a:cubicBezTo>
                <a:cubicBezTo>
                  <a:pt x="18790" y="9647"/>
                  <a:pt x="18100" y="9669"/>
                  <a:pt x="17438" y="9669"/>
                </a:cubicBezTo>
                <a:cubicBezTo>
                  <a:pt x="16799" y="9669"/>
                  <a:pt x="16187" y="9648"/>
                  <a:pt x="15653" y="9568"/>
                </a:cubicBezTo>
                <a:lnTo>
                  <a:pt x="22560" y="8685"/>
                </a:lnTo>
                <a:cubicBezTo>
                  <a:pt x="23211" y="8596"/>
                  <a:pt x="23749" y="8302"/>
                  <a:pt x="24030" y="7637"/>
                </a:cubicBezTo>
                <a:cubicBezTo>
                  <a:pt x="24260" y="7100"/>
                  <a:pt x="24260" y="6269"/>
                  <a:pt x="23339" y="5911"/>
                </a:cubicBezTo>
                <a:cubicBezTo>
                  <a:pt x="22757" y="5675"/>
                  <a:pt x="22153" y="5579"/>
                  <a:pt x="21538" y="5579"/>
                </a:cubicBezTo>
                <a:cubicBezTo>
                  <a:pt x="20046" y="5579"/>
                  <a:pt x="18495" y="6151"/>
                  <a:pt x="17072" y="6704"/>
                </a:cubicBezTo>
                <a:cubicBezTo>
                  <a:pt x="18723" y="6038"/>
                  <a:pt x="20360" y="5297"/>
                  <a:pt x="21946" y="4504"/>
                </a:cubicBezTo>
                <a:cubicBezTo>
                  <a:pt x="22508" y="4222"/>
                  <a:pt x="23109" y="3864"/>
                  <a:pt x="23160" y="3174"/>
                </a:cubicBezTo>
                <a:cubicBezTo>
                  <a:pt x="23186" y="2764"/>
                  <a:pt x="22995" y="2381"/>
                  <a:pt x="22674" y="2111"/>
                </a:cubicBezTo>
                <a:cubicBezTo>
                  <a:pt x="22225" y="1728"/>
                  <a:pt x="21659" y="1612"/>
                  <a:pt x="21088" y="1612"/>
                </a:cubicBezTo>
                <a:cubicBezTo>
                  <a:pt x="20878" y="1612"/>
                  <a:pt x="20668" y="1627"/>
                  <a:pt x="20462" y="1651"/>
                </a:cubicBezTo>
                <a:cubicBezTo>
                  <a:pt x="18186" y="1881"/>
                  <a:pt x="15512" y="3160"/>
                  <a:pt x="13824" y="4721"/>
                </a:cubicBezTo>
                <a:cubicBezTo>
                  <a:pt x="13965" y="3711"/>
                  <a:pt x="14514" y="2393"/>
                  <a:pt x="14502" y="1383"/>
                </a:cubicBezTo>
                <a:cubicBezTo>
                  <a:pt x="14502" y="909"/>
                  <a:pt x="14463" y="398"/>
                  <a:pt x="13939" y="130"/>
                </a:cubicBezTo>
                <a:cubicBezTo>
                  <a:pt x="13764" y="42"/>
                  <a:pt x="13576" y="1"/>
                  <a:pt x="1338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34"/>
          <p:cNvSpPr/>
          <p:nvPr/>
        </p:nvSpPr>
        <p:spPr>
          <a:xfrm>
            <a:off x="171734" y="5602333"/>
            <a:ext cx="390967" cy="536467"/>
          </a:xfrm>
          <a:custGeom>
            <a:avLst/>
            <a:gdLst/>
            <a:ahLst/>
            <a:cxnLst/>
            <a:rect l="l" t="t" r="r" b="b"/>
            <a:pathLst>
              <a:path w="11729" h="16094" extrusionOk="0">
                <a:moveTo>
                  <a:pt x="11310" y="0"/>
                </a:moveTo>
                <a:cubicBezTo>
                  <a:pt x="11261" y="0"/>
                  <a:pt x="11213" y="10"/>
                  <a:pt x="11166" y="30"/>
                </a:cubicBezTo>
                <a:cubicBezTo>
                  <a:pt x="11102" y="55"/>
                  <a:pt x="10680" y="247"/>
                  <a:pt x="10053" y="695"/>
                </a:cubicBezTo>
                <a:cubicBezTo>
                  <a:pt x="9234" y="1232"/>
                  <a:pt x="8032" y="2140"/>
                  <a:pt x="6702" y="3495"/>
                </a:cubicBezTo>
                <a:cubicBezTo>
                  <a:pt x="4516" y="5721"/>
                  <a:pt x="1586" y="9634"/>
                  <a:pt x="26" y="15633"/>
                </a:cubicBezTo>
                <a:cubicBezTo>
                  <a:pt x="0" y="15748"/>
                  <a:pt x="26" y="15864"/>
                  <a:pt x="90" y="15953"/>
                </a:cubicBezTo>
                <a:cubicBezTo>
                  <a:pt x="167" y="16043"/>
                  <a:pt x="269" y="16094"/>
                  <a:pt x="384" y="16094"/>
                </a:cubicBezTo>
                <a:lnTo>
                  <a:pt x="1868" y="16094"/>
                </a:lnTo>
                <a:cubicBezTo>
                  <a:pt x="2047" y="16094"/>
                  <a:pt x="2188" y="15978"/>
                  <a:pt x="2226" y="15812"/>
                </a:cubicBezTo>
                <a:cubicBezTo>
                  <a:pt x="4695" y="6130"/>
                  <a:pt x="8927" y="2358"/>
                  <a:pt x="10680" y="1168"/>
                </a:cubicBezTo>
                <a:cubicBezTo>
                  <a:pt x="11166" y="861"/>
                  <a:pt x="11460" y="707"/>
                  <a:pt x="11473" y="695"/>
                </a:cubicBezTo>
                <a:cubicBezTo>
                  <a:pt x="11652" y="605"/>
                  <a:pt x="11729" y="400"/>
                  <a:pt x="11639" y="221"/>
                </a:cubicBezTo>
                <a:cubicBezTo>
                  <a:pt x="11582" y="79"/>
                  <a:pt x="11448" y="0"/>
                  <a:pt x="113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34"/>
          <p:cNvSpPr/>
          <p:nvPr/>
        </p:nvSpPr>
        <p:spPr>
          <a:xfrm>
            <a:off x="4817334" y="6102018"/>
            <a:ext cx="839900" cy="226733"/>
          </a:xfrm>
          <a:custGeom>
            <a:avLst/>
            <a:gdLst/>
            <a:ahLst/>
            <a:cxnLst/>
            <a:rect l="l" t="t" r="r" b="b"/>
            <a:pathLst>
              <a:path w="25197" h="6802" extrusionOk="0">
                <a:moveTo>
                  <a:pt x="6747" y="0"/>
                </a:moveTo>
                <a:cubicBezTo>
                  <a:pt x="6663" y="0"/>
                  <a:pt x="6576" y="12"/>
                  <a:pt x="6486" y="36"/>
                </a:cubicBezTo>
                <a:cubicBezTo>
                  <a:pt x="4247" y="650"/>
                  <a:pt x="7240" y="6188"/>
                  <a:pt x="7240" y="6188"/>
                </a:cubicBezTo>
                <a:cubicBezTo>
                  <a:pt x="7240" y="6188"/>
                  <a:pt x="4627" y="1899"/>
                  <a:pt x="2649" y="1899"/>
                </a:cubicBezTo>
                <a:cubicBezTo>
                  <a:pt x="2421" y="1899"/>
                  <a:pt x="2202" y="1956"/>
                  <a:pt x="1996" y="2083"/>
                </a:cubicBezTo>
                <a:cubicBezTo>
                  <a:pt x="1" y="3323"/>
                  <a:pt x="4247" y="6597"/>
                  <a:pt x="4247" y="6597"/>
                </a:cubicBezTo>
                <a:lnTo>
                  <a:pt x="9219" y="6597"/>
                </a:lnTo>
                <a:cubicBezTo>
                  <a:pt x="9123" y="5463"/>
                  <a:pt x="8565" y="0"/>
                  <a:pt x="6747" y="0"/>
                </a:cubicBezTo>
                <a:close/>
                <a:moveTo>
                  <a:pt x="12677" y="0"/>
                </a:moveTo>
                <a:cubicBezTo>
                  <a:pt x="10618" y="0"/>
                  <a:pt x="9485" y="5463"/>
                  <a:pt x="9272" y="6597"/>
                </a:cubicBezTo>
                <a:lnTo>
                  <a:pt x="19711" y="6597"/>
                </a:lnTo>
                <a:cubicBezTo>
                  <a:pt x="19711" y="6597"/>
                  <a:pt x="25197" y="3106"/>
                  <a:pt x="23202" y="2083"/>
                </a:cubicBezTo>
                <a:cubicBezTo>
                  <a:pt x="23027" y="1993"/>
                  <a:pt x="22824" y="1952"/>
                  <a:pt x="22598" y="1952"/>
                </a:cubicBezTo>
                <a:cubicBezTo>
                  <a:pt x="20328" y="1952"/>
                  <a:pt x="15799" y="6084"/>
                  <a:pt x="15482" y="6376"/>
                </a:cubicBezTo>
                <a:lnTo>
                  <a:pt x="15482" y="6376"/>
                </a:lnTo>
                <a:cubicBezTo>
                  <a:pt x="15785" y="6095"/>
                  <a:pt x="19861" y="2257"/>
                  <a:pt x="17460" y="1469"/>
                </a:cubicBezTo>
                <a:cubicBezTo>
                  <a:pt x="17294" y="1414"/>
                  <a:pt x="17124" y="1389"/>
                  <a:pt x="16953" y="1389"/>
                </a:cubicBezTo>
                <a:cubicBezTo>
                  <a:pt x="15114" y="1389"/>
                  <a:pt x="13033" y="4315"/>
                  <a:pt x="12156" y="5692"/>
                </a:cubicBezTo>
                <a:lnTo>
                  <a:pt x="12156" y="5692"/>
                </a:lnTo>
                <a:cubicBezTo>
                  <a:pt x="13058" y="4141"/>
                  <a:pt x="14923" y="517"/>
                  <a:pt x="12970" y="36"/>
                </a:cubicBezTo>
                <a:cubicBezTo>
                  <a:pt x="12870" y="12"/>
                  <a:pt x="12773" y="0"/>
                  <a:pt x="12677" y="0"/>
                </a:cubicBezTo>
                <a:close/>
                <a:moveTo>
                  <a:pt x="9219" y="6597"/>
                </a:moveTo>
                <a:cubicBezTo>
                  <a:pt x="9230" y="6728"/>
                  <a:pt x="9235" y="6802"/>
                  <a:pt x="9235" y="6802"/>
                </a:cubicBezTo>
                <a:cubicBezTo>
                  <a:pt x="9235" y="6802"/>
                  <a:pt x="9247" y="6728"/>
                  <a:pt x="9272" y="65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34"/>
          <p:cNvSpPr/>
          <p:nvPr/>
        </p:nvSpPr>
        <p:spPr>
          <a:xfrm>
            <a:off x="10339501" y="340051"/>
            <a:ext cx="2139479" cy="758287"/>
          </a:xfrm>
          <a:custGeom>
            <a:avLst/>
            <a:gdLst/>
            <a:ahLst/>
            <a:cxnLst/>
            <a:rect l="l" t="t" r="r" b="b"/>
            <a:pathLst>
              <a:path w="15693" h="5562" extrusionOk="0">
                <a:moveTo>
                  <a:pt x="13539" y="3786"/>
                </a:moveTo>
                <a:cubicBezTo>
                  <a:pt x="13618" y="3616"/>
                  <a:pt x="13656" y="3433"/>
                  <a:pt x="13656" y="3238"/>
                </a:cubicBezTo>
                <a:cubicBezTo>
                  <a:pt x="13656" y="2559"/>
                  <a:pt x="13134" y="2011"/>
                  <a:pt x="12469" y="2011"/>
                </a:cubicBezTo>
                <a:cubicBezTo>
                  <a:pt x="12338" y="2011"/>
                  <a:pt x="12208" y="2023"/>
                  <a:pt x="12090" y="2063"/>
                </a:cubicBezTo>
                <a:cubicBezTo>
                  <a:pt x="11816" y="888"/>
                  <a:pt x="10798" y="0"/>
                  <a:pt x="9557" y="0"/>
                </a:cubicBezTo>
                <a:cubicBezTo>
                  <a:pt x="8683" y="0"/>
                  <a:pt x="7912" y="444"/>
                  <a:pt x="7442" y="1123"/>
                </a:cubicBezTo>
                <a:cubicBezTo>
                  <a:pt x="7233" y="1044"/>
                  <a:pt x="7012" y="1005"/>
                  <a:pt x="6789" y="1005"/>
                </a:cubicBezTo>
                <a:cubicBezTo>
                  <a:pt x="6163" y="1005"/>
                  <a:pt x="5602" y="1332"/>
                  <a:pt x="5263" y="1828"/>
                </a:cubicBezTo>
                <a:cubicBezTo>
                  <a:pt x="4988" y="1645"/>
                  <a:pt x="4662" y="1553"/>
                  <a:pt x="4323" y="1553"/>
                </a:cubicBezTo>
                <a:cubicBezTo>
                  <a:pt x="3291" y="1553"/>
                  <a:pt x="2469" y="2402"/>
                  <a:pt x="2469" y="3459"/>
                </a:cubicBezTo>
                <a:cubicBezTo>
                  <a:pt x="2469" y="3564"/>
                  <a:pt x="2481" y="3655"/>
                  <a:pt x="2495" y="3746"/>
                </a:cubicBezTo>
                <a:cubicBezTo>
                  <a:pt x="954" y="3929"/>
                  <a:pt x="1" y="4204"/>
                  <a:pt x="1" y="4504"/>
                </a:cubicBezTo>
                <a:cubicBezTo>
                  <a:pt x="1" y="5092"/>
                  <a:pt x="3513" y="5561"/>
                  <a:pt x="7847" y="5561"/>
                </a:cubicBezTo>
                <a:cubicBezTo>
                  <a:pt x="12182" y="5561"/>
                  <a:pt x="15693" y="5092"/>
                  <a:pt x="15693" y="4504"/>
                </a:cubicBezTo>
                <a:cubicBezTo>
                  <a:pt x="15693" y="4230"/>
                  <a:pt x="14871" y="3981"/>
                  <a:pt x="13539" y="378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34"/>
          <p:cNvSpPr txBox="1"/>
          <p:nvPr/>
        </p:nvSpPr>
        <p:spPr>
          <a:xfrm>
            <a:off x="928567" y="4877933"/>
            <a:ext cx="6367600" cy="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" sz="16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  <p:extLst>
      <p:ext uri="{BB962C8B-B14F-4D97-AF65-F5344CB8AC3E}">
        <p14:creationId xmlns:p14="http://schemas.microsoft.com/office/powerpoint/2010/main" val="5442151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5"/>
          <p:cNvSpPr/>
          <p:nvPr/>
        </p:nvSpPr>
        <p:spPr>
          <a:xfrm rot="486776" flipH="1">
            <a:off x="1171316" y="5770177"/>
            <a:ext cx="700777" cy="788303"/>
          </a:xfrm>
          <a:custGeom>
            <a:avLst/>
            <a:gdLst/>
            <a:ahLst/>
            <a:cxnLst/>
            <a:rect l="l" t="t" r="r" b="b"/>
            <a:pathLst>
              <a:path w="16492" h="17067" extrusionOk="0">
                <a:moveTo>
                  <a:pt x="9735" y="1"/>
                </a:moveTo>
                <a:cubicBezTo>
                  <a:pt x="7673" y="3622"/>
                  <a:pt x="6561" y="7835"/>
                  <a:pt x="6902" y="12011"/>
                </a:cubicBezTo>
                <a:cubicBezTo>
                  <a:pt x="6472" y="8820"/>
                  <a:pt x="5002" y="5792"/>
                  <a:pt x="2761" y="3497"/>
                </a:cubicBezTo>
                <a:lnTo>
                  <a:pt x="2761" y="3497"/>
                </a:lnTo>
                <a:cubicBezTo>
                  <a:pt x="4052" y="6167"/>
                  <a:pt x="5074" y="9107"/>
                  <a:pt x="5665" y="12030"/>
                </a:cubicBezTo>
                <a:cubicBezTo>
                  <a:pt x="4303" y="9645"/>
                  <a:pt x="2278" y="7584"/>
                  <a:pt x="0" y="6043"/>
                </a:cubicBezTo>
                <a:lnTo>
                  <a:pt x="0" y="6043"/>
                </a:lnTo>
                <a:cubicBezTo>
                  <a:pt x="1363" y="7888"/>
                  <a:pt x="2761" y="9879"/>
                  <a:pt x="3819" y="11922"/>
                </a:cubicBezTo>
                <a:cubicBezTo>
                  <a:pt x="3191" y="11492"/>
                  <a:pt x="2618" y="11222"/>
                  <a:pt x="1991" y="10792"/>
                </a:cubicBezTo>
                <a:lnTo>
                  <a:pt x="1991" y="10792"/>
                </a:lnTo>
                <a:cubicBezTo>
                  <a:pt x="3155" y="12209"/>
                  <a:pt x="4016" y="13875"/>
                  <a:pt x="4500" y="15651"/>
                </a:cubicBezTo>
                <a:cubicBezTo>
                  <a:pt x="7010" y="16475"/>
                  <a:pt x="9555" y="16906"/>
                  <a:pt x="12190" y="17066"/>
                </a:cubicBezTo>
                <a:cubicBezTo>
                  <a:pt x="13069" y="15185"/>
                  <a:pt x="14233" y="13445"/>
                  <a:pt x="15632" y="11922"/>
                </a:cubicBezTo>
                <a:lnTo>
                  <a:pt x="15632" y="11922"/>
                </a:lnTo>
                <a:cubicBezTo>
                  <a:pt x="14360" y="12585"/>
                  <a:pt x="13158" y="13302"/>
                  <a:pt x="12101" y="14288"/>
                </a:cubicBezTo>
                <a:cubicBezTo>
                  <a:pt x="13284" y="12137"/>
                  <a:pt x="14754" y="10147"/>
                  <a:pt x="16492" y="8409"/>
                </a:cubicBezTo>
                <a:lnTo>
                  <a:pt x="16492" y="8409"/>
                </a:lnTo>
                <a:cubicBezTo>
                  <a:pt x="14269" y="9448"/>
                  <a:pt x="12262" y="11043"/>
                  <a:pt x="10703" y="12943"/>
                </a:cubicBezTo>
                <a:cubicBezTo>
                  <a:pt x="11563" y="9932"/>
                  <a:pt x="12710" y="7011"/>
                  <a:pt x="14109" y="4214"/>
                </a:cubicBezTo>
                <a:lnTo>
                  <a:pt x="14109" y="4214"/>
                </a:lnTo>
                <a:cubicBezTo>
                  <a:pt x="11778" y="6347"/>
                  <a:pt x="9788" y="8892"/>
                  <a:pt x="8712" y="11868"/>
                </a:cubicBezTo>
                <a:cubicBezTo>
                  <a:pt x="9520" y="7960"/>
                  <a:pt x="9860" y="3963"/>
                  <a:pt x="97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35"/>
          <p:cNvSpPr/>
          <p:nvPr/>
        </p:nvSpPr>
        <p:spPr>
          <a:xfrm flipH="1">
            <a:off x="200" y="6604000"/>
            <a:ext cx="12192000" cy="25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35"/>
          <p:cNvSpPr/>
          <p:nvPr/>
        </p:nvSpPr>
        <p:spPr>
          <a:xfrm flipH="1">
            <a:off x="0" y="6043197"/>
            <a:ext cx="12192131" cy="560808"/>
          </a:xfrm>
          <a:custGeom>
            <a:avLst/>
            <a:gdLst/>
            <a:ahLst/>
            <a:cxnLst/>
            <a:rect l="l" t="t" r="r" b="b"/>
            <a:pathLst>
              <a:path w="82357" h="11571" extrusionOk="0">
                <a:moveTo>
                  <a:pt x="17914" y="0"/>
                </a:moveTo>
                <a:cubicBezTo>
                  <a:pt x="14564" y="0"/>
                  <a:pt x="11193" y="755"/>
                  <a:pt x="8073" y="2275"/>
                </a:cubicBezTo>
                <a:cubicBezTo>
                  <a:pt x="3697" y="4426"/>
                  <a:pt x="1" y="6311"/>
                  <a:pt x="1" y="6311"/>
                </a:cubicBezTo>
                <a:lnTo>
                  <a:pt x="1" y="11570"/>
                </a:lnTo>
                <a:lnTo>
                  <a:pt x="82356" y="11570"/>
                </a:lnTo>
                <a:cubicBezTo>
                  <a:pt x="80883" y="10834"/>
                  <a:pt x="79469" y="10097"/>
                  <a:pt x="78055" y="9375"/>
                </a:cubicBezTo>
                <a:cubicBezTo>
                  <a:pt x="74877" y="7750"/>
                  <a:pt x="71378" y="6905"/>
                  <a:pt x="67869" y="6905"/>
                </a:cubicBezTo>
                <a:cubicBezTo>
                  <a:pt x="65654" y="6905"/>
                  <a:pt x="63436" y="7242"/>
                  <a:pt x="61292" y="7932"/>
                </a:cubicBezTo>
                <a:cubicBezTo>
                  <a:pt x="60261" y="8256"/>
                  <a:pt x="59259" y="8595"/>
                  <a:pt x="58244" y="8963"/>
                </a:cubicBezTo>
                <a:cubicBezTo>
                  <a:pt x="57499" y="9244"/>
                  <a:pt x="56728" y="9524"/>
                  <a:pt x="55930" y="9524"/>
                </a:cubicBezTo>
                <a:cubicBezTo>
                  <a:pt x="55891" y="9524"/>
                  <a:pt x="55852" y="9524"/>
                  <a:pt x="55813" y="9522"/>
                </a:cubicBezTo>
                <a:cubicBezTo>
                  <a:pt x="55253" y="9508"/>
                  <a:pt x="54723" y="9331"/>
                  <a:pt x="54192" y="9155"/>
                </a:cubicBezTo>
                <a:cubicBezTo>
                  <a:pt x="52395" y="8580"/>
                  <a:pt x="50628" y="7990"/>
                  <a:pt x="48889" y="7328"/>
                </a:cubicBezTo>
                <a:cubicBezTo>
                  <a:pt x="46381" y="6400"/>
                  <a:pt x="43732" y="5924"/>
                  <a:pt x="41074" y="5924"/>
                </a:cubicBezTo>
                <a:cubicBezTo>
                  <a:pt x="39892" y="5924"/>
                  <a:pt x="38707" y="6018"/>
                  <a:pt x="37533" y="6209"/>
                </a:cubicBezTo>
                <a:cubicBezTo>
                  <a:pt x="37282" y="6238"/>
                  <a:pt x="37017" y="6282"/>
                  <a:pt x="36767" y="6327"/>
                </a:cubicBezTo>
                <a:cubicBezTo>
                  <a:pt x="36272" y="6403"/>
                  <a:pt x="35770" y="6473"/>
                  <a:pt x="35270" y="6473"/>
                </a:cubicBezTo>
                <a:cubicBezTo>
                  <a:pt x="34997" y="6473"/>
                  <a:pt x="34725" y="6452"/>
                  <a:pt x="34454" y="6400"/>
                </a:cubicBezTo>
                <a:cubicBezTo>
                  <a:pt x="33305" y="6164"/>
                  <a:pt x="32348" y="5368"/>
                  <a:pt x="31419" y="4632"/>
                </a:cubicBezTo>
                <a:cubicBezTo>
                  <a:pt x="31376" y="4603"/>
                  <a:pt x="31346" y="4573"/>
                  <a:pt x="31302" y="4544"/>
                </a:cubicBezTo>
                <a:cubicBezTo>
                  <a:pt x="27402" y="1526"/>
                  <a:pt x="22679" y="0"/>
                  <a:pt x="1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35"/>
          <p:cNvSpPr/>
          <p:nvPr/>
        </p:nvSpPr>
        <p:spPr>
          <a:xfrm rot="528689" flipH="1">
            <a:off x="7252352" y="5652734"/>
            <a:ext cx="819255" cy="819988"/>
          </a:xfrm>
          <a:custGeom>
            <a:avLst/>
            <a:gdLst/>
            <a:ahLst/>
            <a:cxnLst/>
            <a:rect l="l" t="t" r="r" b="b"/>
            <a:pathLst>
              <a:path w="21940" h="20202" extrusionOk="0">
                <a:moveTo>
                  <a:pt x="12942" y="0"/>
                </a:moveTo>
                <a:cubicBezTo>
                  <a:pt x="10201" y="4303"/>
                  <a:pt x="8712" y="9286"/>
                  <a:pt x="9178" y="14215"/>
                </a:cubicBezTo>
                <a:cubicBezTo>
                  <a:pt x="8604" y="10450"/>
                  <a:pt x="6633" y="6865"/>
                  <a:pt x="3676" y="4141"/>
                </a:cubicBezTo>
                <a:lnTo>
                  <a:pt x="3676" y="4141"/>
                </a:lnTo>
                <a:cubicBezTo>
                  <a:pt x="5396" y="7314"/>
                  <a:pt x="6723" y="10792"/>
                  <a:pt x="7529" y="14233"/>
                </a:cubicBezTo>
                <a:cubicBezTo>
                  <a:pt x="5701" y="11418"/>
                  <a:pt x="3012" y="8980"/>
                  <a:pt x="0" y="7152"/>
                </a:cubicBezTo>
                <a:lnTo>
                  <a:pt x="0" y="7152"/>
                </a:lnTo>
                <a:cubicBezTo>
                  <a:pt x="1793" y="9358"/>
                  <a:pt x="3657" y="11705"/>
                  <a:pt x="5074" y="14107"/>
                </a:cubicBezTo>
                <a:cubicBezTo>
                  <a:pt x="4249" y="13605"/>
                  <a:pt x="3478" y="13283"/>
                  <a:pt x="2636" y="12781"/>
                </a:cubicBezTo>
                <a:lnTo>
                  <a:pt x="2636" y="12781"/>
                </a:lnTo>
                <a:cubicBezTo>
                  <a:pt x="4195" y="14449"/>
                  <a:pt x="5342" y="16420"/>
                  <a:pt x="5970" y="18536"/>
                </a:cubicBezTo>
                <a:cubicBezTo>
                  <a:pt x="9304" y="19504"/>
                  <a:pt x="12692" y="20023"/>
                  <a:pt x="16205" y="20202"/>
                </a:cubicBezTo>
                <a:cubicBezTo>
                  <a:pt x="17371" y="17979"/>
                  <a:pt x="18928" y="15918"/>
                  <a:pt x="20792" y="14107"/>
                </a:cubicBezTo>
                <a:lnTo>
                  <a:pt x="20792" y="14107"/>
                </a:lnTo>
                <a:cubicBezTo>
                  <a:pt x="19090" y="14896"/>
                  <a:pt x="17496" y="15739"/>
                  <a:pt x="16097" y="16922"/>
                </a:cubicBezTo>
                <a:cubicBezTo>
                  <a:pt x="17658" y="14377"/>
                  <a:pt x="19628" y="12011"/>
                  <a:pt x="21940" y="9948"/>
                </a:cubicBezTo>
                <a:lnTo>
                  <a:pt x="21940" y="9948"/>
                </a:lnTo>
                <a:cubicBezTo>
                  <a:pt x="18964" y="11203"/>
                  <a:pt x="16295" y="13068"/>
                  <a:pt x="14233" y="15326"/>
                </a:cubicBezTo>
                <a:cubicBezTo>
                  <a:pt x="15380" y="11777"/>
                  <a:pt x="16905" y="8318"/>
                  <a:pt x="18749" y="5001"/>
                </a:cubicBezTo>
                <a:lnTo>
                  <a:pt x="18749" y="5001"/>
                </a:lnTo>
                <a:cubicBezTo>
                  <a:pt x="15650" y="7529"/>
                  <a:pt x="12997" y="10522"/>
                  <a:pt x="11580" y="14054"/>
                </a:cubicBezTo>
                <a:cubicBezTo>
                  <a:pt x="12656" y="9429"/>
                  <a:pt x="13122" y="4714"/>
                  <a:pt x="1294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35"/>
          <p:cNvSpPr/>
          <p:nvPr/>
        </p:nvSpPr>
        <p:spPr>
          <a:xfrm flipH="1">
            <a:off x="10157400" y="6125267"/>
            <a:ext cx="566563" cy="312909"/>
          </a:xfrm>
          <a:custGeom>
            <a:avLst/>
            <a:gdLst/>
            <a:ahLst/>
            <a:cxnLst/>
            <a:rect l="l" t="t" r="r" b="b"/>
            <a:pathLst>
              <a:path w="15336" h="7956" extrusionOk="0">
                <a:moveTo>
                  <a:pt x="11383" y="1"/>
                </a:moveTo>
                <a:lnTo>
                  <a:pt x="11383" y="1"/>
                </a:lnTo>
                <a:cubicBezTo>
                  <a:pt x="7853" y="2546"/>
                  <a:pt x="7597" y="6767"/>
                  <a:pt x="7597" y="6767"/>
                </a:cubicBezTo>
                <a:cubicBezTo>
                  <a:pt x="5871" y="2905"/>
                  <a:pt x="1868" y="756"/>
                  <a:pt x="1867" y="756"/>
                </a:cubicBezTo>
                <a:lnTo>
                  <a:pt x="1867" y="756"/>
                </a:lnTo>
                <a:cubicBezTo>
                  <a:pt x="4016" y="2610"/>
                  <a:pt x="5871" y="6907"/>
                  <a:pt x="5871" y="6907"/>
                </a:cubicBezTo>
                <a:cubicBezTo>
                  <a:pt x="4364" y="5228"/>
                  <a:pt x="2606" y="4880"/>
                  <a:pt x="1409" y="4880"/>
                </a:cubicBezTo>
                <a:cubicBezTo>
                  <a:pt x="565" y="4880"/>
                  <a:pt x="0" y="5053"/>
                  <a:pt x="0" y="5053"/>
                </a:cubicBezTo>
                <a:cubicBezTo>
                  <a:pt x="3006" y="5193"/>
                  <a:pt x="5155" y="7956"/>
                  <a:pt x="5155" y="7956"/>
                </a:cubicBezTo>
                <a:lnTo>
                  <a:pt x="10743" y="7918"/>
                </a:lnTo>
                <a:cubicBezTo>
                  <a:pt x="11319" y="6344"/>
                  <a:pt x="15335" y="3326"/>
                  <a:pt x="15335" y="3326"/>
                </a:cubicBezTo>
                <a:lnTo>
                  <a:pt x="15335" y="3326"/>
                </a:lnTo>
                <a:cubicBezTo>
                  <a:pt x="10603" y="4618"/>
                  <a:pt x="9464" y="6767"/>
                  <a:pt x="9464" y="6767"/>
                </a:cubicBezTo>
                <a:cubicBezTo>
                  <a:pt x="9746" y="4477"/>
                  <a:pt x="11383" y="1"/>
                  <a:pt x="11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224556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6"/>
          <p:cNvSpPr/>
          <p:nvPr/>
        </p:nvSpPr>
        <p:spPr>
          <a:xfrm>
            <a:off x="0" y="5565634"/>
            <a:ext cx="12192047" cy="2550533"/>
          </a:xfrm>
          <a:custGeom>
            <a:avLst/>
            <a:gdLst/>
            <a:ahLst/>
            <a:cxnLst/>
            <a:rect l="l" t="t" r="r" b="b"/>
            <a:pathLst>
              <a:path w="30146" h="14597" extrusionOk="0">
                <a:moveTo>
                  <a:pt x="1" y="1"/>
                </a:moveTo>
                <a:lnTo>
                  <a:pt x="1" y="14596"/>
                </a:lnTo>
                <a:lnTo>
                  <a:pt x="30145" y="14596"/>
                </a:lnTo>
                <a:lnTo>
                  <a:pt x="3014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36"/>
          <p:cNvSpPr/>
          <p:nvPr/>
        </p:nvSpPr>
        <p:spPr>
          <a:xfrm flipH="1">
            <a:off x="-381899" y="5963009"/>
            <a:ext cx="13116385" cy="3574852"/>
          </a:xfrm>
          <a:custGeom>
            <a:avLst/>
            <a:gdLst/>
            <a:ahLst/>
            <a:cxnLst/>
            <a:rect l="l" t="t" r="r" b="b"/>
            <a:pathLst>
              <a:path w="31202" h="17048" extrusionOk="0">
                <a:moveTo>
                  <a:pt x="25877" y="0"/>
                </a:moveTo>
                <a:cubicBezTo>
                  <a:pt x="25816" y="0"/>
                  <a:pt x="25754" y="2"/>
                  <a:pt x="25692" y="5"/>
                </a:cubicBezTo>
                <a:cubicBezTo>
                  <a:pt x="25614" y="5"/>
                  <a:pt x="25523" y="19"/>
                  <a:pt x="25445" y="31"/>
                </a:cubicBezTo>
                <a:cubicBezTo>
                  <a:pt x="23890" y="240"/>
                  <a:pt x="22820" y="1598"/>
                  <a:pt x="21253" y="1638"/>
                </a:cubicBezTo>
                <a:cubicBezTo>
                  <a:pt x="21230" y="1638"/>
                  <a:pt x="21206" y="1639"/>
                  <a:pt x="21182" y="1639"/>
                </a:cubicBezTo>
                <a:cubicBezTo>
                  <a:pt x="19870" y="1639"/>
                  <a:pt x="18683" y="724"/>
                  <a:pt x="17440" y="724"/>
                </a:cubicBezTo>
                <a:cubicBezTo>
                  <a:pt x="17276" y="724"/>
                  <a:pt x="17111" y="740"/>
                  <a:pt x="16945" y="776"/>
                </a:cubicBezTo>
                <a:cubicBezTo>
                  <a:pt x="16019" y="985"/>
                  <a:pt x="15444" y="1742"/>
                  <a:pt x="14557" y="2029"/>
                </a:cubicBezTo>
                <a:cubicBezTo>
                  <a:pt x="14297" y="2109"/>
                  <a:pt x="14027" y="2143"/>
                  <a:pt x="13754" y="2143"/>
                </a:cubicBezTo>
                <a:cubicBezTo>
                  <a:pt x="13039" y="2143"/>
                  <a:pt x="12301" y="1907"/>
                  <a:pt x="11659" y="1624"/>
                </a:cubicBezTo>
                <a:cubicBezTo>
                  <a:pt x="10771" y="1232"/>
                  <a:pt x="9909" y="736"/>
                  <a:pt x="8903" y="632"/>
                </a:cubicBezTo>
                <a:cubicBezTo>
                  <a:pt x="8768" y="618"/>
                  <a:pt x="8633" y="612"/>
                  <a:pt x="8500" y="612"/>
                </a:cubicBezTo>
                <a:cubicBezTo>
                  <a:pt x="6595" y="612"/>
                  <a:pt x="4916" y="1920"/>
                  <a:pt x="2964" y="2042"/>
                </a:cubicBezTo>
                <a:cubicBezTo>
                  <a:pt x="2089" y="2094"/>
                  <a:pt x="1071" y="1937"/>
                  <a:pt x="470" y="2447"/>
                </a:cubicBezTo>
                <a:cubicBezTo>
                  <a:pt x="0" y="2839"/>
                  <a:pt x="40" y="3452"/>
                  <a:pt x="131" y="3988"/>
                </a:cubicBezTo>
                <a:cubicBezTo>
                  <a:pt x="366" y="5371"/>
                  <a:pt x="353" y="11154"/>
                  <a:pt x="901" y="12473"/>
                </a:cubicBezTo>
                <a:cubicBezTo>
                  <a:pt x="1149" y="13074"/>
                  <a:pt x="1450" y="13674"/>
                  <a:pt x="1893" y="14196"/>
                </a:cubicBezTo>
                <a:cubicBezTo>
                  <a:pt x="2729" y="15175"/>
                  <a:pt x="4073" y="15789"/>
                  <a:pt x="5457" y="16207"/>
                </a:cubicBezTo>
                <a:cubicBezTo>
                  <a:pt x="7547" y="16840"/>
                  <a:pt x="9779" y="17048"/>
                  <a:pt x="12030" y="17048"/>
                </a:cubicBezTo>
                <a:cubicBezTo>
                  <a:pt x="13309" y="17048"/>
                  <a:pt x="14594" y="16980"/>
                  <a:pt x="15862" y="16886"/>
                </a:cubicBezTo>
                <a:cubicBezTo>
                  <a:pt x="18754" y="16670"/>
                  <a:pt x="21654" y="16312"/>
                  <a:pt x="24548" y="16312"/>
                </a:cubicBezTo>
                <a:cubicBezTo>
                  <a:pt x="25156" y="16312"/>
                  <a:pt x="25764" y="16327"/>
                  <a:pt x="26371" y="16364"/>
                </a:cubicBezTo>
                <a:cubicBezTo>
                  <a:pt x="26754" y="16388"/>
                  <a:pt x="27152" y="16415"/>
                  <a:pt x="27543" y="16415"/>
                </a:cubicBezTo>
                <a:cubicBezTo>
                  <a:pt x="28203" y="16415"/>
                  <a:pt x="28844" y="16336"/>
                  <a:pt x="29361" y="16024"/>
                </a:cubicBezTo>
                <a:cubicBezTo>
                  <a:pt x="29935" y="15685"/>
                  <a:pt x="30223" y="15110"/>
                  <a:pt x="30405" y="14562"/>
                </a:cubicBezTo>
                <a:cubicBezTo>
                  <a:pt x="30810" y="13283"/>
                  <a:pt x="31201" y="7512"/>
                  <a:pt x="31163" y="6193"/>
                </a:cubicBezTo>
                <a:cubicBezTo>
                  <a:pt x="31136" y="5424"/>
                  <a:pt x="31123" y="4666"/>
                  <a:pt x="31097" y="3909"/>
                </a:cubicBezTo>
                <a:cubicBezTo>
                  <a:pt x="31084" y="3138"/>
                  <a:pt x="31058" y="2381"/>
                  <a:pt x="31045" y="1624"/>
                </a:cubicBezTo>
                <a:cubicBezTo>
                  <a:pt x="31032" y="1441"/>
                  <a:pt x="31084" y="1076"/>
                  <a:pt x="30771" y="1024"/>
                </a:cubicBezTo>
                <a:cubicBezTo>
                  <a:pt x="30718" y="1014"/>
                  <a:pt x="30660" y="1011"/>
                  <a:pt x="30600" y="1011"/>
                </a:cubicBezTo>
                <a:cubicBezTo>
                  <a:pt x="30532" y="1011"/>
                  <a:pt x="30461" y="1015"/>
                  <a:pt x="30393" y="1015"/>
                </a:cubicBezTo>
                <a:cubicBezTo>
                  <a:pt x="30357" y="1015"/>
                  <a:pt x="30322" y="1014"/>
                  <a:pt x="30287" y="1011"/>
                </a:cubicBezTo>
                <a:cubicBezTo>
                  <a:pt x="30118" y="1011"/>
                  <a:pt x="29948" y="985"/>
                  <a:pt x="29791" y="959"/>
                </a:cubicBezTo>
                <a:cubicBezTo>
                  <a:pt x="29086" y="841"/>
                  <a:pt x="28434" y="580"/>
                  <a:pt x="27768" y="371"/>
                </a:cubicBezTo>
                <a:cubicBezTo>
                  <a:pt x="27172" y="180"/>
                  <a:pt x="26532" y="0"/>
                  <a:pt x="25877" y="0"/>
                </a:cubicBezTo>
                <a:close/>
              </a:path>
            </a:pathLst>
          </a:custGeom>
          <a:solidFill>
            <a:srgbClr val="D4FBFF">
              <a:alpha val="284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1" name="Google Shape;661;p36"/>
          <p:cNvGrpSpPr/>
          <p:nvPr/>
        </p:nvGrpSpPr>
        <p:grpSpPr>
          <a:xfrm>
            <a:off x="3248368" y="6752801"/>
            <a:ext cx="1589393" cy="818897"/>
            <a:chOff x="6275550" y="3797775"/>
            <a:chExt cx="1192045" cy="614173"/>
          </a:xfrm>
        </p:grpSpPr>
        <p:sp>
          <p:nvSpPr>
            <p:cNvPr id="662" name="Google Shape;662;p36"/>
            <p:cNvSpPr/>
            <p:nvPr/>
          </p:nvSpPr>
          <p:spPr>
            <a:xfrm>
              <a:off x="6297512" y="4079712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6665437" y="413274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6725837" y="379777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6865885" y="3999074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7016905" y="386540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6434788" y="4278278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6275550" y="3797775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2" name="Google Shape;672;p36"/>
          <p:cNvGrpSpPr/>
          <p:nvPr/>
        </p:nvGrpSpPr>
        <p:grpSpPr>
          <a:xfrm>
            <a:off x="11506255" y="7017603"/>
            <a:ext cx="289172" cy="289271"/>
            <a:chOff x="4905375" y="4050150"/>
            <a:chExt cx="436200" cy="436350"/>
          </a:xfrm>
        </p:grpSpPr>
        <p:sp>
          <p:nvSpPr>
            <p:cNvPr id="673" name="Google Shape;673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5" name="Google Shape;675;p36"/>
          <p:cNvGrpSpPr/>
          <p:nvPr/>
        </p:nvGrpSpPr>
        <p:grpSpPr>
          <a:xfrm>
            <a:off x="342955" y="6752790"/>
            <a:ext cx="390787" cy="504569"/>
            <a:chOff x="4905375" y="3725385"/>
            <a:chExt cx="589480" cy="761115"/>
          </a:xfrm>
        </p:grpSpPr>
        <p:sp>
          <p:nvSpPr>
            <p:cNvPr id="676" name="Google Shape;676;p36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8" name="Google Shape;678;p36"/>
          <p:cNvSpPr/>
          <p:nvPr/>
        </p:nvSpPr>
        <p:spPr>
          <a:xfrm>
            <a:off x="7382127" y="6857995"/>
            <a:ext cx="152000" cy="152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6"/>
          <p:cNvSpPr/>
          <p:nvPr/>
        </p:nvSpPr>
        <p:spPr>
          <a:xfrm>
            <a:off x="5345400" y="7112222"/>
            <a:ext cx="289203" cy="194645"/>
          </a:xfrm>
          <a:custGeom>
            <a:avLst/>
            <a:gdLst/>
            <a:ahLst/>
            <a:cxnLst/>
            <a:rect l="l" t="t" r="r" b="b"/>
            <a:pathLst>
              <a:path w="59182" h="39832" extrusionOk="0">
                <a:moveTo>
                  <a:pt x="31323" y="0"/>
                </a:moveTo>
                <a:cubicBezTo>
                  <a:pt x="28009" y="0"/>
                  <a:pt x="24201" y="685"/>
                  <a:pt x="20185" y="2714"/>
                </a:cubicBezTo>
                <a:cubicBezTo>
                  <a:pt x="12858" y="6408"/>
                  <a:pt x="7981" y="10504"/>
                  <a:pt x="5912" y="14959"/>
                </a:cubicBezTo>
                <a:cubicBezTo>
                  <a:pt x="5172" y="15444"/>
                  <a:pt x="4477" y="16142"/>
                  <a:pt x="4097" y="17176"/>
                </a:cubicBezTo>
                <a:cubicBezTo>
                  <a:pt x="3863" y="17831"/>
                  <a:pt x="3610" y="18591"/>
                  <a:pt x="3336" y="19393"/>
                </a:cubicBezTo>
                <a:cubicBezTo>
                  <a:pt x="2745" y="21145"/>
                  <a:pt x="1879" y="23805"/>
                  <a:pt x="1352" y="24185"/>
                </a:cubicBezTo>
                <a:cubicBezTo>
                  <a:pt x="634" y="24692"/>
                  <a:pt x="21" y="24714"/>
                  <a:pt x="0" y="24714"/>
                </a:cubicBezTo>
                <a:lnTo>
                  <a:pt x="0" y="25727"/>
                </a:lnTo>
                <a:cubicBezTo>
                  <a:pt x="85" y="25727"/>
                  <a:pt x="950" y="25705"/>
                  <a:pt x="1943" y="25010"/>
                </a:cubicBezTo>
                <a:cubicBezTo>
                  <a:pt x="2681" y="24481"/>
                  <a:pt x="3314" y="22665"/>
                  <a:pt x="4308" y="19709"/>
                </a:cubicBezTo>
                <a:cubicBezTo>
                  <a:pt x="4561" y="18907"/>
                  <a:pt x="4814" y="18169"/>
                  <a:pt x="5046" y="17535"/>
                </a:cubicBezTo>
                <a:cubicBezTo>
                  <a:pt x="5046" y="17513"/>
                  <a:pt x="5068" y="17493"/>
                  <a:pt x="5068" y="17493"/>
                </a:cubicBezTo>
                <a:lnTo>
                  <a:pt x="5068" y="17493"/>
                </a:lnTo>
                <a:cubicBezTo>
                  <a:pt x="4624" y="19520"/>
                  <a:pt x="4730" y="21609"/>
                  <a:pt x="5448" y="23805"/>
                </a:cubicBezTo>
                <a:cubicBezTo>
                  <a:pt x="6397" y="26699"/>
                  <a:pt x="8615" y="29570"/>
                  <a:pt x="11633" y="31828"/>
                </a:cubicBezTo>
                <a:cubicBezTo>
                  <a:pt x="10620" y="32420"/>
                  <a:pt x="9775" y="32926"/>
                  <a:pt x="9437" y="33222"/>
                </a:cubicBezTo>
                <a:cubicBezTo>
                  <a:pt x="8446" y="34109"/>
                  <a:pt x="6228" y="37804"/>
                  <a:pt x="5828" y="38500"/>
                </a:cubicBezTo>
                <a:lnTo>
                  <a:pt x="5194" y="39071"/>
                </a:lnTo>
                <a:lnTo>
                  <a:pt x="5870" y="39831"/>
                </a:lnTo>
                <a:lnTo>
                  <a:pt x="6566" y="39198"/>
                </a:lnTo>
                <a:lnTo>
                  <a:pt x="6672" y="39071"/>
                </a:lnTo>
                <a:cubicBezTo>
                  <a:pt x="7368" y="37889"/>
                  <a:pt x="9333" y="34680"/>
                  <a:pt x="10113" y="33982"/>
                </a:cubicBezTo>
                <a:cubicBezTo>
                  <a:pt x="10431" y="33708"/>
                  <a:pt x="11380" y="33137"/>
                  <a:pt x="12542" y="32484"/>
                </a:cubicBezTo>
                <a:cubicBezTo>
                  <a:pt x="15984" y="34815"/>
                  <a:pt x="20289" y="36363"/>
                  <a:pt x="24835" y="36363"/>
                </a:cubicBezTo>
                <a:cubicBezTo>
                  <a:pt x="27288" y="36363"/>
                  <a:pt x="29810" y="35912"/>
                  <a:pt x="32304" y="34891"/>
                </a:cubicBezTo>
                <a:cubicBezTo>
                  <a:pt x="32747" y="34700"/>
                  <a:pt x="33191" y="34511"/>
                  <a:pt x="33613" y="34320"/>
                </a:cubicBezTo>
                <a:lnTo>
                  <a:pt x="33634" y="34362"/>
                </a:lnTo>
                <a:lnTo>
                  <a:pt x="32705" y="37994"/>
                </a:lnTo>
                <a:lnTo>
                  <a:pt x="31944" y="38289"/>
                </a:lnTo>
                <a:lnTo>
                  <a:pt x="32304" y="39240"/>
                </a:lnTo>
                <a:lnTo>
                  <a:pt x="33571" y="38776"/>
                </a:lnTo>
                <a:lnTo>
                  <a:pt x="34689" y="34278"/>
                </a:lnTo>
                <a:lnTo>
                  <a:pt x="34520" y="33898"/>
                </a:lnTo>
                <a:cubicBezTo>
                  <a:pt x="40876" y="30879"/>
                  <a:pt x="44402" y="27268"/>
                  <a:pt x="46175" y="24608"/>
                </a:cubicBezTo>
                <a:cubicBezTo>
                  <a:pt x="46682" y="24650"/>
                  <a:pt x="47273" y="24672"/>
                  <a:pt x="47886" y="24672"/>
                </a:cubicBezTo>
                <a:cubicBezTo>
                  <a:pt x="49449" y="24672"/>
                  <a:pt x="51095" y="24565"/>
                  <a:pt x="51602" y="24418"/>
                </a:cubicBezTo>
                <a:cubicBezTo>
                  <a:pt x="52509" y="24165"/>
                  <a:pt x="53480" y="23785"/>
                  <a:pt x="53523" y="23763"/>
                </a:cubicBezTo>
                <a:lnTo>
                  <a:pt x="53143" y="22814"/>
                </a:lnTo>
                <a:cubicBezTo>
                  <a:pt x="53143" y="22814"/>
                  <a:pt x="52171" y="23194"/>
                  <a:pt x="51327" y="23425"/>
                </a:cubicBezTo>
                <a:cubicBezTo>
                  <a:pt x="50852" y="23573"/>
                  <a:pt x="49330" y="23658"/>
                  <a:pt x="47923" y="23658"/>
                </a:cubicBezTo>
                <a:cubicBezTo>
                  <a:pt x="47519" y="23658"/>
                  <a:pt x="47124" y="23651"/>
                  <a:pt x="46766" y="23636"/>
                </a:cubicBezTo>
                <a:cubicBezTo>
                  <a:pt x="47357" y="22581"/>
                  <a:pt x="47633" y="21758"/>
                  <a:pt x="47675" y="21294"/>
                </a:cubicBezTo>
                <a:cubicBezTo>
                  <a:pt x="47675" y="21294"/>
                  <a:pt x="55656" y="20787"/>
                  <a:pt x="55994" y="15720"/>
                </a:cubicBezTo>
                <a:cubicBezTo>
                  <a:pt x="56014" y="15571"/>
                  <a:pt x="57472" y="14600"/>
                  <a:pt x="57641" y="14093"/>
                </a:cubicBezTo>
                <a:cubicBezTo>
                  <a:pt x="57745" y="13797"/>
                  <a:pt x="57809" y="13439"/>
                  <a:pt x="57830" y="13079"/>
                </a:cubicBezTo>
                <a:lnTo>
                  <a:pt x="59076" y="13291"/>
                </a:lnTo>
                <a:lnTo>
                  <a:pt x="59181" y="12784"/>
                </a:lnTo>
                <a:lnTo>
                  <a:pt x="57852" y="12573"/>
                </a:lnTo>
                <a:cubicBezTo>
                  <a:pt x="57872" y="11539"/>
                  <a:pt x="57641" y="10461"/>
                  <a:pt x="57239" y="9681"/>
                </a:cubicBezTo>
                <a:cubicBezTo>
                  <a:pt x="57049" y="9343"/>
                  <a:pt x="56690" y="8837"/>
                  <a:pt x="56247" y="8434"/>
                </a:cubicBezTo>
                <a:cubicBezTo>
                  <a:pt x="56627" y="7823"/>
                  <a:pt x="57239" y="7041"/>
                  <a:pt x="57956" y="6767"/>
                </a:cubicBezTo>
                <a:lnTo>
                  <a:pt x="57767" y="6281"/>
                </a:lnTo>
                <a:cubicBezTo>
                  <a:pt x="56943" y="6598"/>
                  <a:pt x="56267" y="7443"/>
                  <a:pt x="55845" y="8119"/>
                </a:cubicBezTo>
                <a:cubicBezTo>
                  <a:pt x="55560" y="7922"/>
                  <a:pt x="55245" y="7787"/>
                  <a:pt x="54964" y="7787"/>
                </a:cubicBezTo>
                <a:cubicBezTo>
                  <a:pt x="54912" y="7787"/>
                  <a:pt x="54861" y="7791"/>
                  <a:pt x="54811" y="7801"/>
                </a:cubicBezTo>
                <a:cubicBezTo>
                  <a:pt x="54705" y="7823"/>
                  <a:pt x="54620" y="7843"/>
                  <a:pt x="54516" y="7865"/>
                </a:cubicBezTo>
                <a:cubicBezTo>
                  <a:pt x="54009" y="6683"/>
                  <a:pt x="52869" y="4234"/>
                  <a:pt x="48286" y="3305"/>
                </a:cubicBezTo>
                <a:cubicBezTo>
                  <a:pt x="46554" y="2956"/>
                  <a:pt x="45249" y="2866"/>
                  <a:pt x="44365" y="2866"/>
                </a:cubicBezTo>
                <a:cubicBezTo>
                  <a:pt x="43430" y="2866"/>
                  <a:pt x="42966" y="2967"/>
                  <a:pt x="42966" y="2967"/>
                </a:cubicBezTo>
                <a:cubicBezTo>
                  <a:pt x="42966" y="2967"/>
                  <a:pt x="38217" y="0"/>
                  <a:pt x="313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0" name="Google Shape;680;p36"/>
          <p:cNvGrpSpPr/>
          <p:nvPr/>
        </p:nvGrpSpPr>
        <p:grpSpPr>
          <a:xfrm>
            <a:off x="7920629" y="7037021"/>
            <a:ext cx="1285532" cy="534683"/>
            <a:chOff x="6503446" y="3946041"/>
            <a:chExt cx="964149" cy="401012"/>
          </a:xfrm>
        </p:grpSpPr>
        <p:sp>
          <p:nvSpPr>
            <p:cNvPr id="681" name="Google Shape;681;p36"/>
            <p:cNvSpPr/>
            <p:nvPr/>
          </p:nvSpPr>
          <p:spPr>
            <a:xfrm>
              <a:off x="6503446" y="3946041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7033362" y="421338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7211829" y="4039393"/>
              <a:ext cx="255767" cy="133669"/>
            </a:xfrm>
            <a:custGeom>
              <a:avLst/>
              <a:gdLst/>
              <a:ahLst/>
              <a:cxnLst/>
              <a:rect l="l" t="t" r="r" b="b"/>
              <a:pathLst>
                <a:path w="8421" h="4401" extrusionOk="0">
                  <a:moveTo>
                    <a:pt x="1763" y="824"/>
                  </a:moveTo>
                  <a:cubicBezTo>
                    <a:pt x="1737" y="838"/>
                    <a:pt x="1711" y="850"/>
                    <a:pt x="1685" y="876"/>
                  </a:cubicBezTo>
                  <a:cubicBezTo>
                    <a:pt x="1711" y="838"/>
                    <a:pt x="1737" y="824"/>
                    <a:pt x="1763" y="824"/>
                  </a:cubicBezTo>
                  <a:close/>
                  <a:moveTo>
                    <a:pt x="1659" y="890"/>
                  </a:moveTo>
                  <a:lnTo>
                    <a:pt x="1621" y="927"/>
                  </a:lnTo>
                  <a:lnTo>
                    <a:pt x="1621" y="927"/>
                  </a:lnTo>
                  <a:cubicBezTo>
                    <a:pt x="1633" y="915"/>
                    <a:pt x="1634" y="902"/>
                    <a:pt x="1659" y="890"/>
                  </a:cubicBezTo>
                  <a:close/>
                  <a:moveTo>
                    <a:pt x="1593" y="968"/>
                  </a:moveTo>
                  <a:cubicBezTo>
                    <a:pt x="1574" y="987"/>
                    <a:pt x="1555" y="1005"/>
                    <a:pt x="1542" y="1029"/>
                  </a:cubicBezTo>
                  <a:lnTo>
                    <a:pt x="1542" y="1029"/>
                  </a:lnTo>
                  <a:cubicBezTo>
                    <a:pt x="1551" y="1008"/>
                    <a:pt x="1563" y="985"/>
                    <a:pt x="1580" y="968"/>
                  </a:cubicBezTo>
                  <a:close/>
                  <a:moveTo>
                    <a:pt x="1502" y="1099"/>
                  </a:moveTo>
                  <a:cubicBezTo>
                    <a:pt x="1502" y="1111"/>
                    <a:pt x="1488" y="1125"/>
                    <a:pt x="1488" y="1137"/>
                  </a:cubicBezTo>
                  <a:cubicBezTo>
                    <a:pt x="1488" y="1125"/>
                    <a:pt x="1488" y="1099"/>
                    <a:pt x="1502" y="1099"/>
                  </a:cubicBezTo>
                  <a:close/>
                  <a:moveTo>
                    <a:pt x="169" y="1263"/>
                  </a:moveTo>
                  <a:cubicBezTo>
                    <a:pt x="246" y="1263"/>
                    <a:pt x="321" y="1296"/>
                    <a:pt x="392" y="1296"/>
                  </a:cubicBezTo>
                  <a:cubicBezTo>
                    <a:pt x="401" y="1296"/>
                    <a:pt x="409" y="1295"/>
                    <a:pt x="418" y="1294"/>
                  </a:cubicBezTo>
                  <a:cubicBezTo>
                    <a:pt x="562" y="1320"/>
                    <a:pt x="679" y="1360"/>
                    <a:pt x="797" y="1398"/>
                  </a:cubicBezTo>
                  <a:lnTo>
                    <a:pt x="809" y="1438"/>
                  </a:lnTo>
                  <a:cubicBezTo>
                    <a:pt x="510" y="1281"/>
                    <a:pt x="209" y="1281"/>
                    <a:pt x="78" y="1281"/>
                  </a:cubicBezTo>
                  <a:cubicBezTo>
                    <a:pt x="109" y="1268"/>
                    <a:pt x="139" y="1263"/>
                    <a:pt x="169" y="1263"/>
                  </a:cubicBezTo>
                  <a:close/>
                  <a:moveTo>
                    <a:pt x="1476" y="1177"/>
                  </a:moveTo>
                  <a:lnTo>
                    <a:pt x="1476" y="1177"/>
                  </a:lnTo>
                  <a:cubicBezTo>
                    <a:pt x="1436" y="1308"/>
                    <a:pt x="1450" y="1438"/>
                    <a:pt x="1488" y="1529"/>
                  </a:cubicBezTo>
                  <a:lnTo>
                    <a:pt x="1476" y="1529"/>
                  </a:lnTo>
                  <a:cubicBezTo>
                    <a:pt x="1436" y="1412"/>
                    <a:pt x="1397" y="1281"/>
                    <a:pt x="1476" y="1177"/>
                  </a:cubicBezTo>
                  <a:close/>
                  <a:moveTo>
                    <a:pt x="52" y="1346"/>
                  </a:moveTo>
                  <a:lnTo>
                    <a:pt x="118" y="1595"/>
                  </a:lnTo>
                  <a:lnTo>
                    <a:pt x="104" y="1581"/>
                  </a:lnTo>
                  <a:cubicBezTo>
                    <a:pt x="40" y="1529"/>
                    <a:pt x="26" y="1451"/>
                    <a:pt x="40" y="1372"/>
                  </a:cubicBezTo>
                  <a:lnTo>
                    <a:pt x="52" y="1372"/>
                  </a:lnTo>
                  <a:lnTo>
                    <a:pt x="52" y="1346"/>
                  </a:lnTo>
                  <a:close/>
                  <a:moveTo>
                    <a:pt x="1502" y="1555"/>
                  </a:moveTo>
                  <a:cubicBezTo>
                    <a:pt x="1528" y="1621"/>
                    <a:pt x="1567" y="1660"/>
                    <a:pt x="1593" y="1699"/>
                  </a:cubicBezTo>
                  <a:cubicBezTo>
                    <a:pt x="1580" y="1699"/>
                    <a:pt x="1567" y="1699"/>
                    <a:pt x="1554" y="1686"/>
                  </a:cubicBezTo>
                  <a:cubicBezTo>
                    <a:pt x="1554" y="1686"/>
                    <a:pt x="1541" y="1686"/>
                    <a:pt x="1541" y="1673"/>
                  </a:cubicBezTo>
                  <a:lnTo>
                    <a:pt x="1476" y="1569"/>
                  </a:lnTo>
                  <a:cubicBezTo>
                    <a:pt x="1488" y="1569"/>
                    <a:pt x="1488" y="1555"/>
                    <a:pt x="1502" y="1555"/>
                  </a:cubicBezTo>
                  <a:close/>
                  <a:moveTo>
                    <a:pt x="92" y="1595"/>
                  </a:moveTo>
                  <a:lnTo>
                    <a:pt x="92" y="1595"/>
                  </a:lnTo>
                  <a:cubicBezTo>
                    <a:pt x="104" y="1607"/>
                    <a:pt x="118" y="1607"/>
                    <a:pt x="118" y="1607"/>
                  </a:cubicBezTo>
                  <a:lnTo>
                    <a:pt x="157" y="1725"/>
                  </a:lnTo>
                  <a:cubicBezTo>
                    <a:pt x="118" y="1686"/>
                    <a:pt x="78" y="1647"/>
                    <a:pt x="92" y="1595"/>
                  </a:cubicBezTo>
                  <a:close/>
                  <a:moveTo>
                    <a:pt x="1723" y="1712"/>
                  </a:moveTo>
                  <a:lnTo>
                    <a:pt x="1723" y="1712"/>
                  </a:lnTo>
                  <a:cubicBezTo>
                    <a:pt x="1711" y="1738"/>
                    <a:pt x="1697" y="1751"/>
                    <a:pt x="1697" y="1751"/>
                  </a:cubicBezTo>
                  <a:cubicBezTo>
                    <a:pt x="1697" y="1751"/>
                    <a:pt x="1685" y="1751"/>
                    <a:pt x="1685" y="1738"/>
                  </a:cubicBezTo>
                  <a:lnTo>
                    <a:pt x="1723" y="1712"/>
                  </a:lnTo>
                  <a:close/>
                  <a:moveTo>
                    <a:pt x="261" y="1934"/>
                  </a:moveTo>
                  <a:lnTo>
                    <a:pt x="313" y="2013"/>
                  </a:lnTo>
                  <a:lnTo>
                    <a:pt x="301" y="2013"/>
                  </a:lnTo>
                  <a:cubicBezTo>
                    <a:pt x="287" y="1986"/>
                    <a:pt x="261" y="1960"/>
                    <a:pt x="261" y="1934"/>
                  </a:cubicBezTo>
                  <a:close/>
                  <a:moveTo>
                    <a:pt x="339" y="2091"/>
                  </a:moveTo>
                  <a:lnTo>
                    <a:pt x="392" y="2169"/>
                  </a:lnTo>
                  <a:lnTo>
                    <a:pt x="379" y="2169"/>
                  </a:lnTo>
                  <a:lnTo>
                    <a:pt x="339" y="2091"/>
                  </a:lnTo>
                  <a:close/>
                  <a:moveTo>
                    <a:pt x="405" y="2208"/>
                  </a:moveTo>
                  <a:lnTo>
                    <a:pt x="470" y="2274"/>
                  </a:lnTo>
                  <a:cubicBezTo>
                    <a:pt x="444" y="2260"/>
                    <a:pt x="418" y="2234"/>
                    <a:pt x="405" y="2208"/>
                  </a:cubicBezTo>
                  <a:close/>
                  <a:moveTo>
                    <a:pt x="601" y="2495"/>
                  </a:moveTo>
                  <a:lnTo>
                    <a:pt x="601" y="2613"/>
                  </a:lnTo>
                  <a:lnTo>
                    <a:pt x="588" y="2626"/>
                  </a:lnTo>
                  <a:cubicBezTo>
                    <a:pt x="588" y="2587"/>
                    <a:pt x="536" y="2535"/>
                    <a:pt x="574" y="2509"/>
                  </a:cubicBezTo>
                  <a:cubicBezTo>
                    <a:pt x="588" y="2509"/>
                    <a:pt x="601" y="2495"/>
                    <a:pt x="601" y="2495"/>
                  </a:cubicBezTo>
                  <a:close/>
                  <a:moveTo>
                    <a:pt x="601" y="2639"/>
                  </a:moveTo>
                  <a:lnTo>
                    <a:pt x="601" y="2782"/>
                  </a:lnTo>
                  <a:cubicBezTo>
                    <a:pt x="588" y="2770"/>
                    <a:pt x="574" y="2730"/>
                    <a:pt x="562" y="2717"/>
                  </a:cubicBezTo>
                  <a:lnTo>
                    <a:pt x="574" y="2652"/>
                  </a:lnTo>
                  <a:cubicBezTo>
                    <a:pt x="588" y="2652"/>
                    <a:pt x="588" y="2639"/>
                    <a:pt x="601" y="2639"/>
                  </a:cubicBezTo>
                  <a:close/>
                  <a:moveTo>
                    <a:pt x="1584" y="2774"/>
                  </a:moveTo>
                  <a:lnTo>
                    <a:pt x="1584" y="2774"/>
                  </a:lnTo>
                  <a:cubicBezTo>
                    <a:pt x="1575" y="2786"/>
                    <a:pt x="1567" y="2798"/>
                    <a:pt x="1560" y="2812"/>
                  </a:cubicBezTo>
                  <a:lnTo>
                    <a:pt x="1560" y="2812"/>
                  </a:lnTo>
                  <a:cubicBezTo>
                    <a:pt x="1567" y="2799"/>
                    <a:pt x="1575" y="2786"/>
                    <a:pt x="1584" y="2774"/>
                  </a:cubicBezTo>
                  <a:close/>
                  <a:moveTo>
                    <a:pt x="601" y="2874"/>
                  </a:moveTo>
                  <a:lnTo>
                    <a:pt x="757" y="2952"/>
                  </a:lnTo>
                  <a:cubicBezTo>
                    <a:pt x="692" y="2939"/>
                    <a:pt x="627" y="2926"/>
                    <a:pt x="601" y="2874"/>
                  </a:cubicBezTo>
                  <a:close/>
                  <a:moveTo>
                    <a:pt x="1737" y="3357"/>
                  </a:moveTo>
                  <a:lnTo>
                    <a:pt x="1737" y="3357"/>
                  </a:lnTo>
                  <a:cubicBezTo>
                    <a:pt x="1856" y="3400"/>
                    <a:pt x="2012" y="3426"/>
                    <a:pt x="2152" y="3426"/>
                  </a:cubicBezTo>
                  <a:cubicBezTo>
                    <a:pt x="2180" y="3426"/>
                    <a:pt x="2207" y="3425"/>
                    <a:pt x="2233" y="3422"/>
                  </a:cubicBezTo>
                  <a:lnTo>
                    <a:pt x="2233" y="3422"/>
                  </a:lnTo>
                  <a:cubicBezTo>
                    <a:pt x="2178" y="3432"/>
                    <a:pt x="2119" y="3437"/>
                    <a:pt x="2059" y="3437"/>
                  </a:cubicBezTo>
                  <a:cubicBezTo>
                    <a:pt x="1946" y="3437"/>
                    <a:pt x="1830" y="3417"/>
                    <a:pt x="1737" y="3357"/>
                  </a:cubicBezTo>
                  <a:close/>
                  <a:moveTo>
                    <a:pt x="3420" y="3370"/>
                  </a:moveTo>
                  <a:lnTo>
                    <a:pt x="3420" y="3370"/>
                  </a:lnTo>
                  <a:cubicBezTo>
                    <a:pt x="3565" y="3435"/>
                    <a:pt x="3695" y="3487"/>
                    <a:pt x="3812" y="3527"/>
                  </a:cubicBezTo>
                  <a:cubicBezTo>
                    <a:pt x="3682" y="3501"/>
                    <a:pt x="3551" y="3435"/>
                    <a:pt x="3420" y="3370"/>
                  </a:cubicBezTo>
                  <a:close/>
                  <a:moveTo>
                    <a:pt x="4147" y="0"/>
                  </a:moveTo>
                  <a:cubicBezTo>
                    <a:pt x="4118" y="0"/>
                    <a:pt x="4090" y="1"/>
                    <a:pt x="4061" y="2"/>
                  </a:cubicBezTo>
                  <a:cubicBezTo>
                    <a:pt x="4039" y="19"/>
                    <a:pt x="4010" y="22"/>
                    <a:pt x="3980" y="22"/>
                  </a:cubicBezTo>
                  <a:cubicBezTo>
                    <a:pt x="3965" y="22"/>
                    <a:pt x="3950" y="22"/>
                    <a:pt x="3936" y="22"/>
                  </a:cubicBezTo>
                  <a:cubicBezTo>
                    <a:pt x="3894" y="22"/>
                    <a:pt x="3858" y="28"/>
                    <a:pt x="3852" y="80"/>
                  </a:cubicBezTo>
                  <a:cubicBezTo>
                    <a:pt x="3842" y="85"/>
                    <a:pt x="3832" y="87"/>
                    <a:pt x="3821" y="87"/>
                  </a:cubicBezTo>
                  <a:cubicBezTo>
                    <a:pt x="3794" y="87"/>
                    <a:pt x="3763" y="76"/>
                    <a:pt x="3736" y="76"/>
                  </a:cubicBezTo>
                  <a:cubicBezTo>
                    <a:pt x="3715" y="76"/>
                    <a:pt x="3696" y="83"/>
                    <a:pt x="3682" y="107"/>
                  </a:cubicBezTo>
                  <a:cubicBezTo>
                    <a:pt x="3682" y="145"/>
                    <a:pt x="3721" y="145"/>
                    <a:pt x="3734" y="171"/>
                  </a:cubicBezTo>
                  <a:cubicBezTo>
                    <a:pt x="3727" y="173"/>
                    <a:pt x="3721" y="174"/>
                    <a:pt x="3714" y="174"/>
                  </a:cubicBezTo>
                  <a:cubicBezTo>
                    <a:pt x="3679" y="174"/>
                    <a:pt x="3638" y="157"/>
                    <a:pt x="3605" y="157"/>
                  </a:cubicBezTo>
                  <a:cubicBezTo>
                    <a:pt x="3589" y="157"/>
                    <a:pt x="3575" y="160"/>
                    <a:pt x="3565" y="171"/>
                  </a:cubicBezTo>
                  <a:lnTo>
                    <a:pt x="3603" y="250"/>
                  </a:lnTo>
                  <a:cubicBezTo>
                    <a:pt x="3595" y="254"/>
                    <a:pt x="3587" y="255"/>
                    <a:pt x="3579" y="255"/>
                  </a:cubicBezTo>
                  <a:cubicBezTo>
                    <a:pt x="3549" y="255"/>
                    <a:pt x="3518" y="236"/>
                    <a:pt x="3490" y="236"/>
                  </a:cubicBezTo>
                  <a:cubicBezTo>
                    <a:pt x="3474" y="236"/>
                    <a:pt x="3459" y="243"/>
                    <a:pt x="3447" y="263"/>
                  </a:cubicBezTo>
                  <a:lnTo>
                    <a:pt x="3447" y="302"/>
                  </a:lnTo>
                  <a:cubicBezTo>
                    <a:pt x="3423" y="302"/>
                    <a:pt x="3391" y="288"/>
                    <a:pt x="3363" y="288"/>
                  </a:cubicBezTo>
                  <a:cubicBezTo>
                    <a:pt x="3344" y="288"/>
                    <a:pt x="3327" y="294"/>
                    <a:pt x="3316" y="315"/>
                  </a:cubicBezTo>
                  <a:cubicBezTo>
                    <a:pt x="3303" y="341"/>
                    <a:pt x="3316" y="354"/>
                    <a:pt x="3330" y="380"/>
                  </a:cubicBezTo>
                  <a:cubicBezTo>
                    <a:pt x="3298" y="380"/>
                    <a:pt x="3258" y="366"/>
                    <a:pt x="3219" y="366"/>
                  </a:cubicBezTo>
                  <a:cubicBezTo>
                    <a:pt x="3193" y="366"/>
                    <a:pt x="3168" y="373"/>
                    <a:pt x="3147" y="394"/>
                  </a:cubicBezTo>
                  <a:cubicBezTo>
                    <a:pt x="3159" y="406"/>
                    <a:pt x="3159" y="420"/>
                    <a:pt x="3159" y="446"/>
                  </a:cubicBezTo>
                  <a:cubicBezTo>
                    <a:pt x="3138" y="446"/>
                    <a:pt x="3101" y="434"/>
                    <a:pt x="3070" y="434"/>
                  </a:cubicBezTo>
                  <a:cubicBezTo>
                    <a:pt x="3044" y="434"/>
                    <a:pt x="3022" y="442"/>
                    <a:pt x="3016" y="472"/>
                  </a:cubicBezTo>
                  <a:cubicBezTo>
                    <a:pt x="2999" y="462"/>
                    <a:pt x="2983" y="458"/>
                    <a:pt x="2967" y="458"/>
                  </a:cubicBezTo>
                  <a:cubicBezTo>
                    <a:pt x="2918" y="458"/>
                    <a:pt x="2878" y="498"/>
                    <a:pt x="2830" y="498"/>
                  </a:cubicBezTo>
                  <a:cubicBezTo>
                    <a:pt x="2815" y="498"/>
                    <a:pt x="2799" y="495"/>
                    <a:pt x="2781" y="485"/>
                  </a:cubicBezTo>
                  <a:cubicBezTo>
                    <a:pt x="2771" y="495"/>
                    <a:pt x="2759" y="498"/>
                    <a:pt x="2746" y="498"/>
                  </a:cubicBezTo>
                  <a:cubicBezTo>
                    <a:pt x="2725" y="498"/>
                    <a:pt x="2702" y="489"/>
                    <a:pt x="2681" y="489"/>
                  </a:cubicBezTo>
                  <a:cubicBezTo>
                    <a:pt x="2665" y="489"/>
                    <a:pt x="2650" y="494"/>
                    <a:pt x="2637" y="511"/>
                  </a:cubicBezTo>
                  <a:cubicBezTo>
                    <a:pt x="2631" y="513"/>
                    <a:pt x="2625" y="514"/>
                    <a:pt x="2619" y="514"/>
                  </a:cubicBezTo>
                  <a:cubicBezTo>
                    <a:pt x="2600" y="514"/>
                    <a:pt x="2582" y="506"/>
                    <a:pt x="2565" y="506"/>
                  </a:cubicBezTo>
                  <a:cubicBezTo>
                    <a:pt x="2553" y="506"/>
                    <a:pt x="2542" y="510"/>
                    <a:pt x="2533" y="524"/>
                  </a:cubicBezTo>
                  <a:cubicBezTo>
                    <a:pt x="2526" y="563"/>
                    <a:pt x="2504" y="563"/>
                    <a:pt x="2483" y="563"/>
                  </a:cubicBezTo>
                  <a:cubicBezTo>
                    <a:pt x="2461" y="563"/>
                    <a:pt x="2442" y="563"/>
                    <a:pt x="2442" y="603"/>
                  </a:cubicBezTo>
                  <a:lnTo>
                    <a:pt x="2428" y="615"/>
                  </a:lnTo>
                  <a:cubicBezTo>
                    <a:pt x="2390" y="615"/>
                    <a:pt x="2350" y="641"/>
                    <a:pt x="2298" y="667"/>
                  </a:cubicBezTo>
                  <a:cubicBezTo>
                    <a:pt x="2283" y="666"/>
                    <a:pt x="2268" y="666"/>
                    <a:pt x="2253" y="666"/>
                  </a:cubicBezTo>
                  <a:cubicBezTo>
                    <a:pt x="2061" y="666"/>
                    <a:pt x="1879" y="739"/>
                    <a:pt x="1697" y="811"/>
                  </a:cubicBezTo>
                  <a:cubicBezTo>
                    <a:pt x="1593" y="916"/>
                    <a:pt x="1488" y="994"/>
                    <a:pt x="1436" y="1137"/>
                  </a:cubicBezTo>
                  <a:cubicBezTo>
                    <a:pt x="1371" y="1294"/>
                    <a:pt x="1424" y="1477"/>
                    <a:pt x="1476" y="1633"/>
                  </a:cubicBezTo>
                  <a:cubicBezTo>
                    <a:pt x="1424" y="1621"/>
                    <a:pt x="1384" y="1607"/>
                    <a:pt x="1345" y="1595"/>
                  </a:cubicBezTo>
                  <a:cubicBezTo>
                    <a:pt x="1293" y="1581"/>
                    <a:pt x="1241" y="1555"/>
                    <a:pt x="1175" y="1529"/>
                  </a:cubicBezTo>
                  <a:cubicBezTo>
                    <a:pt x="1097" y="1490"/>
                    <a:pt x="1018" y="1451"/>
                    <a:pt x="927" y="1425"/>
                  </a:cubicBezTo>
                  <a:cubicBezTo>
                    <a:pt x="692" y="1294"/>
                    <a:pt x="418" y="1255"/>
                    <a:pt x="144" y="1229"/>
                  </a:cubicBezTo>
                  <a:cubicBezTo>
                    <a:pt x="104" y="1242"/>
                    <a:pt x="26" y="1229"/>
                    <a:pt x="40" y="1281"/>
                  </a:cubicBezTo>
                  <a:cubicBezTo>
                    <a:pt x="52" y="1334"/>
                    <a:pt x="0" y="1334"/>
                    <a:pt x="0" y="1372"/>
                  </a:cubicBezTo>
                  <a:cubicBezTo>
                    <a:pt x="14" y="1516"/>
                    <a:pt x="40" y="1673"/>
                    <a:pt x="157" y="1778"/>
                  </a:cubicBezTo>
                  <a:cubicBezTo>
                    <a:pt x="170" y="1790"/>
                    <a:pt x="170" y="1804"/>
                    <a:pt x="170" y="1830"/>
                  </a:cubicBezTo>
                  <a:cubicBezTo>
                    <a:pt x="209" y="1921"/>
                    <a:pt x="235" y="2013"/>
                    <a:pt x="313" y="2091"/>
                  </a:cubicBezTo>
                  <a:cubicBezTo>
                    <a:pt x="327" y="2169"/>
                    <a:pt x="379" y="2195"/>
                    <a:pt x="379" y="2286"/>
                  </a:cubicBezTo>
                  <a:cubicBezTo>
                    <a:pt x="444" y="2352"/>
                    <a:pt x="614" y="2391"/>
                    <a:pt x="536" y="2509"/>
                  </a:cubicBezTo>
                  <a:cubicBezTo>
                    <a:pt x="510" y="2561"/>
                    <a:pt x="562" y="2639"/>
                    <a:pt x="522" y="2691"/>
                  </a:cubicBezTo>
                  <a:cubicBezTo>
                    <a:pt x="588" y="2770"/>
                    <a:pt x="522" y="2900"/>
                    <a:pt x="614" y="2952"/>
                  </a:cubicBezTo>
                  <a:cubicBezTo>
                    <a:pt x="655" y="2977"/>
                    <a:pt x="697" y="2986"/>
                    <a:pt x="739" y="2986"/>
                  </a:cubicBezTo>
                  <a:cubicBezTo>
                    <a:pt x="762" y="2986"/>
                    <a:pt x="786" y="2983"/>
                    <a:pt x="809" y="2979"/>
                  </a:cubicBezTo>
                  <a:lnTo>
                    <a:pt x="823" y="2979"/>
                  </a:lnTo>
                  <a:lnTo>
                    <a:pt x="875" y="2952"/>
                  </a:lnTo>
                  <a:cubicBezTo>
                    <a:pt x="940" y="2926"/>
                    <a:pt x="992" y="2900"/>
                    <a:pt x="1032" y="2874"/>
                  </a:cubicBezTo>
                  <a:cubicBezTo>
                    <a:pt x="1189" y="2808"/>
                    <a:pt x="1319" y="2691"/>
                    <a:pt x="1476" y="2639"/>
                  </a:cubicBezTo>
                  <a:lnTo>
                    <a:pt x="1567" y="2626"/>
                  </a:lnTo>
                  <a:lnTo>
                    <a:pt x="1606" y="2626"/>
                  </a:lnTo>
                  <a:cubicBezTo>
                    <a:pt x="1632" y="2626"/>
                    <a:pt x="1659" y="2626"/>
                    <a:pt x="1685" y="2639"/>
                  </a:cubicBezTo>
                  <a:cubicBezTo>
                    <a:pt x="1652" y="2680"/>
                    <a:pt x="1616" y="2725"/>
                    <a:pt x="1584" y="2774"/>
                  </a:cubicBezTo>
                  <a:lnTo>
                    <a:pt x="1584" y="2774"/>
                  </a:lnTo>
                  <a:cubicBezTo>
                    <a:pt x="1623" y="2720"/>
                    <a:pt x="1678" y="2678"/>
                    <a:pt x="1749" y="2652"/>
                  </a:cubicBezTo>
                  <a:lnTo>
                    <a:pt x="1749" y="2652"/>
                  </a:lnTo>
                  <a:cubicBezTo>
                    <a:pt x="1749" y="2652"/>
                    <a:pt x="1567" y="2796"/>
                    <a:pt x="1514" y="2965"/>
                  </a:cubicBezTo>
                  <a:cubicBezTo>
                    <a:pt x="1520" y="2909"/>
                    <a:pt x="1535" y="2857"/>
                    <a:pt x="1560" y="2812"/>
                  </a:cubicBezTo>
                  <a:lnTo>
                    <a:pt x="1560" y="2812"/>
                  </a:lnTo>
                  <a:cubicBezTo>
                    <a:pt x="1500" y="2912"/>
                    <a:pt x="1462" y="3023"/>
                    <a:pt x="1502" y="3135"/>
                  </a:cubicBezTo>
                  <a:cubicBezTo>
                    <a:pt x="1502" y="3148"/>
                    <a:pt x="1514" y="3161"/>
                    <a:pt x="1514" y="3161"/>
                  </a:cubicBezTo>
                  <a:lnTo>
                    <a:pt x="1514" y="3174"/>
                  </a:lnTo>
                  <a:cubicBezTo>
                    <a:pt x="1528" y="3187"/>
                    <a:pt x="1541" y="3214"/>
                    <a:pt x="1554" y="3240"/>
                  </a:cubicBezTo>
                  <a:cubicBezTo>
                    <a:pt x="1619" y="3318"/>
                    <a:pt x="1711" y="3383"/>
                    <a:pt x="1802" y="3422"/>
                  </a:cubicBezTo>
                  <a:lnTo>
                    <a:pt x="1828" y="3449"/>
                  </a:lnTo>
                  <a:cubicBezTo>
                    <a:pt x="1894" y="3463"/>
                    <a:pt x="1958" y="3469"/>
                    <a:pt x="2021" y="3469"/>
                  </a:cubicBezTo>
                  <a:cubicBezTo>
                    <a:pt x="2239" y="3469"/>
                    <a:pt x="2434" y="3395"/>
                    <a:pt x="2637" y="3344"/>
                  </a:cubicBezTo>
                  <a:cubicBezTo>
                    <a:pt x="2703" y="3318"/>
                    <a:pt x="2742" y="3278"/>
                    <a:pt x="2781" y="3240"/>
                  </a:cubicBezTo>
                  <a:cubicBezTo>
                    <a:pt x="2794" y="3200"/>
                    <a:pt x="2794" y="3174"/>
                    <a:pt x="2781" y="3135"/>
                  </a:cubicBezTo>
                  <a:lnTo>
                    <a:pt x="2781" y="3096"/>
                  </a:lnTo>
                  <a:cubicBezTo>
                    <a:pt x="2860" y="3135"/>
                    <a:pt x="2950" y="3174"/>
                    <a:pt x="3055" y="3226"/>
                  </a:cubicBezTo>
                  <a:cubicBezTo>
                    <a:pt x="3225" y="3304"/>
                    <a:pt x="3408" y="3383"/>
                    <a:pt x="3577" y="3475"/>
                  </a:cubicBezTo>
                  <a:cubicBezTo>
                    <a:pt x="3838" y="3566"/>
                    <a:pt x="4061" y="3670"/>
                    <a:pt x="4374" y="3696"/>
                  </a:cubicBezTo>
                  <a:cubicBezTo>
                    <a:pt x="4217" y="3879"/>
                    <a:pt x="3838" y="3827"/>
                    <a:pt x="3838" y="4154"/>
                  </a:cubicBezTo>
                  <a:cubicBezTo>
                    <a:pt x="3760" y="4180"/>
                    <a:pt x="3773" y="4270"/>
                    <a:pt x="3786" y="4323"/>
                  </a:cubicBezTo>
                  <a:cubicBezTo>
                    <a:pt x="3817" y="4385"/>
                    <a:pt x="3876" y="4401"/>
                    <a:pt x="3938" y="4401"/>
                  </a:cubicBezTo>
                  <a:cubicBezTo>
                    <a:pt x="3980" y="4401"/>
                    <a:pt x="4024" y="4394"/>
                    <a:pt x="4061" y="4389"/>
                  </a:cubicBezTo>
                  <a:cubicBezTo>
                    <a:pt x="4139" y="4349"/>
                    <a:pt x="4230" y="4336"/>
                    <a:pt x="4308" y="4310"/>
                  </a:cubicBezTo>
                  <a:cubicBezTo>
                    <a:pt x="4452" y="4244"/>
                    <a:pt x="4569" y="4180"/>
                    <a:pt x="4674" y="4062"/>
                  </a:cubicBezTo>
                  <a:cubicBezTo>
                    <a:pt x="4804" y="3945"/>
                    <a:pt x="4961" y="3892"/>
                    <a:pt x="5053" y="3736"/>
                  </a:cubicBezTo>
                  <a:cubicBezTo>
                    <a:pt x="5137" y="3750"/>
                    <a:pt x="5219" y="3756"/>
                    <a:pt x="5300" y="3756"/>
                  </a:cubicBezTo>
                  <a:cubicBezTo>
                    <a:pt x="5732" y="3756"/>
                    <a:pt x="6121" y="3577"/>
                    <a:pt x="6528" y="3501"/>
                  </a:cubicBezTo>
                  <a:cubicBezTo>
                    <a:pt x="6881" y="3383"/>
                    <a:pt x="7194" y="3226"/>
                    <a:pt x="7546" y="3148"/>
                  </a:cubicBezTo>
                  <a:cubicBezTo>
                    <a:pt x="7702" y="3017"/>
                    <a:pt x="7899" y="3031"/>
                    <a:pt x="8055" y="2913"/>
                  </a:cubicBezTo>
                  <a:lnTo>
                    <a:pt x="8317" y="2808"/>
                  </a:lnTo>
                  <a:cubicBezTo>
                    <a:pt x="8369" y="2796"/>
                    <a:pt x="8381" y="2770"/>
                    <a:pt x="8395" y="2744"/>
                  </a:cubicBezTo>
                  <a:lnTo>
                    <a:pt x="8407" y="2717"/>
                  </a:lnTo>
                  <a:lnTo>
                    <a:pt x="8395" y="2730"/>
                  </a:lnTo>
                  <a:cubicBezTo>
                    <a:pt x="8395" y="2691"/>
                    <a:pt x="8395" y="2652"/>
                    <a:pt x="8421" y="2613"/>
                  </a:cubicBezTo>
                  <a:cubicBezTo>
                    <a:pt x="8407" y="2547"/>
                    <a:pt x="8369" y="2482"/>
                    <a:pt x="8317" y="2456"/>
                  </a:cubicBezTo>
                  <a:cubicBezTo>
                    <a:pt x="8285" y="2456"/>
                    <a:pt x="8270" y="2439"/>
                    <a:pt x="8245" y="2439"/>
                  </a:cubicBezTo>
                  <a:cubicBezTo>
                    <a:pt x="8239" y="2439"/>
                    <a:pt x="8232" y="2440"/>
                    <a:pt x="8225" y="2443"/>
                  </a:cubicBezTo>
                  <a:cubicBezTo>
                    <a:pt x="8251" y="2404"/>
                    <a:pt x="8290" y="2391"/>
                    <a:pt x="8303" y="2338"/>
                  </a:cubicBezTo>
                  <a:cubicBezTo>
                    <a:pt x="8329" y="2286"/>
                    <a:pt x="8264" y="2234"/>
                    <a:pt x="8290" y="2208"/>
                  </a:cubicBezTo>
                  <a:cubicBezTo>
                    <a:pt x="7690" y="1738"/>
                    <a:pt x="7168" y="1151"/>
                    <a:pt x="6501" y="798"/>
                  </a:cubicBezTo>
                  <a:cubicBezTo>
                    <a:pt x="6228" y="655"/>
                    <a:pt x="5941" y="550"/>
                    <a:pt x="5653" y="406"/>
                  </a:cubicBezTo>
                  <a:cubicBezTo>
                    <a:pt x="5169" y="232"/>
                    <a:pt x="4696" y="0"/>
                    <a:pt x="4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465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1"/>
          <p:cNvSpPr txBox="1">
            <a:spLocks noGrp="1"/>
          </p:cNvSpPr>
          <p:nvPr>
            <p:ph type="title" hasCustomPrompt="1"/>
          </p:nvPr>
        </p:nvSpPr>
        <p:spPr>
          <a:xfrm>
            <a:off x="2638019" y="1549433"/>
            <a:ext cx="68832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33" name="Google Shape;233;p11"/>
          <p:cNvSpPr txBox="1">
            <a:spLocks noGrp="1"/>
          </p:cNvSpPr>
          <p:nvPr>
            <p:ph type="subTitle" idx="1"/>
          </p:nvPr>
        </p:nvSpPr>
        <p:spPr>
          <a:xfrm>
            <a:off x="2638019" y="3564300"/>
            <a:ext cx="6883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34" name="Google Shape;234;p11"/>
          <p:cNvSpPr/>
          <p:nvPr/>
        </p:nvSpPr>
        <p:spPr>
          <a:xfrm>
            <a:off x="8998633" y="4247733"/>
            <a:ext cx="3661600" cy="937067"/>
          </a:xfrm>
          <a:custGeom>
            <a:avLst/>
            <a:gdLst/>
            <a:ahLst/>
            <a:cxnLst/>
            <a:rect l="l" t="t" r="r" b="b"/>
            <a:pathLst>
              <a:path w="109848" h="28112" extrusionOk="0">
                <a:moveTo>
                  <a:pt x="54924" y="1"/>
                </a:moveTo>
                <a:cubicBezTo>
                  <a:pt x="24587" y="1"/>
                  <a:pt x="0" y="12586"/>
                  <a:pt x="0" y="28111"/>
                </a:cubicBezTo>
                <a:lnTo>
                  <a:pt x="109847" y="28111"/>
                </a:lnTo>
                <a:cubicBezTo>
                  <a:pt x="109847" y="12586"/>
                  <a:pt x="85261" y="1"/>
                  <a:pt x="54924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5" name="Google Shape;235;p11"/>
          <p:cNvGrpSpPr/>
          <p:nvPr/>
        </p:nvGrpSpPr>
        <p:grpSpPr>
          <a:xfrm>
            <a:off x="-25815" y="4412743"/>
            <a:ext cx="12209176" cy="2448423"/>
            <a:chOff x="0" y="3309557"/>
            <a:chExt cx="9156882" cy="1836317"/>
          </a:xfrm>
        </p:grpSpPr>
        <p:grpSp>
          <p:nvGrpSpPr>
            <p:cNvPr id="236" name="Google Shape;236;p11"/>
            <p:cNvGrpSpPr/>
            <p:nvPr/>
          </p:nvGrpSpPr>
          <p:grpSpPr>
            <a:xfrm flipH="1">
              <a:off x="12907" y="3309557"/>
              <a:ext cx="9143975" cy="1836317"/>
              <a:chOff x="161550" y="3116300"/>
              <a:chExt cx="2815350" cy="1294275"/>
            </a:xfrm>
          </p:grpSpPr>
          <p:sp>
            <p:nvSpPr>
              <p:cNvPr id="237" name="Google Shape;237;p11"/>
              <p:cNvSpPr/>
              <p:nvPr/>
            </p:nvSpPr>
            <p:spPr>
              <a:xfrm>
                <a:off x="161550" y="3116300"/>
                <a:ext cx="2815350" cy="31275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2510" extrusionOk="0">
                    <a:moveTo>
                      <a:pt x="14844" y="10508"/>
                    </a:moveTo>
                    <a:cubicBezTo>
                      <a:pt x="20181" y="11542"/>
                      <a:pt x="28487" y="12509"/>
                      <a:pt x="37427" y="10274"/>
                    </a:cubicBezTo>
                    <a:cubicBezTo>
                      <a:pt x="46400" y="8039"/>
                      <a:pt x="54973" y="11175"/>
                      <a:pt x="64179" y="10841"/>
                    </a:cubicBezTo>
                    <a:cubicBezTo>
                      <a:pt x="73419" y="10508"/>
                      <a:pt x="78356" y="7639"/>
                      <a:pt x="83293" y="9474"/>
                    </a:cubicBezTo>
                    <a:cubicBezTo>
                      <a:pt x="88230" y="11308"/>
                      <a:pt x="87696" y="10508"/>
                      <a:pt x="94701" y="9607"/>
                    </a:cubicBezTo>
                    <a:cubicBezTo>
                      <a:pt x="101172" y="8773"/>
                      <a:pt x="100472" y="12142"/>
                      <a:pt x="111913" y="12142"/>
                    </a:cubicBezTo>
                    <a:cubicBezTo>
                      <a:pt x="112147" y="12142"/>
                      <a:pt x="112380" y="12109"/>
                      <a:pt x="112614" y="12075"/>
                    </a:cubicBezTo>
                    <a:lnTo>
                      <a:pt x="112614" y="6638"/>
                    </a:lnTo>
                    <a:cubicBezTo>
                      <a:pt x="109779" y="7739"/>
                      <a:pt x="104608" y="5404"/>
                      <a:pt x="100439" y="3369"/>
                    </a:cubicBezTo>
                    <a:cubicBezTo>
                      <a:pt x="95869" y="1168"/>
                      <a:pt x="90431" y="1968"/>
                      <a:pt x="90431" y="1968"/>
                    </a:cubicBezTo>
                    <a:cubicBezTo>
                      <a:pt x="85628" y="834"/>
                      <a:pt x="82492" y="1968"/>
                      <a:pt x="82492" y="1968"/>
                    </a:cubicBezTo>
                    <a:cubicBezTo>
                      <a:pt x="82492" y="1968"/>
                      <a:pt x="77956" y="2469"/>
                      <a:pt x="73686" y="3503"/>
                    </a:cubicBezTo>
                    <a:cubicBezTo>
                      <a:pt x="69383" y="4537"/>
                      <a:pt x="65247" y="4036"/>
                      <a:pt x="65247" y="4036"/>
                    </a:cubicBezTo>
                    <a:cubicBezTo>
                      <a:pt x="49135" y="0"/>
                      <a:pt x="44065" y="2969"/>
                      <a:pt x="41063" y="4036"/>
                    </a:cubicBezTo>
                    <a:cubicBezTo>
                      <a:pt x="38094" y="5070"/>
                      <a:pt x="33157" y="4937"/>
                      <a:pt x="31323" y="5070"/>
                    </a:cubicBezTo>
                    <a:cubicBezTo>
                      <a:pt x="29521" y="5204"/>
                      <a:pt x="23684" y="7572"/>
                      <a:pt x="23684" y="7572"/>
                    </a:cubicBezTo>
                    <a:cubicBezTo>
                      <a:pt x="12776" y="4870"/>
                      <a:pt x="15611" y="7539"/>
                      <a:pt x="13010" y="6872"/>
                    </a:cubicBezTo>
                    <a:cubicBezTo>
                      <a:pt x="10441" y="6238"/>
                      <a:pt x="7172" y="6371"/>
                      <a:pt x="4337" y="7906"/>
                    </a:cubicBezTo>
                    <a:cubicBezTo>
                      <a:pt x="2769" y="8773"/>
                      <a:pt x="1168" y="8706"/>
                      <a:pt x="0" y="8440"/>
                    </a:cubicBezTo>
                    <a:lnTo>
                      <a:pt x="0" y="10374"/>
                    </a:lnTo>
                    <a:cubicBezTo>
                      <a:pt x="3303" y="10141"/>
                      <a:pt x="10775" y="9707"/>
                      <a:pt x="14844" y="105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>
                <a:off x="1791050" y="3419850"/>
                <a:ext cx="1185850" cy="226850"/>
              </a:xfrm>
              <a:custGeom>
                <a:avLst/>
                <a:gdLst/>
                <a:ahLst/>
                <a:cxnLst/>
                <a:rect l="l" t="t" r="r" b="b"/>
                <a:pathLst>
                  <a:path w="47434" h="9074" extrusionOk="0">
                    <a:moveTo>
                      <a:pt x="30822" y="2202"/>
                    </a:moveTo>
                    <a:cubicBezTo>
                      <a:pt x="25518" y="1768"/>
                      <a:pt x="19547" y="3436"/>
                      <a:pt x="13310" y="5004"/>
                    </a:cubicBezTo>
                    <a:cubicBezTo>
                      <a:pt x="9240" y="6004"/>
                      <a:pt x="3503" y="6438"/>
                      <a:pt x="0" y="6572"/>
                    </a:cubicBezTo>
                    <a:cubicBezTo>
                      <a:pt x="1134" y="7272"/>
                      <a:pt x="2368" y="7806"/>
                      <a:pt x="4070" y="7772"/>
                    </a:cubicBezTo>
                    <a:cubicBezTo>
                      <a:pt x="9540" y="7606"/>
                      <a:pt x="15511" y="4103"/>
                      <a:pt x="23684" y="6572"/>
                    </a:cubicBezTo>
                    <a:cubicBezTo>
                      <a:pt x="31656" y="8973"/>
                      <a:pt x="38594" y="9073"/>
                      <a:pt x="47434" y="7839"/>
                    </a:cubicBezTo>
                    <a:lnTo>
                      <a:pt x="47434" y="0"/>
                    </a:lnTo>
                    <a:cubicBezTo>
                      <a:pt x="47200" y="0"/>
                      <a:pt x="46967" y="0"/>
                      <a:pt x="46733" y="0"/>
                    </a:cubicBezTo>
                    <a:cubicBezTo>
                      <a:pt x="42464" y="467"/>
                      <a:pt x="35392" y="2602"/>
                      <a:pt x="30822" y="22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11"/>
              <p:cNvSpPr/>
              <p:nvPr/>
            </p:nvSpPr>
            <p:spPr>
              <a:xfrm>
                <a:off x="161550" y="3307250"/>
                <a:ext cx="2797850" cy="276900"/>
              </a:xfrm>
              <a:custGeom>
                <a:avLst/>
                <a:gdLst/>
                <a:ahLst/>
                <a:cxnLst/>
                <a:rect l="l" t="t" r="r" b="b"/>
                <a:pathLst>
                  <a:path w="111914" h="11076" extrusionOk="0">
                    <a:moveTo>
                      <a:pt x="22883" y="5338"/>
                    </a:moveTo>
                    <a:cubicBezTo>
                      <a:pt x="29388" y="4437"/>
                      <a:pt x="40963" y="3770"/>
                      <a:pt x="43665" y="5605"/>
                    </a:cubicBezTo>
                    <a:cubicBezTo>
                      <a:pt x="45399" y="6772"/>
                      <a:pt x="50536" y="7807"/>
                      <a:pt x="54005" y="8440"/>
                    </a:cubicBezTo>
                    <a:cubicBezTo>
                      <a:pt x="54639" y="8340"/>
                      <a:pt x="55373" y="8207"/>
                      <a:pt x="56140" y="8073"/>
                    </a:cubicBezTo>
                    <a:cubicBezTo>
                      <a:pt x="60944" y="7173"/>
                      <a:pt x="62778" y="9574"/>
                      <a:pt x="65213" y="11076"/>
                    </a:cubicBezTo>
                    <a:cubicBezTo>
                      <a:pt x="68683" y="10942"/>
                      <a:pt x="74420" y="10508"/>
                      <a:pt x="78490" y="9508"/>
                    </a:cubicBezTo>
                    <a:cubicBezTo>
                      <a:pt x="84727" y="7940"/>
                      <a:pt x="90698" y="6272"/>
                      <a:pt x="96002" y="6706"/>
                    </a:cubicBezTo>
                    <a:cubicBezTo>
                      <a:pt x="100572" y="7106"/>
                      <a:pt x="107644" y="4971"/>
                      <a:pt x="111913" y="4504"/>
                    </a:cubicBezTo>
                    <a:cubicBezTo>
                      <a:pt x="100472" y="4504"/>
                      <a:pt x="101172" y="1135"/>
                      <a:pt x="94701" y="1969"/>
                    </a:cubicBezTo>
                    <a:cubicBezTo>
                      <a:pt x="87696" y="2870"/>
                      <a:pt x="88230" y="3670"/>
                      <a:pt x="83293" y="1836"/>
                    </a:cubicBezTo>
                    <a:cubicBezTo>
                      <a:pt x="78356" y="1"/>
                      <a:pt x="73419" y="2870"/>
                      <a:pt x="64179" y="3203"/>
                    </a:cubicBezTo>
                    <a:cubicBezTo>
                      <a:pt x="54973" y="3537"/>
                      <a:pt x="46400" y="401"/>
                      <a:pt x="37427" y="2636"/>
                    </a:cubicBezTo>
                    <a:cubicBezTo>
                      <a:pt x="28487" y="4871"/>
                      <a:pt x="20181" y="3904"/>
                      <a:pt x="14844" y="2870"/>
                    </a:cubicBezTo>
                    <a:cubicBezTo>
                      <a:pt x="10775" y="2069"/>
                      <a:pt x="3303" y="2503"/>
                      <a:pt x="0" y="2736"/>
                    </a:cubicBezTo>
                    <a:lnTo>
                      <a:pt x="0" y="5271"/>
                    </a:lnTo>
                    <a:cubicBezTo>
                      <a:pt x="2135" y="5071"/>
                      <a:pt x="7005" y="4671"/>
                      <a:pt x="9007" y="4571"/>
                    </a:cubicBezTo>
                    <a:cubicBezTo>
                      <a:pt x="11609" y="4437"/>
                      <a:pt x="16412" y="6239"/>
                      <a:pt x="22883" y="533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11"/>
              <p:cNvSpPr/>
              <p:nvPr/>
            </p:nvSpPr>
            <p:spPr>
              <a:xfrm>
                <a:off x="161550" y="3594125"/>
                <a:ext cx="2815350" cy="756400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30256" extrusionOk="0">
                    <a:moveTo>
                      <a:pt x="82759" y="7773"/>
                    </a:moveTo>
                    <a:cubicBezTo>
                      <a:pt x="78223" y="7373"/>
                      <a:pt x="78356" y="9207"/>
                      <a:pt x="73019" y="6872"/>
                    </a:cubicBezTo>
                    <a:cubicBezTo>
                      <a:pt x="67715" y="4504"/>
                      <a:pt x="60944" y="10241"/>
                      <a:pt x="56140" y="7773"/>
                    </a:cubicBezTo>
                    <a:cubicBezTo>
                      <a:pt x="51370" y="5305"/>
                      <a:pt x="50937" y="6339"/>
                      <a:pt x="49002" y="6205"/>
                    </a:cubicBezTo>
                    <a:cubicBezTo>
                      <a:pt x="47067" y="6072"/>
                      <a:pt x="45633" y="6339"/>
                      <a:pt x="42230" y="6872"/>
                    </a:cubicBezTo>
                    <a:cubicBezTo>
                      <a:pt x="38861" y="7373"/>
                      <a:pt x="37427" y="6472"/>
                      <a:pt x="34725" y="5305"/>
                    </a:cubicBezTo>
                    <a:cubicBezTo>
                      <a:pt x="31990" y="4137"/>
                      <a:pt x="27820" y="6205"/>
                      <a:pt x="22750" y="3103"/>
                    </a:cubicBezTo>
                    <a:cubicBezTo>
                      <a:pt x="17713" y="1"/>
                      <a:pt x="15178" y="234"/>
                      <a:pt x="7939" y="2403"/>
                    </a:cubicBezTo>
                    <a:cubicBezTo>
                      <a:pt x="3503" y="3737"/>
                      <a:pt x="1168" y="3870"/>
                      <a:pt x="0" y="3804"/>
                    </a:cubicBezTo>
                    <a:lnTo>
                      <a:pt x="0" y="30189"/>
                    </a:lnTo>
                    <a:cubicBezTo>
                      <a:pt x="2235" y="30256"/>
                      <a:pt x="7906" y="30056"/>
                      <a:pt x="14611" y="26587"/>
                    </a:cubicBezTo>
                    <a:cubicBezTo>
                      <a:pt x="23250" y="22050"/>
                      <a:pt x="43298" y="25186"/>
                      <a:pt x="47401" y="23818"/>
                    </a:cubicBezTo>
                    <a:cubicBezTo>
                      <a:pt x="51537" y="22450"/>
                      <a:pt x="66281" y="19682"/>
                      <a:pt x="81192" y="21450"/>
                    </a:cubicBezTo>
                    <a:cubicBezTo>
                      <a:pt x="95669" y="23184"/>
                      <a:pt x="104875" y="17380"/>
                      <a:pt x="112614" y="17880"/>
                    </a:cubicBezTo>
                    <a:lnTo>
                      <a:pt x="112614" y="6839"/>
                    </a:lnTo>
                    <a:cubicBezTo>
                      <a:pt x="110479" y="7206"/>
                      <a:pt x="104041" y="8307"/>
                      <a:pt x="99004" y="9574"/>
                    </a:cubicBezTo>
                    <a:cubicBezTo>
                      <a:pt x="92900" y="11142"/>
                      <a:pt x="87296" y="8140"/>
                      <a:pt x="82759" y="777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>
                <a:off x="161550" y="3401500"/>
                <a:ext cx="13501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54006" h="7940" extrusionOk="0">
                    <a:moveTo>
                      <a:pt x="11975" y="7406"/>
                    </a:moveTo>
                    <a:cubicBezTo>
                      <a:pt x="15478" y="7939"/>
                      <a:pt x="14978" y="4303"/>
                      <a:pt x="19514" y="4704"/>
                    </a:cubicBezTo>
                    <a:cubicBezTo>
                      <a:pt x="24051" y="5071"/>
                      <a:pt x="26019" y="5404"/>
                      <a:pt x="29655" y="4670"/>
                    </a:cubicBezTo>
                    <a:cubicBezTo>
                      <a:pt x="33291" y="3903"/>
                      <a:pt x="35626" y="5271"/>
                      <a:pt x="37560" y="4670"/>
                    </a:cubicBezTo>
                    <a:cubicBezTo>
                      <a:pt x="39528" y="4037"/>
                      <a:pt x="44065" y="2736"/>
                      <a:pt x="46400" y="3670"/>
                    </a:cubicBezTo>
                    <a:cubicBezTo>
                      <a:pt x="48468" y="4470"/>
                      <a:pt x="49035" y="5371"/>
                      <a:pt x="54005" y="4670"/>
                    </a:cubicBezTo>
                    <a:cubicBezTo>
                      <a:pt x="50536" y="4037"/>
                      <a:pt x="45399" y="3002"/>
                      <a:pt x="43665" y="1835"/>
                    </a:cubicBezTo>
                    <a:cubicBezTo>
                      <a:pt x="40963" y="0"/>
                      <a:pt x="29388" y="667"/>
                      <a:pt x="22883" y="1568"/>
                    </a:cubicBezTo>
                    <a:cubicBezTo>
                      <a:pt x="16412" y="2469"/>
                      <a:pt x="11609" y="667"/>
                      <a:pt x="9007" y="801"/>
                    </a:cubicBezTo>
                    <a:cubicBezTo>
                      <a:pt x="7005" y="901"/>
                      <a:pt x="2135" y="1301"/>
                      <a:pt x="0" y="1501"/>
                    </a:cubicBezTo>
                    <a:lnTo>
                      <a:pt x="0" y="6472"/>
                    </a:lnTo>
                    <a:cubicBezTo>
                      <a:pt x="1101" y="6438"/>
                      <a:pt x="2902" y="6271"/>
                      <a:pt x="4070" y="5871"/>
                    </a:cubicBezTo>
                    <a:cubicBezTo>
                      <a:pt x="5871" y="5204"/>
                      <a:pt x="8473" y="6905"/>
                      <a:pt x="11975" y="74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>
                <a:off x="161550" y="4028600"/>
                <a:ext cx="2815350" cy="38197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5279" extrusionOk="0">
                    <a:moveTo>
                      <a:pt x="81192" y="4071"/>
                    </a:moveTo>
                    <a:cubicBezTo>
                      <a:pt x="66281" y="2303"/>
                      <a:pt x="51537" y="5071"/>
                      <a:pt x="47401" y="6439"/>
                    </a:cubicBezTo>
                    <a:cubicBezTo>
                      <a:pt x="43298" y="7807"/>
                      <a:pt x="23250" y="4671"/>
                      <a:pt x="14611" y="9208"/>
                    </a:cubicBezTo>
                    <a:cubicBezTo>
                      <a:pt x="7906" y="12677"/>
                      <a:pt x="2235" y="12877"/>
                      <a:pt x="0" y="12810"/>
                    </a:cubicBezTo>
                    <a:lnTo>
                      <a:pt x="0" y="13744"/>
                    </a:lnTo>
                    <a:cubicBezTo>
                      <a:pt x="0" y="14611"/>
                      <a:pt x="701" y="15279"/>
                      <a:pt x="1535" y="15279"/>
                    </a:cubicBezTo>
                    <a:lnTo>
                      <a:pt x="111080" y="15279"/>
                    </a:lnTo>
                    <a:cubicBezTo>
                      <a:pt x="111913" y="15279"/>
                      <a:pt x="112614" y="14611"/>
                      <a:pt x="112614" y="13744"/>
                    </a:cubicBezTo>
                    <a:lnTo>
                      <a:pt x="112614" y="501"/>
                    </a:lnTo>
                    <a:cubicBezTo>
                      <a:pt x="104875" y="1"/>
                      <a:pt x="95669" y="5805"/>
                      <a:pt x="81192" y="407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11"/>
              <p:cNvSpPr/>
              <p:nvPr/>
            </p:nvSpPr>
            <p:spPr>
              <a:xfrm>
                <a:off x="161550" y="3469875"/>
                <a:ext cx="2815350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112614" h="16113" extrusionOk="0">
                    <a:moveTo>
                      <a:pt x="54005" y="1935"/>
                    </a:moveTo>
                    <a:cubicBezTo>
                      <a:pt x="49035" y="2636"/>
                      <a:pt x="48468" y="1735"/>
                      <a:pt x="46400" y="935"/>
                    </a:cubicBezTo>
                    <a:cubicBezTo>
                      <a:pt x="44065" y="1"/>
                      <a:pt x="39528" y="1302"/>
                      <a:pt x="37560" y="1935"/>
                    </a:cubicBezTo>
                    <a:cubicBezTo>
                      <a:pt x="35626" y="2536"/>
                      <a:pt x="33291" y="1168"/>
                      <a:pt x="29655" y="1935"/>
                    </a:cubicBezTo>
                    <a:cubicBezTo>
                      <a:pt x="26019" y="2669"/>
                      <a:pt x="24051" y="2336"/>
                      <a:pt x="19514" y="1969"/>
                    </a:cubicBezTo>
                    <a:cubicBezTo>
                      <a:pt x="14978" y="1568"/>
                      <a:pt x="15478" y="5204"/>
                      <a:pt x="11975" y="4671"/>
                    </a:cubicBezTo>
                    <a:cubicBezTo>
                      <a:pt x="8473" y="4170"/>
                      <a:pt x="5871" y="2469"/>
                      <a:pt x="4070" y="3136"/>
                    </a:cubicBezTo>
                    <a:cubicBezTo>
                      <a:pt x="2902" y="3536"/>
                      <a:pt x="1101" y="3703"/>
                      <a:pt x="0" y="3737"/>
                    </a:cubicBezTo>
                    <a:lnTo>
                      <a:pt x="0" y="8774"/>
                    </a:lnTo>
                    <a:cubicBezTo>
                      <a:pt x="1168" y="8840"/>
                      <a:pt x="3503" y="8707"/>
                      <a:pt x="7939" y="7373"/>
                    </a:cubicBezTo>
                    <a:cubicBezTo>
                      <a:pt x="15178" y="5204"/>
                      <a:pt x="17713" y="4971"/>
                      <a:pt x="22750" y="8073"/>
                    </a:cubicBezTo>
                    <a:cubicBezTo>
                      <a:pt x="27820" y="11175"/>
                      <a:pt x="31990" y="9107"/>
                      <a:pt x="34725" y="10275"/>
                    </a:cubicBezTo>
                    <a:cubicBezTo>
                      <a:pt x="37427" y="11442"/>
                      <a:pt x="38861" y="12343"/>
                      <a:pt x="42230" y="11842"/>
                    </a:cubicBezTo>
                    <a:cubicBezTo>
                      <a:pt x="45633" y="11309"/>
                      <a:pt x="47067" y="11042"/>
                      <a:pt x="49002" y="11175"/>
                    </a:cubicBezTo>
                    <a:cubicBezTo>
                      <a:pt x="50937" y="11309"/>
                      <a:pt x="51370" y="10275"/>
                      <a:pt x="56140" y="12743"/>
                    </a:cubicBezTo>
                    <a:cubicBezTo>
                      <a:pt x="60944" y="15211"/>
                      <a:pt x="67715" y="9474"/>
                      <a:pt x="73019" y="11842"/>
                    </a:cubicBezTo>
                    <a:cubicBezTo>
                      <a:pt x="78356" y="14177"/>
                      <a:pt x="78223" y="12343"/>
                      <a:pt x="82759" y="12743"/>
                    </a:cubicBezTo>
                    <a:cubicBezTo>
                      <a:pt x="87296" y="13110"/>
                      <a:pt x="92900" y="16112"/>
                      <a:pt x="99004" y="14544"/>
                    </a:cubicBezTo>
                    <a:cubicBezTo>
                      <a:pt x="104041" y="13277"/>
                      <a:pt x="110479" y="12176"/>
                      <a:pt x="112614" y="11809"/>
                    </a:cubicBezTo>
                    <a:lnTo>
                      <a:pt x="112614" y="5838"/>
                    </a:lnTo>
                    <a:cubicBezTo>
                      <a:pt x="103774" y="7072"/>
                      <a:pt x="96836" y="6972"/>
                      <a:pt x="88864" y="4571"/>
                    </a:cubicBezTo>
                    <a:cubicBezTo>
                      <a:pt x="80691" y="2102"/>
                      <a:pt x="74720" y="5605"/>
                      <a:pt x="69250" y="5771"/>
                    </a:cubicBezTo>
                    <a:cubicBezTo>
                      <a:pt x="67548" y="5805"/>
                      <a:pt x="66314" y="5271"/>
                      <a:pt x="65180" y="4571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11"/>
              <p:cNvSpPr/>
              <p:nvPr/>
            </p:nvSpPr>
            <p:spPr>
              <a:xfrm>
                <a:off x="1511675" y="3486550"/>
                <a:ext cx="2794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11176" h="3904" extrusionOk="0">
                    <a:moveTo>
                      <a:pt x="11175" y="3904"/>
                    </a:moveTo>
                    <a:cubicBezTo>
                      <a:pt x="8773" y="2402"/>
                      <a:pt x="6939" y="1"/>
                      <a:pt x="2135" y="901"/>
                    </a:cubicBezTo>
                    <a:cubicBezTo>
                      <a:pt x="1335" y="1035"/>
                      <a:pt x="634" y="1168"/>
                      <a:pt x="0" y="1268"/>
                    </a:cubicBezTo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11"/>
            <p:cNvSpPr/>
            <p:nvPr/>
          </p:nvSpPr>
          <p:spPr>
            <a:xfrm flipH="1">
              <a:off x="0" y="3824332"/>
              <a:ext cx="9143975" cy="571528"/>
            </a:xfrm>
            <a:custGeom>
              <a:avLst/>
              <a:gdLst/>
              <a:ahLst/>
              <a:cxnLst/>
              <a:rect l="l" t="t" r="r" b="b"/>
              <a:pathLst>
                <a:path w="112614" h="16113" extrusionOk="0">
                  <a:moveTo>
                    <a:pt x="54005" y="1935"/>
                  </a:moveTo>
                  <a:cubicBezTo>
                    <a:pt x="49035" y="2636"/>
                    <a:pt x="48468" y="1735"/>
                    <a:pt x="46400" y="935"/>
                  </a:cubicBezTo>
                  <a:cubicBezTo>
                    <a:pt x="44065" y="1"/>
                    <a:pt x="39528" y="1302"/>
                    <a:pt x="37560" y="1935"/>
                  </a:cubicBezTo>
                  <a:cubicBezTo>
                    <a:pt x="35626" y="2536"/>
                    <a:pt x="33291" y="1168"/>
                    <a:pt x="29655" y="1935"/>
                  </a:cubicBezTo>
                  <a:cubicBezTo>
                    <a:pt x="26019" y="2669"/>
                    <a:pt x="24051" y="2336"/>
                    <a:pt x="19514" y="1969"/>
                  </a:cubicBezTo>
                  <a:cubicBezTo>
                    <a:pt x="14978" y="1568"/>
                    <a:pt x="15478" y="5204"/>
                    <a:pt x="11975" y="4671"/>
                  </a:cubicBezTo>
                  <a:cubicBezTo>
                    <a:pt x="8473" y="4170"/>
                    <a:pt x="5871" y="2469"/>
                    <a:pt x="4070" y="3136"/>
                  </a:cubicBezTo>
                  <a:cubicBezTo>
                    <a:pt x="2902" y="3536"/>
                    <a:pt x="1101" y="3703"/>
                    <a:pt x="0" y="3737"/>
                  </a:cubicBezTo>
                  <a:lnTo>
                    <a:pt x="0" y="8774"/>
                  </a:lnTo>
                  <a:cubicBezTo>
                    <a:pt x="1168" y="8840"/>
                    <a:pt x="3503" y="8707"/>
                    <a:pt x="7939" y="7373"/>
                  </a:cubicBezTo>
                  <a:cubicBezTo>
                    <a:pt x="15178" y="5204"/>
                    <a:pt x="17713" y="4971"/>
                    <a:pt x="22750" y="8073"/>
                  </a:cubicBezTo>
                  <a:cubicBezTo>
                    <a:pt x="27820" y="11175"/>
                    <a:pt x="31990" y="9107"/>
                    <a:pt x="34725" y="10275"/>
                  </a:cubicBezTo>
                  <a:cubicBezTo>
                    <a:pt x="37427" y="11442"/>
                    <a:pt x="38861" y="12343"/>
                    <a:pt x="42230" y="11842"/>
                  </a:cubicBezTo>
                  <a:cubicBezTo>
                    <a:pt x="45633" y="11309"/>
                    <a:pt x="47067" y="11042"/>
                    <a:pt x="49002" y="11175"/>
                  </a:cubicBezTo>
                  <a:cubicBezTo>
                    <a:pt x="50937" y="11309"/>
                    <a:pt x="51370" y="10275"/>
                    <a:pt x="56140" y="12743"/>
                  </a:cubicBezTo>
                  <a:cubicBezTo>
                    <a:pt x="60944" y="15211"/>
                    <a:pt x="67715" y="9474"/>
                    <a:pt x="73019" y="11842"/>
                  </a:cubicBezTo>
                  <a:cubicBezTo>
                    <a:pt x="78356" y="14177"/>
                    <a:pt x="78223" y="12343"/>
                    <a:pt x="82759" y="12743"/>
                  </a:cubicBezTo>
                  <a:cubicBezTo>
                    <a:pt x="87296" y="13110"/>
                    <a:pt x="92900" y="16112"/>
                    <a:pt x="99004" y="14544"/>
                  </a:cubicBezTo>
                  <a:cubicBezTo>
                    <a:pt x="104041" y="13277"/>
                    <a:pt x="110479" y="12176"/>
                    <a:pt x="112614" y="11809"/>
                  </a:cubicBezTo>
                  <a:lnTo>
                    <a:pt x="112614" y="5838"/>
                  </a:lnTo>
                  <a:cubicBezTo>
                    <a:pt x="103774" y="7072"/>
                    <a:pt x="96836" y="6972"/>
                    <a:pt x="88864" y="4571"/>
                  </a:cubicBezTo>
                  <a:cubicBezTo>
                    <a:pt x="80691" y="2102"/>
                    <a:pt x="74720" y="5605"/>
                    <a:pt x="69250" y="5771"/>
                  </a:cubicBezTo>
                  <a:cubicBezTo>
                    <a:pt x="67548" y="5805"/>
                    <a:pt x="66314" y="5271"/>
                    <a:pt x="65180" y="4571"/>
                  </a:cubicBezTo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 flipH="1">
              <a:off x="12907" y="4603928"/>
              <a:ext cx="9143975" cy="541946"/>
            </a:xfrm>
            <a:custGeom>
              <a:avLst/>
              <a:gdLst/>
              <a:ahLst/>
              <a:cxnLst/>
              <a:rect l="l" t="t" r="r" b="b"/>
              <a:pathLst>
                <a:path w="112614" h="15279" extrusionOk="0">
                  <a:moveTo>
                    <a:pt x="81192" y="4071"/>
                  </a:moveTo>
                  <a:cubicBezTo>
                    <a:pt x="66281" y="2303"/>
                    <a:pt x="51537" y="5071"/>
                    <a:pt x="47401" y="6439"/>
                  </a:cubicBezTo>
                  <a:cubicBezTo>
                    <a:pt x="43298" y="7807"/>
                    <a:pt x="23250" y="4671"/>
                    <a:pt x="14611" y="9208"/>
                  </a:cubicBezTo>
                  <a:cubicBezTo>
                    <a:pt x="7906" y="12677"/>
                    <a:pt x="2235" y="12877"/>
                    <a:pt x="0" y="12810"/>
                  </a:cubicBezTo>
                  <a:lnTo>
                    <a:pt x="0" y="13744"/>
                  </a:lnTo>
                  <a:cubicBezTo>
                    <a:pt x="0" y="14611"/>
                    <a:pt x="701" y="15279"/>
                    <a:pt x="1535" y="15279"/>
                  </a:cubicBezTo>
                  <a:lnTo>
                    <a:pt x="111080" y="15279"/>
                  </a:lnTo>
                  <a:cubicBezTo>
                    <a:pt x="111913" y="15279"/>
                    <a:pt x="112614" y="14611"/>
                    <a:pt x="112614" y="13744"/>
                  </a:cubicBezTo>
                  <a:lnTo>
                    <a:pt x="112614" y="501"/>
                  </a:lnTo>
                  <a:cubicBezTo>
                    <a:pt x="104875" y="1"/>
                    <a:pt x="95669" y="5805"/>
                    <a:pt x="81192" y="4071"/>
                  </a:cubicBezTo>
                  <a:close/>
                </a:path>
              </a:pathLst>
            </a:custGeom>
            <a:solidFill>
              <a:srgbClr val="1A237E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1"/>
          <p:cNvGrpSpPr/>
          <p:nvPr/>
        </p:nvGrpSpPr>
        <p:grpSpPr>
          <a:xfrm>
            <a:off x="-275367" y="5529528"/>
            <a:ext cx="4151604" cy="1530851"/>
            <a:chOff x="-46300" y="2681425"/>
            <a:chExt cx="2998558" cy="1148138"/>
          </a:xfrm>
        </p:grpSpPr>
        <p:sp>
          <p:nvSpPr>
            <p:cNvPr id="248" name="Google Shape;248;p11"/>
            <p:cNvSpPr/>
            <p:nvPr/>
          </p:nvSpPr>
          <p:spPr>
            <a:xfrm>
              <a:off x="-46300" y="2681425"/>
              <a:ext cx="2998558" cy="1148138"/>
            </a:xfrm>
            <a:custGeom>
              <a:avLst/>
              <a:gdLst/>
              <a:ahLst/>
              <a:cxnLst/>
              <a:rect l="l" t="t" r="r" b="b"/>
              <a:pathLst>
                <a:path w="89011" h="30372" extrusionOk="0">
                  <a:moveTo>
                    <a:pt x="0" y="0"/>
                  </a:moveTo>
                  <a:lnTo>
                    <a:pt x="0" y="25719"/>
                  </a:lnTo>
                  <a:cubicBezTo>
                    <a:pt x="0" y="29198"/>
                    <a:pt x="10697" y="30372"/>
                    <a:pt x="24530" y="30372"/>
                  </a:cubicBezTo>
                  <a:cubicBezTo>
                    <a:pt x="51020" y="30372"/>
                    <a:pt x="89011" y="26065"/>
                    <a:pt x="85395" y="25385"/>
                  </a:cubicBezTo>
                  <a:cubicBezTo>
                    <a:pt x="77556" y="23884"/>
                    <a:pt x="73786" y="22216"/>
                    <a:pt x="66081" y="21683"/>
                  </a:cubicBezTo>
                  <a:cubicBezTo>
                    <a:pt x="60177" y="21116"/>
                    <a:pt x="52671" y="19481"/>
                    <a:pt x="47334" y="17079"/>
                  </a:cubicBezTo>
                  <a:lnTo>
                    <a:pt x="29888" y="12309"/>
                  </a:lnTo>
                  <a:cubicBezTo>
                    <a:pt x="27487" y="12143"/>
                    <a:pt x="24718" y="6072"/>
                    <a:pt x="21616" y="4771"/>
                  </a:cubicBezTo>
                  <a:cubicBezTo>
                    <a:pt x="17379" y="3136"/>
                    <a:pt x="12409" y="1668"/>
                    <a:pt x="8006" y="934"/>
                  </a:cubicBezTo>
                  <a:cubicBezTo>
                    <a:pt x="6005" y="568"/>
                    <a:pt x="2002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661990" y="3588137"/>
              <a:ext cx="80614" cy="44737"/>
            </a:xfrm>
            <a:custGeom>
              <a:avLst/>
              <a:gdLst/>
              <a:ahLst/>
              <a:cxnLst/>
              <a:rect l="l" t="t" r="r" b="b"/>
              <a:pathLst>
                <a:path w="2393" h="1328" extrusionOk="0">
                  <a:moveTo>
                    <a:pt x="1103" y="1"/>
                  </a:moveTo>
                  <a:cubicBezTo>
                    <a:pt x="614" y="1"/>
                    <a:pt x="1" y="191"/>
                    <a:pt x="124" y="805"/>
                  </a:cubicBezTo>
                  <a:cubicBezTo>
                    <a:pt x="211" y="1190"/>
                    <a:pt x="694" y="1327"/>
                    <a:pt x="1171" y="1327"/>
                  </a:cubicBezTo>
                  <a:cubicBezTo>
                    <a:pt x="1603" y="1327"/>
                    <a:pt x="2032" y="1215"/>
                    <a:pt x="2159" y="1072"/>
                  </a:cubicBezTo>
                  <a:cubicBezTo>
                    <a:pt x="2392" y="805"/>
                    <a:pt x="1958" y="38"/>
                    <a:pt x="1225" y="5"/>
                  </a:cubicBezTo>
                  <a:cubicBezTo>
                    <a:pt x="1185" y="2"/>
                    <a:pt x="1144" y="1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1"/>
          <p:cNvGrpSpPr/>
          <p:nvPr/>
        </p:nvGrpSpPr>
        <p:grpSpPr>
          <a:xfrm>
            <a:off x="10502559" y="1756903"/>
            <a:ext cx="653739" cy="2758581"/>
            <a:chOff x="1342375" y="1362525"/>
            <a:chExt cx="458700" cy="1935575"/>
          </a:xfrm>
        </p:grpSpPr>
        <p:sp>
          <p:nvSpPr>
            <p:cNvPr id="251" name="Google Shape;251;p11"/>
            <p:cNvSpPr/>
            <p:nvPr/>
          </p:nvSpPr>
          <p:spPr>
            <a:xfrm>
              <a:off x="1410775" y="1641075"/>
              <a:ext cx="321925" cy="356950"/>
            </a:xfrm>
            <a:custGeom>
              <a:avLst/>
              <a:gdLst/>
              <a:ahLst/>
              <a:cxnLst/>
              <a:rect l="l" t="t" r="r" b="b"/>
              <a:pathLst>
                <a:path w="12877" h="14278" extrusionOk="0">
                  <a:moveTo>
                    <a:pt x="801" y="0"/>
                  </a:moveTo>
                  <a:lnTo>
                    <a:pt x="0" y="14277"/>
                  </a:lnTo>
                  <a:lnTo>
                    <a:pt x="12876" y="14277"/>
                  </a:lnTo>
                  <a:lnTo>
                    <a:pt x="12076" y="0"/>
                  </a:lnTo>
                  <a:close/>
                </a:path>
              </a:pathLst>
            </a:custGeom>
            <a:solidFill>
              <a:schemeClr val="accen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1366575" y="2390775"/>
              <a:ext cx="410325" cy="422825"/>
            </a:xfrm>
            <a:custGeom>
              <a:avLst/>
              <a:gdLst/>
              <a:ahLst/>
              <a:cxnLst/>
              <a:rect l="l" t="t" r="r" b="b"/>
              <a:pathLst>
                <a:path w="16413" h="16913" extrusionOk="0">
                  <a:moveTo>
                    <a:pt x="934" y="0"/>
                  </a:moveTo>
                  <a:lnTo>
                    <a:pt x="0" y="16912"/>
                  </a:lnTo>
                  <a:lnTo>
                    <a:pt x="16412" y="16912"/>
                  </a:lnTo>
                  <a:lnTo>
                    <a:pt x="15478" y="0"/>
                  </a:lnTo>
                  <a:close/>
                </a:path>
              </a:pathLst>
            </a:custGeom>
            <a:solidFill>
              <a:schemeClr val="accen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389925" y="1998000"/>
              <a:ext cx="363625" cy="392800"/>
            </a:xfrm>
            <a:custGeom>
              <a:avLst/>
              <a:gdLst/>
              <a:ahLst/>
              <a:cxnLst/>
              <a:rect l="l" t="t" r="r" b="b"/>
              <a:pathLst>
                <a:path w="14545" h="15712" extrusionOk="0">
                  <a:moveTo>
                    <a:pt x="834" y="0"/>
                  </a:moveTo>
                  <a:lnTo>
                    <a:pt x="0" y="15711"/>
                  </a:lnTo>
                  <a:lnTo>
                    <a:pt x="14544" y="15711"/>
                  </a:lnTo>
                  <a:lnTo>
                    <a:pt x="13710" y="0"/>
                  </a:lnTo>
                  <a:close/>
                </a:path>
              </a:pathLst>
            </a:custGeom>
            <a:solidFill>
              <a:schemeClr val="lt1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342375" y="2813575"/>
              <a:ext cx="458700" cy="484525"/>
            </a:xfrm>
            <a:custGeom>
              <a:avLst/>
              <a:gdLst/>
              <a:ahLst/>
              <a:cxnLst/>
              <a:rect l="l" t="t" r="r" b="b"/>
              <a:pathLst>
                <a:path w="18348" h="19381" extrusionOk="0">
                  <a:moveTo>
                    <a:pt x="968" y="0"/>
                  </a:moveTo>
                  <a:lnTo>
                    <a:pt x="1" y="19381"/>
                  </a:lnTo>
                  <a:lnTo>
                    <a:pt x="18347" y="19381"/>
                  </a:lnTo>
                  <a:lnTo>
                    <a:pt x="17380" y="0"/>
                  </a:lnTo>
                  <a:close/>
                </a:path>
              </a:pathLst>
            </a:custGeom>
            <a:solidFill>
              <a:schemeClr val="lt1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493325" y="1755325"/>
              <a:ext cx="29225" cy="100100"/>
            </a:xfrm>
            <a:custGeom>
              <a:avLst/>
              <a:gdLst/>
              <a:ahLst/>
              <a:cxnLst/>
              <a:rect l="l" t="t" r="r" b="b"/>
              <a:pathLst>
                <a:path w="1169" h="4004" extrusionOk="0">
                  <a:moveTo>
                    <a:pt x="1" y="0"/>
                  </a:moveTo>
                  <a:lnTo>
                    <a:pt x="1" y="4003"/>
                  </a:lnTo>
                  <a:lnTo>
                    <a:pt x="1168" y="4003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chemeClr val="l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1434025" y="2552550"/>
              <a:ext cx="28375" cy="99275"/>
            </a:xfrm>
            <a:custGeom>
              <a:avLst/>
              <a:gdLst/>
              <a:ahLst/>
              <a:cxnLst/>
              <a:rect l="l" t="t" r="r" b="b"/>
              <a:pathLst>
                <a:path w="1135" h="3971" extrusionOk="0">
                  <a:moveTo>
                    <a:pt x="0" y="1"/>
                  </a:moveTo>
                  <a:lnTo>
                    <a:pt x="0" y="3970"/>
                  </a:lnTo>
                  <a:lnTo>
                    <a:pt x="1134" y="3970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chemeClr val="l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1437450" y="3037075"/>
              <a:ext cx="105100" cy="146800"/>
            </a:xfrm>
            <a:custGeom>
              <a:avLst/>
              <a:gdLst/>
              <a:ahLst/>
              <a:cxnLst/>
              <a:rect l="l" t="t" r="r" b="b"/>
              <a:pathLst>
                <a:path w="4204" h="5872" extrusionOk="0">
                  <a:moveTo>
                    <a:pt x="2102" y="0"/>
                  </a:moveTo>
                  <a:cubicBezTo>
                    <a:pt x="968" y="0"/>
                    <a:pt x="1" y="867"/>
                    <a:pt x="1" y="1935"/>
                  </a:cubicBezTo>
                  <a:lnTo>
                    <a:pt x="1" y="5871"/>
                  </a:lnTo>
                  <a:lnTo>
                    <a:pt x="4204" y="5871"/>
                  </a:lnTo>
                  <a:lnTo>
                    <a:pt x="4204" y="1935"/>
                  </a:lnTo>
                  <a:cubicBezTo>
                    <a:pt x="4204" y="867"/>
                    <a:pt x="3270" y="0"/>
                    <a:pt x="2102" y="0"/>
                  </a:cubicBezTo>
                  <a:close/>
                </a:path>
              </a:pathLst>
            </a:custGeom>
            <a:solidFill>
              <a:schemeClr val="accen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1436625" y="1480950"/>
              <a:ext cx="270225" cy="160150"/>
            </a:xfrm>
            <a:custGeom>
              <a:avLst/>
              <a:gdLst/>
              <a:ahLst/>
              <a:cxnLst/>
              <a:rect l="l" t="t" r="r" b="b"/>
              <a:pathLst>
                <a:path w="10809" h="6406" extrusionOk="0">
                  <a:moveTo>
                    <a:pt x="0" y="1"/>
                  </a:moveTo>
                  <a:lnTo>
                    <a:pt x="10808" y="1"/>
                  </a:lnTo>
                  <a:lnTo>
                    <a:pt x="10808" y="6405"/>
                  </a:lnTo>
                  <a:lnTo>
                    <a:pt x="0" y="6405"/>
                  </a:lnTo>
                  <a:close/>
                </a:path>
              </a:pathLst>
            </a:custGeom>
            <a:solidFill>
              <a:schemeClr val="accent3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1515850" y="1480950"/>
              <a:ext cx="15875" cy="157650"/>
            </a:xfrm>
            <a:custGeom>
              <a:avLst/>
              <a:gdLst/>
              <a:ahLst/>
              <a:cxnLst/>
              <a:rect l="l" t="t" r="r" b="b"/>
              <a:pathLst>
                <a:path w="635" h="6306" extrusionOk="0">
                  <a:moveTo>
                    <a:pt x="0" y="1"/>
                  </a:moveTo>
                  <a:lnTo>
                    <a:pt x="0" y="6305"/>
                  </a:lnTo>
                  <a:lnTo>
                    <a:pt x="634" y="630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3BA3B8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1611750" y="1480950"/>
              <a:ext cx="15875" cy="157650"/>
            </a:xfrm>
            <a:custGeom>
              <a:avLst/>
              <a:gdLst/>
              <a:ahLst/>
              <a:cxnLst/>
              <a:rect l="l" t="t" r="r" b="b"/>
              <a:pathLst>
                <a:path w="635" h="6306" extrusionOk="0">
                  <a:moveTo>
                    <a:pt x="0" y="1"/>
                  </a:moveTo>
                  <a:lnTo>
                    <a:pt x="0" y="6305"/>
                  </a:lnTo>
                  <a:lnTo>
                    <a:pt x="634" y="630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3BA3B8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1411600" y="1362525"/>
              <a:ext cx="320250" cy="118450"/>
            </a:xfrm>
            <a:custGeom>
              <a:avLst/>
              <a:gdLst/>
              <a:ahLst/>
              <a:cxnLst/>
              <a:rect l="l" t="t" r="r" b="b"/>
              <a:pathLst>
                <a:path w="12810" h="4738" extrusionOk="0">
                  <a:moveTo>
                    <a:pt x="6405" y="1"/>
                  </a:moveTo>
                  <a:cubicBezTo>
                    <a:pt x="6313" y="1"/>
                    <a:pt x="6222" y="34"/>
                    <a:pt x="6138" y="101"/>
                  </a:cubicBezTo>
                  <a:lnTo>
                    <a:pt x="334" y="4004"/>
                  </a:lnTo>
                  <a:cubicBezTo>
                    <a:pt x="1" y="4237"/>
                    <a:pt x="167" y="4738"/>
                    <a:pt x="601" y="4738"/>
                  </a:cubicBezTo>
                  <a:lnTo>
                    <a:pt x="12209" y="4738"/>
                  </a:lnTo>
                  <a:cubicBezTo>
                    <a:pt x="12643" y="4738"/>
                    <a:pt x="12810" y="4237"/>
                    <a:pt x="12476" y="4004"/>
                  </a:cubicBezTo>
                  <a:lnTo>
                    <a:pt x="6672" y="101"/>
                  </a:lnTo>
                  <a:cubicBezTo>
                    <a:pt x="6589" y="34"/>
                    <a:pt x="6497" y="1"/>
                    <a:pt x="6405" y="1"/>
                  </a:cubicBezTo>
                  <a:close/>
                </a:path>
              </a:pathLst>
            </a:custGeom>
            <a:solidFill>
              <a:schemeClr val="accent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1415775" y="1598550"/>
              <a:ext cx="311900" cy="67550"/>
            </a:xfrm>
            <a:custGeom>
              <a:avLst/>
              <a:gdLst/>
              <a:ahLst/>
              <a:cxnLst/>
              <a:rect l="l" t="t" r="r" b="b"/>
              <a:pathLst>
                <a:path w="12476" h="2702" extrusionOk="0">
                  <a:moveTo>
                    <a:pt x="801" y="0"/>
                  </a:moveTo>
                  <a:cubicBezTo>
                    <a:pt x="334" y="0"/>
                    <a:pt x="0" y="367"/>
                    <a:pt x="0" y="801"/>
                  </a:cubicBezTo>
                  <a:lnTo>
                    <a:pt x="0" y="1901"/>
                  </a:lnTo>
                  <a:cubicBezTo>
                    <a:pt x="0" y="2335"/>
                    <a:pt x="334" y="2702"/>
                    <a:pt x="801" y="2702"/>
                  </a:cubicBezTo>
                  <a:lnTo>
                    <a:pt x="11675" y="2702"/>
                  </a:lnTo>
                  <a:cubicBezTo>
                    <a:pt x="12142" y="2702"/>
                    <a:pt x="12476" y="2335"/>
                    <a:pt x="12476" y="1901"/>
                  </a:cubicBezTo>
                  <a:lnTo>
                    <a:pt x="12476" y="801"/>
                  </a:lnTo>
                  <a:cubicBezTo>
                    <a:pt x="12476" y="367"/>
                    <a:pt x="12142" y="0"/>
                    <a:pt x="11675" y="0"/>
                  </a:cubicBezTo>
                  <a:close/>
                </a:path>
              </a:pathLst>
            </a:custGeom>
            <a:solidFill>
              <a:schemeClr val="dk2"/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620075" y="1666075"/>
              <a:ext cx="181000" cy="1625375"/>
            </a:xfrm>
            <a:custGeom>
              <a:avLst/>
              <a:gdLst/>
              <a:ahLst/>
              <a:cxnLst/>
              <a:rect l="l" t="t" r="r" b="b"/>
              <a:pathLst>
                <a:path w="7240" h="65015" extrusionOk="0">
                  <a:moveTo>
                    <a:pt x="1" y="1"/>
                  </a:moveTo>
                  <a:lnTo>
                    <a:pt x="1" y="60911"/>
                  </a:lnTo>
                  <a:lnTo>
                    <a:pt x="7239" y="65014"/>
                  </a:lnTo>
                  <a:cubicBezTo>
                    <a:pt x="7239" y="65014"/>
                    <a:pt x="4137" y="6139"/>
                    <a:pt x="3770" y="1"/>
                  </a:cubicBezTo>
                  <a:close/>
                </a:path>
              </a:pathLst>
            </a:custGeom>
            <a:solidFill>
              <a:srgbClr val="FFFFFF">
                <a:alpha val="33480"/>
              </a:srgbClr>
            </a:solidFill>
            <a:ln w="10850" cap="flat" cmpd="sng">
              <a:solidFill>
                <a:srgbClr val="1D1D1B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4" name="Google Shape;264;p11"/>
          <p:cNvSpPr/>
          <p:nvPr/>
        </p:nvSpPr>
        <p:spPr>
          <a:xfrm>
            <a:off x="1063451" y="1033734"/>
            <a:ext cx="1083820" cy="575871"/>
          </a:xfrm>
          <a:custGeom>
            <a:avLst/>
            <a:gdLst/>
            <a:ahLst/>
            <a:cxnLst/>
            <a:rect l="l" t="t" r="r" b="b"/>
            <a:pathLst>
              <a:path w="22611" h="12014" extrusionOk="0">
                <a:moveTo>
                  <a:pt x="11526" y="0"/>
                </a:moveTo>
                <a:cubicBezTo>
                  <a:pt x="10109" y="0"/>
                  <a:pt x="8883" y="881"/>
                  <a:pt x="8382" y="2132"/>
                </a:cubicBezTo>
                <a:cubicBezTo>
                  <a:pt x="7751" y="1763"/>
                  <a:pt x="7025" y="1536"/>
                  <a:pt x="6227" y="1536"/>
                </a:cubicBezTo>
                <a:cubicBezTo>
                  <a:pt x="3894" y="1536"/>
                  <a:pt x="1989" y="3441"/>
                  <a:pt x="1989" y="5787"/>
                </a:cubicBezTo>
                <a:cubicBezTo>
                  <a:pt x="1989" y="5811"/>
                  <a:pt x="1989" y="5846"/>
                  <a:pt x="2001" y="5870"/>
                </a:cubicBezTo>
                <a:cubicBezTo>
                  <a:pt x="822" y="6346"/>
                  <a:pt x="0" y="7489"/>
                  <a:pt x="0" y="8823"/>
                </a:cubicBezTo>
                <a:cubicBezTo>
                  <a:pt x="0" y="10585"/>
                  <a:pt x="1429" y="12014"/>
                  <a:pt x="3191" y="12014"/>
                </a:cubicBezTo>
                <a:lnTo>
                  <a:pt x="18360" y="12014"/>
                </a:lnTo>
                <a:cubicBezTo>
                  <a:pt x="20705" y="12014"/>
                  <a:pt x="22610" y="10121"/>
                  <a:pt x="22610" y="7775"/>
                </a:cubicBezTo>
                <a:cubicBezTo>
                  <a:pt x="22610" y="5430"/>
                  <a:pt x="20705" y="3537"/>
                  <a:pt x="18360" y="3537"/>
                </a:cubicBezTo>
                <a:cubicBezTo>
                  <a:pt x="18229" y="3537"/>
                  <a:pt x="18098" y="3537"/>
                  <a:pt x="17979" y="3548"/>
                </a:cubicBezTo>
                <a:cubicBezTo>
                  <a:pt x="17515" y="2786"/>
                  <a:pt x="16669" y="2274"/>
                  <a:pt x="15717" y="2274"/>
                </a:cubicBezTo>
                <a:cubicBezTo>
                  <a:pt x="15383" y="2274"/>
                  <a:pt x="15074" y="2346"/>
                  <a:pt x="14788" y="2453"/>
                </a:cubicBezTo>
                <a:cubicBezTo>
                  <a:pt x="14371" y="1036"/>
                  <a:pt x="13074" y="0"/>
                  <a:pt x="1152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9939517" y="4307967"/>
            <a:ext cx="1418363" cy="316804"/>
            <a:chOff x="7513288" y="3468350"/>
            <a:chExt cx="1063772" cy="237603"/>
          </a:xfrm>
        </p:grpSpPr>
        <p:sp>
          <p:nvSpPr>
            <p:cNvPr id="266" name="Google Shape;266;p11"/>
            <p:cNvSpPr/>
            <p:nvPr/>
          </p:nvSpPr>
          <p:spPr>
            <a:xfrm>
              <a:off x="7513288" y="3538310"/>
              <a:ext cx="404066" cy="167643"/>
            </a:xfrm>
            <a:custGeom>
              <a:avLst/>
              <a:gdLst/>
              <a:ahLst/>
              <a:cxnLst/>
              <a:rect l="l" t="t" r="r" b="b"/>
              <a:pathLst>
                <a:path w="11967" h="4965" extrusionOk="0">
                  <a:moveTo>
                    <a:pt x="5977" y="0"/>
                  </a:moveTo>
                  <a:cubicBezTo>
                    <a:pt x="2679" y="0"/>
                    <a:pt x="0" y="2215"/>
                    <a:pt x="0" y="4965"/>
                  </a:cubicBezTo>
                  <a:lnTo>
                    <a:pt x="11966" y="4965"/>
                  </a:lnTo>
                  <a:cubicBezTo>
                    <a:pt x="11966" y="2215"/>
                    <a:pt x="9287" y="0"/>
                    <a:pt x="597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7795903" y="3605028"/>
              <a:ext cx="242838" cy="100924"/>
            </a:xfrm>
            <a:custGeom>
              <a:avLst/>
              <a:gdLst/>
              <a:ahLst/>
              <a:cxnLst/>
              <a:rect l="l" t="t" r="r" b="b"/>
              <a:pathLst>
                <a:path w="7192" h="2989" extrusionOk="0">
                  <a:moveTo>
                    <a:pt x="3596" y="0"/>
                  </a:moveTo>
                  <a:cubicBezTo>
                    <a:pt x="1608" y="0"/>
                    <a:pt x="1" y="1346"/>
                    <a:pt x="1" y="2989"/>
                  </a:cubicBezTo>
                  <a:lnTo>
                    <a:pt x="7192" y="2989"/>
                  </a:lnTo>
                  <a:cubicBezTo>
                    <a:pt x="7192" y="1346"/>
                    <a:pt x="5585" y="0"/>
                    <a:pt x="35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8172993" y="3468350"/>
              <a:ext cx="404066" cy="167677"/>
            </a:xfrm>
            <a:custGeom>
              <a:avLst/>
              <a:gdLst/>
              <a:ahLst/>
              <a:cxnLst/>
              <a:rect l="l" t="t" r="r" b="b"/>
              <a:pathLst>
                <a:path w="11967" h="4966" extrusionOk="0">
                  <a:moveTo>
                    <a:pt x="5989" y="0"/>
                  </a:moveTo>
                  <a:cubicBezTo>
                    <a:pt x="2680" y="0"/>
                    <a:pt x="1" y="2227"/>
                    <a:pt x="1" y="4965"/>
                  </a:cubicBezTo>
                  <a:lnTo>
                    <a:pt x="11966" y="4965"/>
                  </a:lnTo>
                  <a:cubicBezTo>
                    <a:pt x="11966" y="2227"/>
                    <a:pt x="9288" y="0"/>
                    <a:pt x="5989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1"/>
          <p:cNvSpPr/>
          <p:nvPr/>
        </p:nvSpPr>
        <p:spPr>
          <a:xfrm>
            <a:off x="260200" y="772801"/>
            <a:ext cx="803267" cy="483415"/>
          </a:xfrm>
          <a:custGeom>
            <a:avLst/>
            <a:gdLst/>
            <a:ahLst/>
            <a:cxnLst/>
            <a:rect l="l" t="t" r="r" b="b"/>
            <a:pathLst>
              <a:path w="26731" h="16087" extrusionOk="0">
                <a:moveTo>
                  <a:pt x="14729" y="1"/>
                </a:moveTo>
                <a:cubicBezTo>
                  <a:pt x="13419" y="1"/>
                  <a:pt x="12276" y="739"/>
                  <a:pt x="11693" y="1811"/>
                </a:cubicBezTo>
                <a:cubicBezTo>
                  <a:pt x="11050" y="1525"/>
                  <a:pt x="10347" y="1358"/>
                  <a:pt x="9597" y="1358"/>
                </a:cubicBezTo>
                <a:cubicBezTo>
                  <a:pt x="6978" y="1358"/>
                  <a:pt x="4823" y="3335"/>
                  <a:pt x="4513" y="5871"/>
                </a:cubicBezTo>
                <a:cubicBezTo>
                  <a:pt x="1977" y="6180"/>
                  <a:pt x="1" y="8335"/>
                  <a:pt x="1" y="10955"/>
                </a:cubicBezTo>
                <a:cubicBezTo>
                  <a:pt x="1" y="13788"/>
                  <a:pt x="2299" y="16086"/>
                  <a:pt x="5132" y="16086"/>
                </a:cubicBezTo>
                <a:lnTo>
                  <a:pt x="23289" y="16086"/>
                </a:lnTo>
                <a:cubicBezTo>
                  <a:pt x="25194" y="16086"/>
                  <a:pt x="26730" y="14538"/>
                  <a:pt x="26730" y="12633"/>
                </a:cubicBezTo>
                <a:cubicBezTo>
                  <a:pt x="26730" y="11097"/>
                  <a:pt x="25730" y="9800"/>
                  <a:pt x="24337" y="9359"/>
                </a:cubicBezTo>
                <a:cubicBezTo>
                  <a:pt x="24742" y="8621"/>
                  <a:pt x="24968" y="7788"/>
                  <a:pt x="24968" y="6895"/>
                </a:cubicBezTo>
                <a:cubicBezTo>
                  <a:pt x="24968" y="4073"/>
                  <a:pt x="22670" y="1775"/>
                  <a:pt x="19848" y="1775"/>
                </a:cubicBezTo>
                <a:cubicBezTo>
                  <a:pt x="19158" y="1775"/>
                  <a:pt x="18515" y="1906"/>
                  <a:pt x="17908" y="2156"/>
                </a:cubicBezTo>
                <a:cubicBezTo>
                  <a:pt x="17396" y="894"/>
                  <a:pt x="16169" y="1"/>
                  <a:pt x="1472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332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8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4F3">
            <a:alpha val="4955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Patrick Hand"/>
              <a:buNone/>
              <a:defRPr sz="2800" b="1"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●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○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■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●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○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■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●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○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 Medium"/>
              <a:buChar char="■"/>
              <a:defRPr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5537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7" r:id="rId15"/>
    <p:sldLayoutId id="2147483679" r:id="rId16"/>
    <p:sldLayoutId id="2147483680" r:id="rId17"/>
    <p:sldLayoutId id="2147483682" r:id="rId18"/>
    <p:sldLayoutId id="214748368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81800"/>
            <a:ext cx="1075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536633"/>
            <a:ext cx="1075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2096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340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4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177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6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2439973" y="1974771"/>
            <a:ext cx="7804757" cy="180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5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CHÀO MỪNG CÁC EM ĐẾN VỚI BÀI HỌC HÔM NAY</a:t>
            </a:r>
          </a:p>
        </p:txBody>
      </p:sp>
      <p:sp>
        <p:nvSpPr>
          <p:cNvPr id="4" name="Rectangle 3"/>
          <p:cNvSpPr/>
          <p:nvPr/>
        </p:nvSpPr>
        <p:spPr>
          <a:xfrm>
            <a:off x="8485632" y="4024312"/>
            <a:ext cx="1950166" cy="2029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Bonfire Party PNG Images | Vector and PSD Files | Free Download on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17" r="90000">
                        <a14:foregroundMark x1="28250" y1="22083" x2="30167" y2="49083"/>
                        <a14:foregroundMark x1="23250" y1="39833" x2="19917" y2="40667"/>
                        <a14:foregroundMark x1="19083" y1="42083" x2="21333" y2="46417"/>
                        <a14:foregroundMark x1="15750" y1="45750" x2="15750" y2="45750"/>
                        <a14:foregroundMark x1="14667" y1="47333" x2="14667" y2="47333"/>
                        <a14:foregroundMark x1="7750" y1="53917" x2="14333" y2="47667"/>
                        <a14:foregroundMark x1="12250" y1="56500" x2="19583" y2="47333"/>
                        <a14:foregroundMark x1="7000" y1="46083" x2="15083" y2="42083"/>
                        <a14:foregroundMark x1="13667" y1="27500" x2="12083" y2="29917"/>
                        <a14:foregroundMark x1="12083" y1="31000" x2="13667" y2="34750"/>
                        <a14:foregroundMark x1="13667" y1="34750" x2="20417" y2="36667"/>
                        <a14:foregroundMark x1="39083" y1="38583" x2="47250" y2="41417"/>
                        <a14:foregroundMark x1="47917" y1="43667" x2="48417" y2="47500"/>
                        <a14:foregroundMark x1="21667" y1="46417" x2="25833" y2="43500"/>
                        <a14:foregroundMark x1="36083" y1="29417" x2="38000" y2="34417"/>
                        <a14:foregroundMark x1="28917" y1="19167" x2="28917" y2="19167"/>
                        <a14:foregroundMark x1="21167" y1="21250" x2="21167" y2="21250"/>
                        <a14:foregroundMark x1="18833" y1="25583" x2="18833" y2="25583"/>
                        <a14:foregroundMark x1="73667" y1="16667" x2="76917" y2="85583"/>
                        <a14:foregroundMark x1="68917" y1="32333" x2="68083" y2="66417"/>
                        <a14:foregroundMark x1="67750" y1="33083" x2="61833" y2="41250"/>
                        <a14:foregroundMark x1="62000" y1="40667" x2="60750" y2="43167"/>
                        <a14:foregroundMark x1="60917" y1="42417" x2="62667" y2="51000"/>
                        <a14:foregroundMark x1="47000" y1="18083" x2="66500" y2="33083"/>
                        <a14:foregroundMark x1="48417" y1="16500" x2="65000" y2="29000"/>
                        <a14:foregroundMark x1="49833" y1="19167" x2="63583" y2="29750"/>
                        <a14:foregroundMark x1="58000" y1="23333" x2="63417" y2="31833"/>
                        <a14:foregroundMark x1="76417" y1="32500" x2="85000" y2="40333"/>
                        <a14:foregroundMark x1="85667" y1="41583" x2="83917" y2="49583"/>
                        <a14:foregroundMark x1="87000" y1="31000" x2="87000" y2="31000"/>
                        <a14:foregroundMark x1="85000" y1="31167" x2="85000" y2="31167"/>
                        <a14:foregroundMark x1="84583" y1="27333" x2="84583" y2="27333"/>
                        <a14:foregroundMark x1="86667" y1="23500" x2="86667" y2="23500"/>
                        <a14:foregroundMark x1="48250" y1="33250" x2="48250" y2="33250"/>
                        <a14:foregroundMark x1="44750" y1="27333" x2="44750" y2="27333"/>
                        <a14:foregroundMark x1="43000" y1="31333" x2="43000" y2="31333"/>
                        <a14:foregroundMark x1="42833" y1="34583" x2="42833" y2="34583"/>
                        <a14:foregroundMark x1="45833" y1="34917" x2="45833" y2="34917"/>
                        <a14:foregroundMark x1="21500" y1="22583" x2="21500" y2="22583"/>
                        <a14:foregroundMark x1="21833" y1="19833" x2="21833" y2="19833"/>
                        <a14:foregroundMark x1="80417" y1="75833" x2="80417" y2="75833"/>
                        <a14:foregroundMark x1="84583" y1="73583" x2="84583" y2="73583"/>
                        <a14:foregroundMark x1="82167" y1="63333" x2="82167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065" y="3543913"/>
            <a:ext cx="3708418" cy="370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2443BF-80DC-EF49-A12C-0487CC14A6F6}"/>
              </a:ext>
            </a:extLst>
          </p:cNvPr>
          <p:cNvSpPr txBox="1"/>
          <p:nvPr/>
        </p:nvSpPr>
        <p:spPr>
          <a:xfrm>
            <a:off x="-18414" y="0"/>
            <a:ext cx="3318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86F4F-852F-A747-A8F7-64FFC392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30" y="239711"/>
            <a:ext cx="7374532" cy="2000769"/>
          </a:xfrm>
        </p:spPr>
        <p:txBody>
          <a:bodyPr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4C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90-140 </a:t>
            </a:r>
            <a:r>
              <a:rPr lang="en-US" sz="3600" b="1" dirty="0" err="1">
                <a:solidFill>
                  <a:srgbClr val="FF4C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3600" b="1" dirty="0">
                <a:solidFill>
                  <a:srgbClr val="FF4C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4C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,giúp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20% Oxy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8" name="Picture 4" descr="Khí CO2 là gì? Tại sao CO2 là nguyên nhân gây ra hiệu ứng nhà kính">
            <a:extLst>
              <a:ext uri="{FF2B5EF4-FFF2-40B4-BE49-F238E27FC236}">
                <a16:creationId xmlns:a16="http://schemas.microsoft.com/office/drawing/2014/main" id="{750CA68B-A84A-0F47-AEE2-4634BBBB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104" y="3344532"/>
            <a:ext cx="6255895" cy="32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2 Education">
            <a:extLst>
              <a:ext uri="{FF2B5EF4-FFF2-40B4-BE49-F238E27FC236}">
                <a16:creationId xmlns:a16="http://schemas.microsoft.com/office/drawing/2014/main" id="{A78DA0E9-9264-A04B-9794-1F7C47E27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23971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6BE3D0-54C5-7D4A-A4A4-3B679177A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54" y="2788170"/>
            <a:ext cx="2744038" cy="403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79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8C4D5-29E9-9846-A26C-F7F205DD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) Hãy vẽ hình mô tả các tầng thực vật của rừng nhiệt">
            <a:extLst>
              <a:ext uri="{FF2B5EF4-FFF2-40B4-BE49-F238E27FC236}">
                <a16:creationId xmlns:a16="http://schemas.microsoft.com/office/drawing/2014/main" id="{AA7A07C5-A93D-894E-8B46-71BAA224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742" y="-134911"/>
            <a:ext cx="7328004" cy="643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1A5FF3DA-2030-4A44-9141-2AF6F5DCC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6273" y="6300742"/>
            <a:ext cx="6178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Amazon</a:t>
            </a:r>
          </a:p>
        </p:txBody>
      </p:sp>
    </p:spTree>
    <p:extLst>
      <p:ext uri="{BB962C8B-B14F-4D97-AF65-F5344CB8AC3E}">
        <p14:creationId xmlns:p14="http://schemas.microsoft.com/office/powerpoint/2010/main" val="2916124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BE43-330D-114D-8AB0-78B859DB1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911" y="353167"/>
            <a:ext cx="10272000" cy="763600"/>
          </a:xfrm>
        </p:spPr>
        <p:txBody>
          <a:bodyPr/>
          <a:lstStyle/>
          <a:p>
            <a:r>
              <a:rPr lang="en-US" dirty="0" err="1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A23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lang="en-US" dirty="0">
              <a:solidFill>
                <a:srgbClr val="1A23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4B38D0A-8E0E-0442-B4A7-6C6AD500937E}"/>
              </a:ext>
            </a:extLst>
          </p:cNvPr>
          <p:cNvSpPr/>
          <p:nvPr/>
        </p:nvSpPr>
        <p:spPr>
          <a:xfrm>
            <a:off x="614597" y="1483600"/>
            <a:ext cx="11577403" cy="42576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v"/>
            </a:pP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40.000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3.000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phic 16" descr="Artist">
            <a:extLst>
              <a:ext uri="{FF2B5EF4-FFF2-40B4-BE49-F238E27FC236}">
                <a16:creationId xmlns:a16="http://schemas.microsoft.com/office/drawing/2014/main" id="{3101A2A6-A578-AC4D-A3D0-B85B415BB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2955" y="720000"/>
            <a:ext cx="888079" cy="88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52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3DD07-C66B-B848-A85F-0EE5046A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Những nguy cơ mới từ sự xuống cấp của rừng Amazon | VTV.VN">
            <a:extLst>
              <a:ext uri="{FF2B5EF4-FFF2-40B4-BE49-F238E27FC236}">
                <a16:creationId xmlns:a16="http://schemas.microsoft.com/office/drawing/2014/main" id="{3D75F5DE-C613-0E4F-A098-4ECACDDA0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97" y="0"/>
            <a:ext cx="7656278" cy="655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073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3DD07-C66B-B848-A85F-0EE5046A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DDF3258-B604-5D43-B0FA-50D91BA5A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63320" cy="446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69EDE4-6BA0-7E46-8515-F22DA085E1A7}"/>
              </a:ext>
            </a:extLst>
          </p:cNvPr>
          <p:cNvSpPr/>
          <p:nvPr/>
        </p:nvSpPr>
        <p:spPr>
          <a:xfrm>
            <a:off x="1154242" y="4827541"/>
            <a:ext cx="4197246" cy="906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D87708B2-089B-2449-8234-A3BC6FDF9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10" y="-93689"/>
            <a:ext cx="6088390" cy="45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94E3D-CBEB-CE4E-A181-AA3CBE32F6F8}"/>
              </a:ext>
            </a:extLst>
          </p:cNvPr>
          <p:cNvSpPr/>
          <p:nvPr/>
        </p:nvSpPr>
        <p:spPr>
          <a:xfrm>
            <a:off x="7034754" y="4827540"/>
            <a:ext cx="4197246" cy="906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5008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3DD07-C66B-B848-A85F-0EE5046AA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69EDE4-6BA0-7E46-8515-F22DA085E1A7}"/>
              </a:ext>
            </a:extLst>
          </p:cNvPr>
          <p:cNvSpPr/>
          <p:nvPr/>
        </p:nvSpPr>
        <p:spPr>
          <a:xfrm>
            <a:off x="1154242" y="4827541"/>
            <a:ext cx="4197246" cy="906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A94E3D-CBEB-CE4E-A181-AA3CBE32F6F8}"/>
              </a:ext>
            </a:extLst>
          </p:cNvPr>
          <p:cNvSpPr/>
          <p:nvPr/>
        </p:nvSpPr>
        <p:spPr>
          <a:xfrm>
            <a:off x="7034754" y="4827540"/>
            <a:ext cx="4197246" cy="906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134D02A-5A3E-D745-87E2-D1F38A7B4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9" y="-258060"/>
            <a:ext cx="6096000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E6835F4-CE08-B244-9849-A29E8E260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11" y="-29460"/>
            <a:ext cx="6221976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194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48"/>
          <p:cNvSpPr txBox="1">
            <a:spLocks noGrp="1"/>
          </p:cNvSpPr>
          <p:nvPr>
            <p:ph type="title"/>
          </p:nvPr>
        </p:nvSpPr>
        <p:spPr>
          <a:xfrm>
            <a:off x="3539034" y="403593"/>
            <a:ext cx="4534775" cy="6862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3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Đặc điểm rừng Amazon</a:t>
            </a:r>
            <a:endParaRPr sz="3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61" name="Google Shape;1961;p48"/>
          <p:cNvSpPr/>
          <p:nvPr/>
        </p:nvSpPr>
        <p:spPr>
          <a:xfrm>
            <a:off x="300235" y="2060625"/>
            <a:ext cx="3455588" cy="3435600"/>
          </a:xfrm>
          <a:prstGeom prst="roundRect">
            <a:avLst>
              <a:gd name="adj" fmla="val 8265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#9Slide03 Roboto Black" panose="02000000000000000000" pitchFamily="2" charset="0"/>
              <a:ea typeface="#9Slide03 Roboto Black" panose="02000000000000000000" pitchFamily="2" charset="0"/>
              <a:cs typeface="Arial"/>
              <a:sym typeface="Arial"/>
            </a:endParaRPr>
          </a:p>
        </p:txBody>
      </p:sp>
      <p:sp>
        <p:nvSpPr>
          <p:cNvPr id="1962" name="Google Shape;1962;p48"/>
          <p:cNvSpPr/>
          <p:nvPr/>
        </p:nvSpPr>
        <p:spPr>
          <a:xfrm>
            <a:off x="547355" y="1429467"/>
            <a:ext cx="3173600" cy="462961"/>
          </a:xfrm>
          <a:prstGeom prst="roundRect">
            <a:avLst>
              <a:gd name="adj" fmla="val 50000"/>
            </a:avLst>
          </a:prstGeom>
          <a:solidFill>
            <a:srgbClr val="FF4C4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" sz="2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Diện</a:t>
            </a:r>
            <a:r>
              <a:rPr lang="en" sz="2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lang="en" sz="2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tích</a:t>
            </a:r>
            <a:endParaRPr sz="2200" b="1" kern="0" dirty="0">
              <a:solidFill>
                <a:srgbClr val="FFFFFF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1971" name="Google Shape;1971;p48"/>
          <p:cNvSpPr/>
          <p:nvPr/>
        </p:nvSpPr>
        <p:spPr>
          <a:xfrm>
            <a:off x="4158877" y="2073307"/>
            <a:ext cx="4277302" cy="3330815"/>
          </a:xfrm>
          <a:prstGeom prst="roundRect">
            <a:avLst>
              <a:gd name="adj" fmla="val 8265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#9Slide03 Roboto Black" panose="02000000000000000000" pitchFamily="2" charset="0"/>
              <a:ea typeface="#9Slide03 Roboto Black" panose="02000000000000000000" pitchFamily="2" charset="0"/>
              <a:cs typeface="Arial"/>
              <a:sym typeface="Arial"/>
            </a:endParaRPr>
          </a:p>
        </p:txBody>
      </p:sp>
      <p:sp>
        <p:nvSpPr>
          <p:cNvPr id="1972" name="Google Shape;1972;p48"/>
          <p:cNvSpPr/>
          <p:nvPr/>
        </p:nvSpPr>
        <p:spPr>
          <a:xfrm>
            <a:off x="4158876" y="1453877"/>
            <a:ext cx="4043428" cy="46296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" sz="2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Sinh</a:t>
            </a:r>
            <a:r>
              <a:rPr lang="en" sz="2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lang="en" sz="2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vật</a:t>
            </a:r>
            <a:endParaRPr sz="2200" b="1" kern="0" dirty="0">
              <a:solidFill>
                <a:srgbClr val="FFFFFF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1973" name="Google Shape;1973;p48"/>
          <p:cNvSpPr/>
          <p:nvPr/>
        </p:nvSpPr>
        <p:spPr>
          <a:xfrm>
            <a:off x="8739264" y="2116364"/>
            <a:ext cx="3173600" cy="3924672"/>
          </a:xfrm>
          <a:prstGeom prst="roundRect">
            <a:avLst>
              <a:gd name="adj" fmla="val 8265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#9Slide03 Roboto Black" panose="02000000000000000000" pitchFamily="2" charset="0"/>
              <a:ea typeface="#9Slide03 Roboto Black" panose="02000000000000000000" pitchFamily="2" charset="0"/>
              <a:cs typeface="Arial"/>
              <a:sym typeface="Arial"/>
            </a:endParaRPr>
          </a:p>
        </p:txBody>
      </p:sp>
      <p:sp>
        <p:nvSpPr>
          <p:cNvPr id="1974" name="Google Shape;1974;p48"/>
          <p:cNvSpPr/>
          <p:nvPr/>
        </p:nvSpPr>
        <p:spPr>
          <a:xfrm>
            <a:off x="8739264" y="1496934"/>
            <a:ext cx="3173600" cy="462961"/>
          </a:xfrm>
          <a:prstGeom prst="roundRect">
            <a:avLst>
              <a:gd name="adj" fmla="val 50000"/>
            </a:avLst>
          </a:prstGeom>
          <a:solidFill>
            <a:srgbClr val="81B4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" sz="2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Vai</a:t>
            </a:r>
            <a:r>
              <a:rPr lang="en" sz="2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lang="en" sz="2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Patrick Hand"/>
              </a:rPr>
              <a:t>trò</a:t>
            </a:r>
            <a:endParaRPr sz="2200" b="1" kern="0" dirty="0">
              <a:solidFill>
                <a:srgbClr val="FFFFFF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9423" y="2155179"/>
            <a:ext cx="2869611" cy="2806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A-ma-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dôn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5,5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km2.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ẩm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mật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VN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effectLst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64070" y="2227573"/>
            <a:ext cx="3938234" cy="326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(5-6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tầng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gỗ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bụi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chằng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nghìn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trùng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nghìn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thú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bò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</a:t>
            </a:r>
            <a:r>
              <a:rPr lang="en-VN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t.</a:t>
            </a:r>
            <a:endParaRPr lang="en-US" sz="2000" b="1" dirty="0">
              <a:effectLst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63361" y="2203299"/>
            <a:ext cx="3028404" cy="373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A-ma-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dôn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phổi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oxy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 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trữ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trữ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hòa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VN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ree Forest Clipart, HD Png Download - 1920x365 PNG - DLF.P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9510" l="2442" r="958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875" y="5173681"/>
            <a:ext cx="4320369" cy="102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Nuốt Tay Chim én Bay Cánh Bay Nuốt Nước Bọt PNG , Họa Sĩ Minh Họa  Chim én Xanh, Chim, Chim Bay PNG miễn phí tải tập tin PSDComment v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2969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779" y="1690883"/>
            <a:ext cx="1024832" cy="102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m Bay Hình ảnh | Định dạng hình ảnh PNG 401693233| vn.lovepik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010" y="0"/>
            <a:ext cx="1012854" cy="10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873887-04E4-668D-2F98-518B9C5D0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4" y="126820"/>
            <a:ext cx="1918154" cy="1230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475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BD6772F-BAA2-316A-6DF7-8FC5B56250B2}"/>
              </a:ext>
            </a:extLst>
          </p:cNvPr>
          <p:cNvSpPr txBox="1"/>
          <p:nvPr/>
        </p:nvSpPr>
        <p:spPr>
          <a:xfrm>
            <a:off x="304909" y="2508410"/>
            <a:ext cx="11887091" cy="4123693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A-ma-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dôn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hang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phổi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oxy,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endParaRPr lang="en-US" sz="28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7DEC89-CC70-1ECA-FDD8-5CADA42A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638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V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V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 </a:t>
            </a:r>
            <a:r>
              <a:rPr lang="en-VN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vi-V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VN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</a:t>
            </a:r>
            <a:r>
              <a:rPr lang="en-V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AMAZON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E0AB0C-05DC-2D7B-85E4-3A9820780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917" y="763600"/>
            <a:ext cx="2667000" cy="1744810"/>
          </a:xfrm>
          <a:prstGeom prst="rect">
            <a:avLst/>
          </a:prstGeom>
        </p:spPr>
      </p:pic>
      <p:pic>
        <p:nvPicPr>
          <p:cNvPr id="8" name="Picture 4" descr="Soạn bài Thảo luận nhóm nhỏ về một vấn đề cần có giải pháp thống nhất -  Chân trời sáng tạo 6 Ngữ văn lớp 6 trang 38 sách Chân trời sáng">
            <a:extLst>
              <a:ext uri="{FF2B5EF4-FFF2-40B4-BE49-F238E27FC236}">
                <a16:creationId xmlns:a16="http://schemas.microsoft.com/office/drawing/2014/main" id="{31C6196B-5070-8A4A-A4A9-7D4FB2273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7" b="100000" l="10000" r="90000">
                        <a14:foregroundMark x1="43857" y1="11172" x2="48571" y2="8447"/>
                        <a14:foregroundMark x1="49000" y1="7357" x2="49000" y2="7357"/>
                        <a14:foregroundMark x1="53000" y1="8992" x2="42429" y2="13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3" y="763600"/>
            <a:ext cx="2978628" cy="156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88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2345" y="3995225"/>
            <a:ext cx="4656406" cy="1069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2125868" y="2058035"/>
            <a:ext cx="8846933" cy="16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5E142A"/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2. VẤN ĐỀ KHAI THÁC, SỬ DỤNG VÀ BẢO VỆ RỪNG A-MA-DÔN</a:t>
            </a:r>
          </a:p>
        </p:txBody>
      </p:sp>
      <p:pic>
        <p:nvPicPr>
          <p:cNvPr id="10246" name="Picture 6" descr="Cá sấu phim Hoạt hình Clip nghệ thuật - cá sấu png tải về - Miễn phí trong  suốt Loài Bò Sát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8000" l="0" r="99111">
                        <a14:foregroundMark x1="30889" y1="15500" x2="32111" y2="21167"/>
                        <a14:foregroundMark x1="40889" y1="16000" x2="42778" y2="2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117" y="3968154"/>
            <a:ext cx="3288684" cy="219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áo đốm PNG png | PNGEg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0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38" y="4223535"/>
            <a:ext cx="3971665" cy="22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3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2855-CA00-774B-AB36-4ED48D2B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1E5A9-5D63-9444-BF59-305402A77B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2E4C542-69AA-7442-90DA-B571C3F6699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ay-rung-amazon-tac-hai-den-bien-doi-khi-hau.mp4">
            <a:hlinkClick r:id="" action="ppaction://media"/>
            <a:extLst>
              <a:ext uri="{FF2B5EF4-FFF2-40B4-BE49-F238E27FC236}">
                <a16:creationId xmlns:a16="http://schemas.microsoft.com/office/drawing/2014/main" id="{DD55568E-8360-FF45-9D85-81E3945C7E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5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11">
            <a:extLst>
              <a:ext uri="{FF2B5EF4-FFF2-40B4-BE49-F238E27FC236}">
                <a16:creationId xmlns:a16="http://schemas.microsoft.com/office/drawing/2014/main" id="{8D34A2E3-8070-48C6-9AD1-DF83F38F7DDA}"/>
              </a:ext>
            </a:extLst>
          </p:cNvPr>
          <p:cNvSpPr/>
          <p:nvPr/>
        </p:nvSpPr>
        <p:spPr>
          <a:xfrm>
            <a:off x="4084031" y="434810"/>
            <a:ext cx="4023938" cy="689811"/>
          </a:xfrm>
          <a:prstGeom prst="roundRect">
            <a:avLst>
              <a:gd name="adj" fmla="val 3527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9C44FC-2907-5268-80AD-E7B31DDB7D91}"/>
              </a:ext>
            </a:extLst>
          </p:cNvPr>
          <p:cNvSpPr txBox="1"/>
          <p:nvPr/>
        </p:nvSpPr>
        <p:spPr>
          <a:xfrm>
            <a:off x="986050" y="1439417"/>
            <a:ext cx="110510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A-ma-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dôn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lang="en-VN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1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768096"/>
            <a:ext cx="12192000" cy="18288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1284188" y="92847"/>
            <a:ext cx="10016157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2. VẤN ĐỀ KHAI THÁC, SỬ DỤNG VÀ BẢO VỆ RỪNG A-MA-DÔN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787" y="842656"/>
            <a:ext cx="11820425" cy="1133965"/>
          </a:xfrm>
          <a:prstGeom prst="rect">
            <a:avLst/>
          </a:prstGeom>
          <a:solidFill>
            <a:srgbClr val="00B050">
              <a:alpha val="64000"/>
            </a:srgbClr>
          </a:solidFill>
        </p:spPr>
        <p:txBody>
          <a:bodyPr wrap="square">
            <a:spAutoFit/>
          </a:bodyPr>
          <a:lstStyle/>
          <a:p>
            <a:pPr marR="0" lvl="0" algn="just" defTabSz="685800" eaLnBrk="1" fontAlgn="auto" latinLnBrk="0" hangingPunct="1">
              <a:lnSpc>
                <a:spcPct val="150000"/>
              </a:lnSpc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video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khoa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161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cặp</a:t>
            </a:r>
            <a:r>
              <a:rPr lang="en-US" sz="2400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đôi</a:t>
            </a:r>
            <a:r>
              <a:rPr lang="en-US" sz="2400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hoành</a:t>
            </a:r>
            <a:r>
              <a:rPr lang="en-US" sz="2400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400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2400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400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kern="0" dirty="0">
                <a:solidFill>
                  <a:schemeClr val="accent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0" cap="none" spc="0" normalizeH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701FD807-6C63-0E43-A357-9DDDBC41AF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747921"/>
              </p:ext>
            </p:extLst>
          </p:nvPr>
        </p:nvGraphicFramePr>
        <p:xfrm>
          <a:off x="0" y="2051318"/>
          <a:ext cx="12192000" cy="4806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514098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495848687"/>
                    </a:ext>
                  </a:extLst>
                </a:gridCol>
              </a:tblGrid>
              <a:tr h="96133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11132"/>
                  </a:ext>
                </a:extLst>
              </a:tr>
              <a:tr h="961336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Amazon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527061"/>
                  </a:ext>
                </a:extLst>
              </a:tr>
              <a:tr h="961336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865381"/>
                  </a:ext>
                </a:extLst>
              </a:tr>
              <a:tr h="961336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584327"/>
                  </a:ext>
                </a:extLst>
              </a:tr>
              <a:tr h="961336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097640"/>
                  </a:ext>
                </a:extLst>
              </a:tr>
            </a:tbl>
          </a:graphicData>
        </a:graphic>
      </p:graphicFrame>
      <p:pic>
        <p:nvPicPr>
          <p:cNvPr id="16" name="4 phút đếm ngược nhạc sôi nổi hào hứng  4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9585002E-7D6B-3849-9C47-7C6767FCCF72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4275" y="5006715"/>
            <a:ext cx="3467725" cy="185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2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Hoạt Hình Của Tree Icon Biểu Tượng Cây Hình minh họa Sẵn có - Tải  xuống Hình ảnh Ngay bây giờ - Biểu tượng - Ký hiệu chữ viết, Biểu tượng -  ...">
            <a:extLst>
              <a:ext uri="{FF2B5EF4-FFF2-40B4-BE49-F238E27FC236}">
                <a16:creationId xmlns:a16="http://schemas.microsoft.com/office/drawing/2014/main" id="{7DC44F81-7547-5845-A1D3-BF895889A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1" y="273778"/>
            <a:ext cx="3041547" cy="286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2E7CC6-773C-CC44-A87D-C62811460F2E}"/>
              </a:ext>
            </a:extLst>
          </p:cNvPr>
          <p:cNvSpPr/>
          <p:nvPr/>
        </p:nvSpPr>
        <p:spPr>
          <a:xfrm>
            <a:off x="4032354" y="464696"/>
            <a:ext cx="6250899" cy="2533337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BB58F7-64B6-124B-AD03-6F8BC8C8B011}"/>
              </a:ext>
            </a:extLst>
          </p:cNvPr>
          <p:cNvSpPr txBox="1"/>
          <p:nvPr/>
        </p:nvSpPr>
        <p:spPr>
          <a:xfrm>
            <a:off x="4189753" y="992062"/>
            <a:ext cx="6093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4D6B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 </a:t>
            </a:r>
            <a:r>
              <a:rPr lang="en-US" sz="4000" dirty="0" err="1">
                <a:solidFill>
                  <a:srgbClr val="4D6B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dirty="0">
                <a:solidFill>
                  <a:srgbClr val="4D6B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0F2FDCF-CA95-A14F-8E01-1959C05BE440}"/>
              </a:ext>
            </a:extLst>
          </p:cNvPr>
          <p:cNvSpPr/>
          <p:nvPr/>
        </p:nvSpPr>
        <p:spPr>
          <a:xfrm>
            <a:off x="272321" y="3859968"/>
            <a:ext cx="6250899" cy="2533337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E1D67E-345B-A24A-A00E-688A929309F3}"/>
              </a:ext>
            </a:extLst>
          </p:cNvPr>
          <p:cNvSpPr txBox="1"/>
          <p:nvPr/>
        </p:nvSpPr>
        <p:spPr>
          <a:xfrm>
            <a:off x="429720" y="4387334"/>
            <a:ext cx="60935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4D6B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 </a:t>
            </a:r>
            <a:r>
              <a:rPr lang="en-US" sz="4000" dirty="0" err="1">
                <a:solidFill>
                  <a:srgbClr val="4D6B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dirty="0">
                <a:solidFill>
                  <a:srgbClr val="4D6B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/>
          </a:p>
        </p:txBody>
      </p:sp>
      <p:pic>
        <p:nvPicPr>
          <p:cNvPr id="2052" name="Picture 4" descr="Hình ảnh Biểu Tượng Cây PNG Miễn Phí Tải Về - Lovepik">
            <a:extLst>
              <a:ext uri="{FF2B5EF4-FFF2-40B4-BE49-F238E27FC236}">
                <a16:creationId xmlns:a16="http://schemas.microsoft.com/office/drawing/2014/main" id="{08D493DE-967F-D141-A615-4F788188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453" y="3829853"/>
            <a:ext cx="2590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63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2E7CC6-773C-CC44-A87D-C62811460F2E}"/>
              </a:ext>
            </a:extLst>
          </p:cNvPr>
          <p:cNvSpPr/>
          <p:nvPr/>
        </p:nvSpPr>
        <p:spPr>
          <a:xfrm>
            <a:off x="76943" y="603753"/>
            <a:ext cx="5759969" cy="1989545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BB58F7-64B6-124B-AD03-6F8BC8C8B011}"/>
              </a:ext>
            </a:extLst>
          </p:cNvPr>
          <p:cNvSpPr txBox="1"/>
          <p:nvPr/>
        </p:nvSpPr>
        <p:spPr>
          <a:xfrm>
            <a:off x="567872" y="1516478"/>
            <a:ext cx="5269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/>
              <a:t>Cháy</a:t>
            </a:r>
            <a:r>
              <a:rPr lang="en-US" sz="4000" dirty="0"/>
              <a:t> </a:t>
            </a:r>
            <a:r>
              <a:rPr lang="en-US" sz="4000" dirty="0" err="1"/>
              <a:t>rừng</a:t>
            </a:r>
            <a:r>
              <a:rPr lang="en-US" sz="4000" dirty="0"/>
              <a:t> Amazon</a:t>
            </a:r>
          </a:p>
        </p:txBody>
      </p:sp>
      <p:pic>
        <p:nvPicPr>
          <p:cNvPr id="4098" name="Picture 2" descr="Biểu Tượng Cháy Rừng Hình minh họa Sẵn có - Tải xuống Hình ảnh Ngay bây giờ  - Biểu tượng - Đồ thủ công, Cháy - Thay đổi hình dạng, Cháy rừng">
            <a:extLst>
              <a:ext uri="{FF2B5EF4-FFF2-40B4-BE49-F238E27FC236}">
                <a16:creationId xmlns:a16="http://schemas.microsoft.com/office/drawing/2014/main" id="{F30FA157-939F-0E43-A9DF-A96AEBC0F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8" y="1392411"/>
            <a:ext cx="4822339" cy="453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20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8CA47-9A34-FB4E-A213-B6A770F6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DB4EF46-1007-6A48-9BD9-802716BDE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5CB9CCA-733C-C548-A000-2DAB31AA2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8" y="2125600"/>
            <a:ext cx="11829234" cy="486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EA65D8-EC8A-924D-94BD-B797F92F1312}"/>
              </a:ext>
            </a:extLst>
          </p:cNvPr>
          <p:cNvSpPr txBox="1"/>
          <p:nvPr/>
        </p:nvSpPr>
        <p:spPr>
          <a:xfrm>
            <a:off x="644578" y="269823"/>
            <a:ext cx="11422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88 810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Brazill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609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-1" y="1"/>
            <a:ext cx="1184402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dẫn đến diện tích rừng Amazon ngày càng suy giảm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3B2DC-F3ED-6B45-98E7-00B450C8F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412" y="2808287"/>
            <a:ext cx="4523691" cy="3752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2C2AE9-C44A-9645-BF7D-74182973EE0A}"/>
              </a:ext>
            </a:extLst>
          </p:cNvPr>
          <p:cNvSpPr txBox="1"/>
          <p:nvPr/>
        </p:nvSpPr>
        <p:spPr>
          <a:xfrm>
            <a:off x="7805270" y="1792940"/>
            <a:ext cx="226696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26" name="Picture 2" descr="Hình ảnh Biểu Tượng Gỗ Vật Liệu Minh Họa Vector Miễn Phí PNG ...">
            <a:extLst>
              <a:ext uri="{FF2B5EF4-FFF2-40B4-BE49-F238E27FC236}">
                <a16:creationId xmlns:a16="http://schemas.microsoft.com/office/drawing/2014/main" id="{9B13A950-F509-2B44-826F-C9D951F31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3" y="3487169"/>
            <a:ext cx="34544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ò : 1.403.888 ảnh, hình ảnh có sẵn và ảnh miễn phí bản ...">
            <a:extLst>
              <a:ext uri="{FF2B5EF4-FFF2-40B4-BE49-F238E27FC236}">
                <a16:creationId xmlns:a16="http://schemas.microsoft.com/office/drawing/2014/main" id="{1CA3CB82-66FD-7A40-BA0F-A36E0D4C2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70" y="1586651"/>
            <a:ext cx="2235201" cy="210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C3241E-A01D-8343-9D42-1FBD7898F338}"/>
              </a:ext>
            </a:extLst>
          </p:cNvPr>
          <p:cNvSpPr/>
          <p:nvPr/>
        </p:nvSpPr>
        <p:spPr>
          <a:xfrm>
            <a:off x="134911" y="1241238"/>
            <a:ext cx="4048618" cy="2103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9B5A7-B77A-D64B-9A22-3A74DD2F1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78" y="1171652"/>
            <a:ext cx="4940300" cy="2349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96150"/>
            <a:ext cx="12192000" cy="640393"/>
          </a:xfrm>
          <a:prstGeom prst="rect">
            <a:avLst/>
          </a:prstGeom>
          <a:solidFill>
            <a:srgbClr val="19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#9Slide03 Roboto" panose="02000000000000000000" pitchFamily="2" charset="0"/>
                <a:cs typeface="Times New Roman" panose="02020603050405020304" pitchFamily="18" charset="0"/>
              </a:rPr>
              <a:t>gia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#9Slide03 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7482010-9C7A-4DB5-9213-EE92B1F9E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051" y="5016178"/>
            <a:ext cx="3604399" cy="18418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E59E07-E7AD-42AC-6BBC-0D9D2D3F9DCD}"/>
              </a:ext>
            </a:extLst>
          </p:cNvPr>
          <p:cNvSpPr txBox="1"/>
          <p:nvPr/>
        </p:nvSpPr>
        <p:spPr>
          <a:xfrm>
            <a:off x="1504206" y="1242597"/>
            <a:ext cx="8653911" cy="456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963FB6-6AEC-D34B-B9F7-2FAA9FCA3996}"/>
              </a:ext>
            </a:extLst>
          </p:cNvPr>
          <p:cNvSpPr txBox="1"/>
          <p:nvPr/>
        </p:nvSpPr>
        <p:spPr>
          <a:xfrm>
            <a:off x="1071563" y="987183"/>
            <a:ext cx="11120437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2019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A-ma-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dôn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ảnh Biểu Tượng Hợp Tác Toàn Cầu Quốc Tế PNG , Bàn Tay Bạn Bè, Bạn Bè,  Glyph PNG trong suốt và Vector để tải xuống miễn phí">
            <a:extLst>
              <a:ext uri="{FF2B5EF4-FFF2-40B4-BE49-F238E27FC236}">
                <a16:creationId xmlns:a16="http://schemas.microsoft.com/office/drawing/2014/main" id="{A754527A-F87C-344A-A9FE-F8AE0BDC9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125" y="2564854"/>
            <a:ext cx="3806877" cy="380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908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AB2A-6007-CB41-96C1-4B238AE2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138E35-5F8A-EC47-80DF-2ED5341555D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7CBE6C8-B8E6-D844-85F8-B9F247110D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D6CD0-A27E-1040-888B-DB12893EE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698" y="0"/>
            <a:ext cx="9246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70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64857" y="-533302"/>
            <a:ext cx="840814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50000"/>
              </a:lnSpc>
              <a:defRPr/>
            </a:pPr>
            <a:endParaRPr lang="en-US" sz="32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marL="0" lvl="1" algn="ctr">
              <a:lnSpc>
                <a:spcPct val="150000"/>
              </a:lnSpc>
              <a:defRPr/>
            </a:pPr>
            <a:r>
              <a:rPr lang="en-US" sz="3200" b="1" kern="0" dirty="0" err="1">
                <a:solidFill>
                  <a:srgbClr val="447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Khai</a:t>
            </a:r>
            <a:r>
              <a:rPr lang="en-US" sz="3200" b="1" kern="0" dirty="0">
                <a:solidFill>
                  <a:srgbClr val="447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7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thác</a:t>
            </a:r>
            <a:r>
              <a:rPr lang="en-US" sz="3200" b="1" kern="0" dirty="0">
                <a:solidFill>
                  <a:srgbClr val="447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sử dụng và bảo </a:t>
            </a:r>
            <a:r>
              <a:rPr lang="en-US" sz="3200" b="1" kern="0" dirty="0" err="1">
                <a:solidFill>
                  <a:srgbClr val="447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3200" b="1" kern="0" dirty="0">
                <a:solidFill>
                  <a:srgbClr val="447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447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rừng</a:t>
            </a:r>
            <a:r>
              <a:rPr lang="en-US" sz="3200" b="1" kern="0" dirty="0">
                <a:solidFill>
                  <a:srgbClr val="447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A-ma-</a:t>
            </a:r>
            <a:r>
              <a:rPr lang="en-US" sz="3200" b="1" kern="0" dirty="0" err="1">
                <a:solidFill>
                  <a:srgbClr val="447F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dôn</a:t>
            </a:r>
            <a:endParaRPr lang="en-US" sz="3200" b="1" kern="0" dirty="0">
              <a:solidFill>
                <a:srgbClr val="447F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image12.jpg" descr="Lý thuyết Địa Lí 7 Bài 18: Vấn đề khai thác, sử dụng và bảo vệ rừng A-ma-dôn - Chân trời sáng tạo (ảnh 1)">
            <a:extLst>
              <a:ext uri="{FF2B5EF4-FFF2-40B4-BE49-F238E27FC236}">
                <a16:creationId xmlns:a16="http://schemas.microsoft.com/office/drawing/2014/main" id="{9BB52263-CCA5-65A2-CFEC-FD743CF6B3B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23090" y="1170347"/>
            <a:ext cx="4003940" cy="2397312"/>
          </a:xfrm>
          <a:prstGeom prst="rect">
            <a:avLst/>
          </a:prstGeom>
          <a:ln/>
        </p:spPr>
      </p:pic>
      <p:pic>
        <p:nvPicPr>
          <p:cNvPr id="3" name="image14.jpg" descr="Cháy rừng Amazon đe dọa 265 loài động vật nguy cấp - Báo Quảng Bình điện tử">
            <a:extLst>
              <a:ext uri="{FF2B5EF4-FFF2-40B4-BE49-F238E27FC236}">
                <a16:creationId xmlns:a16="http://schemas.microsoft.com/office/drawing/2014/main" id="{4A99D352-FBE9-2BFC-0ACA-94CCDC46EA2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120328" y="1170346"/>
            <a:ext cx="4137285" cy="2517233"/>
          </a:xfrm>
          <a:prstGeom prst="rect">
            <a:avLst/>
          </a:prstGeom>
          <a:ln/>
        </p:spPr>
      </p:pic>
      <p:pic>
        <p:nvPicPr>
          <p:cNvPr id="4" name="image15.jpg" descr="Cháy rừng Amazon đã ảnh hưởng đến động vật hoang dã như thế nào - Thú cảnh">
            <a:extLst>
              <a:ext uri="{FF2B5EF4-FFF2-40B4-BE49-F238E27FC236}">
                <a16:creationId xmlns:a16="http://schemas.microsoft.com/office/drawing/2014/main" id="{048F460B-9A3F-0018-C1AE-120425D3D06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642610" y="3884628"/>
            <a:ext cx="4771717" cy="297337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38022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884B9224-29F1-BBE6-290B-C91952301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274783"/>
              </p:ext>
            </p:extLst>
          </p:nvPr>
        </p:nvGraphicFramePr>
        <p:xfrm>
          <a:off x="22509" y="0"/>
          <a:ext cx="12146982" cy="6858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880918">
                  <a:extLst>
                    <a:ext uri="{9D8B030D-6E8A-4147-A177-3AD203B41FA5}">
                      <a16:colId xmlns:a16="http://schemas.microsoft.com/office/drawing/2014/main" val="3492014666"/>
                    </a:ext>
                  </a:extLst>
                </a:gridCol>
                <a:gridCol w="7266064">
                  <a:extLst>
                    <a:ext uri="{9D8B030D-6E8A-4147-A177-3AD203B41FA5}">
                      <a16:colId xmlns:a16="http://schemas.microsoft.com/office/drawing/2014/main" val="3632708130"/>
                    </a:ext>
                  </a:extLst>
                </a:gridCol>
              </a:tblGrid>
              <a:tr h="7996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</a:t>
                      </a:r>
                      <a:endParaRPr kumimoji="0" lang="LID4096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LID4096" altLang="en-US" sz="28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TRẢ LỜI</a:t>
                      </a:r>
                      <a:endParaRPr kumimoji="0" lang="LID4096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686469809"/>
                  </a:ext>
                </a:extLst>
              </a:tr>
              <a:tr h="1319202">
                <a:tc>
                  <a:txBody>
                    <a:bodyPr/>
                    <a:lstStyle/>
                    <a:p>
                      <a:pPr algn="l"/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Amazon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A-ma-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dôn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2016,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3,4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2020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2,3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131719"/>
                  </a:ext>
                </a:extLst>
              </a:tr>
              <a:tr h="1431301">
                <a:tc>
                  <a:txBody>
                    <a:bodyPr/>
                    <a:lstStyle/>
                    <a:p>
                      <a:pPr algn="l"/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rừng,làm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460940"/>
                  </a:ext>
                </a:extLst>
              </a:tr>
              <a:tr h="986007">
                <a:tc>
                  <a:txBody>
                    <a:bodyPr/>
                    <a:lstStyle/>
                    <a:p>
                      <a:pPr algn="l"/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Cháy rừng làm suy giảm số lượng loài động, thực vật của rừng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723295"/>
                  </a:ext>
                </a:extLst>
              </a:tr>
              <a:tr h="2321890">
                <a:tc>
                  <a:txBody>
                    <a:bodyPr/>
                    <a:lstStyle/>
                    <a:p>
                      <a:pPr algn="l"/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2019: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Amazon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gỗ,đẩy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cam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392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918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BD6772F-BAA2-316A-6DF7-8FC5B56250B2}"/>
              </a:ext>
            </a:extLst>
          </p:cNvPr>
          <p:cNvSpPr txBox="1"/>
          <p:nvPr/>
        </p:nvSpPr>
        <p:spPr>
          <a:xfrm>
            <a:off x="152454" y="1564030"/>
            <a:ext cx="12039546" cy="532838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v"/>
            </a:pP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Rừng A-ma-dồn được khai thác và sử dụng để canh tác nông nghiệp, khai thác khoảng sản,lấy gỗ, làm đường giao thông và phát triển thuỷ điện trong lưu vực sông.</a:t>
            </a: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v"/>
            </a:pP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Hậu quả: Diện tích rừng giảm, gây hậu quả nghiêm trọng cho môi trường, góp phần,Làm biến đổi khí hậu, suy giảm số lượng loài động, thực vật...</a:t>
            </a:r>
          </a:p>
          <a:p>
            <a:pPr marL="45720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v"/>
            </a:pPr>
            <a:r>
              <a:rPr lang="vi-VN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Biện pháp: Hạn chế khai thác gỗ, trồng lại rừng, bảo vệ rừng….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7DEC89-CC70-1ECA-FDD8-5CADA42A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638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V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V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 ĐIỂM RỪNG NHIỆT ĐỚI AMAZON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397E22-BB84-5249-BD09-AEFADACA6FF9}"/>
              </a:ext>
            </a:extLst>
          </p:cNvPr>
          <p:cNvSpPr txBox="1">
            <a:spLocks/>
          </p:cNvSpPr>
          <p:nvPr/>
        </p:nvSpPr>
        <p:spPr>
          <a:xfrm>
            <a:off x="0" y="702415"/>
            <a:ext cx="12192000" cy="686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vi-VN" sz="2800" b="1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2.VẤN ĐỀ KHAI THÁC,SỬ DỤNG VÀ BẢO VỆ RỪNG A-MA-DON</a:t>
            </a:r>
            <a:endParaRPr lang="en-VN" sz="2800" b="1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52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D97F4B1-6DAE-ED44-B40D-52E2BF8E40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E3D9D6-CB59-9F40-A6EA-8FFC3C02934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8642195-A4C7-3449-B9CB-955D130B1B2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4235030-0988-8B44-A87F-4CDDCDE5CEA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5961421-B6E0-DA42-B32F-517C1484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175E408-2270-534C-8890-1C3C16E2893C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91CD78B-C282-0844-96F8-3D38BDEAA85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gioi-thieu-ve-rung-amazon.mp4">
            <a:hlinkClick r:id="" action="ppaction://media"/>
            <a:extLst>
              <a:ext uri="{FF2B5EF4-FFF2-40B4-BE49-F238E27FC236}">
                <a16:creationId xmlns:a16="http://schemas.microsoft.com/office/drawing/2014/main" id="{D97DFABE-E501-0E42-A41C-5DC225C58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521"/>
            <a:ext cx="12192001" cy="679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829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44"/>
          <p:cNvGrpSpPr/>
          <p:nvPr/>
        </p:nvGrpSpPr>
        <p:grpSpPr>
          <a:xfrm>
            <a:off x="2029800" y="4229127"/>
            <a:ext cx="3958035" cy="2185915"/>
            <a:chOff x="-1735750" y="938600"/>
            <a:chExt cx="2317350" cy="1279809"/>
          </a:xfrm>
        </p:grpSpPr>
        <p:sp>
          <p:nvSpPr>
            <p:cNvPr id="786" name="Google Shape;786;p44"/>
            <p:cNvSpPr/>
            <p:nvPr/>
          </p:nvSpPr>
          <p:spPr>
            <a:xfrm>
              <a:off x="-1617951" y="1523917"/>
              <a:ext cx="407928" cy="694492"/>
            </a:xfrm>
            <a:custGeom>
              <a:avLst/>
              <a:gdLst/>
              <a:ahLst/>
              <a:cxnLst/>
              <a:rect l="l" t="t" r="r" b="b"/>
              <a:pathLst>
                <a:path w="7324" h="12469" extrusionOk="0">
                  <a:moveTo>
                    <a:pt x="3564" y="0"/>
                  </a:moveTo>
                  <a:cubicBezTo>
                    <a:pt x="3303" y="888"/>
                    <a:pt x="1697" y="2338"/>
                    <a:pt x="862" y="5692"/>
                  </a:cubicBezTo>
                  <a:cubicBezTo>
                    <a:pt x="0" y="9034"/>
                    <a:pt x="1501" y="12468"/>
                    <a:pt x="2337" y="11645"/>
                  </a:cubicBezTo>
                  <a:cubicBezTo>
                    <a:pt x="3160" y="10823"/>
                    <a:pt x="5183" y="7690"/>
                    <a:pt x="5118" y="6710"/>
                  </a:cubicBezTo>
                  <a:cubicBezTo>
                    <a:pt x="5078" y="5732"/>
                    <a:pt x="5066" y="5157"/>
                    <a:pt x="5992" y="4230"/>
                  </a:cubicBezTo>
                  <a:cubicBezTo>
                    <a:pt x="6919" y="3304"/>
                    <a:pt x="7324" y="3069"/>
                    <a:pt x="6854" y="2442"/>
                  </a:cubicBezTo>
                  <a:cubicBezTo>
                    <a:pt x="6371" y="1815"/>
                    <a:pt x="3551" y="14"/>
                    <a:pt x="3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44"/>
            <p:cNvSpPr/>
            <p:nvPr/>
          </p:nvSpPr>
          <p:spPr>
            <a:xfrm>
              <a:off x="-1735750" y="938600"/>
              <a:ext cx="2317350" cy="1100917"/>
            </a:xfrm>
            <a:custGeom>
              <a:avLst/>
              <a:gdLst/>
              <a:ahLst/>
              <a:cxnLst/>
              <a:rect l="l" t="t" r="r" b="b"/>
              <a:pathLst>
                <a:path w="41606" h="19766" extrusionOk="0">
                  <a:moveTo>
                    <a:pt x="23551" y="14269"/>
                  </a:moveTo>
                  <a:cubicBezTo>
                    <a:pt x="17611" y="14295"/>
                    <a:pt x="12376" y="9713"/>
                    <a:pt x="9935" y="7663"/>
                  </a:cubicBezTo>
                  <a:cubicBezTo>
                    <a:pt x="7729" y="5849"/>
                    <a:pt x="7585" y="5209"/>
                    <a:pt x="5653" y="3355"/>
                  </a:cubicBezTo>
                  <a:cubicBezTo>
                    <a:pt x="3943" y="1684"/>
                    <a:pt x="2050" y="509"/>
                    <a:pt x="1214" y="262"/>
                  </a:cubicBezTo>
                  <a:cubicBezTo>
                    <a:pt x="378" y="1"/>
                    <a:pt x="326" y="105"/>
                    <a:pt x="157" y="575"/>
                  </a:cubicBezTo>
                  <a:cubicBezTo>
                    <a:pt x="0" y="1045"/>
                    <a:pt x="326" y="849"/>
                    <a:pt x="288" y="3225"/>
                  </a:cubicBezTo>
                  <a:cubicBezTo>
                    <a:pt x="79" y="10979"/>
                    <a:pt x="3760" y="17233"/>
                    <a:pt x="13891" y="19008"/>
                  </a:cubicBezTo>
                  <a:cubicBezTo>
                    <a:pt x="18446" y="19766"/>
                    <a:pt x="22676" y="18629"/>
                    <a:pt x="25719" y="17219"/>
                  </a:cubicBezTo>
                  <a:cubicBezTo>
                    <a:pt x="28786" y="15797"/>
                    <a:pt x="30666" y="14086"/>
                    <a:pt x="31188" y="13708"/>
                  </a:cubicBezTo>
                  <a:cubicBezTo>
                    <a:pt x="32220" y="12925"/>
                    <a:pt x="32546" y="12768"/>
                    <a:pt x="33186" y="13082"/>
                  </a:cubicBezTo>
                  <a:cubicBezTo>
                    <a:pt x="33825" y="13381"/>
                    <a:pt x="34544" y="15353"/>
                    <a:pt x="37024" y="15601"/>
                  </a:cubicBezTo>
                  <a:cubicBezTo>
                    <a:pt x="39505" y="15836"/>
                    <a:pt x="41606" y="15157"/>
                    <a:pt x="41345" y="14687"/>
                  </a:cubicBezTo>
                  <a:cubicBezTo>
                    <a:pt x="41084" y="14217"/>
                    <a:pt x="38800" y="13839"/>
                    <a:pt x="38121" y="13499"/>
                  </a:cubicBezTo>
                  <a:cubicBezTo>
                    <a:pt x="37442" y="13172"/>
                    <a:pt x="37533" y="11475"/>
                    <a:pt x="36567" y="11149"/>
                  </a:cubicBezTo>
                  <a:cubicBezTo>
                    <a:pt x="35601" y="10823"/>
                    <a:pt x="34870" y="11058"/>
                    <a:pt x="34870" y="11058"/>
                  </a:cubicBezTo>
                  <a:cubicBezTo>
                    <a:pt x="34883" y="11058"/>
                    <a:pt x="35640" y="9804"/>
                    <a:pt x="35366" y="8930"/>
                  </a:cubicBezTo>
                  <a:cubicBezTo>
                    <a:pt x="35092" y="8055"/>
                    <a:pt x="34570" y="7115"/>
                    <a:pt x="34608" y="6018"/>
                  </a:cubicBezTo>
                  <a:cubicBezTo>
                    <a:pt x="34648" y="4909"/>
                    <a:pt x="34896" y="3943"/>
                    <a:pt x="34791" y="3839"/>
                  </a:cubicBezTo>
                  <a:cubicBezTo>
                    <a:pt x="34687" y="3734"/>
                    <a:pt x="33760" y="3642"/>
                    <a:pt x="33016" y="5209"/>
                  </a:cubicBezTo>
                  <a:cubicBezTo>
                    <a:pt x="32285" y="6789"/>
                    <a:pt x="32546" y="9648"/>
                    <a:pt x="32350" y="10718"/>
                  </a:cubicBezTo>
                  <a:cubicBezTo>
                    <a:pt x="31841" y="13734"/>
                    <a:pt x="26201" y="14335"/>
                    <a:pt x="23551" y="14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44"/>
            <p:cNvSpPr/>
            <p:nvPr/>
          </p:nvSpPr>
          <p:spPr>
            <a:xfrm>
              <a:off x="-1735082" y="970570"/>
              <a:ext cx="1691366" cy="1079807"/>
            </a:xfrm>
            <a:custGeom>
              <a:avLst/>
              <a:gdLst/>
              <a:ahLst/>
              <a:cxnLst/>
              <a:rect l="l" t="t" r="r" b="b"/>
              <a:pathLst>
                <a:path w="30367" h="19387" extrusionOk="0">
                  <a:moveTo>
                    <a:pt x="30367" y="13773"/>
                  </a:moveTo>
                  <a:cubicBezTo>
                    <a:pt x="25132" y="16306"/>
                    <a:pt x="19388" y="16933"/>
                    <a:pt x="14975" y="16045"/>
                  </a:cubicBezTo>
                  <a:cubicBezTo>
                    <a:pt x="10537" y="15171"/>
                    <a:pt x="7416" y="12769"/>
                    <a:pt x="6568" y="9648"/>
                  </a:cubicBezTo>
                  <a:cubicBezTo>
                    <a:pt x="6255" y="8473"/>
                    <a:pt x="5484" y="8760"/>
                    <a:pt x="4518" y="7886"/>
                  </a:cubicBezTo>
                  <a:cubicBezTo>
                    <a:pt x="3539" y="6998"/>
                    <a:pt x="3761" y="4466"/>
                    <a:pt x="2756" y="2729"/>
                  </a:cubicBezTo>
                  <a:cubicBezTo>
                    <a:pt x="1985" y="1397"/>
                    <a:pt x="706" y="405"/>
                    <a:pt x="145" y="1"/>
                  </a:cubicBezTo>
                  <a:cubicBezTo>
                    <a:pt x="1" y="457"/>
                    <a:pt x="302" y="301"/>
                    <a:pt x="276" y="2651"/>
                  </a:cubicBezTo>
                  <a:cubicBezTo>
                    <a:pt x="67" y="10405"/>
                    <a:pt x="3748" y="16659"/>
                    <a:pt x="13879" y="18434"/>
                  </a:cubicBezTo>
                  <a:cubicBezTo>
                    <a:pt x="19414" y="19387"/>
                    <a:pt x="25889" y="17547"/>
                    <a:pt x="30367" y="137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44"/>
            <p:cNvSpPr/>
            <p:nvPr/>
          </p:nvSpPr>
          <p:spPr>
            <a:xfrm>
              <a:off x="-1676878" y="1070935"/>
              <a:ext cx="320762" cy="587553"/>
            </a:xfrm>
            <a:custGeom>
              <a:avLst/>
              <a:gdLst/>
              <a:ahLst/>
              <a:cxnLst/>
              <a:rect l="l" t="t" r="r" b="b"/>
              <a:pathLst>
                <a:path w="5759" h="10549" extrusionOk="0">
                  <a:moveTo>
                    <a:pt x="0" y="13"/>
                  </a:moveTo>
                  <a:cubicBezTo>
                    <a:pt x="249" y="692"/>
                    <a:pt x="627" y="1319"/>
                    <a:pt x="914" y="1985"/>
                  </a:cubicBezTo>
                  <a:cubicBezTo>
                    <a:pt x="1045" y="2272"/>
                    <a:pt x="1149" y="2559"/>
                    <a:pt x="1227" y="2859"/>
                  </a:cubicBezTo>
                  <a:cubicBezTo>
                    <a:pt x="1398" y="3525"/>
                    <a:pt x="1515" y="4204"/>
                    <a:pt x="1645" y="4896"/>
                  </a:cubicBezTo>
                  <a:cubicBezTo>
                    <a:pt x="1737" y="5353"/>
                    <a:pt x="1842" y="5809"/>
                    <a:pt x="1985" y="6253"/>
                  </a:cubicBezTo>
                  <a:cubicBezTo>
                    <a:pt x="2129" y="6737"/>
                    <a:pt x="2324" y="7193"/>
                    <a:pt x="2585" y="7637"/>
                  </a:cubicBezTo>
                  <a:cubicBezTo>
                    <a:pt x="2886" y="8121"/>
                    <a:pt x="3252" y="8551"/>
                    <a:pt x="3656" y="8943"/>
                  </a:cubicBezTo>
                  <a:cubicBezTo>
                    <a:pt x="4282" y="9517"/>
                    <a:pt x="5013" y="10027"/>
                    <a:pt x="5744" y="10549"/>
                  </a:cubicBezTo>
                  <a:lnTo>
                    <a:pt x="5744" y="10549"/>
                  </a:lnTo>
                  <a:cubicBezTo>
                    <a:pt x="5758" y="10549"/>
                    <a:pt x="5744" y="10535"/>
                    <a:pt x="5744" y="10535"/>
                  </a:cubicBezTo>
                  <a:cubicBezTo>
                    <a:pt x="5013" y="10013"/>
                    <a:pt x="4296" y="9504"/>
                    <a:pt x="3682" y="8917"/>
                  </a:cubicBezTo>
                  <a:cubicBezTo>
                    <a:pt x="3278" y="8538"/>
                    <a:pt x="2912" y="8107"/>
                    <a:pt x="2625" y="7625"/>
                  </a:cubicBezTo>
                  <a:cubicBezTo>
                    <a:pt x="2350" y="7181"/>
                    <a:pt x="2167" y="6723"/>
                    <a:pt x="2024" y="6241"/>
                  </a:cubicBezTo>
                  <a:cubicBezTo>
                    <a:pt x="1880" y="5797"/>
                    <a:pt x="1789" y="5339"/>
                    <a:pt x="1697" y="4896"/>
                  </a:cubicBezTo>
                  <a:cubicBezTo>
                    <a:pt x="1554" y="4204"/>
                    <a:pt x="1436" y="3512"/>
                    <a:pt x="1267" y="2846"/>
                  </a:cubicBezTo>
                  <a:cubicBezTo>
                    <a:pt x="1189" y="2546"/>
                    <a:pt x="1071" y="2259"/>
                    <a:pt x="940" y="1971"/>
                  </a:cubicBezTo>
                  <a:cubicBezTo>
                    <a:pt x="641" y="1319"/>
                    <a:pt x="261" y="692"/>
                    <a:pt x="14" y="1"/>
                  </a:cubicBezTo>
                  <a:lnTo>
                    <a:pt x="14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44"/>
            <p:cNvSpPr/>
            <p:nvPr/>
          </p:nvSpPr>
          <p:spPr>
            <a:xfrm>
              <a:off x="-1677602" y="1211236"/>
              <a:ext cx="458836" cy="658122"/>
            </a:xfrm>
            <a:custGeom>
              <a:avLst/>
              <a:gdLst/>
              <a:ahLst/>
              <a:cxnLst/>
              <a:rect l="l" t="t" r="r" b="b"/>
              <a:pathLst>
                <a:path w="8238" h="11816" extrusionOk="0">
                  <a:moveTo>
                    <a:pt x="1" y="1"/>
                  </a:moveTo>
                  <a:cubicBezTo>
                    <a:pt x="184" y="262"/>
                    <a:pt x="314" y="589"/>
                    <a:pt x="419" y="928"/>
                  </a:cubicBezTo>
                  <a:cubicBezTo>
                    <a:pt x="562" y="1424"/>
                    <a:pt x="640" y="1959"/>
                    <a:pt x="732" y="2403"/>
                  </a:cubicBezTo>
                  <a:cubicBezTo>
                    <a:pt x="901" y="3200"/>
                    <a:pt x="1097" y="4035"/>
                    <a:pt x="1397" y="4831"/>
                  </a:cubicBezTo>
                  <a:cubicBezTo>
                    <a:pt x="1593" y="5367"/>
                    <a:pt x="1855" y="5889"/>
                    <a:pt x="2180" y="6359"/>
                  </a:cubicBezTo>
                  <a:cubicBezTo>
                    <a:pt x="2546" y="6881"/>
                    <a:pt x="2990" y="7403"/>
                    <a:pt x="3473" y="7886"/>
                  </a:cubicBezTo>
                  <a:cubicBezTo>
                    <a:pt x="3969" y="8369"/>
                    <a:pt x="4518" y="8813"/>
                    <a:pt x="5092" y="9191"/>
                  </a:cubicBezTo>
                  <a:cubicBezTo>
                    <a:pt x="5757" y="9635"/>
                    <a:pt x="6554" y="10066"/>
                    <a:pt x="7207" y="10589"/>
                  </a:cubicBezTo>
                  <a:cubicBezTo>
                    <a:pt x="7651" y="10954"/>
                    <a:pt x="8017" y="11346"/>
                    <a:pt x="8225" y="11816"/>
                  </a:cubicBezTo>
                  <a:lnTo>
                    <a:pt x="8225" y="11816"/>
                  </a:lnTo>
                  <a:cubicBezTo>
                    <a:pt x="8225" y="11816"/>
                    <a:pt x="8238" y="11816"/>
                    <a:pt x="8225" y="11816"/>
                  </a:cubicBezTo>
                  <a:cubicBezTo>
                    <a:pt x="8029" y="11332"/>
                    <a:pt x="7664" y="10941"/>
                    <a:pt x="7220" y="10575"/>
                  </a:cubicBezTo>
                  <a:cubicBezTo>
                    <a:pt x="6580" y="10053"/>
                    <a:pt x="5784" y="9609"/>
                    <a:pt x="5118" y="9165"/>
                  </a:cubicBezTo>
                  <a:cubicBezTo>
                    <a:pt x="4544" y="8787"/>
                    <a:pt x="4008" y="8343"/>
                    <a:pt x="3512" y="7860"/>
                  </a:cubicBezTo>
                  <a:cubicBezTo>
                    <a:pt x="3016" y="7377"/>
                    <a:pt x="2586" y="6867"/>
                    <a:pt x="2220" y="6345"/>
                  </a:cubicBezTo>
                  <a:cubicBezTo>
                    <a:pt x="1893" y="5863"/>
                    <a:pt x="1646" y="5353"/>
                    <a:pt x="1437" y="4818"/>
                  </a:cubicBezTo>
                  <a:cubicBezTo>
                    <a:pt x="1136" y="4035"/>
                    <a:pt x="941" y="3200"/>
                    <a:pt x="758" y="2403"/>
                  </a:cubicBezTo>
                  <a:cubicBezTo>
                    <a:pt x="666" y="1946"/>
                    <a:pt x="588" y="1424"/>
                    <a:pt x="431" y="914"/>
                  </a:cubicBezTo>
                  <a:cubicBezTo>
                    <a:pt x="327" y="589"/>
                    <a:pt x="196" y="262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1" name="Google Shape;791;p44"/>
            <p:cNvSpPr/>
            <p:nvPr/>
          </p:nvSpPr>
          <p:spPr>
            <a:xfrm>
              <a:off x="-1505276" y="1435192"/>
              <a:ext cx="94574" cy="107663"/>
            </a:xfrm>
            <a:custGeom>
              <a:avLst/>
              <a:gdLst/>
              <a:ahLst/>
              <a:cxnLst/>
              <a:rect l="l" t="t" r="r" b="b"/>
              <a:pathLst>
                <a:path w="1698" h="1933" extrusionOk="0">
                  <a:moveTo>
                    <a:pt x="0" y="1"/>
                  </a:moveTo>
                  <a:cubicBezTo>
                    <a:pt x="79" y="171"/>
                    <a:pt x="157" y="314"/>
                    <a:pt x="249" y="470"/>
                  </a:cubicBezTo>
                  <a:cubicBezTo>
                    <a:pt x="287" y="536"/>
                    <a:pt x="327" y="601"/>
                    <a:pt x="379" y="667"/>
                  </a:cubicBezTo>
                  <a:cubicBezTo>
                    <a:pt x="432" y="745"/>
                    <a:pt x="496" y="836"/>
                    <a:pt x="549" y="914"/>
                  </a:cubicBezTo>
                  <a:cubicBezTo>
                    <a:pt x="601" y="967"/>
                    <a:pt x="641" y="1019"/>
                    <a:pt x="693" y="1071"/>
                  </a:cubicBezTo>
                  <a:cubicBezTo>
                    <a:pt x="719" y="1111"/>
                    <a:pt x="757" y="1149"/>
                    <a:pt x="797" y="1189"/>
                  </a:cubicBezTo>
                  <a:cubicBezTo>
                    <a:pt x="875" y="1280"/>
                    <a:pt x="966" y="1358"/>
                    <a:pt x="1058" y="1450"/>
                  </a:cubicBezTo>
                  <a:cubicBezTo>
                    <a:pt x="1241" y="1619"/>
                    <a:pt x="1462" y="1790"/>
                    <a:pt x="1685" y="1933"/>
                  </a:cubicBezTo>
                  <a:lnTo>
                    <a:pt x="1697" y="1933"/>
                  </a:lnTo>
                  <a:lnTo>
                    <a:pt x="1685" y="1933"/>
                  </a:lnTo>
                  <a:cubicBezTo>
                    <a:pt x="1476" y="1776"/>
                    <a:pt x="1267" y="1607"/>
                    <a:pt x="1084" y="1424"/>
                  </a:cubicBezTo>
                  <a:cubicBezTo>
                    <a:pt x="992" y="1332"/>
                    <a:pt x="902" y="1254"/>
                    <a:pt x="823" y="1163"/>
                  </a:cubicBezTo>
                  <a:cubicBezTo>
                    <a:pt x="797" y="1123"/>
                    <a:pt x="757" y="1085"/>
                    <a:pt x="719" y="1045"/>
                  </a:cubicBezTo>
                  <a:cubicBezTo>
                    <a:pt x="679" y="993"/>
                    <a:pt x="641" y="940"/>
                    <a:pt x="588" y="888"/>
                  </a:cubicBezTo>
                  <a:cubicBezTo>
                    <a:pt x="522" y="810"/>
                    <a:pt x="470" y="732"/>
                    <a:pt x="406" y="641"/>
                  </a:cubicBezTo>
                  <a:cubicBezTo>
                    <a:pt x="366" y="589"/>
                    <a:pt x="314" y="523"/>
                    <a:pt x="275" y="458"/>
                  </a:cubicBezTo>
                  <a:cubicBezTo>
                    <a:pt x="183" y="314"/>
                    <a:pt x="92" y="157"/>
                    <a:pt x="14" y="1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2" name="Google Shape;792;p44"/>
            <p:cNvSpPr/>
            <p:nvPr/>
          </p:nvSpPr>
          <p:spPr>
            <a:xfrm>
              <a:off x="-1649253" y="1450509"/>
              <a:ext cx="333851" cy="380303"/>
            </a:xfrm>
            <a:custGeom>
              <a:avLst/>
              <a:gdLst/>
              <a:ahLst/>
              <a:cxnLst/>
              <a:rect l="l" t="t" r="r" b="b"/>
              <a:pathLst>
                <a:path w="5994" h="6828" extrusionOk="0">
                  <a:moveTo>
                    <a:pt x="0" y="0"/>
                  </a:moveTo>
                  <a:cubicBezTo>
                    <a:pt x="157" y="587"/>
                    <a:pt x="380" y="1162"/>
                    <a:pt x="667" y="1736"/>
                  </a:cubicBezTo>
                  <a:cubicBezTo>
                    <a:pt x="862" y="2102"/>
                    <a:pt x="1084" y="2467"/>
                    <a:pt x="1319" y="2820"/>
                  </a:cubicBezTo>
                  <a:cubicBezTo>
                    <a:pt x="1502" y="3081"/>
                    <a:pt x="1685" y="3342"/>
                    <a:pt x="1894" y="3590"/>
                  </a:cubicBezTo>
                  <a:cubicBezTo>
                    <a:pt x="2037" y="3760"/>
                    <a:pt x="2181" y="3929"/>
                    <a:pt x="2324" y="4086"/>
                  </a:cubicBezTo>
                  <a:cubicBezTo>
                    <a:pt x="2703" y="4504"/>
                    <a:pt x="3107" y="4883"/>
                    <a:pt x="3539" y="5222"/>
                  </a:cubicBezTo>
                  <a:cubicBezTo>
                    <a:pt x="3760" y="5405"/>
                    <a:pt x="3995" y="5574"/>
                    <a:pt x="4244" y="5731"/>
                  </a:cubicBezTo>
                  <a:cubicBezTo>
                    <a:pt x="4805" y="6110"/>
                    <a:pt x="5405" y="6462"/>
                    <a:pt x="5980" y="6815"/>
                  </a:cubicBezTo>
                  <a:cubicBezTo>
                    <a:pt x="5980" y="6827"/>
                    <a:pt x="5980" y="6827"/>
                    <a:pt x="5980" y="6815"/>
                  </a:cubicBezTo>
                  <a:cubicBezTo>
                    <a:pt x="5993" y="6815"/>
                    <a:pt x="5993" y="6815"/>
                    <a:pt x="5980" y="6815"/>
                  </a:cubicBezTo>
                  <a:cubicBezTo>
                    <a:pt x="5405" y="6449"/>
                    <a:pt x="4818" y="6096"/>
                    <a:pt x="4256" y="5718"/>
                  </a:cubicBezTo>
                  <a:cubicBezTo>
                    <a:pt x="4021" y="5548"/>
                    <a:pt x="3786" y="5379"/>
                    <a:pt x="3565" y="5196"/>
                  </a:cubicBezTo>
                  <a:cubicBezTo>
                    <a:pt x="3134" y="4857"/>
                    <a:pt x="2742" y="4477"/>
                    <a:pt x="2364" y="4060"/>
                  </a:cubicBezTo>
                  <a:cubicBezTo>
                    <a:pt x="2220" y="3903"/>
                    <a:pt x="2077" y="3746"/>
                    <a:pt x="1933" y="3577"/>
                  </a:cubicBezTo>
                  <a:cubicBezTo>
                    <a:pt x="1724" y="3329"/>
                    <a:pt x="1541" y="3068"/>
                    <a:pt x="1358" y="2806"/>
                  </a:cubicBezTo>
                  <a:cubicBezTo>
                    <a:pt x="1111" y="2455"/>
                    <a:pt x="902" y="2089"/>
                    <a:pt x="705" y="1723"/>
                  </a:cubicBezTo>
                  <a:cubicBezTo>
                    <a:pt x="406" y="1162"/>
                    <a:pt x="171" y="575"/>
                    <a:pt x="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793;p44"/>
            <p:cNvSpPr/>
            <p:nvPr/>
          </p:nvSpPr>
          <p:spPr>
            <a:xfrm>
              <a:off x="-1471078" y="1328310"/>
              <a:ext cx="39322" cy="37150"/>
            </a:xfrm>
            <a:custGeom>
              <a:avLst/>
              <a:gdLst/>
              <a:ahLst/>
              <a:cxnLst/>
              <a:rect l="l" t="t" r="r" b="b"/>
              <a:pathLst>
                <a:path w="706" h="667" extrusionOk="0">
                  <a:moveTo>
                    <a:pt x="666" y="419"/>
                  </a:moveTo>
                  <a:cubicBezTo>
                    <a:pt x="705" y="248"/>
                    <a:pt x="601" y="92"/>
                    <a:pt x="431" y="40"/>
                  </a:cubicBezTo>
                  <a:cubicBezTo>
                    <a:pt x="261" y="1"/>
                    <a:pt x="91" y="105"/>
                    <a:pt x="39" y="262"/>
                  </a:cubicBezTo>
                  <a:cubicBezTo>
                    <a:pt x="0" y="419"/>
                    <a:pt x="105" y="588"/>
                    <a:pt x="274" y="628"/>
                  </a:cubicBezTo>
                  <a:cubicBezTo>
                    <a:pt x="444" y="666"/>
                    <a:pt x="627" y="575"/>
                    <a:pt x="666" y="4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94;p44"/>
            <p:cNvSpPr/>
            <p:nvPr/>
          </p:nvSpPr>
          <p:spPr>
            <a:xfrm>
              <a:off x="-1289284" y="1611918"/>
              <a:ext cx="554079" cy="570788"/>
            </a:xfrm>
            <a:custGeom>
              <a:avLst/>
              <a:gdLst/>
              <a:ahLst/>
              <a:cxnLst/>
              <a:rect l="l" t="t" r="r" b="b"/>
              <a:pathLst>
                <a:path w="9948" h="10248" extrusionOk="0">
                  <a:moveTo>
                    <a:pt x="0" y="405"/>
                  </a:moveTo>
                  <a:cubicBezTo>
                    <a:pt x="548" y="1201"/>
                    <a:pt x="575" y="3316"/>
                    <a:pt x="3081" y="6162"/>
                  </a:cubicBezTo>
                  <a:cubicBezTo>
                    <a:pt x="5588" y="9034"/>
                    <a:pt x="9948" y="10248"/>
                    <a:pt x="9621" y="9204"/>
                  </a:cubicBezTo>
                  <a:cubicBezTo>
                    <a:pt x="9295" y="8185"/>
                    <a:pt x="7637" y="4883"/>
                    <a:pt x="6763" y="4230"/>
                  </a:cubicBezTo>
                  <a:cubicBezTo>
                    <a:pt x="5861" y="3590"/>
                    <a:pt x="5353" y="3198"/>
                    <a:pt x="5182" y="1971"/>
                  </a:cubicBezTo>
                  <a:cubicBezTo>
                    <a:pt x="5013" y="744"/>
                    <a:pt x="5092" y="326"/>
                    <a:pt x="4256" y="157"/>
                  </a:cubicBezTo>
                  <a:cubicBezTo>
                    <a:pt x="3421" y="0"/>
                    <a:pt x="0" y="418"/>
                    <a:pt x="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44"/>
          <p:cNvGrpSpPr/>
          <p:nvPr/>
        </p:nvGrpSpPr>
        <p:grpSpPr>
          <a:xfrm>
            <a:off x="9956855" y="4764987"/>
            <a:ext cx="289172" cy="289271"/>
            <a:chOff x="4905375" y="4050150"/>
            <a:chExt cx="436200" cy="436350"/>
          </a:xfrm>
        </p:grpSpPr>
        <p:sp>
          <p:nvSpPr>
            <p:cNvPr id="796" name="Google Shape;796;p44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44"/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8" name="Google Shape;798;p44"/>
          <p:cNvGrpSpPr/>
          <p:nvPr/>
        </p:nvGrpSpPr>
        <p:grpSpPr>
          <a:xfrm>
            <a:off x="6477055" y="5378024"/>
            <a:ext cx="390787" cy="504569"/>
            <a:chOff x="4905375" y="3725385"/>
            <a:chExt cx="589480" cy="761115"/>
          </a:xfrm>
        </p:grpSpPr>
        <p:sp>
          <p:nvSpPr>
            <p:cNvPr id="799" name="Google Shape;799;p44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800;p44"/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1" name="Google Shape;801;p44"/>
          <p:cNvSpPr/>
          <p:nvPr/>
        </p:nvSpPr>
        <p:spPr>
          <a:xfrm>
            <a:off x="1130369" y="4260423"/>
            <a:ext cx="289200" cy="2892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2" name="Google Shape;802;p44"/>
          <p:cNvSpPr/>
          <p:nvPr/>
        </p:nvSpPr>
        <p:spPr>
          <a:xfrm>
            <a:off x="3864227" y="4902195"/>
            <a:ext cx="152000" cy="152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05" name="Google Shape;805;p44"/>
          <p:cNvGrpSpPr/>
          <p:nvPr/>
        </p:nvGrpSpPr>
        <p:grpSpPr>
          <a:xfrm>
            <a:off x="8025493" y="5731718"/>
            <a:ext cx="700840" cy="374197"/>
            <a:chOff x="2026995" y="4170588"/>
            <a:chExt cx="525630" cy="280648"/>
          </a:xfrm>
        </p:grpSpPr>
        <p:grpSp>
          <p:nvGrpSpPr>
            <p:cNvPr id="806" name="Google Shape;806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07" name="Google Shape;807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3" name="Google Shape;813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4" name="Google Shape;814;p44"/>
          <p:cNvGrpSpPr/>
          <p:nvPr/>
        </p:nvGrpSpPr>
        <p:grpSpPr>
          <a:xfrm>
            <a:off x="8600960" y="5261818"/>
            <a:ext cx="700840" cy="374197"/>
            <a:chOff x="2026995" y="4170588"/>
            <a:chExt cx="525630" cy="280648"/>
          </a:xfrm>
        </p:grpSpPr>
        <p:grpSp>
          <p:nvGrpSpPr>
            <p:cNvPr id="815" name="Google Shape;815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16" name="Google Shape;816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2" name="Google Shape;822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3" name="Google Shape;823;p44"/>
          <p:cNvGrpSpPr/>
          <p:nvPr/>
        </p:nvGrpSpPr>
        <p:grpSpPr>
          <a:xfrm>
            <a:off x="9070893" y="5684051"/>
            <a:ext cx="700840" cy="374197"/>
            <a:chOff x="2026995" y="4170588"/>
            <a:chExt cx="525630" cy="280648"/>
          </a:xfrm>
        </p:grpSpPr>
        <p:grpSp>
          <p:nvGrpSpPr>
            <p:cNvPr id="824" name="Google Shape;824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25" name="Google Shape;825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31" name="Google Shape;831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2" name="Google Shape;832;p44"/>
          <p:cNvGrpSpPr/>
          <p:nvPr/>
        </p:nvGrpSpPr>
        <p:grpSpPr>
          <a:xfrm>
            <a:off x="9806427" y="5309884"/>
            <a:ext cx="700840" cy="374197"/>
            <a:chOff x="2026995" y="4170588"/>
            <a:chExt cx="525630" cy="280648"/>
          </a:xfrm>
        </p:grpSpPr>
        <p:grpSp>
          <p:nvGrpSpPr>
            <p:cNvPr id="833" name="Google Shape;833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34" name="Google Shape;834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40" name="Google Shape;840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8" y="0"/>
            <a:ext cx="12176712" cy="3846802"/>
          </a:xfrm>
          <a:prstGeom prst="rect">
            <a:avLst/>
          </a:prstGeom>
          <a:ln>
            <a:noFill/>
          </a:ln>
        </p:spPr>
      </p:pic>
      <p:sp>
        <p:nvSpPr>
          <p:cNvPr id="59" name="Google Shape;783;p44"/>
          <p:cNvSpPr txBox="1">
            <a:spLocks/>
          </p:cNvSpPr>
          <p:nvPr/>
        </p:nvSpPr>
        <p:spPr>
          <a:xfrm>
            <a:off x="2391298" y="1279857"/>
            <a:ext cx="7649308" cy="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60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800" kern="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04591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990600" y="1220210"/>
            <a:ext cx="10205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A-ma-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990600" y="30607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-hen-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6197600" y="30480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Bra-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endParaRPr lang="en-US" sz="2800" dirty="0">
              <a:solidFill>
                <a:srgbClr val="1C41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990600" y="49011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-li-vi-a 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6197600" y="48884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-bi-a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6F79936F-56A4-4C08-6DB5-9BAB209932F6}"/>
              </a:ext>
            </a:extLst>
          </p:cNvPr>
          <p:cNvSpPr/>
          <p:nvPr/>
        </p:nvSpPr>
        <p:spPr>
          <a:xfrm>
            <a:off x="6197600" y="3047999"/>
            <a:ext cx="4998720" cy="16146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2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993140" y="635000"/>
            <a:ext cx="10205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A-ma-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990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6197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990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800" dirty="0">
              <a:solidFill>
                <a:srgbClr val="1C41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6197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E755980B-A9B7-0E27-0914-3744ABA92717}"/>
              </a:ext>
            </a:extLst>
          </p:cNvPr>
          <p:cNvSpPr/>
          <p:nvPr/>
        </p:nvSpPr>
        <p:spPr>
          <a:xfrm>
            <a:off x="990600" y="4545589"/>
            <a:ext cx="4998720" cy="16146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993140" y="635000"/>
            <a:ext cx="10205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A-ma-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990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6197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990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6197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1C41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82FDE4E3-CC5F-9433-9DA3-B9DD26D20FE6}"/>
              </a:ext>
            </a:extLst>
          </p:cNvPr>
          <p:cNvSpPr/>
          <p:nvPr/>
        </p:nvSpPr>
        <p:spPr>
          <a:xfrm>
            <a:off x="6197600" y="4545589"/>
            <a:ext cx="4998720" cy="16146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2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993140" y="450574"/>
            <a:ext cx="10205720" cy="1799027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A-ma-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990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Guy-a-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C41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6197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990600" y="4545589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Pê-ru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6197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Xu-a-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B88120CF-36D9-E66F-92BF-E9EF109D3372}"/>
              </a:ext>
            </a:extLst>
          </p:cNvPr>
          <p:cNvSpPr/>
          <p:nvPr/>
        </p:nvSpPr>
        <p:spPr>
          <a:xfrm>
            <a:off x="990600" y="2717799"/>
            <a:ext cx="4998720" cy="16146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Guy-a-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0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990600" y="1220210"/>
            <a:ext cx="10205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990600" y="30607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trăn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6197600" y="30607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cẩu</a:t>
            </a:r>
            <a:r>
              <a:rPr lang="en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1C41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990600" y="48884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6197600" y="48884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6F79936F-56A4-4C08-6DB5-9BAB209932F6}"/>
              </a:ext>
            </a:extLst>
          </p:cNvPr>
          <p:cNvSpPr/>
          <p:nvPr/>
        </p:nvSpPr>
        <p:spPr>
          <a:xfrm>
            <a:off x="6197600" y="3060700"/>
            <a:ext cx="4998720" cy="16146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cẩu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993140" y="635000"/>
            <a:ext cx="10205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6.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990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A-ma-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C41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6197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990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rậm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6197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id="{8F13C856-74A4-5E4E-2232-1DCD0F4D8CE1}"/>
              </a:ext>
            </a:extLst>
          </p:cNvPr>
          <p:cNvSpPr/>
          <p:nvPr/>
        </p:nvSpPr>
        <p:spPr>
          <a:xfrm>
            <a:off x="990600" y="2717799"/>
            <a:ext cx="4998720" cy="16146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A-ma-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0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993140" y="635000"/>
            <a:ext cx="10205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7.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A-ma-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990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CO₂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6197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990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C41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6197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E755980B-A9B7-0E27-0914-3744ABA92717}"/>
              </a:ext>
            </a:extLst>
          </p:cNvPr>
          <p:cNvSpPr/>
          <p:nvPr/>
        </p:nvSpPr>
        <p:spPr>
          <a:xfrm>
            <a:off x="990600" y="4545590"/>
            <a:ext cx="4998720" cy="16146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993140" y="635000"/>
            <a:ext cx="10205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8.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A-ma-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990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6197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990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6197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C41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82FDE4E3-CC5F-9433-9DA3-B9DD26D20FE6}"/>
              </a:ext>
            </a:extLst>
          </p:cNvPr>
          <p:cNvSpPr/>
          <p:nvPr/>
        </p:nvSpPr>
        <p:spPr>
          <a:xfrm>
            <a:off x="6197600" y="4545589"/>
            <a:ext cx="4998720" cy="16146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6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993140" y="450574"/>
            <a:ext cx="10205720" cy="1799027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9.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A-ma-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990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C41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6197600" y="27178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990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Đẩy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6197600" y="45455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B88120CF-36D9-E66F-92BF-E9EF109D3372}"/>
              </a:ext>
            </a:extLst>
          </p:cNvPr>
          <p:cNvSpPr/>
          <p:nvPr/>
        </p:nvSpPr>
        <p:spPr>
          <a:xfrm>
            <a:off x="990600" y="2717799"/>
            <a:ext cx="4998720" cy="16146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9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28"/>
          <p:cNvGrpSpPr/>
          <p:nvPr/>
        </p:nvGrpSpPr>
        <p:grpSpPr>
          <a:xfrm>
            <a:off x="8819734" y="4174575"/>
            <a:ext cx="1030353" cy="937155"/>
            <a:chOff x="2519400" y="3095500"/>
            <a:chExt cx="2073425" cy="1885875"/>
          </a:xfrm>
        </p:grpSpPr>
        <p:sp>
          <p:nvSpPr>
            <p:cNvPr id="702" name="Google Shape;702;p28"/>
            <p:cNvSpPr/>
            <p:nvPr/>
          </p:nvSpPr>
          <p:spPr>
            <a:xfrm>
              <a:off x="3478600" y="4676525"/>
              <a:ext cx="237000" cy="119825"/>
            </a:xfrm>
            <a:custGeom>
              <a:avLst/>
              <a:gdLst/>
              <a:ahLst/>
              <a:cxnLst/>
              <a:rect l="l" t="t" r="r" b="b"/>
              <a:pathLst>
                <a:path w="9480" h="4793" extrusionOk="0">
                  <a:moveTo>
                    <a:pt x="9479" y="1"/>
                  </a:moveTo>
                  <a:cubicBezTo>
                    <a:pt x="6320" y="587"/>
                    <a:pt x="3160" y="1173"/>
                    <a:pt x="1" y="1758"/>
                  </a:cubicBezTo>
                  <a:cubicBezTo>
                    <a:pt x="503" y="1800"/>
                    <a:pt x="1005" y="1821"/>
                    <a:pt x="1486" y="1863"/>
                  </a:cubicBezTo>
                  <a:cubicBezTo>
                    <a:pt x="1526" y="1865"/>
                    <a:pt x="1572" y="1866"/>
                    <a:pt x="1624" y="1866"/>
                  </a:cubicBezTo>
                  <a:cubicBezTo>
                    <a:pt x="1837" y="1866"/>
                    <a:pt x="2144" y="1854"/>
                    <a:pt x="2464" y="1854"/>
                  </a:cubicBezTo>
                  <a:cubicBezTo>
                    <a:pt x="2987" y="1854"/>
                    <a:pt x="3542" y="1885"/>
                    <a:pt x="3767" y="2051"/>
                  </a:cubicBezTo>
                  <a:cubicBezTo>
                    <a:pt x="4311" y="2449"/>
                    <a:pt x="3809" y="3118"/>
                    <a:pt x="3349" y="3663"/>
                  </a:cubicBezTo>
                  <a:cubicBezTo>
                    <a:pt x="4039" y="3453"/>
                    <a:pt x="4667" y="3160"/>
                    <a:pt x="5295" y="2784"/>
                  </a:cubicBezTo>
                  <a:cubicBezTo>
                    <a:pt x="5336" y="2758"/>
                    <a:pt x="5382" y="2746"/>
                    <a:pt x="5427" y="2746"/>
                  </a:cubicBezTo>
                  <a:cubicBezTo>
                    <a:pt x="5563" y="2746"/>
                    <a:pt x="5692" y="2852"/>
                    <a:pt x="5692" y="2993"/>
                  </a:cubicBezTo>
                  <a:lnTo>
                    <a:pt x="5671" y="4792"/>
                  </a:lnTo>
                  <a:cubicBezTo>
                    <a:pt x="7031" y="3265"/>
                    <a:pt x="8224" y="1612"/>
                    <a:pt x="9479" y="1"/>
                  </a:cubicBezTo>
                  <a:close/>
                </a:path>
              </a:pathLst>
            </a:custGeom>
            <a:solidFill>
              <a:srgbClr val="F5A2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3526725" y="4814625"/>
              <a:ext cx="285650" cy="143350"/>
            </a:xfrm>
            <a:custGeom>
              <a:avLst/>
              <a:gdLst/>
              <a:ahLst/>
              <a:cxnLst/>
              <a:rect l="l" t="t" r="r" b="b"/>
              <a:pathLst>
                <a:path w="11426" h="5734" extrusionOk="0">
                  <a:moveTo>
                    <a:pt x="11425" y="1"/>
                  </a:moveTo>
                  <a:cubicBezTo>
                    <a:pt x="7617" y="712"/>
                    <a:pt x="3809" y="1403"/>
                    <a:pt x="1" y="2114"/>
                  </a:cubicBezTo>
                  <a:cubicBezTo>
                    <a:pt x="629" y="2156"/>
                    <a:pt x="1277" y="2198"/>
                    <a:pt x="1926" y="2240"/>
                  </a:cubicBezTo>
                  <a:cubicBezTo>
                    <a:pt x="2044" y="2252"/>
                    <a:pt x="2200" y="2255"/>
                    <a:pt x="2379" y="2255"/>
                  </a:cubicBezTo>
                  <a:cubicBezTo>
                    <a:pt x="2613" y="2255"/>
                    <a:pt x="2885" y="2249"/>
                    <a:pt x="3161" y="2249"/>
                  </a:cubicBezTo>
                  <a:cubicBezTo>
                    <a:pt x="3752" y="2249"/>
                    <a:pt x="4359" y="2277"/>
                    <a:pt x="4646" y="2449"/>
                  </a:cubicBezTo>
                  <a:cubicBezTo>
                    <a:pt x="5315" y="2888"/>
                    <a:pt x="4625" y="3746"/>
                    <a:pt x="4081" y="4395"/>
                  </a:cubicBezTo>
                  <a:cubicBezTo>
                    <a:pt x="4939" y="4165"/>
                    <a:pt x="5713" y="3809"/>
                    <a:pt x="6487" y="3307"/>
                  </a:cubicBezTo>
                  <a:cubicBezTo>
                    <a:pt x="6526" y="3283"/>
                    <a:pt x="6568" y="3272"/>
                    <a:pt x="6609" y="3272"/>
                  </a:cubicBezTo>
                  <a:cubicBezTo>
                    <a:pt x="6748" y="3272"/>
                    <a:pt x="6885" y="3392"/>
                    <a:pt x="6885" y="3537"/>
                  </a:cubicBezTo>
                  <a:cubicBezTo>
                    <a:pt x="6885" y="4269"/>
                    <a:pt x="6885" y="5001"/>
                    <a:pt x="6864" y="5734"/>
                  </a:cubicBezTo>
                  <a:cubicBezTo>
                    <a:pt x="8496" y="3913"/>
                    <a:pt x="9919" y="1926"/>
                    <a:pt x="11425" y="1"/>
                  </a:cubicBezTo>
                  <a:close/>
                </a:path>
              </a:pathLst>
            </a:custGeom>
            <a:solidFill>
              <a:srgbClr val="F5A2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028375" y="4057200"/>
              <a:ext cx="408050" cy="105625"/>
            </a:xfrm>
            <a:custGeom>
              <a:avLst/>
              <a:gdLst/>
              <a:ahLst/>
              <a:cxnLst/>
              <a:rect l="l" t="t" r="r" b="b"/>
              <a:pathLst>
                <a:path w="16322" h="4225" extrusionOk="0">
                  <a:moveTo>
                    <a:pt x="13120" y="0"/>
                  </a:moveTo>
                  <a:cubicBezTo>
                    <a:pt x="13099" y="42"/>
                    <a:pt x="13078" y="84"/>
                    <a:pt x="13015" y="126"/>
                  </a:cubicBezTo>
                  <a:cubicBezTo>
                    <a:pt x="9353" y="1946"/>
                    <a:pt x="5378" y="2909"/>
                    <a:pt x="1319" y="3097"/>
                  </a:cubicBezTo>
                  <a:cubicBezTo>
                    <a:pt x="879" y="3118"/>
                    <a:pt x="440" y="3139"/>
                    <a:pt x="1" y="3139"/>
                  </a:cubicBezTo>
                  <a:cubicBezTo>
                    <a:pt x="2530" y="3863"/>
                    <a:pt x="5129" y="4225"/>
                    <a:pt x="7731" y="4225"/>
                  </a:cubicBezTo>
                  <a:cubicBezTo>
                    <a:pt x="10617" y="4225"/>
                    <a:pt x="13505" y="3779"/>
                    <a:pt x="16300" y="2888"/>
                  </a:cubicBezTo>
                  <a:lnTo>
                    <a:pt x="16321" y="2888"/>
                  </a:lnTo>
                  <a:cubicBezTo>
                    <a:pt x="15442" y="2093"/>
                    <a:pt x="14563" y="1298"/>
                    <a:pt x="13685" y="502"/>
                  </a:cubicBezTo>
                  <a:cubicBezTo>
                    <a:pt x="13496" y="335"/>
                    <a:pt x="13308" y="147"/>
                    <a:pt x="13120" y="0"/>
                  </a:cubicBezTo>
                  <a:close/>
                </a:path>
              </a:pathLst>
            </a:custGeom>
            <a:solidFill>
              <a:srgbClr val="3D55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3528825" y="3645525"/>
              <a:ext cx="818150" cy="477375"/>
            </a:xfrm>
            <a:custGeom>
              <a:avLst/>
              <a:gdLst/>
              <a:ahLst/>
              <a:cxnLst/>
              <a:rect l="l" t="t" r="r" b="b"/>
              <a:pathLst>
                <a:path w="32726" h="19095" extrusionOk="0">
                  <a:moveTo>
                    <a:pt x="712" y="0"/>
                  </a:moveTo>
                  <a:lnTo>
                    <a:pt x="712" y="0"/>
                  </a:lnTo>
                  <a:cubicBezTo>
                    <a:pt x="1" y="6675"/>
                    <a:pt x="3871" y="14438"/>
                    <a:pt x="9981" y="17325"/>
                  </a:cubicBezTo>
                  <a:cubicBezTo>
                    <a:pt x="12849" y="18682"/>
                    <a:pt x="16225" y="19094"/>
                    <a:pt x="19449" y="19094"/>
                  </a:cubicBezTo>
                  <a:cubicBezTo>
                    <a:pt x="20153" y="19094"/>
                    <a:pt x="20849" y="19075"/>
                    <a:pt x="21531" y="19041"/>
                  </a:cubicBezTo>
                  <a:cubicBezTo>
                    <a:pt x="25423" y="18832"/>
                    <a:pt x="29231" y="17890"/>
                    <a:pt x="32725" y="16133"/>
                  </a:cubicBezTo>
                  <a:cubicBezTo>
                    <a:pt x="30005" y="13789"/>
                    <a:pt x="27159" y="11885"/>
                    <a:pt x="23686" y="10671"/>
                  </a:cubicBezTo>
                  <a:cubicBezTo>
                    <a:pt x="18183" y="8747"/>
                    <a:pt x="12534" y="7428"/>
                    <a:pt x="7240" y="4938"/>
                  </a:cubicBezTo>
                  <a:cubicBezTo>
                    <a:pt x="4729" y="3767"/>
                    <a:pt x="2009" y="2260"/>
                    <a:pt x="7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3268850" y="3108275"/>
              <a:ext cx="1302000" cy="1268125"/>
            </a:xfrm>
            <a:custGeom>
              <a:avLst/>
              <a:gdLst/>
              <a:ahLst/>
              <a:cxnLst/>
              <a:rect l="l" t="t" r="r" b="b"/>
              <a:pathLst>
                <a:path w="52080" h="50725" extrusionOk="0">
                  <a:moveTo>
                    <a:pt x="4777" y="4056"/>
                  </a:moveTo>
                  <a:cubicBezTo>
                    <a:pt x="4795" y="4056"/>
                    <a:pt x="4814" y="4057"/>
                    <a:pt x="4834" y="4061"/>
                  </a:cubicBezTo>
                  <a:cubicBezTo>
                    <a:pt x="5232" y="4122"/>
                    <a:pt x="5630" y="4161"/>
                    <a:pt x="6037" y="4161"/>
                  </a:cubicBezTo>
                  <a:cubicBezTo>
                    <a:pt x="6186" y="4161"/>
                    <a:pt x="6335" y="4156"/>
                    <a:pt x="6487" y="4145"/>
                  </a:cubicBezTo>
                  <a:cubicBezTo>
                    <a:pt x="6493" y="4144"/>
                    <a:pt x="6500" y="4144"/>
                    <a:pt x="6506" y="4144"/>
                  </a:cubicBezTo>
                  <a:cubicBezTo>
                    <a:pt x="6821" y="4144"/>
                    <a:pt x="6815" y="4647"/>
                    <a:pt x="6487" y="4668"/>
                  </a:cubicBezTo>
                  <a:cubicBezTo>
                    <a:pt x="6330" y="4679"/>
                    <a:pt x="6175" y="4684"/>
                    <a:pt x="6020" y="4684"/>
                  </a:cubicBezTo>
                  <a:cubicBezTo>
                    <a:pt x="5576" y="4684"/>
                    <a:pt x="5137" y="4641"/>
                    <a:pt x="4687" y="4563"/>
                  </a:cubicBezTo>
                  <a:cubicBezTo>
                    <a:pt x="4372" y="4504"/>
                    <a:pt x="4484" y="4056"/>
                    <a:pt x="4777" y="4056"/>
                  </a:cubicBezTo>
                  <a:close/>
                  <a:moveTo>
                    <a:pt x="3610" y="1"/>
                  </a:moveTo>
                  <a:cubicBezTo>
                    <a:pt x="2497" y="1"/>
                    <a:pt x="1461" y="324"/>
                    <a:pt x="1026" y="1362"/>
                  </a:cubicBezTo>
                  <a:cubicBezTo>
                    <a:pt x="565" y="2492"/>
                    <a:pt x="314" y="3747"/>
                    <a:pt x="1" y="4940"/>
                  </a:cubicBezTo>
                  <a:cubicBezTo>
                    <a:pt x="170" y="4928"/>
                    <a:pt x="341" y="4922"/>
                    <a:pt x="511" y="4922"/>
                  </a:cubicBezTo>
                  <a:cubicBezTo>
                    <a:pt x="2083" y="4922"/>
                    <a:pt x="3671" y="5422"/>
                    <a:pt x="5106" y="6007"/>
                  </a:cubicBezTo>
                  <a:cubicBezTo>
                    <a:pt x="6278" y="6488"/>
                    <a:pt x="7721" y="7032"/>
                    <a:pt x="8684" y="7890"/>
                  </a:cubicBezTo>
                  <a:cubicBezTo>
                    <a:pt x="9416" y="8560"/>
                    <a:pt x="8663" y="9125"/>
                    <a:pt x="7868" y="9271"/>
                  </a:cubicBezTo>
                  <a:cubicBezTo>
                    <a:pt x="7266" y="9385"/>
                    <a:pt x="6651" y="9398"/>
                    <a:pt x="6043" y="9398"/>
                  </a:cubicBezTo>
                  <a:cubicBezTo>
                    <a:pt x="5869" y="9398"/>
                    <a:pt x="5696" y="9397"/>
                    <a:pt x="5524" y="9397"/>
                  </a:cubicBezTo>
                  <a:cubicBezTo>
                    <a:pt x="5500" y="9398"/>
                    <a:pt x="5471" y="9399"/>
                    <a:pt x="5439" y="9399"/>
                  </a:cubicBezTo>
                  <a:cubicBezTo>
                    <a:pt x="5197" y="9399"/>
                    <a:pt x="4762" y="9362"/>
                    <a:pt x="4349" y="9362"/>
                  </a:cubicBezTo>
                  <a:cubicBezTo>
                    <a:pt x="4033" y="9362"/>
                    <a:pt x="3731" y="9383"/>
                    <a:pt x="3537" y="9459"/>
                  </a:cubicBezTo>
                  <a:cubicBezTo>
                    <a:pt x="3558" y="9480"/>
                    <a:pt x="3558" y="9480"/>
                    <a:pt x="3558" y="9480"/>
                  </a:cubicBezTo>
                  <a:cubicBezTo>
                    <a:pt x="3662" y="9522"/>
                    <a:pt x="3746" y="9585"/>
                    <a:pt x="3746" y="9731"/>
                  </a:cubicBezTo>
                  <a:cubicBezTo>
                    <a:pt x="3746" y="9857"/>
                    <a:pt x="3746" y="9982"/>
                    <a:pt x="3746" y="10108"/>
                  </a:cubicBezTo>
                  <a:cubicBezTo>
                    <a:pt x="4687" y="13498"/>
                    <a:pt x="4918" y="17013"/>
                    <a:pt x="4374" y="20486"/>
                  </a:cubicBezTo>
                  <a:cubicBezTo>
                    <a:pt x="3955" y="23060"/>
                    <a:pt x="3244" y="25591"/>
                    <a:pt x="2700" y="28123"/>
                  </a:cubicBezTo>
                  <a:cubicBezTo>
                    <a:pt x="2135" y="30697"/>
                    <a:pt x="1591" y="33354"/>
                    <a:pt x="1653" y="36011"/>
                  </a:cubicBezTo>
                  <a:cubicBezTo>
                    <a:pt x="1716" y="38501"/>
                    <a:pt x="2825" y="40949"/>
                    <a:pt x="4227" y="42979"/>
                  </a:cubicBezTo>
                  <a:cubicBezTo>
                    <a:pt x="7428" y="47561"/>
                    <a:pt x="12827" y="50135"/>
                    <a:pt x="18288" y="50616"/>
                  </a:cubicBezTo>
                  <a:cubicBezTo>
                    <a:pt x="19044" y="50680"/>
                    <a:pt x="19815" y="50725"/>
                    <a:pt x="20585" y="50725"/>
                  </a:cubicBezTo>
                  <a:cubicBezTo>
                    <a:pt x="22586" y="50725"/>
                    <a:pt x="24585" y="50424"/>
                    <a:pt x="26322" y="49382"/>
                  </a:cubicBezTo>
                  <a:cubicBezTo>
                    <a:pt x="28498" y="48105"/>
                    <a:pt x="30340" y="46201"/>
                    <a:pt x="32725" y="45260"/>
                  </a:cubicBezTo>
                  <a:cubicBezTo>
                    <a:pt x="33865" y="44796"/>
                    <a:pt x="35130" y="44648"/>
                    <a:pt x="36422" y="44648"/>
                  </a:cubicBezTo>
                  <a:cubicBezTo>
                    <a:pt x="38165" y="44648"/>
                    <a:pt x="39957" y="44918"/>
                    <a:pt x="41555" y="45050"/>
                  </a:cubicBezTo>
                  <a:cubicBezTo>
                    <a:pt x="43339" y="45198"/>
                    <a:pt x="45119" y="45341"/>
                    <a:pt x="46890" y="45341"/>
                  </a:cubicBezTo>
                  <a:cubicBezTo>
                    <a:pt x="48628" y="45341"/>
                    <a:pt x="50359" y="45204"/>
                    <a:pt x="52079" y="44799"/>
                  </a:cubicBezTo>
                  <a:cubicBezTo>
                    <a:pt x="51494" y="44360"/>
                    <a:pt x="50740" y="44025"/>
                    <a:pt x="50175" y="43628"/>
                  </a:cubicBezTo>
                  <a:cubicBezTo>
                    <a:pt x="49464" y="43146"/>
                    <a:pt x="48794" y="42623"/>
                    <a:pt x="48125" y="42079"/>
                  </a:cubicBezTo>
                  <a:cubicBezTo>
                    <a:pt x="47748" y="41744"/>
                    <a:pt x="47372" y="41431"/>
                    <a:pt x="46995" y="41096"/>
                  </a:cubicBezTo>
                  <a:cubicBezTo>
                    <a:pt x="46995" y="41200"/>
                    <a:pt x="46932" y="41305"/>
                    <a:pt x="46807" y="41347"/>
                  </a:cubicBezTo>
                  <a:cubicBezTo>
                    <a:pt x="43975" y="42249"/>
                    <a:pt x="41041" y="42699"/>
                    <a:pt x="38105" y="42699"/>
                  </a:cubicBezTo>
                  <a:cubicBezTo>
                    <a:pt x="35119" y="42699"/>
                    <a:pt x="32132" y="42234"/>
                    <a:pt x="29252" y="41305"/>
                  </a:cubicBezTo>
                  <a:cubicBezTo>
                    <a:pt x="29147" y="41263"/>
                    <a:pt x="29084" y="41180"/>
                    <a:pt x="29084" y="41096"/>
                  </a:cubicBezTo>
                  <a:cubicBezTo>
                    <a:pt x="25862" y="41012"/>
                    <a:pt x="22535" y="40510"/>
                    <a:pt x="19731" y="39066"/>
                  </a:cubicBezTo>
                  <a:cubicBezTo>
                    <a:pt x="13433" y="35823"/>
                    <a:pt x="9646" y="27621"/>
                    <a:pt x="10692" y="20716"/>
                  </a:cubicBezTo>
                  <a:cubicBezTo>
                    <a:pt x="10692" y="20695"/>
                    <a:pt x="10713" y="20653"/>
                    <a:pt x="10734" y="20633"/>
                  </a:cubicBezTo>
                  <a:cubicBezTo>
                    <a:pt x="10358" y="19670"/>
                    <a:pt x="10253" y="18561"/>
                    <a:pt x="10504" y="17285"/>
                  </a:cubicBezTo>
                  <a:cubicBezTo>
                    <a:pt x="11006" y="14816"/>
                    <a:pt x="12387" y="12640"/>
                    <a:pt x="13161" y="10254"/>
                  </a:cubicBezTo>
                  <a:cubicBezTo>
                    <a:pt x="13538" y="9104"/>
                    <a:pt x="13810" y="7848"/>
                    <a:pt x="13454" y="6656"/>
                  </a:cubicBezTo>
                  <a:cubicBezTo>
                    <a:pt x="13057" y="5358"/>
                    <a:pt x="11906" y="4291"/>
                    <a:pt x="10944" y="3371"/>
                  </a:cubicBezTo>
                  <a:cubicBezTo>
                    <a:pt x="9625" y="2115"/>
                    <a:pt x="8119" y="1048"/>
                    <a:pt x="6361" y="483"/>
                  </a:cubicBezTo>
                  <a:cubicBezTo>
                    <a:pt x="5619" y="249"/>
                    <a:pt x="4585" y="1"/>
                    <a:pt x="3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2578375" y="3244450"/>
              <a:ext cx="902875" cy="363400"/>
            </a:xfrm>
            <a:custGeom>
              <a:avLst/>
              <a:gdLst/>
              <a:ahLst/>
              <a:cxnLst/>
              <a:rect l="l" t="t" r="r" b="b"/>
              <a:pathLst>
                <a:path w="36115" h="14536" extrusionOk="0">
                  <a:moveTo>
                    <a:pt x="28182" y="1"/>
                  </a:moveTo>
                  <a:cubicBezTo>
                    <a:pt x="27873" y="1"/>
                    <a:pt x="27566" y="19"/>
                    <a:pt x="27264" y="58"/>
                  </a:cubicBezTo>
                  <a:cubicBezTo>
                    <a:pt x="19646" y="809"/>
                    <a:pt x="11998" y="1178"/>
                    <a:pt x="4346" y="1178"/>
                  </a:cubicBezTo>
                  <a:cubicBezTo>
                    <a:pt x="3044" y="1178"/>
                    <a:pt x="1742" y="1167"/>
                    <a:pt x="440" y="1146"/>
                  </a:cubicBezTo>
                  <a:lnTo>
                    <a:pt x="440" y="1146"/>
                  </a:lnTo>
                  <a:cubicBezTo>
                    <a:pt x="6468" y="2583"/>
                    <a:pt x="12637" y="3297"/>
                    <a:pt x="18823" y="3297"/>
                  </a:cubicBezTo>
                  <a:cubicBezTo>
                    <a:pt x="20925" y="3297"/>
                    <a:pt x="23029" y="3214"/>
                    <a:pt x="25130" y="3050"/>
                  </a:cubicBezTo>
                  <a:cubicBezTo>
                    <a:pt x="25136" y="3049"/>
                    <a:pt x="25143" y="3049"/>
                    <a:pt x="25149" y="3049"/>
                  </a:cubicBezTo>
                  <a:cubicBezTo>
                    <a:pt x="25464" y="3049"/>
                    <a:pt x="25458" y="3552"/>
                    <a:pt x="25130" y="3573"/>
                  </a:cubicBezTo>
                  <a:cubicBezTo>
                    <a:pt x="23038" y="3739"/>
                    <a:pt x="20944" y="3821"/>
                    <a:pt x="18852" y="3821"/>
                  </a:cubicBezTo>
                  <a:cubicBezTo>
                    <a:pt x="12509" y="3821"/>
                    <a:pt x="6184" y="3064"/>
                    <a:pt x="0" y="1585"/>
                  </a:cubicBezTo>
                  <a:lnTo>
                    <a:pt x="0" y="1585"/>
                  </a:lnTo>
                  <a:cubicBezTo>
                    <a:pt x="921" y="1962"/>
                    <a:pt x="1883" y="2318"/>
                    <a:pt x="2741" y="2841"/>
                  </a:cubicBezTo>
                  <a:cubicBezTo>
                    <a:pt x="3955" y="3573"/>
                    <a:pt x="4855" y="4661"/>
                    <a:pt x="5692" y="5791"/>
                  </a:cubicBezTo>
                  <a:cubicBezTo>
                    <a:pt x="7847" y="8762"/>
                    <a:pt x="9918" y="11357"/>
                    <a:pt x="13308" y="12989"/>
                  </a:cubicBezTo>
                  <a:cubicBezTo>
                    <a:pt x="15440" y="14011"/>
                    <a:pt x="17788" y="14536"/>
                    <a:pt x="20140" y="14536"/>
                  </a:cubicBezTo>
                  <a:cubicBezTo>
                    <a:pt x="21733" y="14536"/>
                    <a:pt x="23328" y="14295"/>
                    <a:pt x="24858" y="13805"/>
                  </a:cubicBezTo>
                  <a:cubicBezTo>
                    <a:pt x="26804" y="13198"/>
                    <a:pt x="28812" y="12256"/>
                    <a:pt x="29712" y="10310"/>
                  </a:cubicBezTo>
                  <a:cubicBezTo>
                    <a:pt x="30507" y="8595"/>
                    <a:pt x="30779" y="6607"/>
                    <a:pt x="30842" y="4724"/>
                  </a:cubicBezTo>
                  <a:cubicBezTo>
                    <a:pt x="30779" y="4556"/>
                    <a:pt x="30737" y="4389"/>
                    <a:pt x="30695" y="4201"/>
                  </a:cubicBezTo>
                  <a:cubicBezTo>
                    <a:pt x="30674" y="4159"/>
                    <a:pt x="30674" y="4117"/>
                    <a:pt x="30674" y="4096"/>
                  </a:cubicBezTo>
                  <a:cubicBezTo>
                    <a:pt x="30570" y="4012"/>
                    <a:pt x="30549" y="3845"/>
                    <a:pt x="30674" y="3740"/>
                  </a:cubicBezTo>
                  <a:cubicBezTo>
                    <a:pt x="30968" y="3458"/>
                    <a:pt x="31507" y="3401"/>
                    <a:pt x="32037" y="3401"/>
                  </a:cubicBezTo>
                  <a:cubicBezTo>
                    <a:pt x="32403" y="3401"/>
                    <a:pt x="32764" y="3428"/>
                    <a:pt x="33040" y="3428"/>
                  </a:cubicBezTo>
                  <a:cubicBezTo>
                    <a:pt x="33076" y="3428"/>
                    <a:pt x="33110" y="3428"/>
                    <a:pt x="33143" y="3426"/>
                  </a:cubicBezTo>
                  <a:cubicBezTo>
                    <a:pt x="33443" y="3426"/>
                    <a:pt x="33764" y="3440"/>
                    <a:pt x="34088" y="3440"/>
                  </a:cubicBezTo>
                  <a:cubicBezTo>
                    <a:pt x="34465" y="3440"/>
                    <a:pt x="34845" y="3422"/>
                    <a:pt x="35194" y="3343"/>
                  </a:cubicBezTo>
                  <a:cubicBezTo>
                    <a:pt x="35424" y="3301"/>
                    <a:pt x="36115" y="3154"/>
                    <a:pt x="36031" y="2882"/>
                  </a:cubicBezTo>
                  <a:cubicBezTo>
                    <a:pt x="35989" y="2757"/>
                    <a:pt x="35591" y="2590"/>
                    <a:pt x="35487" y="2506"/>
                  </a:cubicBezTo>
                  <a:cubicBezTo>
                    <a:pt x="33437" y="1220"/>
                    <a:pt x="30706" y="1"/>
                    <a:pt x="281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2519400" y="3095500"/>
              <a:ext cx="2073425" cy="1885875"/>
            </a:xfrm>
            <a:custGeom>
              <a:avLst/>
              <a:gdLst/>
              <a:ahLst/>
              <a:cxnLst/>
              <a:rect l="l" t="t" r="r" b="b"/>
              <a:pathLst>
                <a:path w="82937" h="75435" extrusionOk="0">
                  <a:moveTo>
                    <a:pt x="30541" y="5959"/>
                  </a:moveTo>
                  <a:cubicBezTo>
                    <a:pt x="33065" y="5959"/>
                    <a:pt x="35796" y="7180"/>
                    <a:pt x="37846" y="8485"/>
                  </a:cubicBezTo>
                  <a:cubicBezTo>
                    <a:pt x="37950" y="8548"/>
                    <a:pt x="38348" y="8715"/>
                    <a:pt x="38390" y="8840"/>
                  </a:cubicBezTo>
                  <a:cubicBezTo>
                    <a:pt x="38474" y="9112"/>
                    <a:pt x="37783" y="9259"/>
                    <a:pt x="37553" y="9301"/>
                  </a:cubicBezTo>
                  <a:cubicBezTo>
                    <a:pt x="37155" y="9391"/>
                    <a:pt x="36718" y="9402"/>
                    <a:pt x="36290" y="9402"/>
                  </a:cubicBezTo>
                  <a:cubicBezTo>
                    <a:pt x="36149" y="9402"/>
                    <a:pt x="36009" y="9401"/>
                    <a:pt x="35871" y="9401"/>
                  </a:cubicBezTo>
                  <a:cubicBezTo>
                    <a:pt x="35746" y="9401"/>
                    <a:pt x="35622" y="9402"/>
                    <a:pt x="35502" y="9405"/>
                  </a:cubicBezTo>
                  <a:cubicBezTo>
                    <a:pt x="35208" y="9405"/>
                    <a:pt x="34779" y="9362"/>
                    <a:pt x="34349" y="9362"/>
                  </a:cubicBezTo>
                  <a:cubicBezTo>
                    <a:pt x="33834" y="9362"/>
                    <a:pt x="33319" y="9424"/>
                    <a:pt x="33033" y="9698"/>
                  </a:cubicBezTo>
                  <a:cubicBezTo>
                    <a:pt x="32908" y="9803"/>
                    <a:pt x="32929" y="9970"/>
                    <a:pt x="33033" y="10054"/>
                  </a:cubicBezTo>
                  <a:cubicBezTo>
                    <a:pt x="33033" y="10096"/>
                    <a:pt x="33033" y="10117"/>
                    <a:pt x="33054" y="10159"/>
                  </a:cubicBezTo>
                  <a:cubicBezTo>
                    <a:pt x="33096" y="10347"/>
                    <a:pt x="33138" y="10514"/>
                    <a:pt x="33201" y="10682"/>
                  </a:cubicBezTo>
                  <a:cubicBezTo>
                    <a:pt x="33138" y="12565"/>
                    <a:pt x="32866" y="14553"/>
                    <a:pt x="32071" y="16268"/>
                  </a:cubicBezTo>
                  <a:cubicBezTo>
                    <a:pt x="31171" y="18214"/>
                    <a:pt x="29163" y="19156"/>
                    <a:pt x="27217" y="19763"/>
                  </a:cubicBezTo>
                  <a:cubicBezTo>
                    <a:pt x="25687" y="20253"/>
                    <a:pt x="24092" y="20494"/>
                    <a:pt x="22499" y="20494"/>
                  </a:cubicBezTo>
                  <a:cubicBezTo>
                    <a:pt x="20147" y="20494"/>
                    <a:pt x="17799" y="19969"/>
                    <a:pt x="15667" y="18947"/>
                  </a:cubicBezTo>
                  <a:cubicBezTo>
                    <a:pt x="12277" y="17315"/>
                    <a:pt x="10206" y="14720"/>
                    <a:pt x="8051" y="11749"/>
                  </a:cubicBezTo>
                  <a:cubicBezTo>
                    <a:pt x="7214" y="10619"/>
                    <a:pt x="6314" y="9531"/>
                    <a:pt x="5100" y="8799"/>
                  </a:cubicBezTo>
                  <a:cubicBezTo>
                    <a:pt x="4242" y="8276"/>
                    <a:pt x="3280" y="7920"/>
                    <a:pt x="2359" y="7543"/>
                  </a:cubicBezTo>
                  <a:lnTo>
                    <a:pt x="2359" y="7543"/>
                  </a:lnTo>
                  <a:cubicBezTo>
                    <a:pt x="8523" y="9033"/>
                    <a:pt x="14827" y="9782"/>
                    <a:pt x="21149" y="9782"/>
                  </a:cubicBezTo>
                  <a:cubicBezTo>
                    <a:pt x="23262" y="9782"/>
                    <a:pt x="25376" y="9699"/>
                    <a:pt x="27489" y="9531"/>
                  </a:cubicBezTo>
                  <a:cubicBezTo>
                    <a:pt x="27817" y="9510"/>
                    <a:pt x="27823" y="9007"/>
                    <a:pt x="27508" y="9007"/>
                  </a:cubicBezTo>
                  <a:cubicBezTo>
                    <a:pt x="27502" y="9007"/>
                    <a:pt x="27495" y="9007"/>
                    <a:pt x="27489" y="9008"/>
                  </a:cubicBezTo>
                  <a:cubicBezTo>
                    <a:pt x="25388" y="9172"/>
                    <a:pt x="23284" y="9255"/>
                    <a:pt x="21182" y="9255"/>
                  </a:cubicBezTo>
                  <a:cubicBezTo>
                    <a:pt x="14996" y="9255"/>
                    <a:pt x="8827" y="8541"/>
                    <a:pt x="2799" y="7104"/>
                  </a:cubicBezTo>
                  <a:lnTo>
                    <a:pt x="2799" y="7104"/>
                  </a:lnTo>
                  <a:cubicBezTo>
                    <a:pt x="4101" y="7125"/>
                    <a:pt x="5403" y="7136"/>
                    <a:pt x="6705" y="7136"/>
                  </a:cubicBezTo>
                  <a:cubicBezTo>
                    <a:pt x="14357" y="7136"/>
                    <a:pt x="22005" y="6767"/>
                    <a:pt x="29623" y="6016"/>
                  </a:cubicBezTo>
                  <a:cubicBezTo>
                    <a:pt x="29925" y="5977"/>
                    <a:pt x="30231" y="5959"/>
                    <a:pt x="30541" y="5959"/>
                  </a:cubicBezTo>
                  <a:close/>
                  <a:moveTo>
                    <a:pt x="41089" y="22001"/>
                  </a:moveTo>
                  <a:lnTo>
                    <a:pt x="41089" y="22001"/>
                  </a:lnTo>
                  <a:cubicBezTo>
                    <a:pt x="42386" y="24261"/>
                    <a:pt x="45106" y="25768"/>
                    <a:pt x="47617" y="26939"/>
                  </a:cubicBezTo>
                  <a:cubicBezTo>
                    <a:pt x="52911" y="29429"/>
                    <a:pt x="58560" y="30748"/>
                    <a:pt x="64063" y="32672"/>
                  </a:cubicBezTo>
                  <a:cubicBezTo>
                    <a:pt x="67536" y="33886"/>
                    <a:pt x="70382" y="35790"/>
                    <a:pt x="73102" y="38134"/>
                  </a:cubicBezTo>
                  <a:cubicBezTo>
                    <a:pt x="69608" y="39891"/>
                    <a:pt x="65800" y="40833"/>
                    <a:pt x="61908" y="41042"/>
                  </a:cubicBezTo>
                  <a:cubicBezTo>
                    <a:pt x="61226" y="41076"/>
                    <a:pt x="60530" y="41095"/>
                    <a:pt x="59826" y="41095"/>
                  </a:cubicBezTo>
                  <a:cubicBezTo>
                    <a:pt x="56602" y="41095"/>
                    <a:pt x="53226" y="40683"/>
                    <a:pt x="50358" y="39326"/>
                  </a:cubicBezTo>
                  <a:cubicBezTo>
                    <a:pt x="44248" y="36439"/>
                    <a:pt x="40378" y="28676"/>
                    <a:pt x="41089" y="22001"/>
                  </a:cubicBezTo>
                  <a:close/>
                  <a:moveTo>
                    <a:pt x="73479" y="38468"/>
                  </a:moveTo>
                  <a:cubicBezTo>
                    <a:pt x="73667" y="38615"/>
                    <a:pt x="73855" y="38803"/>
                    <a:pt x="74044" y="38970"/>
                  </a:cubicBezTo>
                  <a:cubicBezTo>
                    <a:pt x="74922" y="39766"/>
                    <a:pt x="75801" y="40561"/>
                    <a:pt x="76680" y="41356"/>
                  </a:cubicBezTo>
                  <a:lnTo>
                    <a:pt x="76659" y="41356"/>
                  </a:lnTo>
                  <a:cubicBezTo>
                    <a:pt x="73864" y="42247"/>
                    <a:pt x="70976" y="42693"/>
                    <a:pt x="68090" y="42693"/>
                  </a:cubicBezTo>
                  <a:cubicBezTo>
                    <a:pt x="65488" y="42693"/>
                    <a:pt x="62889" y="42331"/>
                    <a:pt x="60360" y="41607"/>
                  </a:cubicBezTo>
                  <a:cubicBezTo>
                    <a:pt x="60799" y="41607"/>
                    <a:pt x="61238" y="41586"/>
                    <a:pt x="61678" y="41565"/>
                  </a:cubicBezTo>
                  <a:cubicBezTo>
                    <a:pt x="65737" y="41377"/>
                    <a:pt x="69712" y="40414"/>
                    <a:pt x="73374" y="38594"/>
                  </a:cubicBezTo>
                  <a:cubicBezTo>
                    <a:pt x="73437" y="38552"/>
                    <a:pt x="73458" y="38510"/>
                    <a:pt x="73479" y="38468"/>
                  </a:cubicBezTo>
                  <a:close/>
                  <a:moveTo>
                    <a:pt x="33588" y="512"/>
                  </a:moveTo>
                  <a:cubicBezTo>
                    <a:pt x="34563" y="512"/>
                    <a:pt x="35597" y="760"/>
                    <a:pt x="36339" y="994"/>
                  </a:cubicBezTo>
                  <a:cubicBezTo>
                    <a:pt x="38097" y="1559"/>
                    <a:pt x="39603" y="2626"/>
                    <a:pt x="40922" y="3882"/>
                  </a:cubicBezTo>
                  <a:cubicBezTo>
                    <a:pt x="41884" y="4802"/>
                    <a:pt x="43035" y="5869"/>
                    <a:pt x="43432" y="7167"/>
                  </a:cubicBezTo>
                  <a:cubicBezTo>
                    <a:pt x="43788" y="8359"/>
                    <a:pt x="43516" y="9615"/>
                    <a:pt x="43139" y="10765"/>
                  </a:cubicBezTo>
                  <a:cubicBezTo>
                    <a:pt x="42365" y="13151"/>
                    <a:pt x="40984" y="15327"/>
                    <a:pt x="40482" y="17796"/>
                  </a:cubicBezTo>
                  <a:cubicBezTo>
                    <a:pt x="40231" y="19072"/>
                    <a:pt x="40336" y="20181"/>
                    <a:pt x="40712" y="21144"/>
                  </a:cubicBezTo>
                  <a:cubicBezTo>
                    <a:pt x="40691" y="21185"/>
                    <a:pt x="40670" y="21206"/>
                    <a:pt x="40670" y="21227"/>
                  </a:cubicBezTo>
                  <a:cubicBezTo>
                    <a:pt x="39624" y="28132"/>
                    <a:pt x="43411" y="36334"/>
                    <a:pt x="49709" y="39577"/>
                  </a:cubicBezTo>
                  <a:cubicBezTo>
                    <a:pt x="52513" y="41021"/>
                    <a:pt x="55840" y="41544"/>
                    <a:pt x="59062" y="41607"/>
                  </a:cubicBezTo>
                  <a:cubicBezTo>
                    <a:pt x="59062" y="41691"/>
                    <a:pt x="59125" y="41774"/>
                    <a:pt x="59230" y="41816"/>
                  </a:cubicBezTo>
                  <a:cubicBezTo>
                    <a:pt x="62110" y="42745"/>
                    <a:pt x="65097" y="43210"/>
                    <a:pt x="68083" y="43210"/>
                  </a:cubicBezTo>
                  <a:cubicBezTo>
                    <a:pt x="71019" y="43210"/>
                    <a:pt x="73953" y="42760"/>
                    <a:pt x="76785" y="41858"/>
                  </a:cubicBezTo>
                  <a:cubicBezTo>
                    <a:pt x="76910" y="41816"/>
                    <a:pt x="76973" y="41711"/>
                    <a:pt x="76973" y="41607"/>
                  </a:cubicBezTo>
                  <a:cubicBezTo>
                    <a:pt x="77350" y="41942"/>
                    <a:pt x="77726" y="42255"/>
                    <a:pt x="78103" y="42590"/>
                  </a:cubicBezTo>
                  <a:cubicBezTo>
                    <a:pt x="78772" y="43134"/>
                    <a:pt x="79442" y="43657"/>
                    <a:pt x="80153" y="44139"/>
                  </a:cubicBezTo>
                  <a:cubicBezTo>
                    <a:pt x="80718" y="44536"/>
                    <a:pt x="81472" y="44871"/>
                    <a:pt x="82057" y="45310"/>
                  </a:cubicBezTo>
                  <a:cubicBezTo>
                    <a:pt x="80337" y="45715"/>
                    <a:pt x="78606" y="45852"/>
                    <a:pt x="76868" y="45852"/>
                  </a:cubicBezTo>
                  <a:cubicBezTo>
                    <a:pt x="75097" y="45852"/>
                    <a:pt x="73317" y="45709"/>
                    <a:pt x="71533" y="45561"/>
                  </a:cubicBezTo>
                  <a:cubicBezTo>
                    <a:pt x="69935" y="45429"/>
                    <a:pt x="68143" y="45159"/>
                    <a:pt x="66400" y="45159"/>
                  </a:cubicBezTo>
                  <a:cubicBezTo>
                    <a:pt x="65108" y="45159"/>
                    <a:pt x="63843" y="45307"/>
                    <a:pt x="62703" y="45771"/>
                  </a:cubicBezTo>
                  <a:cubicBezTo>
                    <a:pt x="60318" y="46712"/>
                    <a:pt x="58476" y="48616"/>
                    <a:pt x="56300" y="49893"/>
                  </a:cubicBezTo>
                  <a:cubicBezTo>
                    <a:pt x="54563" y="50935"/>
                    <a:pt x="52564" y="51236"/>
                    <a:pt x="50563" y="51236"/>
                  </a:cubicBezTo>
                  <a:cubicBezTo>
                    <a:pt x="49793" y="51236"/>
                    <a:pt x="49022" y="51191"/>
                    <a:pt x="48266" y="51127"/>
                  </a:cubicBezTo>
                  <a:cubicBezTo>
                    <a:pt x="42805" y="50646"/>
                    <a:pt x="37406" y="48072"/>
                    <a:pt x="34205" y="43511"/>
                  </a:cubicBezTo>
                  <a:cubicBezTo>
                    <a:pt x="32803" y="41460"/>
                    <a:pt x="31694" y="39033"/>
                    <a:pt x="31631" y="36522"/>
                  </a:cubicBezTo>
                  <a:cubicBezTo>
                    <a:pt x="31569" y="33865"/>
                    <a:pt x="32113" y="31208"/>
                    <a:pt x="32678" y="28634"/>
                  </a:cubicBezTo>
                  <a:cubicBezTo>
                    <a:pt x="33222" y="26102"/>
                    <a:pt x="33933" y="23571"/>
                    <a:pt x="34352" y="20997"/>
                  </a:cubicBezTo>
                  <a:cubicBezTo>
                    <a:pt x="34896" y="17524"/>
                    <a:pt x="34665" y="14009"/>
                    <a:pt x="33724" y="10619"/>
                  </a:cubicBezTo>
                  <a:cubicBezTo>
                    <a:pt x="33724" y="10493"/>
                    <a:pt x="33724" y="10368"/>
                    <a:pt x="33724" y="10242"/>
                  </a:cubicBezTo>
                  <a:cubicBezTo>
                    <a:pt x="33724" y="10096"/>
                    <a:pt x="33640" y="10033"/>
                    <a:pt x="33536" y="9991"/>
                  </a:cubicBezTo>
                  <a:lnTo>
                    <a:pt x="33515" y="9991"/>
                  </a:lnTo>
                  <a:cubicBezTo>
                    <a:pt x="33715" y="9904"/>
                    <a:pt x="34032" y="9879"/>
                    <a:pt x="34359" y="9879"/>
                  </a:cubicBezTo>
                  <a:cubicBezTo>
                    <a:pt x="34817" y="9879"/>
                    <a:pt x="35295" y="9929"/>
                    <a:pt x="35502" y="9929"/>
                  </a:cubicBezTo>
                  <a:cubicBezTo>
                    <a:pt x="36277" y="9908"/>
                    <a:pt x="37072" y="9929"/>
                    <a:pt x="37846" y="9803"/>
                  </a:cubicBezTo>
                  <a:cubicBezTo>
                    <a:pt x="38641" y="9657"/>
                    <a:pt x="39394" y="9071"/>
                    <a:pt x="38662" y="8401"/>
                  </a:cubicBezTo>
                  <a:cubicBezTo>
                    <a:pt x="37699" y="7543"/>
                    <a:pt x="36256" y="6999"/>
                    <a:pt x="35084" y="6518"/>
                  </a:cubicBezTo>
                  <a:cubicBezTo>
                    <a:pt x="33645" y="5950"/>
                    <a:pt x="32051" y="5433"/>
                    <a:pt x="30474" y="5433"/>
                  </a:cubicBezTo>
                  <a:cubicBezTo>
                    <a:pt x="30309" y="5433"/>
                    <a:pt x="30144" y="5439"/>
                    <a:pt x="29979" y="5451"/>
                  </a:cubicBezTo>
                  <a:cubicBezTo>
                    <a:pt x="30292" y="4258"/>
                    <a:pt x="30543" y="3003"/>
                    <a:pt x="31004" y="1873"/>
                  </a:cubicBezTo>
                  <a:cubicBezTo>
                    <a:pt x="31439" y="835"/>
                    <a:pt x="32475" y="512"/>
                    <a:pt x="33588" y="512"/>
                  </a:cubicBezTo>
                  <a:close/>
                  <a:moveTo>
                    <a:pt x="47847" y="63242"/>
                  </a:moveTo>
                  <a:lnTo>
                    <a:pt x="47847" y="63242"/>
                  </a:lnTo>
                  <a:cubicBezTo>
                    <a:pt x="46592" y="64853"/>
                    <a:pt x="45399" y="66506"/>
                    <a:pt x="44039" y="68033"/>
                  </a:cubicBezTo>
                  <a:lnTo>
                    <a:pt x="44060" y="66255"/>
                  </a:lnTo>
                  <a:cubicBezTo>
                    <a:pt x="44060" y="66097"/>
                    <a:pt x="43929" y="65987"/>
                    <a:pt x="43793" y="65987"/>
                  </a:cubicBezTo>
                  <a:cubicBezTo>
                    <a:pt x="43749" y="65987"/>
                    <a:pt x="43704" y="65999"/>
                    <a:pt x="43663" y="66025"/>
                  </a:cubicBezTo>
                  <a:cubicBezTo>
                    <a:pt x="43035" y="66422"/>
                    <a:pt x="42407" y="66694"/>
                    <a:pt x="41717" y="66904"/>
                  </a:cubicBezTo>
                  <a:cubicBezTo>
                    <a:pt x="42177" y="66359"/>
                    <a:pt x="42679" y="65690"/>
                    <a:pt x="42135" y="65292"/>
                  </a:cubicBezTo>
                  <a:cubicBezTo>
                    <a:pt x="41910" y="65126"/>
                    <a:pt x="41355" y="65095"/>
                    <a:pt x="40832" y="65095"/>
                  </a:cubicBezTo>
                  <a:cubicBezTo>
                    <a:pt x="40512" y="65095"/>
                    <a:pt x="40205" y="65107"/>
                    <a:pt x="39992" y="65107"/>
                  </a:cubicBezTo>
                  <a:cubicBezTo>
                    <a:pt x="39940" y="65107"/>
                    <a:pt x="39894" y="65106"/>
                    <a:pt x="39854" y="65104"/>
                  </a:cubicBezTo>
                  <a:cubicBezTo>
                    <a:pt x="39373" y="65062"/>
                    <a:pt x="38871" y="65041"/>
                    <a:pt x="38369" y="64999"/>
                  </a:cubicBezTo>
                  <a:cubicBezTo>
                    <a:pt x="41528" y="64414"/>
                    <a:pt x="44688" y="63828"/>
                    <a:pt x="47847" y="63242"/>
                  </a:cubicBezTo>
                  <a:close/>
                  <a:moveTo>
                    <a:pt x="51718" y="68766"/>
                  </a:moveTo>
                  <a:cubicBezTo>
                    <a:pt x="50212" y="70691"/>
                    <a:pt x="48789" y="72678"/>
                    <a:pt x="47157" y="74499"/>
                  </a:cubicBezTo>
                  <a:cubicBezTo>
                    <a:pt x="47178" y="73766"/>
                    <a:pt x="47178" y="73034"/>
                    <a:pt x="47178" y="72302"/>
                  </a:cubicBezTo>
                  <a:cubicBezTo>
                    <a:pt x="47178" y="72157"/>
                    <a:pt x="47041" y="72037"/>
                    <a:pt x="46902" y="72037"/>
                  </a:cubicBezTo>
                  <a:cubicBezTo>
                    <a:pt x="46861" y="72037"/>
                    <a:pt x="46819" y="72048"/>
                    <a:pt x="46780" y="72072"/>
                  </a:cubicBezTo>
                  <a:cubicBezTo>
                    <a:pt x="46006" y="72574"/>
                    <a:pt x="45232" y="72930"/>
                    <a:pt x="44374" y="73160"/>
                  </a:cubicBezTo>
                  <a:cubicBezTo>
                    <a:pt x="44918" y="72511"/>
                    <a:pt x="45608" y="71653"/>
                    <a:pt x="44939" y="71214"/>
                  </a:cubicBezTo>
                  <a:cubicBezTo>
                    <a:pt x="44652" y="71042"/>
                    <a:pt x="44045" y="71014"/>
                    <a:pt x="43454" y="71014"/>
                  </a:cubicBezTo>
                  <a:cubicBezTo>
                    <a:pt x="43178" y="71014"/>
                    <a:pt x="42906" y="71020"/>
                    <a:pt x="42672" y="71020"/>
                  </a:cubicBezTo>
                  <a:cubicBezTo>
                    <a:pt x="42493" y="71020"/>
                    <a:pt x="42337" y="71017"/>
                    <a:pt x="42219" y="71005"/>
                  </a:cubicBezTo>
                  <a:cubicBezTo>
                    <a:pt x="41570" y="70963"/>
                    <a:pt x="40922" y="70921"/>
                    <a:pt x="40294" y="70879"/>
                  </a:cubicBezTo>
                  <a:cubicBezTo>
                    <a:pt x="44102" y="70168"/>
                    <a:pt x="47910" y="69477"/>
                    <a:pt x="51718" y="68766"/>
                  </a:cubicBezTo>
                  <a:close/>
                  <a:moveTo>
                    <a:pt x="33393" y="1"/>
                  </a:moveTo>
                  <a:cubicBezTo>
                    <a:pt x="32465" y="1"/>
                    <a:pt x="31557" y="199"/>
                    <a:pt x="30983" y="869"/>
                  </a:cubicBezTo>
                  <a:cubicBezTo>
                    <a:pt x="30397" y="1538"/>
                    <a:pt x="30251" y="2626"/>
                    <a:pt x="29999" y="3463"/>
                  </a:cubicBezTo>
                  <a:cubicBezTo>
                    <a:pt x="29853" y="3986"/>
                    <a:pt x="29769" y="4844"/>
                    <a:pt x="29476" y="5304"/>
                  </a:cubicBezTo>
                  <a:cubicBezTo>
                    <a:pt x="29288" y="5597"/>
                    <a:pt x="29455" y="5493"/>
                    <a:pt x="29246" y="5597"/>
                  </a:cubicBezTo>
                  <a:cubicBezTo>
                    <a:pt x="29037" y="5702"/>
                    <a:pt x="28618" y="5723"/>
                    <a:pt x="28187" y="5723"/>
                  </a:cubicBezTo>
                  <a:cubicBezTo>
                    <a:pt x="27899" y="5723"/>
                    <a:pt x="27606" y="5714"/>
                    <a:pt x="27365" y="5714"/>
                  </a:cubicBezTo>
                  <a:cubicBezTo>
                    <a:pt x="27244" y="5714"/>
                    <a:pt x="27136" y="5716"/>
                    <a:pt x="27049" y="5723"/>
                  </a:cubicBezTo>
                  <a:cubicBezTo>
                    <a:pt x="24162" y="5995"/>
                    <a:pt x="21253" y="6183"/>
                    <a:pt x="18324" y="6330"/>
                  </a:cubicBezTo>
                  <a:cubicBezTo>
                    <a:pt x="14495" y="6530"/>
                    <a:pt x="10657" y="6620"/>
                    <a:pt x="6816" y="6620"/>
                  </a:cubicBezTo>
                  <a:cubicBezTo>
                    <a:pt x="4654" y="6620"/>
                    <a:pt x="2492" y="6592"/>
                    <a:pt x="330" y="6539"/>
                  </a:cubicBezTo>
                  <a:cubicBezTo>
                    <a:pt x="322" y="6538"/>
                    <a:pt x="314" y="6538"/>
                    <a:pt x="307" y="6538"/>
                  </a:cubicBezTo>
                  <a:cubicBezTo>
                    <a:pt x="54" y="6538"/>
                    <a:pt x="1" y="6878"/>
                    <a:pt x="204" y="7020"/>
                  </a:cubicBezTo>
                  <a:cubicBezTo>
                    <a:pt x="1899" y="8150"/>
                    <a:pt x="4012" y="8485"/>
                    <a:pt x="5603" y="9782"/>
                  </a:cubicBezTo>
                  <a:cubicBezTo>
                    <a:pt x="7193" y="11079"/>
                    <a:pt x="8155" y="12942"/>
                    <a:pt x="9390" y="14532"/>
                  </a:cubicBezTo>
                  <a:cubicBezTo>
                    <a:pt x="11608" y="17356"/>
                    <a:pt x="14704" y="19491"/>
                    <a:pt x="18178" y="20432"/>
                  </a:cubicBezTo>
                  <a:cubicBezTo>
                    <a:pt x="19578" y="20819"/>
                    <a:pt x="21038" y="21013"/>
                    <a:pt x="22499" y="21013"/>
                  </a:cubicBezTo>
                  <a:cubicBezTo>
                    <a:pt x="24836" y="21013"/>
                    <a:pt x="27177" y="20516"/>
                    <a:pt x="29288" y="19512"/>
                  </a:cubicBezTo>
                  <a:cubicBezTo>
                    <a:pt x="32196" y="18151"/>
                    <a:pt x="33284" y="15369"/>
                    <a:pt x="33619" y="12397"/>
                  </a:cubicBezTo>
                  <a:cubicBezTo>
                    <a:pt x="34226" y="15410"/>
                    <a:pt x="34289" y="18507"/>
                    <a:pt x="33724" y="21562"/>
                  </a:cubicBezTo>
                  <a:cubicBezTo>
                    <a:pt x="33264" y="24010"/>
                    <a:pt x="32594" y="26416"/>
                    <a:pt x="32092" y="28864"/>
                  </a:cubicBezTo>
                  <a:cubicBezTo>
                    <a:pt x="31569" y="31354"/>
                    <a:pt x="31046" y="33949"/>
                    <a:pt x="31108" y="36522"/>
                  </a:cubicBezTo>
                  <a:cubicBezTo>
                    <a:pt x="31171" y="38824"/>
                    <a:pt x="32071" y="41084"/>
                    <a:pt x="33284" y="43030"/>
                  </a:cubicBezTo>
                  <a:cubicBezTo>
                    <a:pt x="36005" y="47424"/>
                    <a:pt x="40650" y="50248"/>
                    <a:pt x="45650" y="51274"/>
                  </a:cubicBezTo>
                  <a:cubicBezTo>
                    <a:pt x="46508" y="51441"/>
                    <a:pt x="47366" y="51567"/>
                    <a:pt x="48224" y="51650"/>
                  </a:cubicBezTo>
                  <a:cubicBezTo>
                    <a:pt x="48538" y="55333"/>
                    <a:pt x="48517" y="58932"/>
                    <a:pt x="48308" y="62635"/>
                  </a:cubicBezTo>
                  <a:cubicBezTo>
                    <a:pt x="44290" y="63367"/>
                    <a:pt x="40252" y="64121"/>
                    <a:pt x="36235" y="64874"/>
                  </a:cubicBezTo>
                  <a:cubicBezTo>
                    <a:pt x="35921" y="64916"/>
                    <a:pt x="36025" y="65355"/>
                    <a:pt x="36297" y="65376"/>
                  </a:cubicBezTo>
                  <a:cubicBezTo>
                    <a:pt x="37574" y="65460"/>
                    <a:pt x="38850" y="65564"/>
                    <a:pt x="40106" y="65648"/>
                  </a:cubicBezTo>
                  <a:cubicBezTo>
                    <a:pt x="40294" y="65648"/>
                    <a:pt x="41800" y="65648"/>
                    <a:pt x="41821" y="65711"/>
                  </a:cubicBezTo>
                  <a:cubicBezTo>
                    <a:pt x="41884" y="65857"/>
                    <a:pt x="40880" y="67050"/>
                    <a:pt x="40775" y="67217"/>
                  </a:cubicBezTo>
                  <a:cubicBezTo>
                    <a:pt x="40641" y="67408"/>
                    <a:pt x="40822" y="67599"/>
                    <a:pt x="41013" y="67599"/>
                  </a:cubicBezTo>
                  <a:cubicBezTo>
                    <a:pt x="41031" y="67599"/>
                    <a:pt x="41050" y="67598"/>
                    <a:pt x="41068" y="67594"/>
                  </a:cubicBezTo>
                  <a:cubicBezTo>
                    <a:pt x="41968" y="67427"/>
                    <a:pt x="42763" y="67134"/>
                    <a:pt x="43537" y="66694"/>
                  </a:cubicBezTo>
                  <a:lnTo>
                    <a:pt x="43537" y="66694"/>
                  </a:lnTo>
                  <a:cubicBezTo>
                    <a:pt x="43537" y="67385"/>
                    <a:pt x="43516" y="68054"/>
                    <a:pt x="43516" y="68724"/>
                  </a:cubicBezTo>
                  <a:cubicBezTo>
                    <a:pt x="43516" y="68877"/>
                    <a:pt x="43656" y="68978"/>
                    <a:pt x="43808" y="68978"/>
                  </a:cubicBezTo>
                  <a:cubicBezTo>
                    <a:pt x="43822" y="68978"/>
                    <a:pt x="43837" y="68977"/>
                    <a:pt x="43851" y="68975"/>
                  </a:cubicBezTo>
                  <a:cubicBezTo>
                    <a:pt x="43893" y="68975"/>
                    <a:pt x="43935" y="68933"/>
                    <a:pt x="43976" y="68912"/>
                  </a:cubicBezTo>
                  <a:cubicBezTo>
                    <a:pt x="45671" y="67071"/>
                    <a:pt x="47094" y="65020"/>
                    <a:pt x="48642" y="63074"/>
                  </a:cubicBezTo>
                  <a:cubicBezTo>
                    <a:pt x="48726" y="63033"/>
                    <a:pt x="48747" y="62949"/>
                    <a:pt x="48747" y="62865"/>
                  </a:cubicBezTo>
                  <a:cubicBezTo>
                    <a:pt x="48789" y="62823"/>
                    <a:pt x="48831" y="62761"/>
                    <a:pt x="48831" y="62656"/>
                  </a:cubicBezTo>
                  <a:cubicBezTo>
                    <a:pt x="49040" y="58973"/>
                    <a:pt x="49061" y="55375"/>
                    <a:pt x="48768" y="51692"/>
                  </a:cubicBezTo>
                  <a:lnTo>
                    <a:pt x="48768" y="51692"/>
                  </a:lnTo>
                  <a:cubicBezTo>
                    <a:pt x="49291" y="51734"/>
                    <a:pt x="49819" y="51755"/>
                    <a:pt x="50350" y="51755"/>
                  </a:cubicBezTo>
                  <a:cubicBezTo>
                    <a:pt x="50881" y="51755"/>
                    <a:pt x="51415" y="51734"/>
                    <a:pt x="51948" y="51692"/>
                  </a:cubicBezTo>
                  <a:cubicBezTo>
                    <a:pt x="52409" y="57174"/>
                    <a:pt x="52492" y="62656"/>
                    <a:pt x="52199" y="68138"/>
                  </a:cubicBezTo>
                  <a:cubicBezTo>
                    <a:pt x="49458" y="68640"/>
                    <a:pt x="46717" y="69163"/>
                    <a:pt x="43976" y="69665"/>
                  </a:cubicBezTo>
                  <a:cubicBezTo>
                    <a:pt x="42031" y="70021"/>
                    <a:pt x="40085" y="70377"/>
                    <a:pt x="38139" y="70753"/>
                  </a:cubicBezTo>
                  <a:cubicBezTo>
                    <a:pt x="37846" y="70795"/>
                    <a:pt x="37930" y="71235"/>
                    <a:pt x="38202" y="71256"/>
                  </a:cubicBezTo>
                  <a:cubicBezTo>
                    <a:pt x="39708" y="71360"/>
                    <a:pt x="41215" y="71465"/>
                    <a:pt x="42700" y="71569"/>
                  </a:cubicBezTo>
                  <a:cubicBezTo>
                    <a:pt x="42763" y="71575"/>
                    <a:pt x="42911" y="71575"/>
                    <a:pt x="43099" y="71575"/>
                  </a:cubicBezTo>
                  <a:lnTo>
                    <a:pt x="43099" y="71575"/>
                  </a:lnTo>
                  <a:cubicBezTo>
                    <a:pt x="43663" y="71575"/>
                    <a:pt x="44588" y="71575"/>
                    <a:pt x="44667" y="71716"/>
                  </a:cubicBezTo>
                  <a:cubicBezTo>
                    <a:pt x="44730" y="71821"/>
                    <a:pt x="43579" y="73264"/>
                    <a:pt x="43432" y="73453"/>
                  </a:cubicBezTo>
                  <a:cubicBezTo>
                    <a:pt x="43318" y="73644"/>
                    <a:pt x="43500" y="73835"/>
                    <a:pt x="43691" y="73835"/>
                  </a:cubicBezTo>
                  <a:cubicBezTo>
                    <a:pt x="43710" y="73835"/>
                    <a:pt x="43728" y="73833"/>
                    <a:pt x="43746" y="73829"/>
                  </a:cubicBezTo>
                  <a:cubicBezTo>
                    <a:pt x="44792" y="73641"/>
                    <a:pt x="45734" y="73285"/>
                    <a:pt x="46655" y="72762"/>
                  </a:cubicBezTo>
                  <a:lnTo>
                    <a:pt x="46655" y="72762"/>
                  </a:lnTo>
                  <a:cubicBezTo>
                    <a:pt x="46655" y="73578"/>
                    <a:pt x="46634" y="74373"/>
                    <a:pt x="46634" y="75189"/>
                  </a:cubicBezTo>
                  <a:cubicBezTo>
                    <a:pt x="46634" y="75331"/>
                    <a:pt x="46768" y="75434"/>
                    <a:pt x="46907" y="75434"/>
                  </a:cubicBezTo>
                  <a:cubicBezTo>
                    <a:pt x="46973" y="75434"/>
                    <a:pt x="47040" y="75411"/>
                    <a:pt x="47094" y="75357"/>
                  </a:cubicBezTo>
                  <a:cubicBezTo>
                    <a:pt x="49061" y="73243"/>
                    <a:pt x="50714" y="70858"/>
                    <a:pt x="52513" y="68598"/>
                  </a:cubicBezTo>
                  <a:cubicBezTo>
                    <a:pt x="52597" y="68536"/>
                    <a:pt x="52618" y="68452"/>
                    <a:pt x="52618" y="68347"/>
                  </a:cubicBezTo>
                  <a:cubicBezTo>
                    <a:pt x="52681" y="68326"/>
                    <a:pt x="52722" y="68243"/>
                    <a:pt x="52722" y="68159"/>
                  </a:cubicBezTo>
                  <a:cubicBezTo>
                    <a:pt x="53015" y="62656"/>
                    <a:pt x="52932" y="57132"/>
                    <a:pt x="52450" y="51650"/>
                  </a:cubicBezTo>
                  <a:cubicBezTo>
                    <a:pt x="52827" y="51608"/>
                    <a:pt x="53183" y="51567"/>
                    <a:pt x="53539" y="51525"/>
                  </a:cubicBezTo>
                  <a:cubicBezTo>
                    <a:pt x="56028" y="51127"/>
                    <a:pt x="57974" y="49390"/>
                    <a:pt x="59962" y="47968"/>
                  </a:cubicBezTo>
                  <a:cubicBezTo>
                    <a:pt x="61217" y="47089"/>
                    <a:pt x="62598" y="46147"/>
                    <a:pt x="64147" y="45875"/>
                  </a:cubicBezTo>
                  <a:cubicBezTo>
                    <a:pt x="64830" y="45757"/>
                    <a:pt x="65542" y="45713"/>
                    <a:pt x="66263" y="45713"/>
                  </a:cubicBezTo>
                  <a:cubicBezTo>
                    <a:pt x="67706" y="45713"/>
                    <a:pt x="69189" y="45889"/>
                    <a:pt x="70570" y="46001"/>
                  </a:cubicBezTo>
                  <a:cubicBezTo>
                    <a:pt x="72687" y="46175"/>
                    <a:pt x="74804" y="46378"/>
                    <a:pt x="76912" y="46378"/>
                  </a:cubicBezTo>
                  <a:cubicBezTo>
                    <a:pt x="78846" y="46378"/>
                    <a:pt x="80773" y="46208"/>
                    <a:pt x="82685" y="45687"/>
                  </a:cubicBezTo>
                  <a:cubicBezTo>
                    <a:pt x="82873" y="45645"/>
                    <a:pt x="82936" y="45394"/>
                    <a:pt x="82790" y="45248"/>
                  </a:cubicBezTo>
                  <a:cubicBezTo>
                    <a:pt x="82288" y="44724"/>
                    <a:pt x="81534" y="44432"/>
                    <a:pt x="80928" y="44034"/>
                  </a:cubicBezTo>
                  <a:cubicBezTo>
                    <a:pt x="79902" y="43364"/>
                    <a:pt x="78940" y="42590"/>
                    <a:pt x="77998" y="41816"/>
                  </a:cubicBezTo>
                  <a:cubicBezTo>
                    <a:pt x="76345" y="40414"/>
                    <a:pt x="74797" y="38908"/>
                    <a:pt x="73165" y="37485"/>
                  </a:cubicBezTo>
                  <a:cubicBezTo>
                    <a:pt x="69901" y="34639"/>
                    <a:pt x="66386" y="32777"/>
                    <a:pt x="62264" y="31522"/>
                  </a:cubicBezTo>
                  <a:cubicBezTo>
                    <a:pt x="58686" y="30434"/>
                    <a:pt x="55108" y="29367"/>
                    <a:pt x="51614" y="28048"/>
                  </a:cubicBezTo>
                  <a:cubicBezTo>
                    <a:pt x="48412" y="26835"/>
                    <a:pt x="44772" y="25454"/>
                    <a:pt x="42344" y="22943"/>
                  </a:cubicBezTo>
                  <a:cubicBezTo>
                    <a:pt x="39708" y="20223"/>
                    <a:pt x="41215" y="16708"/>
                    <a:pt x="42512" y="13716"/>
                  </a:cubicBezTo>
                  <a:cubicBezTo>
                    <a:pt x="43516" y="11414"/>
                    <a:pt x="44939" y="8527"/>
                    <a:pt x="43537" y="6099"/>
                  </a:cubicBezTo>
                  <a:cubicBezTo>
                    <a:pt x="41905" y="3317"/>
                    <a:pt x="38536" y="806"/>
                    <a:pt x="35377" y="220"/>
                  </a:cubicBezTo>
                  <a:cubicBezTo>
                    <a:pt x="34794" y="112"/>
                    <a:pt x="34088" y="1"/>
                    <a:pt x="3339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3378150" y="3209650"/>
              <a:ext cx="61250" cy="15725"/>
            </a:xfrm>
            <a:custGeom>
              <a:avLst/>
              <a:gdLst/>
              <a:ahLst/>
              <a:cxnLst/>
              <a:rect l="l" t="t" r="r" b="b"/>
              <a:pathLst>
                <a:path w="2450" h="629" extrusionOk="0">
                  <a:moveTo>
                    <a:pt x="405" y="1"/>
                  </a:moveTo>
                  <a:cubicBezTo>
                    <a:pt x="112" y="1"/>
                    <a:pt x="0" y="449"/>
                    <a:pt x="315" y="508"/>
                  </a:cubicBezTo>
                  <a:cubicBezTo>
                    <a:pt x="765" y="586"/>
                    <a:pt x="1204" y="629"/>
                    <a:pt x="1648" y="629"/>
                  </a:cubicBezTo>
                  <a:cubicBezTo>
                    <a:pt x="1803" y="629"/>
                    <a:pt x="1958" y="624"/>
                    <a:pt x="2115" y="613"/>
                  </a:cubicBezTo>
                  <a:cubicBezTo>
                    <a:pt x="2443" y="592"/>
                    <a:pt x="2449" y="89"/>
                    <a:pt x="2134" y="89"/>
                  </a:cubicBezTo>
                  <a:cubicBezTo>
                    <a:pt x="2128" y="89"/>
                    <a:pt x="2121" y="89"/>
                    <a:pt x="2115" y="90"/>
                  </a:cubicBezTo>
                  <a:cubicBezTo>
                    <a:pt x="1963" y="101"/>
                    <a:pt x="1814" y="106"/>
                    <a:pt x="1665" y="106"/>
                  </a:cubicBezTo>
                  <a:cubicBezTo>
                    <a:pt x="1258" y="106"/>
                    <a:pt x="860" y="67"/>
                    <a:pt x="462" y="6"/>
                  </a:cubicBezTo>
                  <a:cubicBezTo>
                    <a:pt x="442" y="2"/>
                    <a:pt x="423" y="1"/>
                    <a:pt x="4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381844" y="2139577"/>
            <a:ext cx="844004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1A237E"/>
                </a:solidFill>
                <a:latin typeface="+mj-lt"/>
                <a:ea typeface="#9Slide03 Roboto Black" panose="02000000000000000000" pitchFamily="2" charset="0"/>
                <a:cs typeface="Times New Roman" panose="02020603050405020304" pitchFamily="18" charset="0"/>
              </a:rPr>
              <a:t>VẤN ĐỀ KHAI THÁC, SỬ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1A237E"/>
                </a:solidFill>
                <a:latin typeface="+mj-lt"/>
                <a:ea typeface="#9Slide03 Roboto Black" panose="02000000000000000000" pitchFamily="2" charset="0"/>
                <a:cs typeface="Times New Roman" panose="02020603050405020304" pitchFamily="18" charset="0"/>
              </a:rPr>
              <a:t>DỤNG VÀ BẢO VỆ RỪNG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1A237E"/>
                </a:solidFill>
                <a:latin typeface="+mj-lt"/>
                <a:ea typeface="#9Slide03 Roboto Black" panose="02000000000000000000" pitchFamily="2" charset="0"/>
                <a:cs typeface="Times New Roman" panose="02020603050405020304" pitchFamily="18" charset="0"/>
              </a:rPr>
              <a:t>A-MA-DÔN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D42451-B3C1-4674-9BFC-8440A3C957A3}"/>
              </a:ext>
            </a:extLst>
          </p:cNvPr>
          <p:cNvSpPr txBox="1"/>
          <p:nvPr/>
        </p:nvSpPr>
        <p:spPr>
          <a:xfrm>
            <a:off x="4033430" y="1576016"/>
            <a:ext cx="1303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  <a:ea typeface="#9Slide03 Roboto Bold" panose="02000000000000000000" pitchFamily="2" charset="0"/>
                <a:cs typeface="Times New Roman" panose="02020603050405020304" pitchFamily="18" charset="0"/>
              </a:rPr>
              <a:t>BÀI 18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93C722-DEBB-433E-9688-D548F2E5D50E}"/>
              </a:ext>
            </a:extLst>
          </p:cNvPr>
          <p:cNvCxnSpPr>
            <a:cxnSpLocks/>
          </p:cNvCxnSpPr>
          <p:nvPr/>
        </p:nvCxnSpPr>
        <p:spPr>
          <a:xfrm>
            <a:off x="5410753" y="1868228"/>
            <a:ext cx="2889387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892235-6683-48F0-937D-A0E4A7725279}"/>
              </a:ext>
            </a:extLst>
          </p:cNvPr>
          <p:cNvCxnSpPr>
            <a:cxnSpLocks/>
          </p:cNvCxnSpPr>
          <p:nvPr/>
        </p:nvCxnSpPr>
        <p:spPr>
          <a:xfrm>
            <a:off x="803380" y="1863831"/>
            <a:ext cx="3135071" cy="0"/>
          </a:xfrm>
          <a:prstGeom prst="line">
            <a:avLst/>
          </a:prstGeom>
          <a:noFill/>
          <a:ln w="635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066771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que 12">
            <a:extLst>
              <a:ext uri="{FF2B5EF4-FFF2-40B4-BE49-F238E27FC236}">
                <a16:creationId xmlns:a16="http://schemas.microsoft.com/office/drawing/2014/main" id="{AAC18F06-5F2D-65F5-C0B7-045F91F62C1D}"/>
              </a:ext>
            </a:extLst>
          </p:cNvPr>
          <p:cNvSpPr/>
          <p:nvPr/>
        </p:nvSpPr>
        <p:spPr>
          <a:xfrm>
            <a:off x="886460" y="919959"/>
            <a:ext cx="10205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10: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A-ma-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>
            <a:extLst>
              <a:ext uri="{FF2B5EF4-FFF2-40B4-BE49-F238E27FC236}">
                <a16:creationId xmlns:a16="http://schemas.microsoft.com/office/drawing/2014/main" id="{17545916-D4AA-7D3D-C583-40C129D610B4}"/>
              </a:ext>
            </a:extLst>
          </p:cNvPr>
          <p:cNvSpPr/>
          <p:nvPr/>
        </p:nvSpPr>
        <p:spPr>
          <a:xfrm>
            <a:off x="990600" y="30607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3,24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>
            <a:extLst>
              <a:ext uri="{FF2B5EF4-FFF2-40B4-BE49-F238E27FC236}">
                <a16:creationId xmlns:a16="http://schemas.microsoft.com/office/drawing/2014/main" id="{E50A0B60-B0C3-1C41-38C8-E20F28DE0F09}"/>
              </a:ext>
            </a:extLst>
          </p:cNvPr>
          <p:cNvSpPr/>
          <p:nvPr/>
        </p:nvSpPr>
        <p:spPr>
          <a:xfrm>
            <a:off x="6197600" y="306070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 </a:t>
            </a:r>
            <a:r>
              <a:rPr lang="en-US" sz="2800" dirty="0" err="1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  <a:r>
              <a:rPr lang="en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1C41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que 15">
            <a:extLst>
              <a:ext uri="{FF2B5EF4-FFF2-40B4-BE49-F238E27FC236}">
                <a16:creationId xmlns:a16="http://schemas.microsoft.com/office/drawing/2014/main" id="{F4C1FE52-59CD-E42A-A258-1D777CE0EFE2}"/>
              </a:ext>
            </a:extLst>
          </p:cNvPr>
          <p:cNvSpPr/>
          <p:nvPr/>
        </p:nvSpPr>
        <p:spPr>
          <a:xfrm>
            <a:off x="886460" y="48884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laque 16">
            <a:extLst>
              <a:ext uri="{FF2B5EF4-FFF2-40B4-BE49-F238E27FC236}">
                <a16:creationId xmlns:a16="http://schemas.microsoft.com/office/drawing/2014/main" id="{0B448E65-EA12-40E2-C202-E00DF5A98920}"/>
              </a:ext>
            </a:extLst>
          </p:cNvPr>
          <p:cNvSpPr/>
          <p:nvPr/>
        </p:nvSpPr>
        <p:spPr>
          <a:xfrm>
            <a:off x="6197600" y="4888490"/>
            <a:ext cx="4998720" cy="1614601"/>
          </a:xfrm>
          <a:prstGeom prst="plaqu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6F79936F-56A4-4C08-6DB5-9BAB209932F6}"/>
              </a:ext>
            </a:extLst>
          </p:cNvPr>
          <p:cNvSpPr/>
          <p:nvPr/>
        </p:nvSpPr>
        <p:spPr>
          <a:xfrm>
            <a:off x="6197600" y="3060699"/>
            <a:ext cx="4998720" cy="1614601"/>
          </a:xfrm>
          <a:prstGeom prst="plaque">
            <a:avLst/>
          </a:prstGeom>
          <a:solidFill>
            <a:srgbClr val="E3A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dirty="0">
                <a:solidFill>
                  <a:srgbClr val="1F22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2,3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1F22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44"/>
          <p:cNvGrpSpPr/>
          <p:nvPr/>
        </p:nvGrpSpPr>
        <p:grpSpPr>
          <a:xfrm>
            <a:off x="2029800" y="4229127"/>
            <a:ext cx="3958035" cy="2185915"/>
            <a:chOff x="-1735750" y="938600"/>
            <a:chExt cx="2317350" cy="1279809"/>
          </a:xfrm>
        </p:grpSpPr>
        <p:sp>
          <p:nvSpPr>
            <p:cNvPr id="786" name="Google Shape;786;p44"/>
            <p:cNvSpPr/>
            <p:nvPr/>
          </p:nvSpPr>
          <p:spPr>
            <a:xfrm>
              <a:off x="-1617951" y="1523917"/>
              <a:ext cx="407928" cy="694492"/>
            </a:xfrm>
            <a:custGeom>
              <a:avLst/>
              <a:gdLst/>
              <a:ahLst/>
              <a:cxnLst/>
              <a:rect l="l" t="t" r="r" b="b"/>
              <a:pathLst>
                <a:path w="7324" h="12469" extrusionOk="0">
                  <a:moveTo>
                    <a:pt x="3564" y="0"/>
                  </a:moveTo>
                  <a:cubicBezTo>
                    <a:pt x="3303" y="888"/>
                    <a:pt x="1697" y="2338"/>
                    <a:pt x="862" y="5692"/>
                  </a:cubicBezTo>
                  <a:cubicBezTo>
                    <a:pt x="0" y="9034"/>
                    <a:pt x="1501" y="12468"/>
                    <a:pt x="2337" y="11645"/>
                  </a:cubicBezTo>
                  <a:cubicBezTo>
                    <a:pt x="3160" y="10823"/>
                    <a:pt x="5183" y="7690"/>
                    <a:pt x="5118" y="6710"/>
                  </a:cubicBezTo>
                  <a:cubicBezTo>
                    <a:pt x="5078" y="5732"/>
                    <a:pt x="5066" y="5157"/>
                    <a:pt x="5992" y="4230"/>
                  </a:cubicBezTo>
                  <a:cubicBezTo>
                    <a:pt x="6919" y="3304"/>
                    <a:pt x="7324" y="3069"/>
                    <a:pt x="6854" y="2442"/>
                  </a:cubicBezTo>
                  <a:cubicBezTo>
                    <a:pt x="6371" y="1815"/>
                    <a:pt x="3551" y="14"/>
                    <a:pt x="3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44"/>
            <p:cNvSpPr/>
            <p:nvPr/>
          </p:nvSpPr>
          <p:spPr>
            <a:xfrm>
              <a:off x="-1735750" y="938600"/>
              <a:ext cx="2317350" cy="1100917"/>
            </a:xfrm>
            <a:custGeom>
              <a:avLst/>
              <a:gdLst/>
              <a:ahLst/>
              <a:cxnLst/>
              <a:rect l="l" t="t" r="r" b="b"/>
              <a:pathLst>
                <a:path w="41606" h="19766" extrusionOk="0">
                  <a:moveTo>
                    <a:pt x="23551" y="14269"/>
                  </a:moveTo>
                  <a:cubicBezTo>
                    <a:pt x="17611" y="14295"/>
                    <a:pt x="12376" y="9713"/>
                    <a:pt x="9935" y="7663"/>
                  </a:cubicBezTo>
                  <a:cubicBezTo>
                    <a:pt x="7729" y="5849"/>
                    <a:pt x="7585" y="5209"/>
                    <a:pt x="5653" y="3355"/>
                  </a:cubicBezTo>
                  <a:cubicBezTo>
                    <a:pt x="3943" y="1684"/>
                    <a:pt x="2050" y="509"/>
                    <a:pt x="1214" y="262"/>
                  </a:cubicBezTo>
                  <a:cubicBezTo>
                    <a:pt x="378" y="1"/>
                    <a:pt x="326" y="105"/>
                    <a:pt x="157" y="575"/>
                  </a:cubicBezTo>
                  <a:cubicBezTo>
                    <a:pt x="0" y="1045"/>
                    <a:pt x="326" y="849"/>
                    <a:pt x="288" y="3225"/>
                  </a:cubicBezTo>
                  <a:cubicBezTo>
                    <a:pt x="79" y="10979"/>
                    <a:pt x="3760" y="17233"/>
                    <a:pt x="13891" y="19008"/>
                  </a:cubicBezTo>
                  <a:cubicBezTo>
                    <a:pt x="18446" y="19766"/>
                    <a:pt x="22676" y="18629"/>
                    <a:pt x="25719" y="17219"/>
                  </a:cubicBezTo>
                  <a:cubicBezTo>
                    <a:pt x="28786" y="15797"/>
                    <a:pt x="30666" y="14086"/>
                    <a:pt x="31188" y="13708"/>
                  </a:cubicBezTo>
                  <a:cubicBezTo>
                    <a:pt x="32220" y="12925"/>
                    <a:pt x="32546" y="12768"/>
                    <a:pt x="33186" y="13082"/>
                  </a:cubicBezTo>
                  <a:cubicBezTo>
                    <a:pt x="33825" y="13381"/>
                    <a:pt x="34544" y="15353"/>
                    <a:pt x="37024" y="15601"/>
                  </a:cubicBezTo>
                  <a:cubicBezTo>
                    <a:pt x="39505" y="15836"/>
                    <a:pt x="41606" y="15157"/>
                    <a:pt x="41345" y="14687"/>
                  </a:cubicBezTo>
                  <a:cubicBezTo>
                    <a:pt x="41084" y="14217"/>
                    <a:pt x="38800" y="13839"/>
                    <a:pt x="38121" y="13499"/>
                  </a:cubicBezTo>
                  <a:cubicBezTo>
                    <a:pt x="37442" y="13172"/>
                    <a:pt x="37533" y="11475"/>
                    <a:pt x="36567" y="11149"/>
                  </a:cubicBezTo>
                  <a:cubicBezTo>
                    <a:pt x="35601" y="10823"/>
                    <a:pt x="34870" y="11058"/>
                    <a:pt x="34870" y="11058"/>
                  </a:cubicBezTo>
                  <a:cubicBezTo>
                    <a:pt x="34883" y="11058"/>
                    <a:pt x="35640" y="9804"/>
                    <a:pt x="35366" y="8930"/>
                  </a:cubicBezTo>
                  <a:cubicBezTo>
                    <a:pt x="35092" y="8055"/>
                    <a:pt x="34570" y="7115"/>
                    <a:pt x="34608" y="6018"/>
                  </a:cubicBezTo>
                  <a:cubicBezTo>
                    <a:pt x="34648" y="4909"/>
                    <a:pt x="34896" y="3943"/>
                    <a:pt x="34791" y="3839"/>
                  </a:cubicBezTo>
                  <a:cubicBezTo>
                    <a:pt x="34687" y="3734"/>
                    <a:pt x="33760" y="3642"/>
                    <a:pt x="33016" y="5209"/>
                  </a:cubicBezTo>
                  <a:cubicBezTo>
                    <a:pt x="32285" y="6789"/>
                    <a:pt x="32546" y="9648"/>
                    <a:pt x="32350" y="10718"/>
                  </a:cubicBezTo>
                  <a:cubicBezTo>
                    <a:pt x="31841" y="13734"/>
                    <a:pt x="26201" y="14335"/>
                    <a:pt x="23551" y="14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44"/>
            <p:cNvSpPr/>
            <p:nvPr/>
          </p:nvSpPr>
          <p:spPr>
            <a:xfrm>
              <a:off x="-1735082" y="970570"/>
              <a:ext cx="1691366" cy="1079807"/>
            </a:xfrm>
            <a:custGeom>
              <a:avLst/>
              <a:gdLst/>
              <a:ahLst/>
              <a:cxnLst/>
              <a:rect l="l" t="t" r="r" b="b"/>
              <a:pathLst>
                <a:path w="30367" h="19387" extrusionOk="0">
                  <a:moveTo>
                    <a:pt x="30367" y="13773"/>
                  </a:moveTo>
                  <a:cubicBezTo>
                    <a:pt x="25132" y="16306"/>
                    <a:pt x="19388" y="16933"/>
                    <a:pt x="14975" y="16045"/>
                  </a:cubicBezTo>
                  <a:cubicBezTo>
                    <a:pt x="10537" y="15171"/>
                    <a:pt x="7416" y="12769"/>
                    <a:pt x="6568" y="9648"/>
                  </a:cubicBezTo>
                  <a:cubicBezTo>
                    <a:pt x="6255" y="8473"/>
                    <a:pt x="5484" y="8760"/>
                    <a:pt x="4518" y="7886"/>
                  </a:cubicBezTo>
                  <a:cubicBezTo>
                    <a:pt x="3539" y="6998"/>
                    <a:pt x="3761" y="4466"/>
                    <a:pt x="2756" y="2729"/>
                  </a:cubicBezTo>
                  <a:cubicBezTo>
                    <a:pt x="1985" y="1397"/>
                    <a:pt x="706" y="405"/>
                    <a:pt x="145" y="1"/>
                  </a:cubicBezTo>
                  <a:cubicBezTo>
                    <a:pt x="1" y="457"/>
                    <a:pt x="302" y="301"/>
                    <a:pt x="276" y="2651"/>
                  </a:cubicBezTo>
                  <a:cubicBezTo>
                    <a:pt x="67" y="10405"/>
                    <a:pt x="3748" y="16659"/>
                    <a:pt x="13879" y="18434"/>
                  </a:cubicBezTo>
                  <a:cubicBezTo>
                    <a:pt x="19414" y="19387"/>
                    <a:pt x="25889" y="17547"/>
                    <a:pt x="30367" y="137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44"/>
            <p:cNvSpPr/>
            <p:nvPr/>
          </p:nvSpPr>
          <p:spPr>
            <a:xfrm>
              <a:off x="-1676878" y="1070935"/>
              <a:ext cx="320762" cy="587553"/>
            </a:xfrm>
            <a:custGeom>
              <a:avLst/>
              <a:gdLst/>
              <a:ahLst/>
              <a:cxnLst/>
              <a:rect l="l" t="t" r="r" b="b"/>
              <a:pathLst>
                <a:path w="5759" h="10549" extrusionOk="0">
                  <a:moveTo>
                    <a:pt x="0" y="13"/>
                  </a:moveTo>
                  <a:cubicBezTo>
                    <a:pt x="249" y="692"/>
                    <a:pt x="627" y="1319"/>
                    <a:pt x="914" y="1985"/>
                  </a:cubicBezTo>
                  <a:cubicBezTo>
                    <a:pt x="1045" y="2272"/>
                    <a:pt x="1149" y="2559"/>
                    <a:pt x="1227" y="2859"/>
                  </a:cubicBezTo>
                  <a:cubicBezTo>
                    <a:pt x="1398" y="3525"/>
                    <a:pt x="1515" y="4204"/>
                    <a:pt x="1645" y="4896"/>
                  </a:cubicBezTo>
                  <a:cubicBezTo>
                    <a:pt x="1737" y="5353"/>
                    <a:pt x="1842" y="5809"/>
                    <a:pt x="1985" y="6253"/>
                  </a:cubicBezTo>
                  <a:cubicBezTo>
                    <a:pt x="2129" y="6737"/>
                    <a:pt x="2324" y="7193"/>
                    <a:pt x="2585" y="7637"/>
                  </a:cubicBezTo>
                  <a:cubicBezTo>
                    <a:pt x="2886" y="8121"/>
                    <a:pt x="3252" y="8551"/>
                    <a:pt x="3656" y="8943"/>
                  </a:cubicBezTo>
                  <a:cubicBezTo>
                    <a:pt x="4282" y="9517"/>
                    <a:pt x="5013" y="10027"/>
                    <a:pt x="5744" y="10549"/>
                  </a:cubicBezTo>
                  <a:lnTo>
                    <a:pt x="5744" y="10549"/>
                  </a:lnTo>
                  <a:cubicBezTo>
                    <a:pt x="5758" y="10549"/>
                    <a:pt x="5744" y="10535"/>
                    <a:pt x="5744" y="10535"/>
                  </a:cubicBezTo>
                  <a:cubicBezTo>
                    <a:pt x="5013" y="10013"/>
                    <a:pt x="4296" y="9504"/>
                    <a:pt x="3682" y="8917"/>
                  </a:cubicBezTo>
                  <a:cubicBezTo>
                    <a:pt x="3278" y="8538"/>
                    <a:pt x="2912" y="8107"/>
                    <a:pt x="2625" y="7625"/>
                  </a:cubicBezTo>
                  <a:cubicBezTo>
                    <a:pt x="2350" y="7181"/>
                    <a:pt x="2167" y="6723"/>
                    <a:pt x="2024" y="6241"/>
                  </a:cubicBezTo>
                  <a:cubicBezTo>
                    <a:pt x="1880" y="5797"/>
                    <a:pt x="1789" y="5339"/>
                    <a:pt x="1697" y="4896"/>
                  </a:cubicBezTo>
                  <a:cubicBezTo>
                    <a:pt x="1554" y="4204"/>
                    <a:pt x="1436" y="3512"/>
                    <a:pt x="1267" y="2846"/>
                  </a:cubicBezTo>
                  <a:cubicBezTo>
                    <a:pt x="1189" y="2546"/>
                    <a:pt x="1071" y="2259"/>
                    <a:pt x="940" y="1971"/>
                  </a:cubicBezTo>
                  <a:cubicBezTo>
                    <a:pt x="641" y="1319"/>
                    <a:pt x="261" y="692"/>
                    <a:pt x="14" y="1"/>
                  </a:cubicBezTo>
                  <a:lnTo>
                    <a:pt x="14" y="1"/>
                  </a:ln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44"/>
            <p:cNvSpPr/>
            <p:nvPr/>
          </p:nvSpPr>
          <p:spPr>
            <a:xfrm>
              <a:off x="-1677602" y="1211236"/>
              <a:ext cx="458836" cy="658122"/>
            </a:xfrm>
            <a:custGeom>
              <a:avLst/>
              <a:gdLst/>
              <a:ahLst/>
              <a:cxnLst/>
              <a:rect l="l" t="t" r="r" b="b"/>
              <a:pathLst>
                <a:path w="8238" h="11816" extrusionOk="0">
                  <a:moveTo>
                    <a:pt x="1" y="1"/>
                  </a:moveTo>
                  <a:cubicBezTo>
                    <a:pt x="184" y="262"/>
                    <a:pt x="314" y="589"/>
                    <a:pt x="419" y="928"/>
                  </a:cubicBezTo>
                  <a:cubicBezTo>
                    <a:pt x="562" y="1424"/>
                    <a:pt x="640" y="1959"/>
                    <a:pt x="732" y="2403"/>
                  </a:cubicBezTo>
                  <a:cubicBezTo>
                    <a:pt x="901" y="3200"/>
                    <a:pt x="1097" y="4035"/>
                    <a:pt x="1397" y="4831"/>
                  </a:cubicBezTo>
                  <a:cubicBezTo>
                    <a:pt x="1593" y="5367"/>
                    <a:pt x="1855" y="5889"/>
                    <a:pt x="2180" y="6359"/>
                  </a:cubicBezTo>
                  <a:cubicBezTo>
                    <a:pt x="2546" y="6881"/>
                    <a:pt x="2990" y="7403"/>
                    <a:pt x="3473" y="7886"/>
                  </a:cubicBezTo>
                  <a:cubicBezTo>
                    <a:pt x="3969" y="8369"/>
                    <a:pt x="4518" y="8813"/>
                    <a:pt x="5092" y="9191"/>
                  </a:cubicBezTo>
                  <a:cubicBezTo>
                    <a:pt x="5757" y="9635"/>
                    <a:pt x="6554" y="10066"/>
                    <a:pt x="7207" y="10589"/>
                  </a:cubicBezTo>
                  <a:cubicBezTo>
                    <a:pt x="7651" y="10954"/>
                    <a:pt x="8017" y="11346"/>
                    <a:pt x="8225" y="11816"/>
                  </a:cubicBezTo>
                  <a:lnTo>
                    <a:pt x="8225" y="11816"/>
                  </a:lnTo>
                  <a:cubicBezTo>
                    <a:pt x="8225" y="11816"/>
                    <a:pt x="8238" y="11816"/>
                    <a:pt x="8225" y="11816"/>
                  </a:cubicBezTo>
                  <a:cubicBezTo>
                    <a:pt x="8029" y="11332"/>
                    <a:pt x="7664" y="10941"/>
                    <a:pt x="7220" y="10575"/>
                  </a:cubicBezTo>
                  <a:cubicBezTo>
                    <a:pt x="6580" y="10053"/>
                    <a:pt x="5784" y="9609"/>
                    <a:pt x="5118" y="9165"/>
                  </a:cubicBezTo>
                  <a:cubicBezTo>
                    <a:pt x="4544" y="8787"/>
                    <a:pt x="4008" y="8343"/>
                    <a:pt x="3512" y="7860"/>
                  </a:cubicBezTo>
                  <a:cubicBezTo>
                    <a:pt x="3016" y="7377"/>
                    <a:pt x="2586" y="6867"/>
                    <a:pt x="2220" y="6345"/>
                  </a:cubicBezTo>
                  <a:cubicBezTo>
                    <a:pt x="1893" y="5863"/>
                    <a:pt x="1646" y="5353"/>
                    <a:pt x="1437" y="4818"/>
                  </a:cubicBezTo>
                  <a:cubicBezTo>
                    <a:pt x="1136" y="4035"/>
                    <a:pt x="941" y="3200"/>
                    <a:pt x="758" y="2403"/>
                  </a:cubicBezTo>
                  <a:cubicBezTo>
                    <a:pt x="666" y="1946"/>
                    <a:pt x="588" y="1424"/>
                    <a:pt x="431" y="914"/>
                  </a:cubicBezTo>
                  <a:cubicBezTo>
                    <a:pt x="327" y="589"/>
                    <a:pt x="196" y="262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1" name="Google Shape;791;p44"/>
            <p:cNvSpPr/>
            <p:nvPr/>
          </p:nvSpPr>
          <p:spPr>
            <a:xfrm>
              <a:off x="-1505276" y="1435192"/>
              <a:ext cx="94574" cy="107663"/>
            </a:xfrm>
            <a:custGeom>
              <a:avLst/>
              <a:gdLst/>
              <a:ahLst/>
              <a:cxnLst/>
              <a:rect l="l" t="t" r="r" b="b"/>
              <a:pathLst>
                <a:path w="1698" h="1933" extrusionOk="0">
                  <a:moveTo>
                    <a:pt x="0" y="1"/>
                  </a:moveTo>
                  <a:cubicBezTo>
                    <a:pt x="79" y="171"/>
                    <a:pt x="157" y="314"/>
                    <a:pt x="249" y="470"/>
                  </a:cubicBezTo>
                  <a:cubicBezTo>
                    <a:pt x="287" y="536"/>
                    <a:pt x="327" y="601"/>
                    <a:pt x="379" y="667"/>
                  </a:cubicBezTo>
                  <a:cubicBezTo>
                    <a:pt x="432" y="745"/>
                    <a:pt x="496" y="836"/>
                    <a:pt x="549" y="914"/>
                  </a:cubicBezTo>
                  <a:cubicBezTo>
                    <a:pt x="601" y="967"/>
                    <a:pt x="641" y="1019"/>
                    <a:pt x="693" y="1071"/>
                  </a:cubicBezTo>
                  <a:cubicBezTo>
                    <a:pt x="719" y="1111"/>
                    <a:pt x="757" y="1149"/>
                    <a:pt x="797" y="1189"/>
                  </a:cubicBezTo>
                  <a:cubicBezTo>
                    <a:pt x="875" y="1280"/>
                    <a:pt x="966" y="1358"/>
                    <a:pt x="1058" y="1450"/>
                  </a:cubicBezTo>
                  <a:cubicBezTo>
                    <a:pt x="1241" y="1619"/>
                    <a:pt x="1462" y="1790"/>
                    <a:pt x="1685" y="1933"/>
                  </a:cubicBezTo>
                  <a:lnTo>
                    <a:pt x="1697" y="1933"/>
                  </a:lnTo>
                  <a:lnTo>
                    <a:pt x="1685" y="1933"/>
                  </a:lnTo>
                  <a:cubicBezTo>
                    <a:pt x="1476" y="1776"/>
                    <a:pt x="1267" y="1607"/>
                    <a:pt x="1084" y="1424"/>
                  </a:cubicBezTo>
                  <a:cubicBezTo>
                    <a:pt x="992" y="1332"/>
                    <a:pt x="902" y="1254"/>
                    <a:pt x="823" y="1163"/>
                  </a:cubicBezTo>
                  <a:cubicBezTo>
                    <a:pt x="797" y="1123"/>
                    <a:pt x="757" y="1085"/>
                    <a:pt x="719" y="1045"/>
                  </a:cubicBezTo>
                  <a:cubicBezTo>
                    <a:pt x="679" y="993"/>
                    <a:pt x="641" y="940"/>
                    <a:pt x="588" y="888"/>
                  </a:cubicBezTo>
                  <a:cubicBezTo>
                    <a:pt x="522" y="810"/>
                    <a:pt x="470" y="732"/>
                    <a:pt x="406" y="641"/>
                  </a:cubicBezTo>
                  <a:cubicBezTo>
                    <a:pt x="366" y="589"/>
                    <a:pt x="314" y="523"/>
                    <a:pt x="275" y="458"/>
                  </a:cubicBezTo>
                  <a:cubicBezTo>
                    <a:pt x="183" y="314"/>
                    <a:pt x="92" y="157"/>
                    <a:pt x="14" y="1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2" name="Google Shape;792;p44"/>
            <p:cNvSpPr/>
            <p:nvPr/>
          </p:nvSpPr>
          <p:spPr>
            <a:xfrm>
              <a:off x="-1649253" y="1450509"/>
              <a:ext cx="333851" cy="380303"/>
            </a:xfrm>
            <a:custGeom>
              <a:avLst/>
              <a:gdLst/>
              <a:ahLst/>
              <a:cxnLst/>
              <a:rect l="l" t="t" r="r" b="b"/>
              <a:pathLst>
                <a:path w="5994" h="6828" extrusionOk="0">
                  <a:moveTo>
                    <a:pt x="0" y="0"/>
                  </a:moveTo>
                  <a:cubicBezTo>
                    <a:pt x="157" y="587"/>
                    <a:pt x="380" y="1162"/>
                    <a:pt x="667" y="1736"/>
                  </a:cubicBezTo>
                  <a:cubicBezTo>
                    <a:pt x="862" y="2102"/>
                    <a:pt x="1084" y="2467"/>
                    <a:pt x="1319" y="2820"/>
                  </a:cubicBezTo>
                  <a:cubicBezTo>
                    <a:pt x="1502" y="3081"/>
                    <a:pt x="1685" y="3342"/>
                    <a:pt x="1894" y="3590"/>
                  </a:cubicBezTo>
                  <a:cubicBezTo>
                    <a:pt x="2037" y="3760"/>
                    <a:pt x="2181" y="3929"/>
                    <a:pt x="2324" y="4086"/>
                  </a:cubicBezTo>
                  <a:cubicBezTo>
                    <a:pt x="2703" y="4504"/>
                    <a:pt x="3107" y="4883"/>
                    <a:pt x="3539" y="5222"/>
                  </a:cubicBezTo>
                  <a:cubicBezTo>
                    <a:pt x="3760" y="5405"/>
                    <a:pt x="3995" y="5574"/>
                    <a:pt x="4244" y="5731"/>
                  </a:cubicBezTo>
                  <a:cubicBezTo>
                    <a:pt x="4805" y="6110"/>
                    <a:pt x="5405" y="6462"/>
                    <a:pt x="5980" y="6815"/>
                  </a:cubicBezTo>
                  <a:cubicBezTo>
                    <a:pt x="5980" y="6827"/>
                    <a:pt x="5980" y="6827"/>
                    <a:pt x="5980" y="6815"/>
                  </a:cubicBezTo>
                  <a:cubicBezTo>
                    <a:pt x="5993" y="6815"/>
                    <a:pt x="5993" y="6815"/>
                    <a:pt x="5980" y="6815"/>
                  </a:cubicBezTo>
                  <a:cubicBezTo>
                    <a:pt x="5405" y="6449"/>
                    <a:pt x="4818" y="6096"/>
                    <a:pt x="4256" y="5718"/>
                  </a:cubicBezTo>
                  <a:cubicBezTo>
                    <a:pt x="4021" y="5548"/>
                    <a:pt x="3786" y="5379"/>
                    <a:pt x="3565" y="5196"/>
                  </a:cubicBezTo>
                  <a:cubicBezTo>
                    <a:pt x="3134" y="4857"/>
                    <a:pt x="2742" y="4477"/>
                    <a:pt x="2364" y="4060"/>
                  </a:cubicBezTo>
                  <a:cubicBezTo>
                    <a:pt x="2220" y="3903"/>
                    <a:pt x="2077" y="3746"/>
                    <a:pt x="1933" y="3577"/>
                  </a:cubicBezTo>
                  <a:cubicBezTo>
                    <a:pt x="1724" y="3329"/>
                    <a:pt x="1541" y="3068"/>
                    <a:pt x="1358" y="2806"/>
                  </a:cubicBezTo>
                  <a:cubicBezTo>
                    <a:pt x="1111" y="2455"/>
                    <a:pt x="902" y="2089"/>
                    <a:pt x="705" y="1723"/>
                  </a:cubicBezTo>
                  <a:cubicBezTo>
                    <a:pt x="406" y="1162"/>
                    <a:pt x="171" y="575"/>
                    <a:pt x="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3" name="Google Shape;793;p44"/>
            <p:cNvSpPr/>
            <p:nvPr/>
          </p:nvSpPr>
          <p:spPr>
            <a:xfrm>
              <a:off x="-1471078" y="1328310"/>
              <a:ext cx="39322" cy="37150"/>
            </a:xfrm>
            <a:custGeom>
              <a:avLst/>
              <a:gdLst/>
              <a:ahLst/>
              <a:cxnLst/>
              <a:rect l="l" t="t" r="r" b="b"/>
              <a:pathLst>
                <a:path w="706" h="667" extrusionOk="0">
                  <a:moveTo>
                    <a:pt x="666" y="419"/>
                  </a:moveTo>
                  <a:cubicBezTo>
                    <a:pt x="705" y="248"/>
                    <a:pt x="601" y="92"/>
                    <a:pt x="431" y="40"/>
                  </a:cubicBezTo>
                  <a:cubicBezTo>
                    <a:pt x="261" y="1"/>
                    <a:pt x="91" y="105"/>
                    <a:pt x="39" y="262"/>
                  </a:cubicBezTo>
                  <a:cubicBezTo>
                    <a:pt x="0" y="419"/>
                    <a:pt x="105" y="588"/>
                    <a:pt x="274" y="628"/>
                  </a:cubicBezTo>
                  <a:cubicBezTo>
                    <a:pt x="444" y="666"/>
                    <a:pt x="627" y="575"/>
                    <a:pt x="666" y="4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94;p44"/>
            <p:cNvSpPr/>
            <p:nvPr/>
          </p:nvSpPr>
          <p:spPr>
            <a:xfrm>
              <a:off x="-1289284" y="1611918"/>
              <a:ext cx="554079" cy="570788"/>
            </a:xfrm>
            <a:custGeom>
              <a:avLst/>
              <a:gdLst/>
              <a:ahLst/>
              <a:cxnLst/>
              <a:rect l="l" t="t" r="r" b="b"/>
              <a:pathLst>
                <a:path w="9948" h="10248" extrusionOk="0">
                  <a:moveTo>
                    <a:pt x="0" y="405"/>
                  </a:moveTo>
                  <a:cubicBezTo>
                    <a:pt x="548" y="1201"/>
                    <a:pt x="575" y="3316"/>
                    <a:pt x="3081" y="6162"/>
                  </a:cubicBezTo>
                  <a:cubicBezTo>
                    <a:pt x="5588" y="9034"/>
                    <a:pt x="9948" y="10248"/>
                    <a:pt x="9621" y="9204"/>
                  </a:cubicBezTo>
                  <a:cubicBezTo>
                    <a:pt x="9295" y="8185"/>
                    <a:pt x="7637" y="4883"/>
                    <a:pt x="6763" y="4230"/>
                  </a:cubicBezTo>
                  <a:cubicBezTo>
                    <a:pt x="5861" y="3590"/>
                    <a:pt x="5353" y="3198"/>
                    <a:pt x="5182" y="1971"/>
                  </a:cubicBezTo>
                  <a:cubicBezTo>
                    <a:pt x="5013" y="744"/>
                    <a:pt x="5092" y="326"/>
                    <a:pt x="4256" y="157"/>
                  </a:cubicBezTo>
                  <a:cubicBezTo>
                    <a:pt x="3421" y="0"/>
                    <a:pt x="0" y="418"/>
                    <a:pt x="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44"/>
          <p:cNvGrpSpPr/>
          <p:nvPr/>
        </p:nvGrpSpPr>
        <p:grpSpPr>
          <a:xfrm>
            <a:off x="9956855" y="4764987"/>
            <a:ext cx="289172" cy="289271"/>
            <a:chOff x="4905375" y="4050150"/>
            <a:chExt cx="436200" cy="436350"/>
          </a:xfrm>
        </p:grpSpPr>
        <p:sp>
          <p:nvSpPr>
            <p:cNvPr id="796" name="Google Shape;796;p44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44"/>
            <p:cNvSpPr/>
            <p:nvPr/>
          </p:nvSpPr>
          <p:spPr>
            <a:xfrm>
              <a:off x="5076975" y="4050150"/>
              <a:ext cx="264600" cy="264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8" name="Google Shape;798;p44"/>
          <p:cNvGrpSpPr/>
          <p:nvPr/>
        </p:nvGrpSpPr>
        <p:grpSpPr>
          <a:xfrm>
            <a:off x="6477055" y="5378024"/>
            <a:ext cx="390787" cy="504569"/>
            <a:chOff x="4905375" y="3725385"/>
            <a:chExt cx="589480" cy="761115"/>
          </a:xfrm>
        </p:grpSpPr>
        <p:sp>
          <p:nvSpPr>
            <p:cNvPr id="799" name="Google Shape;799;p44"/>
            <p:cNvSpPr/>
            <p:nvPr/>
          </p:nvSpPr>
          <p:spPr>
            <a:xfrm>
              <a:off x="4905375" y="4314900"/>
              <a:ext cx="171600" cy="1716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800;p44"/>
            <p:cNvSpPr/>
            <p:nvPr/>
          </p:nvSpPr>
          <p:spPr>
            <a:xfrm>
              <a:off x="5058655" y="3725385"/>
              <a:ext cx="436200" cy="436200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1" name="Google Shape;801;p44"/>
          <p:cNvSpPr/>
          <p:nvPr/>
        </p:nvSpPr>
        <p:spPr>
          <a:xfrm>
            <a:off x="1130369" y="4260423"/>
            <a:ext cx="289200" cy="2892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2" name="Google Shape;802;p44"/>
          <p:cNvSpPr/>
          <p:nvPr/>
        </p:nvSpPr>
        <p:spPr>
          <a:xfrm>
            <a:off x="3864227" y="4902195"/>
            <a:ext cx="152000" cy="152000"/>
          </a:xfrm>
          <a:prstGeom prst="ellipse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05" name="Google Shape;805;p44"/>
          <p:cNvGrpSpPr/>
          <p:nvPr/>
        </p:nvGrpSpPr>
        <p:grpSpPr>
          <a:xfrm>
            <a:off x="8025493" y="5731718"/>
            <a:ext cx="700840" cy="374197"/>
            <a:chOff x="2026995" y="4170588"/>
            <a:chExt cx="525630" cy="280648"/>
          </a:xfrm>
        </p:grpSpPr>
        <p:grpSp>
          <p:nvGrpSpPr>
            <p:cNvPr id="806" name="Google Shape;806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07" name="Google Shape;807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3" name="Google Shape;813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4" name="Google Shape;814;p44"/>
          <p:cNvGrpSpPr/>
          <p:nvPr/>
        </p:nvGrpSpPr>
        <p:grpSpPr>
          <a:xfrm>
            <a:off x="8600960" y="5261818"/>
            <a:ext cx="700840" cy="374197"/>
            <a:chOff x="2026995" y="4170588"/>
            <a:chExt cx="525630" cy="280648"/>
          </a:xfrm>
        </p:grpSpPr>
        <p:grpSp>
          <p:nvGrpSpPr>
            <p:cNvPr id="815" name="Google Shape;815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16" name="Google Shape;816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2" name="Google Shape;822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3" name="Google Shape;823;p44"/>
          <p:cNvGrpSpPr/>
          <p:nvPr/>
        </p:nvGrpSpPr>
        <p:grpSpPr>
          <a:xfrm>
            <a:off x="9070893" y="5684051"/>
            <a:ext cx="700840" cy="374197"/>
            <a:chOff x="2026995" y="4170588"/>
            <a:chExt cx="525630" cy="280648"/>
          </a:xfrm>
        </p:grpSpPr>
        <p:grpSp>
          <p:nvGrpSpPr>
            <p:cNvPr id="824" name="Google Shape;824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25" name="Google Shape;825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31" name="Google Shape;831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32" name="Google Shape;832;p44"/>
          <p:cNvGrpSpPr/>
          <p:nvPr/>
        </p:nvGrpSpPr>
        <p:grpSpPr>
          <a:xfrm>
            <a:off x="9806427" y="5309884"/>
            <a:ext cx="700840" cy="374197"/>
            <a:chOff x="2026995" y="4170588"/>
            <a:chExt cx="525630" cy="280648"/>
          </a:xfrm>
        </p:grpSpPr>
        <p:grpSp>
          <p:nvGrpSpPr>
            <p:cNvPr id="833" name="Google Shape;833;p44"/>
            <p:cNvGrpSpPr/>
            <p:nvPr/>
          </p:nvGrpSpPr>
          <p:grpSpPr>
            <a:xfrm flipH="1">
              <a:off x="2026995" y="4170588"/>
              <a:ext cx="525630" cy="280648"/>
              <a:chOff x="1737175" y="1180825"/>
              <a:chExt cx="525630" cy="280648"/>
            </a:xfrm>
          </p:grpSpPr>
          <p:sp>
            <p:nvSpPr>
              <p:cNvPr id="834" name="Google Shape;834;p44"/>
              <p:cNvSpPr/>
              <p:nvPr/>
            </p:nvSpPr>
            <p:spPr>
              <a:xfrm>
                <a:off x="1882950" y="1324476"/>
                <a:ext cx="160397" cy="136997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589" extrusionOk="0">
                    <a:moveTo>
                      <a:pt x="3146" y="1"/>
                    </a:moveTo>
                    <a:cubicBezTo>
                      <a:pt x="2324" y="276"/>
                      <a:pt x="1344" y="471"/>
                      <a:pt x="0" y="497"/>
                    </a:cubicBezTo>
                    <a:lnTo>
                      <a:pt x="0" y="589"/>
                    </a:lnTo>
                    <a:cubicBezTo>
                      <a:pt x="0" y="589"/>
                      <a:pt x="710" y="2589"/>
                      <a:pt x="2818" y="2589"/>
                    </a:cubicBezTo>
                    <a:cubicBezTo>
                      <a:pt x="2924" y="2589"/>
                      <a:pt x="3033" y="2584"/>
                      <a:pt x="3146" y="2573"/>
                    </a:cubicBezTo>
                    <a:cubicBezTo>
                      <a:pt x="3459" y="2560"/>
                      <a:pt x="3146" y="1"/>
                      <a:pt x="3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44"/>
              <p:cNvSpPr/>
              <p:nvPr/>
            </p:nvSpPr>
            <p:spPr>
              <a:xfrm>
                <a:off x="2063900" y="1356925"/>
                <a:ext cx="566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2484" extrusionOk="0">
                    <a:moveTo>
                      <a:pt x="1828" y="0"/>
                    </a:moveTo>
                    <a:cubicBezTo>
                      <a:pt x="1201" y="379"/>
                      <a:pt x="627" y="757"/>
                      <a:pt x="0" y="1084"/>
                    </a:cubicBezTo>
                    <a:cubicBezTo>
                      <a:pt x="0" y="1084"/>
                      <a:pt x="836" y="2233"/>
                      <a:pt x="1959" y="2481"/>
                    </a:cubicBezTo>
                    <a:cubicBezTo>
                      <a:pt x="1965" y="2483"/>
                      <a:pt x="1971" y="2484"/>
                      <a:pt x="1977" y="2484"/>
                    </a:cubicBezTo>
                    <a:cubicBezTo>
                      <a:pt x="2266" y="2484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44"/>
              <p:cNvSpPr/>
              <p:nvPr/>
            </p:nvSpPr>
            <p:spPr>
              <a:xfrm>
                <a:off x="2116700" y="1232751"/>
                <a:ext cx="146105" cy="169373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6464" extrusionOk="0">
                    <a:moveTo>
                      <a:pt x="4700" y="1"/>
                    </a:moveTo>
                    <a:cubicBezTo>
                      <a:pt x="3603" y="1607"/>
                      <a:pt x="1515" y="2443"/>
                      <a:pt x="0" y="2533"/>
                    </a:cubicBezTo>
                    <a:cubicBezTo>
                      <a:pt x="0" y="2533"/>
                      <a:pt x="536" y="3108"/>
                      <a:pt x="536" y="3774"/>
                    </a:cubicBezTo>
                    <a:cubicBezTo>
                      <a:pt x="536" y="4387"/>
                      <a:pt x="144" y="4845"/>
                      <a:pt x="92" y="4909"/>
                    </a:cubicBezTo>
                    <a:cubicBezTo>
                      <a:pt x="477" y="4712"/>
                      <a:pt x="882" y="4630"/>
                      <a:pt x="1290" y="4630"/>
                    </a:cubicBezTo>
                    <a:cubicBezTo>
                      <a:pt x="3220" y="4630"/>
                      <a:pt x="5196" y="6464"/>
                      <a:pt x="5196" y="6464"/>
                    </a:cubicBezTo>
                    <a:cubicBezTo>
                      <a:pt x="5196" y="3879"/>
                      <a:pt x="3930" y="3461"/>
                      <a:pt x="3930" y="3461"/>
                    </a:cubicBezTo>
                    <a:cubicBezTo>
                      <a:pt x="5575" y="2429"/>
                      <a:pt x="4700" y="1"/>
                      <a:pt x="47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44"/>
              <p:cNvSpPr/>
              <p:nvPr/>
            </p:nvSpPr>
            <p:spPr>
              <a:xfrm>
                <a:off x="1737175" y="1249875"/>
                <a:ext cx="402450" cy="169375"/>
              </a:xfrm>
              <a:custGeom>
                <a:avLst/>
                <a:gdLst/>
                <a:ahLst/>
                <a:cxnLst/>
                <a:rect l="l" t="t" r="r" b="b"/>
                <a:pathLst>
                  <a:path w="16098" h="6775" extrusionOk="0">
                    <a:moveTo>
                      <a:pt x="9649" y="3734"/>
                    </a:moveTo>
                    <a:cubicBezTo>
                      <a:pt x="9740" y="5013"/>
                      <a:pt x="9661" y="6057"/>
                      <a:pt x="8970" y="6214"/>
                    </a:cubicBezTo>
                    <a:cubicBezTo>
                      <a:pt x="8933" y="6223"/>
                      <a:pt x="8893" y="6228"/>
                      <a:pt x="8851" y="6228"/>
                    </a:cubicBezTo>
                    <a:cubicBezTo>
                      <a:pt x="8116" y="6228"/>
                      <a:pt x="6725" y="4883"/>
                      <a:pt x="6516" y="4439"/>
                    </a:cubicBezTo>
                    <a:cubicBezTo>
                      <a:pt x="6307" y="3981"/>
                      <a:pt x="6672" y="3981"/>
                      <a:pt x="6672" y="3981"/>
                    </a:cubicBezTo>
                    <a:cubicBezTo>
                      <a:pt x="6672" y="3981"/>
                      <a:pt x="7307" y="4053"/>
                      <a:pt x="8001" y="4053"/>
                    </a:cubicBezTo>
                    <a:cubicBezTo>
                      <a:pt x="8661" y="4053"/>
                      <a:pt x="9375" y="3988"/>
                      <a:pt x="9649" y="3734"/>
                    </a:cubicBezTo>
                    <a:close/>
                    <a:moveTo>
                      <a:pt x="8643" y="0"/>
                    </a:moveTo>
                    <a:cubicBezTo>
                      <a:pt x="8448" y="0"/>
                      <a:pt x="8251" y="13"/>
                      <a:pt x="8069" y="13"/>
                    </a:cubicBezTo>
                    <a:cubicBezTo>
                      <a:pt x="2181" y="157"/>
                      <a:pt x="1" y="2480"/>
                      <a:pt x="1" y="2480"/>
                    </a:cubicBezTo>
                    <a:cubicBezTo>
                      <a:pt x="523" y="3459"/>
                      <a:pt x="1920" y="4738"/>
                      <a:pt x="3774" y="5640"/>
                    </a:cubicBezTo>
                    <a:cubicBezTo>
                      <a:pt x="3774" y="5640"/>
                      <a:pt x="5158" y="5039"/>
                      <a:pt x="5432" y="3629"/>
                    </a:cubicBezTo>
                    <a:lnTo>
                      <a:pt x="5432" y="3629"/>
                    </a:lnTo>
                    <a:cubicBezTo>
                      <a:pt x="5236" y="4961"/>
                      <a:pt x="4375" y="5652"/>
                      <a:pt x="4166" y="5823"/>
                    </a:cubicBezTo>
                    <a:cubicBezTo>
                      <a:pt x="5445" y="6397"/>
                      <a:pt x="6920" y="6775"/>
                      <a:pt x="8448" y="6775"/>
                    </a:cubicBezTo>
                    <a:lnTo>
                      <a:pt x="8787" y="6775"/>
                    </a:lnTo>
                    <a:cubicBezTo>
                      <a:pt x="10131" y="6749"/>
                      <a:pt x="11111" y="6554"/>
                      <a:pt x="11933" y="6279"/>
                    </a:cubicBezTo>
                    <a:cubicBezTo>
                      <a:pt x="12351" y="6122"/>
                      <a:pt x="12716" y="5953"/>
                      <a:pt x="13069" y="5770"/>
                    </a:cubicBezTo>
                    <a:cubicBezTo>
                      <a:pt x="13696" y="5443"/>
                      <a:pt x="14270" y="5065"/>
                      <a:pt x="14897" y="4686"/>
                    </a:cubicBezTo>
                    <a:cubicBezTo>
                      <a:pt x="15132" y="4543"/>
                      <a:pt x="15379" y="4399"/>
                      <a:pt x="15654" y="4268"/>
                    </a:cubicBezTo>
                    <a:cubicBezTo>
                      <a:pt x="15706" y="4204"/>
                      <a:pt x="16098" y="3746"/>
                      <a:pt x="16098" y="3133"/>
                    </a:cubicBezTo>
                    <a:cubicBezTo>
                      <a:pt x="16098" y="2467"/>
                      <a:pt x="15562" y="1892"/>
                      <a:pt x="15562" y="1892"/>
                    </a:cubicBezTo>
                    <a:cubicBezTo>
                      <a:pt x="15497" y="1906"/>
                      <a:pt x="15445" y="1906"/>
                      <a:pt x="15379" y="1906"/>
                    </a:cubicBezTo>
                    <a:cubicBezTo>
                      <a:pt x="15364" y="1906"/>
                      <a:pt x="15348" y="1907"/>
                      <a:pt x="15332" y="1907"/>
                    </a:cubicBezTo>
                    <a:cubicBezTo>
                      <a:pt x="14369" y="1907"/>
                      <a:pt x="13397" y="1126"/>
                      <a:pt x="11881" y="574"/>
                    </a:cubicBezTo>
                    <a:cubicBezTo>
                      <a:pt x="11007" y="248"/>
                      <a:pt x="9962" y="0"/>
                      <a:pt x="86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44"/>
              <p:cNvSpPr/>
              <p:nvPr/>
            </p:nvSpPr>
            <p:spPr>
              <a:xfrm>
                <a:off x="1938875" y="1180825"/>
                <a:ext cx="100700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3219" extrusionOk="0">
                    <a:moveTo>
                      <a:pt x="3154" y="1"/>
                    </a:moveTo>
                    <a:cubicBezTo>
                      <a:pt x="3143" y="1"/>
                      <a:pt x="3132" y="3"/>
                      <a:pt x="3121" y="7"/>
                    </a:cubicBezTo>
                    <a:cubicBezTo>
                      <a:pt x="1881" y="477"/>
                      <a:pt x="1" y="2657"/>
                      <a:pt x="1" y="2657"/>
                    </a:cubicBezTo>
                    <a:cubicBezTo>
                      <a:pt x="183" y="2657"/>
                      <a:pt x="380" y="2644"/>
                      <a:pt x="575" y="2644"/>
                    </a:cubicBezTo>
                    <a:cubicBezTo>
                      <a:pt x="1894" y="2644"/>
                      <a:pt x="2939" y="2892"/>
                      <a:pt x="3813" y="3218"/>
                    </a:cubicBezTo>
                    <a:cubicBezTo>
                      <a:pt x="4027" y="1494"/>
                      <a:pt x="3453" y="1"/>
                      <a:pt x="3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44"/>
              <p:cNvSpPr/>
              <p:nvPr/>
            </p:nvSpPr>
            <p:spPr>
              <a:xfrm>
                <a:off x="1797575" y="1303075"/>
                <a:ext cx="130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523" extrusionOk="0">
                    <a:moveTo>
                      <a:pt x="262" y="1"/>
                    </a:moveTo>
                    <a:cubicBezTo>
                      <a:pt x="117" y="1"/>
                      <a:pt x="0" y="118"/>
                      <a:pt x="0" y="262"/>
                    </a:cubicBezTo>
                    <a:cubicBezTo>
                      <a:pt x="0" y="405"/>
                      <a:pt x="117" y="523"/>
                      <a:pt x="262" y="523"/>
                    </a:cubicBezTo>
                    <a:cubicBezTo>
                      <a:pt x="405" y="523"/>
                      <a:pt x="523" y="405"/>
                      <a:pt x="523" y="262"/>
                    </a:cubicBezTo>
                    <a:cubicBezTo>
                      <a:pt x="523" y="118"/>
                      <a:pt x="405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40" name="Google Shape;840;p44"/>
            <p:cNvSpPr/>
            <p:nvPr/>
          </p:nvSpPr>
          <p:spPr>
            <a:xfrm flipH="1">
              <a:off x="2419800" y="4333963"/>
              <a:ext cx="41450" cy="54850"/>
            </a:xfrm>
            <a:custGeom>
              <a:avLst/>
              <a:gdLst/>
              <a:ahLst/>
              <a:cxnLst/>
              <a:rect l="l" t="t" r="r" b="b"/>
              <a:pathLst>
                <a:path w="1658" h="2194" extrusionOk="0">
                  <a:moveTo>
                    <a:pt x="1658" y="0"/>
                  </a:moveTo>
                  <a:lnTo>
                    <a:pt x="1658" y="0"/>
                  </a:lnTo>
                  <a:cubicBezTo>
                    <a:pt x="1384" y="1410"/>
                    <a:pt x="0" y="2011"/>
                    <a:pt x="0" y="2011"/>
                  </a:cubicBezTo>
                  <a:lnTo>
                    <a:pt x="378" y="2194"/>
                  </a:lnTo>
                  <a:lnTo>
                    <a:pt x="392" y="2194"/>
                  </a:lnTo>
                  <a:cubicBezTo>
                    <a:pt x="601" y="2023"/>
                    <a:pt x="1462" y="1332"/>
                    <a:pt x="16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8" y="0"/>
            <a:ext cx="12176712" cy="3846802"/>
          </a:xfrm>
          <a:prstGeom prst="rect">
            <a:avLst/>
          </a:prstGeom>
          <a:ln>
            <a:noFill/>
          </a:ln>
        </p:spPr>
      </p:pic>
      <p:sp>
        <p:nvSpPr>
          <p:cNvPr id="59" name="Google Shape;783;p44"/>
          <p:cNvSpPr txBox="1">
            <a:spLocks/>
          </p:cNvSpPr>
          <p:nvPr/>
        </p:nvSpPr>
        <p:spPr>
          <a:xfrm>
            <a:off x="2391298" y="1279857"/>
            <a:ext cx="7649308" cy="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60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Fredoka One"/>
              <a:buNone/>
              <a:defRPr sz="48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5000" b="1" kern="0" dirty="0">
                <a:solidFill>
                  <a:srgbClr val="1C41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827402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3;p44"/>
          <p:cNvSpPr txBox="1">
            <a:spLocks/>
          </p:cNvSpPr>
          <p:nvPr/>
        </p:nvSpPr>
        <p:spPr>
          <a:xfrm>
            <a:off x="4743062" y="265830"/>
            <a:ext cx="6411600" cy="88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kern="0" dirty="0">
                <a:solidFill>
                  <a:srgbClr val="684E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TRUYÊN TRUYỀN TÀI BA </a:t>
            </a:r>
          </a:p>
        </p:txBody>
      </p:sp>
      <p:pic>
        <p:nvPicPr>
          <p:cNvPr id="8" name="Picture 4" descr="Person Talking Png - One Person Talking Clipart, Transparent Png - vhv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52" l="10000" r="90000">
                        <a14:foregroundMark x1="41512" y1="34852" x2="41512" y2="60064"/>
                        <a14:foregroundMark x1="44419" y1="37712" x2="51628" y2="48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5" y="1371506"/>
            <a:ext cx="4748463" cy="52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0103" y="1146166"/>
            <a:ext cx="8021055" cy="2123658"/>
          </a:xfrm>
          <a:prstGeom prst="rect">
            <a:avLst/>
          </a:prstGeom>
          <a:solidFill>
            <a:srgbClr val="CE6B25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Hoạt động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cặp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/nhóm.</a:t>
            </a:r>
          </a:p>
          <a:p>
            <a:pPr marL="285750" marR="0" lvl="0" indent="-2857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vụ: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Thiết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kế 1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khẩu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hiệu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tuyền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truyền việc bảo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rừng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A-ma-</a:t>
            </a:r>
            <a:r>
              <a:rPr kumimoji="0" lang="en-US" sz="2200" b="1" i="0" u="none" strike="noStrike" kern="0" cap="none" spc="0" normalizeH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dôn</a:t>
            </a:r>
            <a:r>
              <a:rPr kumimoji="0" lang="en-US" sz="2200" b="1" i="0" u="none" strike="noStrike" kern="0" cap="none" spc="0" normalizeH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793C1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Thời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trình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sản phẩm: 1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phút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793C1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39588" y="3240804"/>
            <a:ext cx="4018548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1C4112">
                    <a:lumMod val="75000"/>
                    <a:lumOff val="25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RUBRIC ĐÁNH GIÁ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248448"/>
              </p:ext>
            </p:extLst>
          </p:nvPr>
        </p:nvGraphicFramePr>
        <p:xfrm>
          <a:off x="3850103" y="3797244"/>
          <a:ext cx="8021054" cy="2880360"/>
        </p:xfrm>
        <a:graphic>
          <a:graphicData uri="http://schemas.openxmlformats.org/drawingml/2006/table">
            <a:tbl>
              <a:tblPr firstRow="1" bandRow="1"/>
              <a:tblGrid>
                <a:gridCol w="5324502">
                  <a:extLst>
                    <a:ext uri="{9D8B030D-6E8A-4147-A177-3AD203B41FA5}">
                      <a16:colId xmlns:a16="http://schemas.microsoft.com/office/drawing/2014/main" val="2069308605"/>
                    </a:ext>
                  </a:extLst>
                </a:gridCol>
                <a:gridCol w="554086">
                  <a:extLst>
                    <a:ext uri="{9D8B030D-6E8A-4147-A177-3AD203B41FA5}">
                      <a16:colId xmlns:a16="http://schemas.microsoft.com/office/drawing/2014/main" val="293328991"/>
                    </a:ext>
                  </a:extLst>
                </a:gridCol>
                <a:gridCol w="522423">
                  <a:extLst>
                    <a:ext uri="{9D8B030D-6E8A-4147-A177-3AD203B41FA5}">
                      <a16:colId xmlns:a16="http://schemas.microsoft.com/office/drawing/2014/main" val="1470173468"/>
                    </a:ext>
                  </a:extLst>
                </a:gridCol>
                <a:gridCol w="601579">
                  <a:extLst>
                    <a:ext uri="{9D8B030D-6E8A-4147-A177-3AD203B41FA5}">
                      <a16:colId xmlns:a16="http://schemas.microsoft.com/office/drawing/2014/main" val="3924890052"/>
                    </a:ext>
                  </a:extLst>
                </a:gridCol>
                <a:gridCol w="506593">
                  <a:extLst>
                    <a:ext uri="{9D8B030D-6E8A-4147-A177-3AD203B41FA5}">
                      <a16:colId xmlns:a16="http://schemas.microsoft.com/office/drawing/2014/main" val="53228027"/>
                    </a:ext>
                  </a:extLst>
                </a:gridCol>
                <a:gridCol w="511871">
                  <a:extLst>
                    <a:ext uri="{9D8B030D-6E8A-4147-A177-3AD203B41FA5}">
                      <a16:colId xmlns:a16="http://schemas.microsoft.com/office/drawing/2014/main" val="2372089334"/>
                    </a:ext>
                  </a:extLst>
                </a:gridCol>
              </a:tblGrid>
              <a:tr h="25797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100" b="1" baseline="0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1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Điểm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71588"/>
                  </a:ext>
                </a:extLst>
              </a:tr>
              <a:tr h="257978">
                <a:tc v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solidFill>
                            <a:schemeClr val="accent1"/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5</a:t>
                      </a: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883885"/>
                  </a:ext>
                </a:extLst>
              </a:tr>
              <a:tr h="2579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dài không quá 10 từ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41586"/>
                  </a:ext>
                </a:extLst>
              </a:tr>
              <a:tr h="2579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rõ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nội dung *4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955932"/>
                  </a:ext>
                </a:extLst>
              </a:tr>
              <a:tr h="2579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lên có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*2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79413"/>
                  </a:ext>
                </a:extLst>
              </a:tr>
              <a:tr h="2579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rõ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534172"/>
                  </a:ext>
                </a:extLst>
              </a:tr>
              <a:tr h="2579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học,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1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*2</a:t>
                      </a: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US" sz="21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rgbClr val="1C4112"/>
                      </a:solidFill>
                    </a:lnL>
                    <a:lnR w="12700" cmpd="sng">
                      <a:solidFill>
                        <a:srgbClr val="1C4112"/>
                      </a:solidFill>
                    </a:lnR>
                    <a:lnT w="12700" cmpd="sng">
                      <a:solidFill>
                        <a:srgbClr val="1C4112"/>
                      </a:solidFill>
                    </a:lnT>
                    <a:lnB w="12700" cmpd="sng">
                      <a:solidFill>
                        <a:srgbClr val="1C411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6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39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456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83;p44"/>
          <p:cNvSpPr txBox="1">
            <a:spLocks/>
          </p:cNvSpPr>
          <p:nvPr/>
        </p:nvSpPr>
        <p:spPr>
          <a:xfrm>
            <a:off x="4743062" y="265830"/>
            <a:ext cx="6411600" cy="88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200" kern="0" dirty="0">
                <a:solidFill>
                  <a:srgbClr val="684E44"/>
                </a:solidFill>
                <a:latin typeface="#9Slide03 IcielUni Sans Heavy" panose="00000500000000000000" pitchFamily="2" charset="0"/>
              </a:rPr>
              <a:t>NHÀ TRUYÊN TRUYỀN TÀI BA </a:t>
            </a:r>
          </a:p>
        </p:txBody>
      </p:sp>
      <p:pic>
        <p:nvPicPr>
          <p:cNvPr id="8" name="Picture 4" descr="Person Talking Png - One Person Talking Clipart, Transparent Png - vhv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52" l="10000" r="90000">
                        <a14:foregroundMark x1="41512" y1="34852" x2="41512" y2="60064"/>
                        <a14:foregroundMark x1="44419" y1="37712" x2="51628" y2="48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5" y="1371506"/>
            <a:ext cx="4748463" cy="52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50103" y="1146166"/>
            <a:ext cx="8021055" cy="1051570"/>
          </a:xfrm>
          <a:prstGeom prst="rect">
            <a:avLst/>
          </a:prstGeom>
          <a:solidFill>
            <a:srgbClr val="CE6B25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sưu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tầm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biện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bảo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vệ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rung Amazon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vực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793C1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nay </a:t>
            </a:r>
          </a:p>
        </p:txBody>
      </p:sp>
    </p:spTree>
    <p:extLst>
      <p:ext uri="{BB962C8B-B14F-4D97-AF65-F5344CB8AC3E}">
        <p14:creationId xmlns:p14="http://schemas.microsoft.com/office/powerpoint/2010/main" val="2928648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1A1762F-5365-4393-9D20-F548E6F91D77}"/>
              </a:ext>
            </a:extLst>
          </p:cNvPr>
          <p:cNvSpPr/>
          <p:nvPr/>
        </p:nvSpPr>
        <p:spPr>
          <a:xfrm>
            <a:off x="1702190" y="2219179"/>
            <a:ext cx="3235569" cy="3235569"/>
          </a:xfrm>
          <a:prstGeom prst="ellipse">
            <a:avLst/>
          </a:prstGeom>
          <a:solidFill>
            <a:srgbClr val="03539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9F3A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Hoàn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thành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được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giao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.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C2E529-4EB3-49E5-9C53-BE29A73F6383}"/>
              </a:ext>
            </a:extLst>
          </p:cNvPr>
          <p:cNvSpPr/>
          <p:nvPr/>
        </p:nvSpPr>
        <p:spPr>
          <a:xfrm>
            <a:off x="7467600" y="2219178"/>
            <a:ext cx="3235569" cy="3235569"/>
          </a:xfrm>
          <a:prstGeom prst="ellipse">
            <a:avLst/>
          </a:prstGeom>
          <a:solidFill>
            <a:srgbClr val="03539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19F3A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Đọc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trước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19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1F31E1AE-68B3-4FC9-86EF-10F6E2721722}"/>
              </a:ext>
            </a:extLst>
          </p:cNvPr>
          <p:cNvSpPr/>
          <p:nvPr/>
        </p:nvSpPr>
        <p:spPr>
          <a:xfrm>
            <a:off x="3950677" y="346448"/>
            <a:ext cx="3516923" cy="787790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0" name="Picture 9" descr="A picture containing toy, doll, vector graphics, several&#10;&#10;Description automatically generated">
            <a:extLst>
              <a:ext uri="{FF2B5EF4-FFF2-40B4-BE49-F238E27FC236}">
                <a16:creationId xmlns:a16="http://schemas.microsoft.com/office/drawing/2014/main" id="{DE2F0D75-CB8E-4235-BB3E-812AACA8A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73026" r="11699"/>
          <a:stretch/>
        </p:blipFill>
        <p:spPr>
          <a:xfrm>
            <a:off x="6750147" y="4186927"/>
            <a:ext cx="2236763" cy="2535639"/>
          </a:xfrm>
          <a:prstGeom prst="rect">
            <a:avLst/>
          </a:prstGeom>
        </p:spPr>
      </p:pic>
      <p:pic>
        <p:nvPicPr>
          <p:cNvPr id="11" name="Picture 10" descr="A picture containing toy, doll, vector graphics, several&#10;&#10;Description automatically generated">
            <a:extLst>
              <a:ext uri="{FF2B5EF4-FFF2-40B4-BE49-F238E27FC236}">
                <a16:creationId xmlns:a16="http://schemas.microsoft.com/office/drawing/2014/main" id="{5F8039A5-5235-4637-8E2B-03CCD71E7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9" t="283" r="11299" b="72743"/>
          <a:stretch/>
        </p:blipFill>
        <p:spPr>
          <a:xfrm>
            <a:off x="3329744" y="4009289"/>
            <a:ext cx="2393463" cy="27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72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2439974" y="1974771"/>
            <a:ext cx="7017926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5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#9Slide03 Roboto Black" panose="02000000000000000000" pitchFamily="2" charset="0"/>
                <a:cs typeface="Arial" panose="020B0604020202020204" pitchFamily="34" charset="0"/>
              </a:rPr>
              <a:t>CẢM ƠM CÁC EM ĐÃ LẮNG NGHE!</a:t>
            </a:r>
          </a:p>
        </p:txBody>
      </p:sp>
      <p:sp>
        <p:nvSpPr>
          <p:cNvPr id="4" name="Rectangle 3"/>
          <p:cNvSpPr/>
          <p:nvPr/>
        </p:nvSpPr>
        <p:spPr>
          <a:xfrm>
            <a:off x="8485632" y="4024312"/>
            <a:ext cx="1950166" cy="2029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6" descr="Bonfire Party PNG Images | Vector and PSD Files | Free Download on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917" r="90000">
                        <a14:foregroundMark x1="28250" y1="22083" x2="30167" y2="49083"/>
                        <a14:foregroundMark x1="23250" y1="39833" x2="19917" y2="40667"/>
                        <a14:foregroundMark x1="19083" y1="42083" x2="21333" y2="46417"/>
                        <a14:foregroundMark x1="15750" y1="45750" x2="15750" y2="45750"/>
                        <a14:foregroundMark x1="14667" y1="47333" x2="14667" y2="47333"/>
                        <a14:foregroundMark x1="7750" y1="53917" x2="14333" y2="47667"/>
                        <a14:foregroundMark x1="12250" y1="56500" x2="19583" y2="47333"/>
                        <a14:foregroundMark x1="7000" y1="46083" x2="15083" y2="42083"/>
                        <a14:foregroundMark x1="13667" y1="27500" x2="12083" y2="29917"/>
                        <a14:foregroundMark x1="12083" y1="31000" x2="13667" y2="34750"/>
                        <a14:foregroundMark x1="13667" y1="34750" x2="20417" y2="36667"/>
                        <a14:foregroundMark x1="39083" y1="38583" x2="47250" y2="41417"/>
                        <a14:foregroundMark x1="47917" y1="43667" x2="48417" y2="47500"/>
                        <a14:foregroundMark x1="21667" y1="46417" x2="25833" y2="43500"/>
                        <a14:foregroundMark x1="36083" y1="29417" x2="38000" y2="34417"/>
                        <a14:foregroundMark x1="28917" y1="19167" x2="28917" y2="19167"/>
                        <a14:foregroundMark x1="21167" y1="21250" x2="21167" y2="21250"/>
                        <a14:foregroundMark x1="18833" y1="25583" x2="18833" y2="25583"/>
                        <a14:foregroundMark x1="73667" y1="16667" x2="76917" y2="85583"/>
                        <a14:foregroundMark x1="68917" y1="32333" x2="68083" y2="66417"/>
                        <a14:foregroundMark x1="67750" y1="33083" x2="61833" y2="41250"/>
                        <a14:foregroundMark x1="62000" y1="40667" x2="60750" y2="43167"/>
                        <a14:foregroundMark x1="60917" y1="42417" x2="62667" y2="51000"/>
                        <a14:foregroundMark x1="47000" y1="18083" x2="66500" y2="33083"/>
                        <a14:foregroundMark x1="48417" y1="16500" x2="65000" y2="29000"/>
                        <a14:foregroundMark x1="49833" y1="19167" x2="63583" y2="29750"/>
                        <a14:foregroundMark x1="58000" y1="23333" x2="63417" y2="31833"/>
                        <a14:foregroundMark x1="76417" y1="32500" x2="85000" y2="40333"/>
                        <a14:foregroundMark x1="85667" y1="41583" x2="83917" y2="49583"/>
                        <a14:foregroundMark x1="87000" y1="31000" x2="87000" y2="31000"/>
                        <a14:foregroundMark x1="85000" y1="31167" x2="85000" y2="31167"/>
                        <a14:foregroundMark x1="84583" y1="27333" x2="84583" y2="27333"/>
                        <a14:foregroundMark x1="86667" y1="23500" x2="86667" y2="23500"/>
                        <a14:foregroundMark x1="48250" y1="33250" x2="48250" y2="33250"/>
                        <a14:foregroundMark x1="44750" y1="27333" x2="44750" y2="27333"/>
                        <a14:foregroundMark x1="43000" y1="31333" x2="43000" y2="31333"/>
                        <a14:foregroundMark x1="42833" y1="34583" x2="42833" y2="34583"/>
                        <a14:foregroundMark x1="45833" y1="34917" x2="45833" y2="34917"/>
                        <a14:foregroundMark x1="21500" y1="22583" x2="21500" y2="22583"/>
                        <a14:foregroundMark x1="21833" y1="19833" x2="21833" y2="19833"/>
                        <a14:foregroundMark x1="80417" y1="75833" x2="80417" y2="75833"/>
                        <a14:foregroundMark x1="84583" y1="73583" x2="84583" y2="73583"/>
                        <a14:foregroundMark x1="82167" y1="63333" x2="82167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91" y="3284605"/>
            <a:ext cx="3708418" cy="370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311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val 94">
            <a:extLst>
              <a:ext uri="{FF2B5EF4-FFF2-40B4-BE49-F238E27FC236}">
                <a16:creationId xmlns:a16="http://schemas.microsoft.com/office/drawing/2014/main" id="{165FEA30-F617-4610-96B0-DDC5ECEB7CDB}"/>
              </a:ext>
            </a:extLst>
          </p:cNvPr>
          <p:cNvSpPr/>
          <p:nvPr/>
        </p:nvSpPr>
        <p:spPr>
          <a:xfrm>
            <a:off x="7935868" y="337561"/>
            <a:ext cx="1440578" cy="1440578"/>
          </a:xfrm>
          <a:prstGeom prst="ellipse">
            <a:avLst/>
          </a:prstGeom>
          <a:solidFill>
            <a:srgbClr val="81B214"/>
          </a:solidFill>
          <a:ln>
            <a:solidFill>
              <a:srgbClr val="81B2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AF5DEDC-8719-4397-977A-849EBC032FC0}"/>
              </a:ext>
            </a:extLst>
          </p:cNvPr>
          <p:cNvSpPr txBox="1"/>
          <p:nvPr/>
        </p:nvSpPr>
        <p:spPr>
          <a:xfrm>
            <a:off x="8194332" y="1853890"/>
            <a:ext cx="923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01.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B6F1EE9-792F-4AF0-A1FA-4EEBBB41E199}"/>
              </a:ext>
            </a:extLst>
          </p:cNvPr>
          <p:cNvSpPr txBox="1"/>
          <p:nvPr/>
        </p:nvSpPr>
        <p:spPr>
          <a:xfrm>
            <a:off x="5451347" y="2497608"/>
            <a:ext cx="6409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ĐẶC ĐIỂM CỦA RỪNG NHIỆT ĐỚI AMAZON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75EF826-9C5F-4C3A-B622-6551B4C8D2C3}"/>
              </a:ext>
            </a:extLst>
          </p:cNvPr>
          <p:cNvSpPr txBox="1"/>
          <p:nvPr/>
        </p:nvSpPr>
        <p:spPr>
          <a:xfrm>
            <a:off x="5723688" y="5723942"/>
            <a:ext cx="649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VẤN ĐỀ KHAI THÁC, SỬ DỤNG VÀ BẢO VỆ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RỪNG A-MA-DÔN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#9Slide03 Roboto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57544031-060B-4BBB-9F12-CB6FE1E7C1E6}"/>
              </a:ext>
            </a:extLst>
          </p:cNvPr>
          <p:cNvSpPr/>
          <p:nvPr/>
        </p:nvSpPr>
        <p:spPr>
          <a:xfrm>
            <a:off x="7905484" y="3496083"/>
            <a:ext cx="1440578" cy="1440578"/>
          </a:xfrm>
          <a:prstGeom prst="ellipse">
            <a:avLst/>
          </a:prstGeom>
          <a:solidFill>
            <a:srgbClr val="81B214"/>
          </a:solidFill>
          <a:ln>
            <a:solidFill>
              <a:srgbClr val="81B2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B75E59E-8A26-4362-9988-A2457CC35C63}"/>
              </a:ext>
            </a:extLst>
          </p:cNvPr>
          <p:cNvSpPr txBox="1"/>
          <p:nvPr/>
        </p:nvSpPr>
        <p:spPr>
          <a:xfrm>
            <a:off x="8194332" y="5005980"/>
            <a:ext cx="923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#9Slide03 Roboto Bold" panose="02000000000000000000" pitchFamily="2" charset="0"/>
                <a:ea typeface="#9Slide03 Roboto Bold" panose="02000000000000000000" pitchFamily="2" charset="0"/>
                <a:cs typeface="+mn-cs"/>
              </a:rPr>
              <a:t>02.</a:t>
            </a:r>
          </a:p>
        </p:txBody>
      </p:sp>
      <p:pic>
        <p:nvPicPr>
          <p:cNvPr id="101" name="Graphic 16" descr="Artist">
            <a:extLst>
              <a:ext uri="{FF2B5EF4-FFF2-40B4-BE49-F238E27FC236}">
                <a16:creationId xmlns:a16="http://schemas.microsoft.com/office/drawing/2014/main" id="{297FE478-F7F3-451B-B6D6-A1F0223CA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8450" y="568314"/>
            <a:ext cx="888079" cy="888079"/>
          </a:xfrm>
          <a:prstGeom prst="rect">
            <a:avLst/>
          </a:prstGeom>
        </p:spPr>
      </p:pic>
      <p:pic>
        <p:nvPicPr>
          <p:cNvPr id="102" name="Graphic 21" descr="Lights On with solid fill">
            <a:extLst>
              <a:ext uri="{FF2B5EF4-FFF2-40B4-BE49-F238E27FC236}">
                <a16:creationId xmlns:a16="http://schemas.microsoft.com/office/drawing/2014/main" id="{8B6567C4-AFC7-422C-9DC4-4A65E82FF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2878" y="3754546"/>
            <a:ext cx="923651" cy="923651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C495545-A19E-478E-9706-2AD72E8EA3AA}"/>
              </a:ext>
            </a:extLst>
          </p:cNvPr>
          <p:cNvGrpSpPr/>
          <p:nvPr/>
        </p:nvGrpSpPr>
        <p:grpSpPr>
          <a:xfrm>
            <a:off x="0" y="0"/>
            <a:ext cx="5486400" cy="6858000"/>
            <a:chOff x="0" y="0"/>
            <a:chExt cx="5486400" cy="685800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25E0A56-2D01-48C9-9AD7-3C7958D5DD22}"/>
                </a:ext>
              </a:extLst>
            </p:cNvPr>
            <p:cNvSpPr/>
            <p:nvPr/>
          </p:nvSpPr>
          <p:spPr>
            <a:xfrm>
              <a:off x="0" y="0"/>
              <a:ext cx="5486400" cy="6858000"/>
            </a:xfrm>
            <a:prstGeom prst="rect">
              <a:avLst/>
            </a:prstGeom>
            <a:solidFill>
              <a:srgbClr val="81B214">
                <a:alpha val="63000"/>
              </a:srgbClr>
            </a:solidFill>
            <a:ln>
              <a:solidFill>
                <a:srgbClr val="81B2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7123D608-7D74-47B8-8A4A-164CC34AB99D}"/>
                </a:ext>
              </a:extLst>
            </p:cNvPr>
            <p:cNvSpPr txBox="1"/>
            <p:nvPr/>
          </p:nvSpPr>
          <p:spPr>
            <a:xfrm>
              <a:off x="1072710" y="311031"/>
              <a:ext cx="36455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3 Roboto Bold" panose="02000000000000000000" pitchFamily="2" charset="0"/>
                  <a:cs typeface="Times New Roman" panose="02020603050405020304" pitchFamily="18" charset="0"/>
                </a:rPr>
                <a:t>NỘI DUNG BÀI HỌC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5DBA365-C944-3BF9-36B0-1142BF064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" y="1778139"/>
            <a:ext cx="51689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5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2345" y="3995225"/>
            <a:ext cx="4656406" cy="10691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559AC65-777C-4C26-812A-E7071AE706E9}"/>
              </a:ext>
            </a:extLst>
          </p:cNvPr>
          <p:cNvSpPr txBox="1"/>
          <p:nvPr/>
        </p:nvSpPr>
        <p:spPr>
          <a:xfrm>
            <a:off x="2125868" y="2068125"/>
            <a:ext cx="8029360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5E142A"/>
                </a:solidFill>
                <a:latin typeface="Times New Roman" panose="02020603050405020304" pitchFamily="18" charset="0"/>
                <a:ea typeface="#9Slide03 Roboto Black" panose="02000000000000000000" pitchFamily="2" charset="0"/>
                <a:cs typeface="Times New Roman" panose="02020603050405020304" pitchFamily="18" charset="0"/>
              </a:rPr>
              <a:t>1. ĐẶC ĐIỂM CỦA RỪNG NHIỆT ĐỚI AMAZON</a:t>
            </a:r>
          </a:p>
        </p:txBody>
      </p:sp>
      <p:pic>
        <p:nvPicPr>
          <p:cNvPr id="10246" name="Picture 6" descr="Cá sấu phim Hoạt hình Clip nghệ thuật - cá sấu png tải về - Miễn phí trong  suốt Loài Bò Sát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98000" l="0" r="99111">
                        <a14:foregroundMark x1="30889" y1="15500" x2="32111" y2="21167"/>
                        <a14:foregroundMark x1="40889" y1="16000" x2="42778" y2="2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117" y="3968154"/>
            <a:ext cx="3288684" cy="219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áo đốm PNG png | PNGEg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0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38" y="4223535"/>
            <a:ext cx="3971665" cy="229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514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161F6-C3F5-C249-B0D3-1CE990240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F6962C-3341-EA40-90E8-C874EA03FD5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63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VN" sz="2800" b="1" ker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800" b="1" kern="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VN" sz="2800" b="1" ker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 ĐIỂM</a:t>
            </a:r>
            <a:r>
              <a:rPr lang="vi-VN" sz="2800" b="1" kern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VN" sz="2800" b="1" ker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RỪNG NHIỆT ĐỚI AMAZON</a:t>
            </a:r>
            <a:endParaRPr lang="en-VN" sz="2800" b="1" kern="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94B599-E8D3-5A47-A902-2EF98335D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4" y="720000"/>
            <a:ext cx="11787266" cy="602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23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23069E4-77E1-D7D1-15DB-817459E51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980195"/>
              </p:ext>
            </p:extLst>
          </p:nvPr>
        </p:nvGraphicFramePr>
        <p:xfrm>
          <a:off x="7206019" y="988707"/>
          <a:ext cx="4885898" cy="48805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16155">
                  <a:extLst>
                    <a:ext uri="{9D8B030D-6E8A-4147-A177-3AD203B41FA5}">
                      <a16:colId xmlns:a16="http://schemas.microsoft.com/office/drawing/2014/main" val="1092625254"/>
                    </a:ext>
                  </a:extLst>
                </a:gridCol>
                <a:gridCol w="1869743">
                  <a:extLst>
                    <a:ext uri="{9D8B030D-6E8A-4147-A177-3AD203B41FA5}">
                      <a16:colId xmlns:a16="http://schemas.microsoft.com/office/drawing/2014/main" val="2917870873"/>
                    </a:ext>
                  </a:extLst>
                </a:gridCol>
              </a:tblGrid>
              <a:tr h="6996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Q</a:t>
                      </a:r>
                      <a:r>
                        <a:rPr lang="en-VN" dirty="0"/>
                        <a:t>uốc gia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</a:t>
                      </a:r>
                      <a:r>
                        <a:rPr lang="en-VN" dirty="0"/>
                        <a:t>ỉ lệ diện tích rừng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140975"/>
                  </a:ext>
                </a:extLst>
              </a:tr>
              <a:tr h="398276">
                <a:tc>
                  <a:txBody>
                    <a:bodyPr/>
                    <a:lstStyle/>
                    <a:p>
                      <a:r>
                        <a:rPr lang="en-VN" dirty="0"/>
                        <a:t>Bô-li- vi-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694223"/>
                  </a:ext>
                </a:extLst>
              </a:tr>
              <a:tr h="398276">
                <a:tc>
                  <a:txBody>
                    <a:bodyPr/>
                    <a:lstStyle/>
                    <a:p>
                      <a:r>
                        <a:rPr lang="en-VN" dirty="0"/>
                        <a:t>Bra-xin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687364"/>
                  </a:ext>
                </a:extLst>
              </a:tr>
              <a:tr h="398276">
                <a:tc>
                  <a:txBody>
                    <a:bodyPr/>
                    <a:lstStyle/>
                    <a:p>
                      <a:r>
                        <a:rPr lang="en-VN" dirty="0"/>
                        <a:t>Colombia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872009"/>
                  </a:ext>
                </a:extLst>
              </a:tr>
              <a:tr h="398276">
                <a:tc>
                  <a:txBody>
                    <a:bodyPr/>
                    <a:lstStyle/>
                    <a:p>
                      <a:r>
                        <a:rPr lang="en-VN" dirty="0"/>
                        <a:t>Êcuado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186286"/>
                  </a:ext>
                </a:extLst>
              </a:tr>
              <a:tr h="398276">
                <a:tc>
                  <a:txBody>
                    <a:bodyPr/>
                    <a:lstStyle/>
                    <a:p>
                      <a:r>
                        <a:rPr lang="en-VN" dirty="0"/>
                        <a:t>Guy -a -na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169012"/>
                  </a:ext>
                </a:extLst>
              </a:tr>
              <a:tr h="699690">
                <a:tc>
                  <a:txBody>
                    <a:bodyPr/>
                    <a:lstStyle/>
                    <a:p>
                      <a:r>
                        <a:rPr lang="en-VN" dirty="0"/>
                        <a:t>Vùng lãnh thổ Pháp ở Guyana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276273"/>
                  </a:ext>
                </a:extLst>
              </a:tr>
              <a:tr h="398276">
                <a:tc>
                  <a:txBody>
                    <a:bodyPr/>
                    <a:lstStyle/>
                    <a:p>
                      <a:r>
                        <a:rPr lang="en-VN" dirty="0"/>
                        <a:t>Peru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1121048"/>
                  </a:ext>
                </a:extLst>
              </a:tr>
              <a:tr h="398276">
                <a:tc>
                  <a:txBody>
                    <a:bodyPr/>
                    <a:lstStyle/>
                    <a:p>
                      <a:r>
                        <a:rPr lang="en-VN" dirty="0"/>
                        <a:t>Suriame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478197"/>
                  </a:ext>
                </a:extLst>
              </a:tr>
              <a:tr h="693273">
                <a:tc>
                  <a:txBody>
                    <a:bodyPr/>
                    <a:lstStyle/>
                    <a:p>
                      <a:r>
                        <a:rPr lang="en-VN" dirty="0"/>
                        <a:t>Venezuela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8885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BD6772F-BAA2-316A-6DF7-8FC5B56250B2}"/>
              </a:ext>
            </a:extLst>
          </p:cNvPr>
          <p:cNvSpPr txBox="1"/>
          <p:nvPr/>
        </p:nvSpPr>
        <p:spPr>
          <a:xfrm>
            <a:off x="100083" y="1160448"/>
            <a:ext cx="6975274" cy="5205528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: Quan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16.1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A-ma-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dôn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đới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A-ma-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dôn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đới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A-ma-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dôn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Vai trò?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#9Slide03 Roboto Bol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7DEC89-CC70-1ECA-FDD8-5CADA42A2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638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V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VN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ẶC ĐIỂM</a:t>
            </a:r>
            <a:r>
              <a:rPr lang="vi-V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VN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</a:t>
            </a:r>
            <a:r>
              <a:rPr lang="en-VN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AMAZON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3DFBC-BE53-E04B-95B1-C2AA051D6086}"/>
              </a:ext>
            </a:extLst>
          </p:cNvPr>
          <p:cNvSpPr txBox="1"/>
          <p:nvPr/>
        </p:nvSpPr>
        <p:spPr>
          <a:xfrm>
            <a:off x="7075358" y="5894748"/>
            <a:ext cx="501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highlight>
                  <a:srgbClr val="FFFF00"/>
                </a:highlight>
              </a:rPr>
              <a:t>Cơ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cấu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diện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tích</a:t>
            </a:r>
            <a:r>
              <a:rPr lang="en-US" dirty="0">
                <a:highlight>
                  <a:srgbClr val="FFFF00"/>
                </a:highlight>
              </a:rPr>
              <a:t> rung Amazon chia </a:t>
            </a:r>
            <a:r>
              <a:rPr lang="en-US" dirty="0" err="1">
                <a:highlight>
                  <a:srgbClr val="FFFF00"/>
                </a:highlight>
              </a:rPr>
              <a:t>theo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quốc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gia</a:t>
            </a:r>
            <a:r>
              <a:rPr lang="en-US" dirty="0">
                <a:highlight>
                  <a:srgbClr val="FFFF00"/>
                </a:highlight>
              </a:rPr>
              <a:t>(2020)</a:t>
            </a:r>
          </a:p>
        </p:txBody>
      </p:sp>
    </p:spTree>
    <p:extLst>
      <p:ext uri="{BB962C8B-B14F-4D97-AF65-F5344CB8AC3E}">
        <p14:creationId xmlns:p14="http://schemas.microsoft.com/office/powerpoint/2010/main" val="10813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ED58D-897D-BA46-9E52-EAA59B62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E8CA333-5835-3842-AC7B-E5F276A5E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0"/>
            <a:ext cx="5880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8E03003-9857-CA48-BD63-B36C20BD4308}"/>
              </a:ext>
            </a:extLst>
          </p:cNvPr>
          <p:cNvSpPr txBox="1"/>
          <p:nvPr/>
        </p:nvSpPr>
        <p:spPr>
          <a:xfrm>
            <a:off x="10598046" y="2248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A9FB96-F1E3-FD42-AC7B-927CB3EA7945}"/>
                  </a:ext>
                </a:extLst>
              </p14:cNvPr>
              <p14:cNvContentPartPr/>
              <p14:nvPr/>
            </p14:nvContentPartPr>
            <p14:xfrm>
              <a:off x="8899543" y="2457189"/>
              <a:ext cx="2033280" cy="15130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A9FB96-F1E3-FD42-AC7B-927CB3EA79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1903" y="2439189"/>
                <a:ext cx="2068920" cy="15487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399C635-9009-6E45-86A8-77C12D6C4DAB}"/>
              </a:ext>
            </a:extLst>
          </p:cNvPr>
          <p:cNvSpPr txBox="1"/>
          <p:nvPr/>
        </p:nvSpPr>
        <p:spPr>
          <a:xfrm>
            <a:off x="215900" y="191054"/>
            <a:ext cx="6096000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đới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A-ma-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dôn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2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Lighthouse Personal Organizer for Elementary by Slidesgo">
  <a:themeElements>
    <a:clrScheme name="Simple Light">
      <a:dk1>
        <a:srgbClr val="000000"/>
      </a:dk1>
      <a:lt1>
        <a:srgbClr val="FFFFFF"/>
      </a:lt1>
      <a:dk2>
        <a:srgbClr val="81B4F3"/>
      </a:dk2>
      <a:lt2>
        <a:srgbClr val="1A237E"/>
      </a:lt2>
      <a:accent1>
        <a:srgbClr val="DA6762"/>
      </a:accent1>
      <a:accent2>
        <a:srgbClr val="F84943"/>
      </a:accent2>
      <a:accent3>
        <a:srgbClr val="FFE193"/>
      </a:accent3>
      <a:accent4>
        <a:srgbClr val="FFAB40"/>
      </a:accent4>
      <a:accent5>
        <a:srgbClr val="603913"/>
      </a:accent5>
      <a:accent6>
        <a:srgbClr val="3D5561"/>
      </a:accent6>
      <a:hlink>
        <a:srgbClr val="F849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rnational Day Of People With Disabilities by Slidesgo">
  <a:themeElements>
    <a:clrScheme name="Simple Light">
      <a:dk1>
        <a:srgbClr val="5E142A"/>
      </a:dk1>
      <a:lt1>
        <a:srgbClr val="FFF0E0"/>
      </a:lt1>
      <a:dk2>
        <a:srgbClr val="DB8225"/>
      </a:dk2>
      <a:lt2>
        <a:srgbClr val="FFF0E0"/>
      </a:lt2>
      <a:accent1>
        <a:srgbClr val="FFFFFF"/>
      </a:accent1>
      <a:accent2>
        <a:srgbClr val="F28820"/>
      </a:accent2>
      <a:accent3>
        <a:srgbClr val="B04F26"/>
      </a:accent3>
      <a:accent4>
        <a:srgbClr val="FFC822"/>
      </a:accent4>
      <a:accent5>
        <a:srgbClr val="D03934"/>
      </a:accent5>
      <a:accent6>
        <a:srgbClr val="F8B931"/>
      </a:accent6>
      <a:hlink>
        <a:srgbClr val="DB82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5th Grade: Ecosystems by Slidesgo">
  <a:themeElements>
    <a:clrScheme name="Simple Light">
      <a:dk1>
        <a:srgbClr val="1C4112"/>
      </a:dk1>
      <a:lt1>
        <a:srgbClr val="D4FBFF"/>
      </a:lt1>
      <a:dk2>
        <a:srgbClr val="149FB6"/>
      </a:dk2>
      <a:lt2>
        <a:srgbClr val="519F3A"/>
      </a:lt2>
      <a:accent1>
        <a:srgbClr val="86C63F"/>
      </a:accent1>
      <a:accent2>
        <a:srgbClr val="793C11"/>
      </a:accent2>
      <a:accent3>
        <a:srgbClr val="997B52"/>
      </a:accent3>
      <a:accent4>
        <a:srgbClr val="FFFFFF"/>
      </a:accent4>
      <a:accent5>
        <a:srgbClr val="CE6B25"/>
      </a:accent5>
      <a:accent6>
        <a:srgbClr val="FFD96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1708</Words>
  <Application>Microsoft Macintosh PowerPoint</Application>
  <PresentationFormat>Widescreen</PresentationFormat>
  <Paragraphs>198</Paragraphs>
  <Slides>45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69" baseType="lpstr">
      <vt:lpstr>Roboto</vt:lpstr>
      <vt:lpstr>Quicksand Medium</vt:lpstr>
      <vt:lpstr>#9Slide03 Roboto Black</vt:lpstr>
      <vt:lpstr>Bebas Neue</vt:lpstr>
      <vt:lpstr>Open Sans SemiBold</vt:lpstr>
      <vt:lpstr>#9Slide03 Roboto Medium</vt:lpstr>
      <vt:lpstr>Arial</vt:lpstr>
      <vt:lpstr>Livvic</vt:lpstr>
      <vt:lpstr>#9Slide03 Roboto Bold</vt:lpstr>
      <vt:lpstr>PT Sans</vt:lpstr>
      <vt:lpstr>Times New Roman</vt:lpstr>
      <vt:lpstr>Quicksand</vt:lpstr>
      <vt:lpstr>Fredoka One</vt:lpstr>
      <vt:lpstr>#9Slide03 IcielUni Sans Heavy</vt:lpstr>
      <vt:lpstr>Roboto Condensed Light</vt:lpstr>
      <vt:lpstr>Patrick Hand</vt:lpstr>
      <vt:lpstr>Courier New</vt:lpstr>
      <vt:lpstr>Calibri</vt:lpstr>
      <vt:lpstr>Asap</vt:lpstr>
      <vt:lpstr>Open Sans</vt:lpstr>
      <vt:lpstr>Wingdings</vt:lpstr>
      <vt:lpstr>Lighthouse Personal Organizer for Elementary by Slidesgo</vt:lpstr>
      <vt:lpstr>International Day Of People With Disabilities by Slidesgo</vt:lpstr>
      <vt:lpstr>Science Subject for Elementary - 5th Grade: Ecosystems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ĐẶC ĐIỂM CỦA RỪNG NHIỆT ĐỚI AMAZON</vt:lpstr>
      <vt:lpstr>PowerPoint Presentation</vt:lpstr>
      <vt:lpstr>Chứa 90-140 tỷ carbon,giúp ổn định khí hậu toàn cầu  Cung cấp 20% Oxy cho toàn cầu </vt:lpstr>
      <vt:lpstr>PowerPoint Presentation</vt:lpstr>
      <vt:lpstr>Sự đa dạng về động thực vật của khu vực</vt:lpstr>
      <vt:lpstr>PowerPoint Presentation</vt:lpstr>
      <vt:lpstr>PowerPoint Presentation</vt:lpstr>
      <vt:lpstr>PowerPoint Presentation</vt:lpstr>
      <vt:lpstr>Đặc điểm rừng Amazon</vt:lpstr>
      <vt:lpstr>1. ĐẶC ĐIỂM CỦA RỪNG NHIỆT ĐỚI AMAZON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ĐẶC ĐIỂM RỪNG NHIỆT ĐỚI AMAZON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Microsoft Office User</cp:lastModifiedBy>
  <cp:revision>34</cp:revision>
  <dcterms:created xsi:type="dcterms:W3CDTF">2022-07-07T13:50:42Z</dcterms:created>
  <dcterms:modified xsi:type="dcterms:W3CDTF">2024-03-04T01:16:18Z</dcterms:modified>
</cp:coreProperties>
</file>