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7" r:id="rId5"/>
    <p:sldId id="278" r:id="rId6"/>
    <p:sldId id="258" r:id="rId7"/>
    <p:sldId id="261" r:id="rId8"/>
    <p:sldId id="262" r:id="rId9"/>
    <p:sldId id="264" r:id="rId10"/>
    <p:sldId id="265" r:id="rId11"/>
    <p:sldId id="266" r:id="rId12"/>
    <p:sldId id="272" r:id="rId13"/>
    <p:sldId id="270" r:id="rId14"/>
    <p:sldId id="273" r:id="rId15"/>
    <p:sldId id="274" r:id="rId16"/>
    <p:sldId id="275" r:id="rId17"/>
    <p:sldId id="276" r:id="rId18"/>
    <p:sldId id="279" r:id="rId19"/>
    <p:sldId id="280" r:id="rId20"/>
    <p:sldId id="281" r:id="rId21"/>
    <p:sldId id="282" r:id="rId22"/>
    <p:sldId id="283" r:id="rId23"/>
    <p:sldId id="284" r:id="rId24"/>
    <p:sldId id="285" r:id="rId25"/>
    <p:sldId id="286" r:id="rId26"/>
    <p:sldId id="288" r:id="rId27"/>
  </p:sldIdLst>
  <p:sldSz cx="12192000" cy="6858000"/>
  <p:notesSz cx="6858000" cy="9144000"/>
  <p:defaultTextStyle>
    <a:defPPr rtl="0">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11AAF0-30EE-4ECE-8927-209EAD3E61D4}" v="2390" dt="2023-03-19T09:03:35.729"/>
    <p1510:client id="{0F069894-0B85-4181-B2F2-A5E5FF1FA549}" v="8" dt="2023-03-19T09:11:45.859"/>
    <p1510:client id="{14F4BA84-CBC7-4E4C-9A9B-953C202256F9}" v="323" dt="2023-03-19T05:43:50.312"/>
    <p1510:client id="{2A19E5DB-271D-46D2-ADBD-CA2EE64F6EAB}" v="700" dt="2023-03-19T12:04:13.293"/>
    <p1510:client id="{66D045F0-B8ED-4BD9-A973-6603055AE1AE}" v="509" dt="2023-03-19T06:18:25.963"/>
    <p1510:client id="{8CF89B17-6F46-430A-A2CC-E1670E08394C}" v="5" dt="2023-03-19T12:29:02.465"/>
    <p1510:client id="{ACEC9A01-6CE2-4FDD-B174-B793DD2D60C5}" v="972" dt="2023-03-19T10:54:40.866"/>
    <p1510:client id="{E94AA32D-E145-4A5E-9C5E-26A236CC24A3}" v="76" dt="2023-03-19T09:40:17.160"/>
    <p1510:client id="{FB293464-96EF-4FD3-9E6B-C9F1794C370C}" v="46" dt="2023-03-19T12:21:37.806"/>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rtlCol="0"/>
        <a:lstStyle/>
        <a:p>
          <a:pPr rtl="0"/>
          <a:endParaRPr lang="en-US"/>
        </a:p>
      </dgm:t>
    </dgm:pt>
    <dgm:pt modelId="{056BF56F-CC43-4DDD-9D89-CA94DE101ECC}">
      <dgm:prSet phldrT="[Text]" phldr="0"/>
      <dgm:spPr/>
      <dgm:t>
        <a:bodyPr rtlCol="0"/>
        <a:lstStyle/>
        <a:p>
          <a:pPr rtl="0"/>
          <a:r>
            <a:rPr lang="vi-VN"/>
            <a:t>Nhóm 1</a:t>
          </a:r>
        </a:p>
      </dgm:t>
    </dgm:pt>
    <dgm:pt modelId="{001921C4-E4A3-488C-B466-13D798BB2038}" type="parTrans" cxnId="{778F2B2A-B50E-4B4B-8031-BBB0BAF3076A}">
      <dgm:prSet/>
      <dgm:spPr/>
      <dgm:t>
        <a:bodyPr rtlCol="0"/>
        <a:lstStyle/>
        <a:p>
          <a:pPr rtl="0"/>
          <a:endParaRPr lang="vi-VN" noProof="0"/>
        </a:p>
      </dgm:t>
    </dgm:pt>
    <dgm:pt modelId="{B28DA56B-359A-427D-B40B-7C9A5E29DAD4}" type="sibTrans" cxnId="{778F2B2A-B50E-4B4B-8031-BBB0BAF3076A}">
      <dgm:prSet/>
      <dgm:spPr/>
      <dgm:t>
        <a:bodyPr rtlCol="0"/>
        <a:lstStyle/>
        <a:p>
          <a:pPr rtl="0"/>
          <a:endParaRPr lang="vi-VN" noProof="0"/>
        </a:p>
      </dgm:t>
    </dgm:pt>
    <dgm:pt modelId="{7560435C-779D-479D-AFCE-C9CDFC836BDC}">
      <dgm:prSet phldr="0"/>
      <dgm:spPr/>
      <dgm:t>
        <a:bodyPr/>
        <a:lstStyle/>
        <a:p>
          <a:pPr rtl="0"/>
          <a:r>
            <a:rPr lang="vi-VN"/>
            <a:t>Nhóm 2 </a:t>
          </a:r>
        </a:p>
      </dgm:t>
    </dgm:pt>
    <dgm:pt modelId="{158498A8-9A62-45C1-8BED-1546961B7719}" type="parTrans" cxnId="{C67396A0-0FF2-4575-90A5-6BEFB005BCFE}">
      <dgm:prSet/>
      <dgm:spPr/>
    </dgm:pt>
    <dgm:pt modelId="{E7888F10-92C9-48E6-82C5-35C1F1516E9E}" type="sibTrans" cxnId="{C67396A0-0FF2-4575-90A5-6BEFB005BCFE}">
      <dgm:prSet/>
      <dgm:spPr/>
    </dgm:pt>
    <dgm:pt modelId="{C19A3B31-C001-4A49-BE97-944744569A28}">
      <dgm:prSet phldr="0"/>
      <dgm:spPr/>
      <dgm:t>
        <a:bodyPr/>
        <a:lstStyle/>
        <a:p>
          <a:pPr rtl="0"/>
          <a:r>
            <a:rPr lang="vi-VN"/>
            <a:t>Nhóm 3 </a:t>
          </a:r>
        </a:p>
      </dgm:t>
    </dgm:pt>
    <dgm:pt modelId="{16363238-99CC-4B28-AAB9-FA45130E1B2B}" type="parTrans" cxnId="{B15B46DB-D605-41D4-8B69-3D4D384FB2DF}">
      <dgm:prSet/>
      <dgm:spPr/>
    </dgm:pt>
    <dgm:pt modelId="{2C2351D3-3A5B-48FF-BFA4-53C39F36CC20}" type="sibTrans" cxnId="{B15B46DB-D605-41D4-8B69-3D4D384FB2DF}">
      <dgm:prSet/>
      <dgm:spPr/>
    </dgm:pt>
    <dgm:pt modelId="{16A86448-1D64-4F27-9E18-0D1E665C994C}">
      <dgm:prSet phldr="0"/>
      <dgm:spPr/>
      <dgm:t>
        <a:bodyPr/>
        <a:lstStyle/>
        <a:p>
          <a:pPr rtl="0"/>
          <a:r>
            <a:rPr lang="vi-VN"/>
            <a:t>Nhóm 4</a:t>
          </a:r>
        </a:p>
      </dgm:t>
    </dgm:pt>
    <dgm:pt modelId="{C3925736-8971-42A6-A9BE-B2AAEE08A169}" type="parTrans" cxnId="{B6F9D6F5-2807-410C-A547-C460D3CEE552}">
      <dgm:prSet/>
      <dgm:spPr/>
    </dgm:pt>
    <dgm:pt modelId="{AFC04921-53B6-445C-9DBF-FDD7685F44C5}" type="sibTrans" cxnId="{B6F9D6F5-2807-410C-A547-C460D3CEE552}">
      <dgm:prSet/>
      <dgm:spPr/>
    </dgm:pt>
    <dgm:pt modelId="{068CCA7D-1404-4068-AB93-6968EFC37502}" type="pres">
      <dgm:prSet presAssocID="{B842BC11-90CF-49FF-8D61-E8A8AAFE1BB6}" presName="diagram" presStyleCnt="0">
        <dgm:presLayoutVars>
          <dgm:dir/>
          <dgm:resizeHandles val="exact"/>
        </dgm:presLayoutVars>
      </dgm:prSet>
      <dgm:spPr/>
    </dgm:pt>
    <dgm:pt modelId="{4F7EBD7D-DFCF-42D9-919C-E6E65091B79C}" type="pres">
      <dgm:prSet presAssocID="{056BF56F-CC43-4DDD-9D89-CA94DE101ECC}" presName="node" presStyleLbl="node1" presStyleIdx="0" presStyleCnt="4">
        <dgm:presLayoutVars>
          <dgm:bulletEnabled val="1"/>
        </dgm:presLayoutVars>
      </dgm:prSet>
      <dgm:spPr/>
    </dgm:pt>
    <dgm:pt modelId="{1F085572-6B60-4461-BCBF-86F084F0C381}" type="pres">
      <dgm:prSet presAssocID="{B28DA56B-359A-427D-B40B-7C9A5E29DAD4}" presName="sibTrans" presStyleCnt="0"/>
      <dgm:spPr/>
    </dgm:pt>
    <dgm:pt modelId="{BDA71A33-5B0C-4271-A628-D9DC7BBE0E04}" type="pres">
      <dgm:prSet presAssocID="{7560435C-779D-479D-AFCE-C9CDFC836BDC}" presName="node" presStyleLbl="node1" presStyleIdx="1" presStyleCnt="4">
        <dgm:presLayoutVars>
          <dgm:bulletEnabled val="1"/>
        </dgm:presLayoutVars>
      </dgm:prSet>
      <dgm:spPr/>
    </dgm:pt>
    <dgm:pt modelId="{5533CBFD-8BAC-4753-B07E-E7625BA3118C}" type="pres">
      <dgm:prSet presAssocID="{E7888F10-92C9-48E6-82C5-35C1F1516E9E}" presName="sibTrans" presStyleCnt="0"/>
      <dgm:spPr/>
    </dgm:pt>
    <dgm:pt modelId="{59FD4BDB-82A2-4686-8117-AA590A088444}" type="pres">
      <dgm:prSet presAssocID="{C19A3B31-C001-4A49-BE97-944744569A28}" presName="node" presStyleLbl="node1" presStyleIdx="2" presStyleCnt="4">
        <dgm:presLayoutVars>
          <dgm:bulletEnabled val="1"/>
        </dgm:presLayoutVars>
      </dgm:prSet>
      <dgm:spPr/>
    </dgm:pt>
    <dgm:pt modelId="{98C59FE5-A2D8-4290-B602-E9569B2D7F1F}" type="pres">
      <dgm:prSet presAssocID="{2C2351D3-3A5B-48FF-BFA4-53C39F36CC20}" presName="sibTrans" presStyleCnt="0"/>
      <dgm:spPr/>
    </dgm:pt>
    <dgm:pt modelId="{E866F705-17D1-42AF-9CD8-9CC1771345C7}" type="pres">
      <dgm:prSet presAssocID="{16A86448-1D64-4F27-9E18-0D1E665C994C}" presName="node" presStyleLbl="node1" presStyleIdx="3" presStyleCnt="4">
        <dgm:presLayoutVars>
          <dgm:bulletEnabled val="1"/>
        </dgm:presLayoutVars>
      </dgm:prSet>
      <dgm:spPr/>
    </dgm:pt>
  </dgm:ptLst>
  <dgm:cxnLst>
    <dgm:cxn modelId="{778F2B2A-B50E-4B4B-8031-BBB0BAF3076A}" srcId="{B842BC11-90CF-49FF-8D61-E8A8AAFE1BB6}" destId="{056BF56F-CC43-4DDD-9D89-CA94DE101ECC}" srcOrd="0" destOrd="0" parTransId="{001921C4-E4A3-488C-B466-13D798BB2038}" sibTransId="{B28DA56B-359A-427D-B40B-7C9A5E29DAD4}"/>
    <dgm:cxn modelId="{32A03842-CC20-475B-B378-D41B3E82DA71}" type="presOf" srcId="{056BF56F-CC43-4DDD-9D89-CA94DE101ECC}" destId="{4F7EBD7D-DFCF-42D9-919C-E6E65091B79C}" srcOrd="0" destOrd="0" presId="urn:microsoft.com/office/officeart/2005/8/layout/default"/>
    <dgm:cxn modelId="{0120AE88-C4FD-448B-8D3F-2AA94011C000}" type="presOf" srcId="{16A86448-1D64-4F27-9E18-0D1E665C994C}" destId="{E866F705-17D1-42AF-9CD8-9CC1771345C7}" srcOrd="0" destOrd="0" presId="urn:microsoft.com/office/officeart/2005/8/layout/default"/>
    <dgm:cxn modelId="{C67396A0-0FF2-4575-90A5-6BEFB005BCFE}" srcId="{B842BC11-90CF-49FF-8D61-E8A8AAFE1BB6}" destId="{7560435C-779D-479D-AFCE-C9CDFC836BDC}" srcOrd="1" destOrd="0" parTransId="{158498A8-9A62-45C1-8BED-1546961B7719}" sibTransId="{E7888F10-92C9-48E6-82C5-35C1F1516E9E}"/>
    <dgm:cxn modelId="{0D46B6CB-58AD-47A2-B2E5-6A722A94F1F8}" type="presOf" srcId="{7560435C-779D-479D-AFCE-C9CDFC836BDC}" destId="{BDA71A33-5B0C-4271-A628-D9DC7BBE0E04}" srcOrd="0" destOrd="0" presId="urn:microsoft.com/office/officeart/2005/8/layout/default"/>
    <dgm:cxn modelId="{D7D856D2-CD4A-45B4-A443-4548E0E68DEA}" type="presOf" srcId="{C19A3B31-C001-4A49-BE97-944744569A28}" destId="{59FD4BDB-82A2-4686-8117-AA590A088444}" srcOrd="0" destOrd="0" presId="urn:microsoft.com/office/officeart/2005/8/layout/default"/>
    <dgm:cxn modelId="{B15B46DB-D605-41D4-8B69-3D4D384FB2DF}" srcId="{B842BC11-90CF-49FF-8D61-E8A8AAFE1BB6}" destId="{C19A3B31-C001-4A49-BE97-944744569A28}" srcOrd="2" destOrd="0" parTransId="{16363238-99CC-4B28-AAB9-FA45130E1B2B}" sibTransId="{2C2351D3-3A5B-48FF-BFA4-53C39F36CC20}"/>
    <dgm:cxn modelId="{B6F9D6F5-2807-410C-A547-C460D3CEE552}" srcId="{B842BC11-90CF-49FF-8D61-E8A8AAFE1BB6}" destId="{16A86448-1D64-4F27-9E18-0D1E665C994C}" srcOrd="3" destOrd="0" parTransId="{C3925736-8971-42A6-A9BE-B2AAEE08A169}" sibTransId="{AFC04921-53B6-445C-9DBF-FDD7685F44C5}"/>
    <dgm:cxn modelId="{7095E1F8-4EDE-4430-B07D-B7175589A733}" type="presOf" srcId="{B842BC11-90CF-49FF-8D61-E8A8AAFE1BB6}" destId="{068CCA7D-1404-4068-AB93-6968EFC37502}" srcOrd="0" destOrd="0" presId="urn:microsoft.com/office/officeart/2005/8/layout/default"/>
    <dgm:cxn modelId="{26A1787A-C0A2-41EE-B0AF-24B7168768DC}" type="presParOf" srcId="{068CCA7D-1404-4068-AB93-6968EFC37502}" destId="{4F7EBD7D-DFCF-42D9-919C-E6E65091B79C}" srcOrd="0" destOrd="0" presId="urn:microsoft.com/office/officeart/2005/8/layout/default"/>
    <dgm:cxn modelId="{69F9EBF6-FA1E-45A0-A843-0EB7864C5A3B}" type="presParOf" srcId="{068CCA7D-1404-4068-AB93-6968EFC37502}" destId="{1F085572-6B60-4461-BCBF-86F084F0C381}" srcOrd="1" destOrd="0" presId="urn:microsoft.com/office/officeart/2005/8/layout/default"/>
    <dgm:cxn modelId="{38E2FCF3-898D-4147-B50B-FAE09AD6E07F}" type="presParOf" srcId="{068CCA7D-1404-4068-AB93-6968EFC37502}" destId="{BDA71A33-5B0C-4271-A628-D9DC7BBE0E04}" srcOrd="2" destOrd="0" presId="urn:microsoft.com/office/officeart/2005/8/layout/default"/>
    <dgm:cxn modelId="{61521E9C-D37E-469E-8B62-D06B087DD19F}" type="presParOf" srcId="{068CCA7D-1404-4068-AB93-6968EFC37502}" destId="{5533CBFD-8BAC-4753-B07E-E7625BA3118C}" srcOrd="3" destOrd="0" presId="urn:microsoft.com/office/officeart/2005/8/layout/default"/>
    <dgm:cxn modelId="{4ED68201-EAA0-4174-8E1D-76F31C146052}" type="presParOf" srcId="{068CCA7D-1404-4068-AB93-6968EFC37502}" destId="{59FD4BDB-82A2-4686-8117-AA590A088444}" srcOrd="4" destOrd="0" presId="urn:microsoft.com/office/officeart/2005/8/layout/default"/>
    <dgm:cxn modelId="{8AA3D4FF-C8AE-4307-8A01-4147D9F70865}" type="presParOf" srcId="{068CCA7D-1404-4068-AB93-6968EFC37502}" destId="{98C59FE5-A2D8-4290-B602-E9569B2D7F1F}" srcOrd="5" destOrd="0" presId="urn:microsoft.com/office/officeart/2005/8/layout/default"/>
    <dgm:cxn modelId="{CDFAA1E6-8F2D-4629-8F5A-4879A22CE171}" type="presParOf" srcId="{068CCA7D-1404-4068-AB93-6968EFC37502}" destId="{E866F705-17D1-42AF-9CD8-9CC1771345C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rtlCol="0"/>
        <a:lstStyle/>
        <a:p>
          <a:pPr rtl="0"/>
          <a:endParaRPr lang="en-US"/>
        </a:p>
      </dgm:t>
    </dgm:pt>
    <dgm:pt modelId="{0EFAF7DB-220E-474B-A306-B18848A2E64E}">
      <dgm:prSet phldrT="[Text]"/>
      <dgm:spPr/>
      <dgm:t>
        <a:bodyPr rtlCol="0"/>
        <a:lstStyle/>
        <a:p>
          <a:pPr rtl="0"/>
          <a:r>
            <a:rPr lang="vi-VN" noProof="0"/>
            <a:t>Nhóm 1</a:t>
          </a:r>
        </a:p>
      </dgm:t>
    </dgm:pt>
    <dgm:pt modelId="{ADEA5C60-BA03-45CE-8AE4-87E8350E817F}" type="parTrans" cxnId="{E88E6FD0-5EE8-42CE-8AC4-D71962510EE7}">
      <dgm:prSet/>
      <dgm:spPr/>
      <dgm:t>
        <a:bodyPr rtlCol="0"/>
        <a:lstStyle/>
        <a:p>
          <a:pPr rtl="0"/>
          <a:endParaRPr lang="vi-VN" noProof="0"/>
        </a:p>
      </dgm:t>
    </dgm:pt>
    <dgm:pt modelId="{8655DB40-16AB-41AF-B7B9-C009642A6E8E}" type="sibTrans" cxnId="{E88E6FD0-5EE8-42CE-8AC4-D71962510EE7}">
      <dgm:prSet/>
      <dgm:spPr/>
      <dgm:t>
        <a:bodyPr rtlCol="0"/>
        <a:lstStyle/>
        <a:p>
          <a:pPr rtl="0"/>
          <a:endParaRPr lang="vi-VN" noProof="0"/>
        </a:p>
      </dgm:t>
    </dgm:pt>
    <dgm:pt modelId="{9CA7C66F-6CF9-4093-95BD-C861D9811AA0}">
      <dgm:prSet phldrT="[Text]"/>
      <dgm:spPr/>
      <dgm:t>
        <a:bodyPr rtlCol="0"/>
        <a:lstStyle/>
        <a:p>
          <a:pPr rtl="0"/>
          <a:r>
            <a:rPr lang="vi-VN" noProof="0"/>
            <a:t>Nhóm 2</a:t>
          </a:r>
        </a:p>
      </dgm:t>
      <dgm:extLst>
        <a:ext uri="{E40237B7-FDA0-4F09-8148-C483321AD2D9}">
          <dgm14:cNvPr xmlns:dgm14="http://schemas.microsoft.com/office/drawing/2010/diagram" id="0" name="" descr="Basic Block List" title="SmartArt"/>
        </a:ext>
      </dgm:extLst>
    </dgm:pt>
    <dgm:pt modelId="{5C383048-3A83-419C-82E9-AA46D2B4FFD3}" type="parTrans" cxnId="{1A254136-9EEE-43D0-BC71-1289B085104A}">
      <dgm:prSet/>
      <dgm:spPr/>
      <dgm:t>
        <a:bodyPr rtlCol="0"/>
        <a:lstStyle/>
        <a:p>
          <a:pPr rtl="0"/>
          <a:endParaRPr lang="vi-VN" noProof="0"/>
        </a:p>
      </dgm:t>
    </dgm:pt>
    <dgm:pt modelId="{9AC506A7-F034-46F5-B26F-46FD22856FB4}" type="sibTrans" cxnId="{1A254136-9EEE-43D0-BC71-1289B085104A}">
      <dgm:prSet/>
      <dgm:spPr/>
      <dgm:t>
        <a:bodyPr rtlCol="0"/>
        <a:lstStyle/>
        <a:p>
          <a:pPr rtl="0"/>
          <a:endParaRPr lang="vi-VN" noProof="0"/>
        </a:p>
      </dgm:t>
    </dgm:pt>
    <dgm:pt modelId="{8AEC6483-23EF-4414-8E2A-6A005181899E}">
      <dgm:prSet phldrT="[Text]"/>
      <dgm:spPr/>
      <dgm:t>
        <a:bodyPr rtlCol="0"/>
        <a:lstStyle/>
        <a:p>
          <a:pPr rtl="0"/>
          <a:r>
            <a:rPr lang="vi-VN" noProof="0"/>
            <a:t>Nhóm 3</a:t>
          </a:r>
        </a:p>
      </dgm:t>
    </dgm:pt>
    <dgm:pt modelId="{526DBE94-00A7-461E-AF61-51DFFA468BD0}" type="parTrans" cxnId="{976405B9-79B8-494E-A105-801AB128A327}">
      <dgm:prSet/>
      <dgm:spPr/>
      <dgm:t>
        <a:bodyPr rtlCol="0"/>
        <a:lstStyle/>
        <a:p>
          <a:pPr rtl="0"/>
          <a:endParaRPr lang="vi-VN" noProof="0"/>
        </a:p>
      </dgm:t>
    </dgm:pt>
    <dgm:pt modelId="{C81D2561-AE20-4589-919A-5479573342B0}" type="sibTrans" cxnId="{976405B9-79B8-494E-A105-801AB128A327}">
      <dgm:prSet/>
      <dgm:spPr/>
      <dgm:t>
        <a:bodyPr rtlCol="0"/>
        <a:lstStyle/>
        <a:p>
          <a:pPr rtl="0"/>
          <a:endParaRPr lang="vi-VN" noProof="0"/>
        </a:p>
      </dgm:t>
    </dgm:pt>
    <dgm:pt modelId="{056BF56F-CC43-4DDD-9D89-CA94DE101ECC}">
      <dgm:prSet phldrT="[Text]"/>
      <dgm:spPr/>
      <dgm:t>
        <a:bodyPr rtlCol="0"/>
        <a:lstStyle/>
        <a:p>
          <a:pPr rtl="0"/>
          <a:r>
            <a:rPr lang="vi-VN" noProof="0"/>
            <a:t>Nhóm 4</a:t>
          </a:r>
        </a:p>
      </dgm:t>
    </dgm:pt>
    <dgm:pt modelId="{001921C4-E4A3-488C-B466-13D798BB2038}" type="parTrans" cxnId="{778F2B2A-B50E-4B4B-8031-BBB0BAF3076A}">
      <dgm:prSet/>
      <dgm:spPr/>
      <dgm:t>
        <a:bodyPr rtlCol="0"/>
        <a:lstStyle/>
        <a:p>
          <a:pPr rtl="0"/>
          <a:endParaRPr lang="vi-VN" noProof="0"/>
        </a:p>
      </dgm:t>
    </dgm:pt>
    <dgm:pt modelId="{B28DA56B-359A-427D-B40B-7C9A5E29DAD4}" type="sibTrans" cxnId="{778F2B2A-B50E-4B4B-8031-BBB0BAF3076A}">
      <dgm:prSet/>
      <dgm:spPr/>
      <dgm:t>
        <a:bodyPr rtlCol="0"/>
        <a:lstStyle/>
        <a:p>
          <a:pPr rtl="0"/>
          <a:endParaRPr lang="vi-VN" noProof="0"/>
        </a:p>
      </dgm:t>
    </dgm:pt>
    <dgm:pt modelId="{068CCA7D-1404-4068-AB93-6968EFC37502}" type="pres">
      <dgm:prSet presAssocID="{B842BC11-90CF-49FF-8D61-E8A8AAFE1BB6}" presName="diagram" presStyleCnt="0">
        <dgm:presLayoutVars>
          <dgm:dir/>
          <dgm:resizeHandles val="exact"/>
        </dgm:presLayoutVars>
      </dgm:prSet>
      <dgm:spPr/>
    </dgm:pt>
    <dgm:pt modelId="{EAA4FAF7-2B1B-440D-AB04-52061A8327A8}" type="pres">
      <dgm:prSet presAssocID="{0EFAF7DB-220E-474B-A306-B18848A2E64E}" presName="node" presStyleLbl="node1" presStyleIdx="0" presStyleCnt="4">
        <dgm:presLayoutVars>
          <dgm:bulletEnabled val="1"/>
        </dgm:presLayoutVars>
      </dgm:prSet>
      <dgm:spPr/>
    </dgm:pt>
    <dgm:pt modelId="{D86C629E-FD24-4979-AD6C-FF765663342C}" type="pres">
      <dgm:prSet presAssocID="{8655DB40-16AB-41AF-B7B9-C009642A6E8E}" presName="sibTrans" presStyleCnt="0"/>
      <dgm:spPr/>
    </dgm:pt>
    <dgm:pt modelId="{C593AB34-4B84-4F47-A09D-1663F9F71AFC}" type="pres">
      <dgm:prSet presAssocID="{9CA7C66F-6CF9-4093-95BD-C861D9811AA0}" presName="node" presStyleLbl="node1" presStyleIdx="1" presStyleCnt="4">
        <dgm:presLayoutVars>
          <dgm:bulletEnabled val="1"/>
        </dgm:presLayoutVars>
      </dgm:prSet>
      <dgm:spPr/>
    </dgm:pt>
    <dgm:pt modelId="{5AD6466A-5AEB-4BDD-BDCC-43ADA92E714A}" type="pres">
      <dgm:prSet presAssocID="{9AC506A7-F034-46F5-B26F-46FD22856FB4}" presName="sibTrans" presStyleCnt="0"/>
      <dgm:spPr/>
    </dgm:pt>
    <dgm:pt modelId="{917D3CD9-BA5B-404E-931F-223BF970C99B}" type="pres">
      <dgm:prSet presAssocID="{8AEC6483-23EF-4414-8E2A-6A005181899E}" presName="node" presStyleLbl="node1" presStyleIdx="2" presStyleCnt="4">
        <dgm:presLayoutVars>
          <dgm:bulletEnabled val="1"/>
        </dgm:presLayoutVars>
      </dgm:prSet>
      <dgm:spPr/>
    </dgm:pt>
    <dgm:pt modelId="{D803BB6F-28BD-4A03-B872-7769C680243B}" type="pres">
      <dgm:prSet presAssocID="{C81D2561-AE20-4589-919A-5479573342B0}" presName="sibTrans" presStyleCnt="0"/>
      <dgm:spPr/>
    </dgm:pt>
    <dgm:pt modelId="{4F7EBD7D-DFCF-42D9-919C-E6E65091B79C}" type="pres">
      <dgm:prSet presAssocID="{056BF56F-CC43-4DDD-9D89-CA94DE101ECC}" presName="node" presStyleLbl="node1" presStyleIdx="3" presStyleCnt="4">
        <dgm:presLayoutVars>
          <dgm:bulletEnabled val="1"/>
        </dgm:presLayoutVars>
      </dgm:prSet>
      <dgm:spPr/>
    </dgm:pt>
  </dgm:ptLst>
  <dgm:cxnLst>
    <dgm:cxn modelId="{4C41BE15-3799-4642-92AF-58F1C6904769}" type="presOf" srcId="{056BF56F-CC43-4DDD-9D89-CA94DE101ECC}" destId="{4F7EBD7D-DFCF-42D9-919C-E6E65091B79C}" srcOrd="0" destOrd="0" presId="urn:microsoft.com/office/officeart/2005/8/layout/default"/>
    <dgm:cxn modelId="{98E9781F-6C85-4C8B-A8C8-ACC68D56FD26}" type="presOf" srcId="{0EFAF7DB-220E-474B-A306-B18848A2E64E}" destId="{EAA4FAF7-2B1B-440D-AB04-52061A8327A8}" srcOrd="0" destOrd="0" presId="urn:microsoft.com/office/officeart/2005/8/layout/default"/>
    <dgm:cxn modelId="{778F2B2A-B50E-4B4B-8031-BBB0BAF3076A}" srcId="{B842BC11-90CF-49FF-8D61-E8A8AAFE1BB6}" destId="{056BF56F-CC43-4DDD-9D89-CA94DE101ECC}" srcOrd="3" destOrd="0" parTransId="{001921C4-E4A3-488C-B466-13D798BB2038}" sibTransId="{B28DA56B-359A-427D-B40B-7C9A5E29DAD4}"/>
    <dgm:cxn modelId="{1A254136-9EEE-43D0-BC71-1289B085104A}" srcId="{B842BC11-90CF-49FF-8D61-E8A8AAFE1BB6}" destId="{9CA7C66F-6CF9-4093-95BD-C861D9811AA0}" srcOrd="1" destOrd="0" parTransId="{5C383048-3A83-419C-82E9-AA46D2B4FFD3}" sibTransId="{9AC506A7-F034-46F5-B26F-46FD22856FB4}"/>
    <dgm:cxn modelId="{C2739289-C7F5-4C2B-8002-E64A84A3CCF1}" type="presOf" srcId="{9CA7C66F-6CF9-4093-95BD-C861D9811AA0}" destId="{C593AB34-4B84-4F47-A09D-1663F9F71AFC}" srcOrd="0" destOrd="0" presId="urn:microsoft.com/office/officeart/2005/8/layout/default"/>
    <dgm:cxn modelId="{4B3A68AC-F7E0-44C7-B1C8-7CD80B465A26}" type="presOf" srcId="{8AEC6483-23EF-4414-8E2A-6A005181899E}" destId="{917D3CD9-BA5B-404E-931F-223BF970C99B}" srcOrd="0" destOrd="0" presId="urn:microsoft.com/office/officeart/2005/8/layout/default"/>
    <dgm:cxn modelId="{976405B9-79B8-494E-A105-801AB128A327}" srcId="{B842BC11-90CF-49FF-8D61-E8A8AAFE1BB6}" destId="{8AEC6483-23EF-4414-8E2A-6A005181899E}" srcOrd="2" destOrd="0" parTransId="{526DBE94-00A7-461E-AF61-51DFFA468BD0}" sibTransId="{C81D2561-AE20-4589-919A-5479573342B0}"/>
    <dgm:cxn modelId="{E88E6FD0-5EE8-42CE-8AC4-D71962510EE7}" srcId="{B842BC11-90CF-49FF-8D61-E8A8AAFE1BB6}" destId="{0EFAF7DB-220E-474B-A306-B18848A2E64E}" srcOrd="0" destOrd="0" parTransId="{ADEA5C60-BA03-45CE-8AE4-87E8350E817F}" sibTransId="{8655DB40-16AB-41AF-B7B9-C009642A6E8E}"/>
    <dgm:cxn modelId="{7095E1F8-4EDE-4430-B07D-B7175589A733}" type="presOf" srcId="{B842BC11-90CF-49FF-8D61-E8A8AAFE1BB6}" destId="{068CCA7D-1404-4068-AB93-6968EFC37502}" srcOrd="0" destOrd="0" presId="urn:microsoft.com/office/officeart/2005/8/layout/default"/>
    <dgm:cxn modelId="{BC5FF21A-43E7-485A-B596-C5AADF327B05}" type="presParOf" srcId="{068CCA7D-1404-4068-AB93-6968EFC37502}" destId="{EAA4FAF7-2B1B-440D-AB04-52061A8327A8}" srcOrd="0" destOrd="0" presId="urn:microsoft.com/office/officeart/2005/8/layout/default"/>
    <dgm:cxn modelId="{7DBDEB3C-0922-4C11-B032-8800766EAAC7}" type="presParOf" srcId="{068CCA7D-1404-4068-AB93-6968EFC37502}" destId="{D86C629E-FD24-4979-AD6C-FF765663342C}" srcOrd="1" destOrd="0" presId="urn:microsoft.com/office/officeart/2005/8/layout/default"/>
    <dgm:cxn modelId="{613FE1F9-EF48-4B26-8AF0-FACA67BF29EB}" type="presParOf" srcId="{068CCA7D-1404-4068-AB93-6968EFC37502}" destId="{C593AB34-4B84-4F47-A09D-1663F9F71AFC}" srcOrd="2" destOrd="0" presId="urn:microsoft.com/office/officeart/2005/8/layout/default"/>
    <dgm:cxn modelId="{40AAE183-EE4F-4AB0-9437-11D5128906F3}" type="presParOf" srcId="{068CCA7D-1404-4068-AB93-6968EFC37502}" destId="{5AD6466A-5AEB-4BDD-BDCC-43ADA92E714A}" srcOrd="3" destOrd="0" presId="urn:microsoft.com/office/officeart/2005/8/layout/default"/>
    <dgm:cxn modelId="{0859D5FC-F1F1-41ED-AFE7-9ED996860B28}" type="presParOf" srcId="{068CCA7D-1404-4068-AB93-6968EFC37502}" destId="{917D3CD9-BA5B-404E-931F-223BF970C99B}" srcOrd="4" destOrd="0" presId="urn:microsoft.com/office/officeart/2005/8/layout/default"/>
    <dgm:cxn modelId="{235E33CA-9331-4C4F-9FB8-E86BD246400B}" type="presParOf" srcId="{068CCA7D-1404-4068-AB93-6968EFC37502}" destId="{D803BB6F-28BD-4A03-B872-7769C680243B}" srcOrd="5" destOrd="0" presId="urn:microsoft.com/office/officeart/2005/8/layout/default"/>
    <dgm:cxn modelId="{B063FF6D-1F2D-472D-8B4C-B6A378A09833}" type="presParOf" srcId="{068CCA7D-1404-4068-AB93-6968EFC37502}" destId="{4F7EBD7D-DFCF-42D9-919C-E6E65091B79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rtlCol="0"/>
        <a:lstStyle/>
        <a:p>
          <a:pPr rtl="0"/>
          <a:endParaRPr lang="en-US"/>
        </a:p>
      </dgm:t>
    </dgm:pt>
    <dgm:pt modelId="{16A86448-1D64-4F27-9E18-0D1E665C994C}">
      <dgm:prSet phldr="0"/>
      <dgm:spPr/>
      <dgm:t>
        <a:bodyPr/>
        <a:lstStyle/>
        <a:p>
          <a:pPr rtl="0"/>
          <a:r>
            <a:rPr lang="vi-VN"/>
            <a:t>Cả lớp</a:t>
          </a:r>
        </a:p>
      </dgm:t>
    </dgm:pt>
    <dgm:pt modelId="{C3925736-8971-42A6-A9BE-B2AAEE08A169}" type="parTrans" cxnId="{B6F9D6F5-2807-410C-A547-C460D3CEE552}">
      <dgm:prSet/>
      <dgm:spPr/>
    </dgm:pt>
    <dgm:pt modelId="{AFC04921-53B6-445C-9DBF-FDD7685F44C5}" type="sibTrans" cxnId="{B6F9D6F5-2807-410C-A547-C460D3CEE552}">
      <dgm:prSet/>
      <dgm:spPr/>
    </dgm:pt>
    <dgm:pt modelId="{068CCA7D-1404-4068-AB93-6968EFC37502}" type="pres">
      <dgm:prSet presAssocID="{B842BC11-90CF-49FF-8D61-E8A8AAFE1BB6}" presName="diagram" presStyleCnt="0">
        <dgm:presLayoutVars>
          <dgm:dir/>
          <dgm:resizeHandles val="exact"/>
        </dgm:presLayoutVars>
      </dgm:prSet>
      <dgm:spPr/>
    </dgm:pt>
    <dgm:pt modelId="{E866F705-17D1-42AF-9CD8-9CC1771345C7}" type="pres">
      <dgm:prSet presAssocID="{16A86448-1D64-4F27-9E18-0D1E665C994C}" presName="node" presStyleLbl="node1" presStyleIdx="0" presStyleCnt="1">
        <dgm:presLayoutVars>
          <dgm:bulletEnabled val="1"/>
        </dgm:presLayoutVars>
      </dgm:prSet>
      <dgm:spPr/>
    </dgm:pt>
  </dgm:ptLst>
  <dgm:cxnLst>
    <dgm:cxn modelId="{0120AE88-C4FD-448B-8D3F-2AA94011C000}" type="presOf" srcId="{16A86448-1D64-4F27-9E18-0D1E665C994C}" destId="{E866F705-17D1-42AF-9CD8-9CC1771345C7}" srcOrd="0" destOrd="0" presId="urn:microsoft.com/office/officeart/2005/8/layout/default"/>
    <dgm:cxn modelId="{B6F9D6F5-2807-410C-A547-C460D3CEE552}" srcId="{B842BC11-90CF-49FF-8D61-E8A8AAFE1BB6}" destId="{16A86448-1D64-4F27-9E18-0D1E665C994C}" srcOrd="0" destOrd="0" parTransId="{C3925736-8971-42A6-A9BE-B2AAEE08A169}" sibTransId="{AFC04921-53B6-445C-9DBF-FDD7685F44C5}"/>
    <dgm:cxn modelId="{7095E1F8-4EDE-4430-B07D-B7175589A733}" type="presOf" srcId="{B842BC11-90CF-49FF-8D61-E8A8AAFE1BB6}" destId="{068CCA7D-1404-4068-AB93-6968EFC37502}" srcOrd="0" destOrd="0" presId="urn:microsoft.com/office/officeart/2005/8/layout/default"/>
    <dgm:cxn modelId="{CDFAA1E6-8F2D-4629-8F5A-4879A22CE171}" type="presParOf" srcId="{068CCA7D-1404-4068-AB93-6968EFC37502}" destId="{E866F705-17D1-42AF-9CD8-9CC1771345C7}"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EBD7D-DFCF-42D9-919C-E6E65091B79C}">
      <dsp:nvSpPr>
        <dsp:cNvPr id="0" name=""/>
        <dsp:cNvSpPr/>
      </dsp:nvSpPr>
      <dsp:spPr>
        <a:xfrm>
          <a:off x="604" y="561706"/>
          <a:ext cx="2357240" cy="14143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rtlCol="0" anchor="ctr" anchorCtr="0">
          <a:noAutofit/>
        </a:bodyPr>
        <a:lstStyle/>
        <a:p>
          <a:pPr marL="0" lvl="0" indent="0" algn="ctr" defTabSz="1555750" rtl="0">
            <a:lnSpc>
              <a:spcPct val="90000"/>
            </a:lnSpc>
            <a:spcBef>
              <a:spcPct val="0"/>
            </a:spcBef>
            <a:spcAft>
              <a:spcPct val="35000"/>
            </a:spcAft>
            <a:buNone/>
          </a:pPr>
          <a:r>
            <a:rPr lang="vi-VN" sz="3500" kern="1200"/>
            <a:t>Nhóm 1</a:t>
          </a:r>
        </a:p>
      </dsp:txBody>
      <dsp:txXfrm>
        <a:off x="604" y="561706"/>
        <a:ext cx="2357240" cy="1414344"/>
      </dsp:txXfrm>
    </dsp:sp>
    <dsp:sp modelId="{BDA71A33-5B0C-4271-A628-D9DC7BBE0E04}">
      <dsp:nvSpPr>
        <dsp:cNvPr id="0" name=""/>
        <dsp:cNvSpPr/>
      </dsp:nvSpPr>
      <dsp:spPr>
        <a:xfrm>
          <a:off x="2593568" y="561706"/>
          <a:ext cx="2357240" cy="141434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vi-VN" sz="3500" kern="1200"/>
            <a:t>Nhóm 2 </a:t>
          </a:r>
        </a:p>
      </dsp:txBody>
      <dsp:txXfrm>
        <a:off x="2593568" y="561706"/>
        <a:ext cx="2357240" cy="1414344"/>
      </dsp:txXfrm>
    </dsp:sp>
    <dsp:sp modelId="{59FD4BDB-82A2-4686-8117-AA590A088444}">
      <dsp:nvSpPr>
        <dsp:cNvPr id="0" name=""/>
        <dsp:cNvSpPr/>
      </dsp:nvSpPr>
      <dsp:spPr>
        <a:xfrm>
          <a:off x="604" y="2211774"/>
          <a:ext cx="2357240" cy="141434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vi-VN" sz="3500" kern="1200"/>
            <a:t>Nhóm 3 </a:t>
          </a:r>
        </a:p>
      </dsp:txBody>
      <dsp:txXfrm>
        <a:off x="604" y="2211774"/>
        <a:ext cx="2357240" cy="1414344"/>
      </dsp:txXfrm>
    </dsp:sp>
    <dsp:sp modelId="{E866F705-17D1-42AF-9CD8-9CC1771345C7}">
      <dsp:nvSpPr>
        <dsp:cNvPr id="0" name=""/>
        <dsp:cNvSpPr/>
      </dsp:nvSpPr>
      <dsp:spPr>
        <a:xfrm>
          <a:off x="2593568" y="2211774"/>
          <a:ext cx="2357240" cy="141434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vi-VN" sz="3500" kern="1200"/>
            <a:t>Nhóm 4</a:t>
          </a:r>
        </a:p>
      </dsp:txBody>
      <dsp:txXfrm>
        <a:off x="2593568" y="2211774"/>
        <a:ext cx="2357240" cy="1414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604" y="561706"/>
          <a:ext cx="2357240" cy="14143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rtlCol="0" anchor="ctr" anchorCtr="0">
          <a:noAutofit/>
        </a:bodyPr>
        <a:lstStyle/>
        <a:p>
          <a:pPr marL="0" lvl="0" indent="0" algn="ctr" defTabSz="1733550" rtl="0">
            <a:lnSpc>
              <a:spcPct val="90000"/>
            </a:lnSpc>
            <a:spcBef>
              <a:spcPct val="0"/>
            </a:spcBef>
            <a:spcAft>
              <a:spcPct val="35000"/>
            </a:spcAft>
            <a:buNone/>
          </a:pPr>
          <a:r>
            <a:rPr lang="vi-VN" sz="3900" kern="1200" noProof="0"/>
            <a:t>Nhóm 1</a:t>
          </a:r>
        </a:p>
      </dsp:txBody>
      <dsp:txXfrm>
        <a:off x="604" y="561706"/>
        <a:ext cx="2357240" cy="1414344"/>
      </dsp:txXfrm>
    </dsp:sp>
    <dsp:sp modelId="{C593AB34-4B84-4F47-A09D-1663F9F71AFC}">
      <dsp:nvSpPr>
        <dsp:cNvPr id="0" name=""/>
        <dsp:cNvSpPr/>
      </dsp:nvSpPr>
      <dsp:spPr>
        <a:xfrm>
          <a:off x="2593568" y="561706"/>
          <a:ext cx="2357240" cy="141434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rtlCol="0" anchor="ctr" anchorCtr="0">
          <a:noAutofit/>
        </a:bodyPr>
        <a:lstStyle/>
        <a:p>
          <a:pPr marL="0" lvl="0" indent="0" algn="ctr" defTabSz="1733550" rtl="0">
            <a:lnSpc>
              <a:spcPct val="90000"/>
            </a:lnSpc>
            <a:spcBef>
              <a:spcPct val="0"/>
            </a:spcBef>
            <a:spcAft>
              <a:spcPct val="35000"/>
            </a:spcAft>
            <a:buNone/>
          </a:pPr>
          <a:r>
            <a:rPr lang="vi-VN" sz="3900" kern="1200" noProof="0"/>
            <a:t>Nhóm 2</a:t>
          </a:r>
        </a:p>
      </dsp:txBody>
      <dsp:txXfrm>
        <a:off x="2593568" y="561706"/>
        <a:ext cx="2357240" cy="1414344"/>
      </dsp:txXfrm>
    </dsp:sp>
    <dsp:sp modelId="{917D3CD9-BA5B-404E-931F-223BF970C99B}">
      <dsp:nvSpPr>
        <dsp:cNvPr id="0" name=""/>
        <dsp:cNvSpPr/>
      </dsp:nvSpPr>
      <dsp:spPr>
        <a:xfrm>
          <a:off x="604" y="2211774"/>
          <a:ext cx="2357240" cy="141434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rtlCol="0" anchor="ctr" anchorCtr="0">
          <a:noAutofit/>
        </a:bodyPr>
        <a:lstStyle/>
        <a:p>
          <a:pPr marL="0" lvl="0" indent="0" algn="ctr" defTabSz="1733550" rtl="0">
            <a:lnSpc>
              <a:spcPct val="90000"/>
            </a:lnSpc>
            <a:spcBef>
              <a:spcPct val="0"/>
            </a:spcBef>
            <a:spcAft>
              <a:spcPct val="35000"/>
            </a:spcAft>
            <a:buNone/>
          </a:pPr>
          <a:r>
            <a:rPr lang="vi-VN" sz="3900" kern="1200" noProof="0"/>
            <a:t>Nhóm 3</a:t>
          </a:r>
        </a:p>
      </dsp:txBody>
      <dsp:txXfrm>
        <a:off x="604" y="2211774"/>
        <a:ext cx="2357240" cy="1414344"/>
      </dsp:txXfrm>
    </dsp:sp>
    <dsp:sp modelId="{4F7EBD7D-DFCF-42D9-919C-E6E65091B79C}">
      <dsp:nvSpPr>
        <dsp:cNvPr id="0" name=""/>
        <dsp:cNvSpPr/>
      </dsp:nvSpPr>
      <dsp:spPr>
        <a:xfrm>
          <a:off x="2593568" y="2211774"/>
          <a:ext cx="2357240" cy="141434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rtlCol="0" anchor="ctr" anchorCtr="0">
          <a:noAutofit/>
        </a:bodyPr>
        <a:lstStyle/>
        <a:p>
          <a:pPr marL="0" lvl="0" indent="0" algn="ctr" defTabSz="1733550" rtl="0">
            <a:lnSpc>
              <a:spcPct val="90000"/>
            </a:lnSpc>
            <a:spcBef>
              <a:spcPct val="0"/>
            </a:spcBef>
            <a:spcAft>
              <a:spcPct val="35000"/>
            </a:spcAft>
            <a:buNone/>
          </a:pPr>
          <a:r>
            <a:rPr lang="vi-VN" sz="3900" kern="1200" noProof="0"/>
            <a:t>Nhóm 4</a:t>
          </a:r>
        </a:p>
      </dsp:txBody>
      <dsp:txXfrm>
        <a:off x="2593568" y="2211774"/>
        <a:ext cx="2357240" cy="14143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6F705-17D1-42AF-9CD8-9CC1771345C7}">
      <dsp:nvSpPr>
        <dsp:cNvPr id="0" name=""/>
        <dsp:cNvSpPr/>
      </dsp:nvSpPr>
      <dsp:spPr>
        <a:xfrm>
          <a:off x="0" y="608488"/>
          <a:ext cx="4951413" cy="29708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lang="vi-VN" sz="6500" kern="1200"/>
            <a:t>Cả lớp</a:t>
          </a:r>
        </a:p>
      </dsp:txBody>
      <dsp:txXfrm>
        <a:off x="0" y="608488"/>
        <a:ext cx="4951413" cy="297084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ỗ dành sẵn cho đầ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vi-VN"/>
          </a:p>
        </p:txBody>
      </p:sp>
      <p:sp>
        <p:nvSpPr>
          <p:cNvPr id="3" name="Chỗ dành sẵn cho Ngày tháng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8F7ABE5-FC6F-47E6-A75D-0B57AEDC6234}" type="datetime1">
              <a:rPr lang="vi-VN" smtClean="0"/>
              <a:t>19/03/2023</a:t>
            </a:fld>
            <a:endParaRPr lang="vi-VN"/>
          </a:p>
        </p:txBody>
      </p:sp>
      <p:sp>
        <p:nvSpPr>
          <p:cNvPr id="4" name="Chỗ dành sẵn cho Chân trang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vi-VN"/>
          </a:p>
        </p:txBody>
      </p:sp>
      <p:sp>
        <p:nvSpPr>
          <p:cNvPr id="5" name="Chỗ dành sẵn cho Số hiệu Bản chiế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7E03411-58E2-43FD-AE1D-AD77DFF8CB20}" type="slidenum">
              <a:rPr lang="vi-VN"/>
              <a:t>‹#›</a:t>
            </a:fld>
            <a:endParaRPr lang="vi-VN"/>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vi-VN" noProof="0"/>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EE19B-E112-4481-8FF3-9B1992669E4D}" type="datetime1">
              <a:rPr lang="vi-VN" smtClean="0"/>
              <a:pPr/>
              <a:t>19/03/2023</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vi-VN" noProof="0"/>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a:p>
            <a:pPr lvl="1" rtl="0"/>
            <a:r>
              <a:rPr lang="vi-VN" noProof="0" err="1"/>
              <a:t>Mức</a:t>
            </a:r>
            <a:r>
              <a:rPr lang="vi-VN" noProof="0"/>
              <a:t> hai</a:t>
            </a:r>
          </a:p>
          <a:p>
            <a:pPr lvl="2" rtl="0"/>
            <a:r>
              <a:rPr lang="vi-VN" noProof="0" err="1"/>
              <a:t>Mức</a:t>
            </a:r>
            <a:r>
              <a:rPr lang="vi-VN" noProof="0"/>
              <a:t> ba</a:t>
            </a:r>
          </a:p>
          <a:p>
            <a:pPr lvl="3" rtl="0"/>
            <a:r>
              <a:rPr lang="vi-VN" noProof="0" err="1"/>
              <a:t>Mức</a:t>
            </a:r>
            <a:r>
              <a:rPr lang="vi-VN" noProof="0"/>
              <a:t> bốn</a:t>
            </a:r>
          </a:p>
          <a:p>
            <a:pPr lvl="4" rtl="0"/>
            <a:r>
              <a:rPr lang="vi-VN" noProof="0" err="1"/>
              <a:t>Mức</a:t>
            </a:r>
            <a:r>
              <a:rPr lang="vi-VN" noProof="0"/>
              <a:t> năm</a:t>
            </a:r>
          </a:p>
        </p:txBody>
      </p:sp>
      <p:sp>
        <p:nvSpPr>
          <p:cNvPr id="6" name="Chỗ dành sẵ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vi-VN" noProof="0"/>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DC57A8-AE18-4654-B6AF-04B3577165BE}" type="slidenum">
              <a:rPr lang="vi-VN" noProof="0"/>
              <a:t>‹#›</a:t>
            </a:fld>
            <a:endParaRPr lang="vi-VN" noProof="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10"/>
          </p:nvPr>
        </p:nvSpPr>
        <p:spPr/>
        <p:txBody>
          <a:bodyPr/>
          <a:lstStyle/>
          <a:p>
            <a:pPr rtl="0"/>
            <a:fld id="{C8DC57A8-AE18-4654-B6AF-04B3577165BE}" type="slidenum">
              <a:rPr lang="vi-VN" smtClean="0"/>
              <a:t>1</a:t>
            </a:fld>
            <a:endParaRPr lang="vi-VN"/>
          </a:p>
        </p:txBody>
      </p:sp>
    </p:spTree>
    <p:extLst>
      <p:ext uri="{BB962C8B-B14F-4D97-AF65-F5344CB8AC3E}">
        <p14:creationId xmlns:p14="http://schemas.microsoft.com/office/powerpoint/2010/main" val="15526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10"/>
          </p:nvPr>
        </p:nvSpPr>
        <p:spPr/>
        <p:txBody>
          <a:bodyPr/>
          <a:lstStyle/>
          <a:p>
            <a:pPr rtl="0"/>
            <a:fld id="{C8DC57A8-AE18-4654-B6AF-04B3577165BE}" type="slidenum">
              <a:rPr lang="vi-VN" smtClean="0"/>
              <a:t>3</a:t>
            </a:fld>
            <a:endParaRPr lang="vi-VN"/>
          </a:p>
        </p:txBody>
      </p:sp>
    </p:spTree>
    <p:extLst>
      <p:ext uri="{BB962C8B-B14F-4D97-AF65-F5344CB8AC3E}">
        <p14:creationId xmlns:p14="http://schemas.microsoft.com/office/powerpoint/2010/main" val="2946213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10"/>
          </p:nvPr>
        </p:nvSpPr>
        <p:spPr/>
        <p:txBody>
          <a:bodyPr/>
          <a:lstStyle/>
          <a:p>
            <a:pPr rtl="0"/>
            <a:fld id="{C8DC57A8-AE18-4654-B6AF-04B3577165BE}" type="slidenum">
              <a:rPr lang="vi-VN" smtClean="0"/>
              <a:t>4</a:t>
            </a:fld>
            <a:endParaRPr lang="vi-VN"/>
          </a:p>
        </p:txBody>
      </p:sp>
    </p:spTree>
    <p:extLst>
      <p:ext uri="{BB962C8B-B14F-4D97-AF65-F5344CB8AC3E}">
        <p14:creationId xmlns:p14="http://schemas.microsoft.com/office/powerpoint/2010/main" val="827522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10"/>
          </p:nvPr>
        </p:nvSpPr>
        <p:spPr/>
        <p:txBody>
          <a:bodyPr/>
          <a:lstStyle/>
          <a:p>
            <a:pPr rtl="0"/>
            <a:fld id="{C8DC57A8-AE18-4654-B6AF-04B3577165BE}" type="slidenum">
              <a:rPr lang="vi-VN" smtClean="0"/>
              <a:t>5</a:t>
            </a:fld>
            <a:endParaRPr lang="vi-VN"/>
          </a:p>
        </p:txBody>
      </p:sp>
    </p:spTree>
    <p:extLst>
      <p:ext uri="{BB962C8B-B14F-4D97-AF65-F5344CB8AC3E}">
        <p14:creationId xmlns:p14="http://schemas.microsoft.com/office/powerpoint/2010/main" val="2947975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10"/>
          </p:nvPr>
        </p:nvSpPr>
        <p:spPr/>
        <p:txBody>
          <a:bodyPr/>
          <a:lstStyle/>
          <a:p>
            <a:pPr rtl="0"/>
            <a:fld id="{C8DC57A8-AE18-4654-B6AF-04B3577165BE}" type="slidenum">
              <a:rPr lang="vi-VN" smtClean="0"/>
              <a:t>6</a:t>
            </a:fld>
            <a:endParaRPr lang="vi-VN"/>
          </a:p>
        </p:txBody>
      </p:sp>
    </p:spTree>
    <p:extLst>
      <p:ext uri="{BB962C8B-B14F-4D97-AF65-F5344CB8AC3E}">
        <p14:creationId xmlns:p14="http://schemas.microsoft.com/office/powerpoint/2010/main" val="4272822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10"/>
          </p:nvPr>
        </p:nvSpPr>
        <p:spPr/>
        <p:txBody>
          <a:bodyPr/>
          <a:lstStyle/>
          <a:p>
            <a:pPr rtl="0"/>
            <a:fld id="{C8DC57A8-AE18-4654-B6AF-04B3577165BE}" type="slidenum">
              <a:rPr lang="vi-VN" smtClean="0"/>
              <a:t>7</a:t>
            </a:fld>
            <a:endParaRPr lang="vi-VN"/>
          </a:p>
        </p:txBody>
      </p:sp>
    </p:spTree>
    <p:extLst>
      <p:ext uri="{BB962C8B-B14F-4D97-AF65-F5344CB8AC3E}">
        <p14:creationId xmlns:p14="http://schemas.microsoft.com/office/powerpoint/2010/main" val="2294850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10"/>
          </p:nvPr>
        </p:nvSpPr>
        <p:spPr/>
        <p:txBody>
          <a:bodyPr/>
          <a:lstStyle/>
          <a:p>
            <a:pPr rtl="0"/>
            <a:fld id="{C8DC57A8-AE18-4654-B6AF-04B3577165BE}" type="slidenum">
              <a:rPr lang="vi-VN" smtClean="0"/>
              <a:t>8</a:t>
            </a:fld>
            <a:endParaRPr lang="vi-VN"/>
          </a:p>
        </p:txBody>
      </p:sp>
    </p:spTree>
    <p:extLst>
      <p:ext uri="{BB962C8B-B14F-4D97-AF65-F5344CB8AC3E}">
        <p14:creationId xmlns:p14="http://schemas.microsoft.com/office/powerpoint/2010/main" val="1227127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10"/>
          </p:nvPr>
        </p:nvSpPr>
        <p:spPr/>
        <p:txBody>
          <a:bodyPr/>
          <a:lstStyle/>
          <a:p>
            <a:pPr rtl="0"/>
            <a:fld id="{C8DC57A8-AE18-4654-B6AF-04B3577165BE}" type="slidenum">
              <a:rPr lang="vi-VN" smtClean="0"/>
              <a:t>10</a:t>
            </a:fld>
            <a:endParaRPr lang="vi-VN"/>
          </a:p>
        </p:txBody>
      </p:sp>
    </p:spTree>
    <p:extLst>
      <p:ext uri="{BB962C8B-B14F-4D97-AF65-F5344CB8AC3E}">
        <p14:creationId xmlns:p14="http://schemas.microsoft.com/office/powerpoint/2010/main" val="1198586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rang chiếu Tiêu đề">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ctrTitle"/>
          </p:nvPr>
        </p:nvSpPr>
        <p:spPr>
          <a:xfrm>
            <a:off x="4265611" y="1752600"/>
            <a:ext cx="6858002" cy="1828800"/>
          </a:xfrm>
        </p:spPr>
        <p:txBody>
          <a:bodyPr rtlCol="0" anchor="b">
            <a:normAutofit/>
          </a:bodyPr>
          <a:lstStyle>
            <a:lvl1pPr algn="l">
              <a:defRPr sz="5400"/>
            </a:lvl1pPr>
          </a:lstStyle>
          <a:p>
            <a:pPr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tiêu đề Bản cái</a:t>
            </a:r>
          </a:p>
        </p:txBody>
      </p:sp>
      <p:sp>
        <p:nvSpPr>
          <p:cNvPr id="3" name="Tiêu đề phụ 2"/>
          <p:cNvSpPr>
            <a:spLocks noGrp="1"/>
          </p:cNvSpPr>
          <p:nvPr>
            <p:ph type="subTitle" idx="1"/>
          </p:nvPr>
        </p:nvSpPr>
        <p:spPr>
          <a:xfrm>
            <a:off x="4265610" y="3733800"/>
            <a:ext cx="6858002" cy="914400"/>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a:t>
            </a:r>
            <a:r>
              <a:rPr lang="vi-VN" noProof="0" err="1"/>
              <a:t>phụ</a:t>
            </a:r>
            <a:r>
              <a:rPr lang="vi-VN" noProof="0"/>
              <a:t> </a:t>
            </a:r>
            <a:r>
              <a:rPr lang="vi-VN" noProof="0" err="1"/>
              <a:t>đề</a:t>
            </a:r>
            <a:r>
              <a:rPr lang="vi-VN" noProof="0"/>
              <a:t> </a:t>
            </a:r>
            <a:r>
              <a:rPr lang="vi-VN" noProof="0" err="1"/>
              <a:t>của</a:t>
            </a:r>
            <a:r>
              <a:rPr lang="vi-VN" noProof="0"/>
              <a:t> </a:t>
            </a:r>
            <a:r>
              <a:rPr lang="vi-VN" noProof="0" err="1"/>
              <a:t>Bản</a:t>
            </a:r>
            <a:r>
              <a:rPr lang="vi-VN" noProof="0"/>
              <a:t> </a:t>
            </a:r>
            <a:r>
              <a:rPr lang="vi-VN" noProof="0" err="1"/>
              <a:t>cái</a:t>
            </a:r>
            <a:endParaRPr lang="vi-VN" noProof="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 Ảnh có Chú thích">
    <p:spTree>
      <p:nvGrpSpPr>
        <p:cNvPr id="1" name=""/>
        <p:cNvGrpSpPr/>
        <p:nvPr/>
      </p:nvGrpSpPr>
      <p:grpSpPr>
        <a:xfrm>
          <a:off x="0" y="0"/>
          <a:ext cx="0" cy="0"/>
          <a:chOff x="0" y="0"/>
          <a:chExt cx="0" cy="0"/>
        </a:xfrm>
      </p:grpSpPr>
      <p:sp>
        <p:nvSpPr>
          <p:cNvPr id="6" name="Chỗ dành sẵn cho Ngày tháng 5"/>
          <p:cNvSpPr>
            <a:spLocks noGrp="1"/>
          </p:cNvSpPr>
          <p:nvPr>
            <p:ph type="dt" sz="half" idx="10"/>
          </p:nvPr>
        </p:nvSpPr>
        <p:spPr/>
        <p:txBody>
          <a:bodyPr rtlCol="0"/>
          <a:lstStyle/>
          <a:p>
            <a:pPr rtl="0"/>
            <a:fld id="{CFA7620B-77C2-4D25-AB66-FCF40EDCF062}" type="datetime1">
              <a:rPr lang="vi-VN" noProof="0" smtClean="0"/>
              <a:t>19/03/2023</a:t>
            </a:fld>
            <a:endParaRPr lang="vi-VN" noProof="0"/>
          </a:p>
        </p:txBody>
      </p:sp>
      <p:sp>
        <p:nvSpPr>
          <p:cNvPr id="7" name="Chỗ dành sẵn cho Chân trang 6"/>
          <p:cNvSpPr>
            <a:spLocks noGrp="1"/>
          </p:cNvSpPr>
          <p:nvPr>
            <p:ph type="ftr" sz="quarter" idx="11"/>
          </p:nvPr>
        </p:nvSpPr>
        <p:spPr/>
        <p:txBody>
          <a:bodyPr rtlCol="0"/>
          <a:lstStyle/>
          <a:p>
            <a:pPr rtl="0"/>
            <a:endParaRPr lang="vi-VN" noProof="0"/>
          </a:p>
        </p:txBody>
      </p:sp>
      <p:sp>
        <p:nvSpPr>
          <p:cNvPr id="8" name="Chỗ dành sẵn cho Số hiệu Bản chiếu 7"/>
          <p:cNvSpPr>
            <a:spLocks noGrp="1"/>
          </p:cNvSpPr>
          <p:nvPr>
            <p:ph type="sldNum" sz="quarter" idx="12"/>
          </p:nvPr>
        </p:nvSpPr>
        <p:spPr/>
        <p:txBody>
          <a:bodyPr rtlCol="0"/>
          <a:lstStyle/>
          <a:p>
            <a:pPr rtl="0"/>
            <a:fld id="{022B156B-59AE-415F-B24B-8756D48BB977}" type="slidenum">
              <a:rPr lang="vi-VN" noProof="0"/>
              <a:pPr rtl="0"/>
              <a:t>‹#›</a:t>
            </a:fld>
            <a:endParaRPr lang="vi-VN" noProof="0"/>
          </a:p>
        </p:txBody>
      </p:sp>
      <p:grpSp>
        <p:nvGrpSpPr>
          <p:cNvPr id="84" name="Nhóm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86"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87"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88"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89"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90"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91"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92"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93"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94"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95"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96"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grpSp>
      <p:sp>
        <p:nvSpPr>
          <p:cNvPr id="97" name="Chỗ dành sẵn cho Hình ảnh 33"/>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endParaRPr lang="vi-VN" noProof="0"/>
          </a:p>
        </p:txBody>
      </p:sp>
      <p:grpSp>
        <p:nvGrpSpPr>
          <p:cNvPr id="98" name="Nhóm 97"/>
          <p:cNvGrpSpPr/>
          <p:nvPr/>
        </p:nvGrpSpPr>
        <p:grpSpPr>
          <a:xfrm>
            <a:off x="5322489" y="319177"/>
            <a:ext cx="3389607" cy="2710838"/>
            <a:chOff x="895350" y="3313113"/>
            <a:chExt cx="3613151" cy="2790825"/>
          </a:xfrm>
          <a:solidFill>
            <a:schemeClr val="tx1">
              <a:lumMod val="50000"/>
            </a:schemeClr>
          </a:solidFill>
        </p:grpSpPr>
        <p:sp>
          <p:nvSpPr>
            <p:cNvPr id="99"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00"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01"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02"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03"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04"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05"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06"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07"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08"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09"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10"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grpSp>
      <p:sp>
        <p:nvSpPr>
          <p:cNvPr id="111" name="Chỗ dành sẵn cho Hình ảnh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a:buNone/>
              <a:defRPr/>
            </a:lvl1pPr>
          </a:lstStyle>
          <a:p>
            <a:pPr rtl="0"/>
            <a:endParaRPr lang="vi-VN" noProof="0"/>
          </a:p>
        </p:txBody>
      </p:sp>
      <p:grpSp>
        <p:nvGrpSpPr>
          <p:cNvPr id="112" name="Nhóm 111"/>
          <p:cNvGrpSpPr/>
          <p:nvPr/>
        </p:nvGrpSpPr>
        <p:grpSpPr>
          <a:xfrm>
            <a:off x="5322489" y="3436140"/>
            <a:ext cx="3389607" cy="2710838"/>
            <a:chOff x="895350" y="3313113"/>
            <a:chExt cx="3613151" cy="2790825"/>
          </a:xfrm>
          <a:solidFill>
            <a:schemeClr val="tx1">
              <a:lumMod val="50000"/>
            </a:schemeClr>
          </a:solidFill>
        </p:grpSpPr>
        <p:sp>
          <p:nvSpPr>
            <p:cNvPr id="11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1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1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1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1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1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1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2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2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2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2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2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grpSp>
      <p:sp>
        <p:nvSpPr>
          <p:cNvPr id="125" name="Chỗ dành sẵn cho Hình ảnh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rtlCol="0"/>
          <a:lstStyle>
            <a:lvl1pPr marL="0" indent="0" algn="ctr">
              <a:buNone/>
              <a:defRPr/>
            </a:lvl1pPr>
          </a:lstStyle>
          <a:p>
            <a:pPr rtl="0"/>
            <a:endParaRPr lang="vi-VN" noProof="0"/>
          </a:p>
        </p:txBody>
      </p:sp>
      <p:sp>
        <p:nvSpPr>
          <p:cNvPr id="126" name="Chỗ dành sẵn cho Văn bản 3"/>
          <p:cNvSpPr>
            <a:spLocks noGrp="1"/>
          </p:cNvSpPr>
          <p:nvPr>
            <p:ph type="body" sz="half" idx="21"/>
          </p:nvPr>
        </p:nvSpPr>
        <p:spPr>
          <a:xfrm>
            <a:off x="9066214" y="2048893"/>
            <a:ext cx="2286000" cy="2514599"/>
          </a:xfrm>
        </p:spPr>
        <p:txBody>
          <a:bodyPr rtlCol="0"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7511732" y="1330347"/>
            <a:ext cx="3840480" cy="2103120"/>
          </a:xfrm>
        </p:spPr>
        <p:txBody>
          <a:bodyPr rtlCol="0" anchor="b">
            <a:normAutofit/>
          </a:bodyPr>
          <a:lstStyle>
            <a:lvl1pPr>
              <a:defRPr sz="3600"/>
            </a:lvl1pPr>
          </a:lstStyle>
          <a:p>
            <a:pPr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tiêu đề Bản cái</a:t>
            </a:r>
          </a:p>
        </p:txBody>
      </p:sp>
      <p:sp>
        <p:nvSpPr>
          <p:cNvPr id="3" name="Chỗ dành sẵn cho Nội dung 2"/>
          <p:cNvSpPr>
            <a:spLocks noGrp="1"/>
          </p:cNvSpPr>
          <p:nvPr>
            <p:ph idx="1"/>
          </p:nvPr>
        </p:nvSpPr>
        <p:spPr>
          <a:xfrm>
            <a:off x="836613" y="914400"/>
            <a:ext cx="6172201" cy="5029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a:p>
            <a:pPr lvl="1" rtl="0"/>
            <a:r>
              <a:rPr lang="vi-VN" noProof="0" err="1"/>
              <a:t>Mức</a:t>
            </a:r>
            <a:r>
              <a:rPr lang="vi-VN" noProof="0"/>
              <a:t> hai</a:t>
            </a:r>
          </a:p>
          <a:p>
            <a:pPr lvl="2" rtl="0"/>
            <a:r>
              <a:rPr lang="vi-VN" noProof="0" err="1"/>
              <a:t>Mức</a:t>
            </a:r>
            <a:r>
              <a:rPr lang="vi-VN" noProof="0"/>
              <a:t> ba</a:t>
            </a:r>
          </a:p>
          <a:p>
            <a:pPr lvl="3" rtl="0"/>
            <a:r>
              <a:rPr lang="vi-VN" noProof="0" err="1"/>
              <a:t>Mức</a:t>
            </a:r>
            <a:r>
              <a:rPr lang="vi-VN" noProof="0"/>
              <a:t> bốn</a:t>
            </a:r>
          </a:p>
          <a:p>
            <a:pPr lvl="4" rtl="0"/>
            <a:r>
              <a:rPr lang="vi-VN" noProof="0" err="1"/>
              <a:t>Mức</a:t>
            </a:r>
            <a:r>
              <a:rPr lang="vi-VN" noProof="0"/>
              <a:t> năm</a:t>
            </a:r>
          </a:p>
        </p:txBody>
      </p:sp>
      <p:sp>
        <p:nvSpPr>
          <p:cNvPr id="4" name="Chỗ dành sẵn cho văn bản 3"/>
          <p:cNvSpPr>
            <a:spLocks noGrp="1"/>
          </p:cNvSpPr>
          <p:nvPr>
            <p:ph type="body" sz="half" idx="2"/>
          </p:nvPr>
        </p:nvSpPr>
        <p:spPr>
          <a:xfrm>
            <a:off x="7511732" y="3555523"/>
            <a:ext cx="3840480" cy="238807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a:t>
            </a:r>
            <a:r>
              <a:rPr lang="vi-VN" noProof="0" err="1"/>
              <a:t>cái</a:t>
            </a:r>
            <a:endParaRPr lang="vi-VN" noProof="0"/>
          </a:p>
        </p:txBody>
      </p:sp>
      <p:sp>
        <p:nvSpPr>
          <p:cNvPr id="5" name="Chỗ dành sẵn cho Ngày tháng 4"/>
          <p:cNvSpPr>
            <a:spLocks noGrp="1"/>
          </p:cNvSpPr>
          <p:nvPr>
            <p:ph type="dt" sz="half" idx="10"/>
          </p:nvPr>
        </p:nvSpPr>
        <p:spPr>
          <a:xfrm>
            <a:off x="8075611" y="6019801"/>
            <a:ext cx="1396260" cy="228600"/>
          </a:xfrm>
        </p:spPr>
        <p:txBody>
          <a:bodyPr rtlCol="0"/>
          <a:lstStyle/>
          <a:p>
            <a:pPr rtl="0"/>
            <a:fld id="{CB5AF6BC-DE1B-46FA-A35E-8A8D506660FD}" type="datetime1">
              <a:rPr lang="vi-VN" noProof="0" smtClean="0"/>
              <a:t>19/03/2023</a:t>
            </a:fld>
            <a:endParaRPr lang="vi-VN" noProof="0"/>
          </a:p>
        </p:txBody>
      </p:sp>
      <p:sp>
        <p:nvSpPr>
          <p:cNvPr id="6" name="Chỗ dành sẵn cho Chân trang 5"/>
          <p:cNvSpPr>
            <a:spLocks noGrp="1"/>
          </p:cNvSpPr>
          <p:nvPr>
            <p:ph type="ftr" sz="quarter" idx="11"/>
          </p:nvPr>
        </p:nvSpPr>
        <p:spPr/>
        <p:txBody>
          <a:bodyPr rtlCol="0"/>
          <a:lstStyle/>
          <a:p>
            <a:pPr rtl="0"/>
            <a:endParaRPr lang="vi-VN" noProof="0"/>
          </a:p>
        </p:txBody>
      </p:sp>
      <p:sp>
        <p:nvSpPr>
          <p:cNvPr id="7" name="Chỗ dành sẵn cho Số Trang chiếu 6"/>
          <p:cNvSpPr>
            <a:spLocks noGrp="1"/>
          </p:cNvSpPr>
          <p:nvPr>
            <p:ph type="sldNum" sz="quarter" idx="12"/>
          </p:nvPr>
        </p:nvSpPr>
        <p:spPr>
          <a:xfrm>
            <a:off x="1065213" y="6019801"/>
            <a:ext cx="762000" cy="228600"/>
          </a:xfrm>
        </p:spPr>
        <p:txBody>
          <a:bodyPr rtlCol="0"/>
          <a:lstStyle>
            <a:lvl1pPr algn="l">
              <a:defRPr/>
            </a:lvl1pPr>
          </a:lstStyle>
          <a:p>
            <a:pPr rtl="0"/>
            <a:fld id="{022B156B-59AE-415F-B24B-8756D48BB977}" type="slidenum">
              <a:rPr lang="vi-VN" noProof="0"/>
              <a:pPr rtl="0"/>
              <a:t>‹#›</a:t>
            </a:fld>
            <a:endParaRPr lang="vi-VN" noProof="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grpSp>
        <p:nvGrpSpPr>
          <p:cNvPr id="8" name="Nhóm 7"/>
          <p:cNvGrpSpPr/>
          <p:nvPr/>
        </p:nvGrpSpPr>
        <p:grpSpPr>
          <a:xfrm>
            <a:off x="595546" y="781398"/>
            <a:ext cx="6433398" cy="5053665"/>
            <a:chOff x="5162444" y="781398"/>
            <a:chExt cx="6433398" cy="5053665"/>
          </a:xfrm>
        </p:grpSpPr>
        <p:sp>
          <p:nvSpPr>
            <p:cNvPr id="9" name="Hình tự do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0" name="Hình tự do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noProof="0"/>
            </a:p>
          </p:txBody>
        </p:sp>
        <p:grpSp>
          <p:nvGrpSpPr>
            <p:cNvPr id="11" name="Nhóm 10"/>
            <p:cNvGrpSpPr/>
            <p:nvPr/>
          </p:nvGrpSpPr>
          <p:grpSpPr>
            <a:xfrm>
              <a:off x="5814205" y="859113"/>
              <a:ext cx="5129146" cy="4880471"/>
              <a:chOff x="7856559" y="859113"/>
              <a:chExt cx="3086791" cy="4880471"/>
            </a:xfrm>
          </p:grpSpPr>
          <p:sp>
            <p:nvSpPr>
              <p:cNvPr id="20" name="Hình tự do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21" name="Hình tự do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noProof="0"/>
              </a:p>
            </p:txBody>
          </p:sp>
        </p:grpSp>
        <p:sp>
          <p:nvSpPr>
            <p:cNvPr id="12" name="Hình tự do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3" name="Hình tự do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4" name="Hình tự do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5" name="Hình tự do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6" name="Hình tự do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7" name="Hình tự do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8" name="Hình tự do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9" name="Hình tự do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noProof="0"/>
            </a:p>
          </p:txBody>
        </p:sp>
      </p:grpSp>
      <p:sp>
        <p:nvSpPr>
          <p:cNvPr id="2" name="Tiêu đề 1"/>
          <p:cNvSpPr>
            <a:spLocks noGrp="1"/>
          </p:cNvSpPr>
          <p:nvPr>
            <p:ph type="title"/>
          </p:nvPr>
        </p:nvSpPr>
        <p:spPr>
          <a:xfrm>
            <a:off x="7492891" y="1330347"/>
            <a:ext cx="3840480" cy="2103120"/>
          </a:xfrm>
        </p:spPr>
        <p:txBody>
          <a:bodyPr rtlCol="0" anchor="b">
            <a:normAutofit/>
          </a:bodyPr>
          <a:lstStyle>
            <a:lvl1pPr>
              <a:defRPr sz="3600"/>
            </a:lvl1pPr>
          </a:lstStyle>
          <a:p>
            <a:pPr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tiêu đề Bản cái</a:t>
            </a:r>
          </a:p>
        </p:txBody>
      </p:sp>
      <p:sp>
        <p:nvSpPr>
          <p:cNvPr id="3" name="Chỗ dành sẵn cho Hình ảnh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vi-VN" noProof="0"/>
          </a:p>
        </p:txBody>
      </p:sp>
      <p:sp>
        <p:nvSpPr>
          <p:cNvPr id="4" name="Chỗ dành sẵn cho văn bản 3"/>
          <p:cNvSpPr>
            <a:spLocks noGrp="1"/>
          </p:cNvSpPr>
          <p:nvPr>
            <p:ph type="body" sz="half" idx="2"/>
          </p:nvPr>
        </p:nvSpPr>
        <p:spPr>
          <a:xfrm>
            <a:off x="7492891" y="3555521"/>
            <a:ext cx="3840480" cy="216851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p:txBody>
      </p:sp>
      <p:sp>
        <p:nvSpPr>
          <p:cNvPr id="5" name="Chỗ dành sẵn cho Ngày tháng 4"/>
          <p:cNvSpPr>
            <a:spLocks noGrp="1"/>
          </p:cNvSpPr>
          <p:nvPr>
            <p:ph type="dt" sz="half" idx="10"/>
          </p:nvPr>
        </p:nvSpPr>
        <p:spPr/>
        <p:txBody>
          <a:bodyPr rtlCol="0"/>
          <a:lstStyle/>
          <a:p>
            <a:pPr rtl="0"/>
            <a:fld id="{A112E8CB-0319-45D3-9D70-9EDD331F88DB}" type="datetime1">
              <a:rPr lang="vi-VN" noProof="0" smtClean="0"/>
              <a:t>19/03/2023</a:t>
            </a:fld>
            <a:endParaRPr lang="vi-VN" noProof="0"/>
          </a:p>
        </p:txBody>
      </p:sp>
      <p:sp>
        <p:nvSpPr>
          <p:cNvPr id="6" name="Chỗ dành sẵn cho Chân trang 5"/>
          <p:cNvSpPr>
            <a:spLocks noGrp="1"/>
          </p:cNvSpPr>
          <p:nvPr>
            <p:ph type="ftr" sz="quarter" idx="11"/>
          </p:nvPr>
        </p:nvSpPr>
        <p:spPr/>
        <p:txBody>
          <a:bodyPr rtlCol="0"/>
          <a:lstStyle/>
          <a:p>
            <a:pPr rtl="0"/>
            <a:endParaRPr lang="vi-VN" noProof="0"/>
          </a:p>
        </p:txBody>
      </p:sp>
      <p:sp>
        <p:nvSpPr>
          <p:cNvPr id="7" name="Chỗ dành sẵn cho Số hiệu Bản chiếu 6"/>
          <p:cNvSpPr>
            <a:spLocks noGrp="1"/>
          </p:cNvSpPr>
          <p:nvPr>
            <p:ph type="sldNum" sz="quarter" idx="12"/>
          </p:nvPr>
        </p:nvSpPr>
        <p:spPr/>
        <p:txBody>
          <a:bodyPr rtlCol="0"/>
          <a:lstStyle/>
          <a:p>
            <a:pPr rtl="0"/>
            <a:fld id="{022B156B-59AE-415F-B24B-8756D48BB977}" type="slidenum">
              <a:rPr lang="vi-VN" noProof="0"/>
              <a:t>‹#›</a:t>
            </a:fld>
            <a:endParaRPr lang="vi-VN" noProof="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p>
            <a:pPr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tiêu đề Bản cái</a:t>
            </a:r>
          </a:p>
        </p:txBody>
      </p:sp>
      <p:sp>
        <p:nvSpPr>
          <p:cNvPr id="3" name="Chỗ dành sẵn cho Văn bản Dọc 2"/>
          <p:cNvSpPr>
            <a:spLocks noGrp="1"/>
          </p:cNvSpPr>
          <p:nvPr>
            <p:ph type="body" orient="vert" idx="1"/>
          </p:nvPr>
        </p:nvSpPr>
        <p:spPr/>
        <p:txBody>
          <a:bodyPr vert="eaVert" rtlCol="0"/>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a:p>
            <a:pPr lvl="1" rtl="0"/>
            <a:r>
              <a:rPr lang="vi-VN" noProof="0" err="1"/>
              <a:t>Mức</a:t>
            </a:r>
            <a:r>
              <a:rPr lang="vi-VN" noProof="0"/>
              <a:t> hai</a:t>
            </a:r>
          </a:p>
          <a:p>
            <a:pPr lvl="2" rtl="0"/>
            <a:r>
              <a:rPr lang="vi-VN" noProof="0" err="1"/>
              <a:t>Mức</a:t>
            </a:r>
            <a:r>
              <a:rPr lang="vi-VN" noProof="0"/>
              <a:t> ba</a:t>
            </a:r>
          </a:p>
          <a:p>
            <a:pPr lvl="3" rtl="0"/>
            <a:r>
              <a:rPr lang="vi-VN" noProof="0" err="1"/>
              <a:t>Mức</a:t>
            </a:r>
            <a:r>
              <a:rPr lang="vi-VN" noProof="0"/>
              <a:t> bốn</a:t>
            </a:r>
          </a:p>
          <a:p>
            <a:pPr lvl="4" rtl="0"/>
            <a:r>
              <a:rPr lang="vi-VN" noProof="0" err="1"/>
              <a:t>Mức</a:t>
            </a:r>
            <a:r>
              <a:rPr lang="vi-VN" noProof="0"/>
              <a:t> năm</a:t>
            </a:r>
          </a:p>
        </p:txBody>
      </p:sp>
      <p:sp>
        <p:nvSpPr>
          <p:cNvPr id="4" name="Chỗ dành sẵn cho Ngày tháng 3"/>
          <p:cNvSpPr>
            <a:spLocks noGrp="1"/>
          </p:cNvSpPr>
          <p:nvPr>
            <p:ph type="dt" sz="half" idx="10"/>
          </p:nvPr>
        </p:nvSpPr>
        <p:spPr/>
        <p:txBody>
          <a:bodyPr rtlCol="0"/>
          <a:lstStyle/>
          <a:p>
            <a:pPr rtl="0"/>
            <a:fld id="{BE4D11DE-2BF0-48E6-A20F-E4A2EE6A03BC}" type="datetime1">
              <a:rPr lang="vi-VN" noProof="0" smtClean="0"/>
              <a:t>19/03/2023</a:t>
            </a:fld>
            <a:endParaRPr lang="vi-VN" noProof="0"/>
          </a:p>
        </p:txBody>
      </p:sp>
      <p:sp>
        <p:nvSpPr>
          <p:cNvPr id="5" name="Chỗ dành sẵn cho Chân trang 4"/>
          <p:cNvSpPr>
            <a:spLocks noGrp="1"/>
          </p:cNvSpPr>
          <p:nvPr>
            <p:ph type="ftr" sz="quarter" idx="11"/>
          </p:nvPr>
        </p:nvSpPr>
        <p:spPr/>
        <p:txBody>
          <a:bodyPr rtlCol="0"/>
          <a:lstStyle/>
          <a:p>
            <a:pPr rtl="0"/>
            <a:endParaRPr lang="vi-VN" noProof="0"/>
          </a:p>
        </p:txBody>
      </p:sp>
      <p:sp>
        <p:nvSpPr>
          <p:cNvPr id="6" name="Chỗ dành sẵn cho số trang chiếu 5"/>
          <p:cNvSpPr>
            <a:spLocks noGrp="1"/>
          </p:cNvSpPr>
          <p:nvPr>
            <p:ph type="sldNum" sz="quarter" idx="12"/>
          </p:nvPr>
        </p:nvSpPr>
        <p:spPr/>
        <p:txBody>
          <a:bodyPr rtlCol="0"/>
          <a:lstStyle/>
          <a:p>
            <a:pPr rtl="0"/>
            <a:fld id="{022B156B-59AE-415F-B24B-8756D48BB977}" type="slidenum">
              <a:rPr lang="vi-VN" noProof="0"/>
              <a:t>‹#›</a:t>
            </a:fld>
            <a:endParaRPr lang="vi-VN" noProof="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êu đề và Văn bản Dọ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9624268" y="304800"/>
            <a:ext cx="1729531" cy="5676900"/>
          </a:xfrm>
        </p:spPr>
        <p:txBody>
          <a:bodyPr vert="eaVert" rtlCol="0"/>
          <a:lstStyle/>
          <a:p>
            <a:pPr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tiêu đề Bản cái</a:t>
            </a:r>
          </a:p>
        </p:txBody>
      </p:sp>
      <p:sp>
        <p:nvSpPr>
          <p:cNvPr id="3" name="Chỗ dành sẵn cho Văn bản Dọc 2"/>
          <p:cNvSpPr>
            <a:spLocks noGrp="1"/>
          </p:cNvSpPr>
          <p:nvPr>
            <p:ph type="body" orient="vert" idx="1"/>
          </p:nvPr>
        </p:nvSpPr>
        <p:spPr>
          <a:xfrm>
            <a:off x="838199" y="304800"/>
            <a:ext cx="8633671" cy="5676900"/>
          </a:xfrm>
        </p:spPr>
        <p:txBody>
          <a:bodyPr vert="eaVert" rtlCol="0"/>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a:p>
            <a:pPr lvl="1" rtl="0"/>
            <a:r>
              <a:rPr lang="vi-VN" noProof="0" err="1"/>
              <a:t>Mức</a:t>
            </a:r>
            <a:r>
              <a:rPr lang="vi-VN" noProof="0"/>
              <a:t> hai</a:t>
            </a:r>
          </a:p>
          <a:p>
            <a:pPr lvl="2" rtl="0"/>
            <a:r>
              <a:rPr lang="vi-VN" noProof="0" err="1"/>
              <a:t>Mức</a:t>
            </a:r>
            <a:r>
              <a:rPr lang="vi-VN" noProof="0"/>
              <a:t> ba</a:t>
            </a:r>
          </a:p>
          <a:p>
            <a:pPr lvl="3" rtl="0"/>
            <a:r>
              <a:rPr lang="vi-VN" noProof="0" err="1"/>
              <a:t>Mức</a:t>
            </a:r>
            <a:r>
              <a:rPr lang="vi-VN" noProof="0"/>
              <a:t> bốn</a:t>
            </a:r>
          </a:p>
          <a:p>
            <a:pPr lvl="4" rtl="0"/>
            <a:r>
              <a:rPr lang="vi-VN" noProof="0" err="1"/>
              <a:t>Mức</a:t>
            </a:r>
            <a:r>
              <a:rPr lang="vi-VN" noProof="0"/>
              <a:t> năm</a:t>
            </a:r>
          </a:p>
        </p:txBody>
      </p:sp>
      <p:sp>
        <p:nvSpPr>
          <p:cNvPr id="4" name="Chỗ dành sẵn cho Ngày tháng 3"/>
          <p:cNvSpPr>
            <a:spLocks noGrp="1"/>
          </p:cNvSpPr>
          <p:nvPr>
            <p:ph type="dt" sz="half" idx="10"/>
          </p:nvPr>
        </p:nvSpPr>
        <p:spPr/>
        <p:txBody>
          <a:bodyPr rtlCol="0"/>
          <a:lstStyle/>
          <a:p>
            <a:pPr rtl="0"/>
            <a:fld id="{EFBED313-6DA1-4730-B976-968766BF85AC}" type="datetime1">
              <a:rPr lang="vi-VN" noProof="0" smtClean="0"/>
              <a:t>19/03/2023</a:t>
            </a:fld>
            <a:endParaRPr lang="vi-VN" noProof="0"/>
          </a:p>
        </p:txBody>
      </p:sp>
      <p:sp>
        <p:nvSpPr>
          <p:cNvPr id="5" name="Chỗ dành sẵn cho Chân trang 4"/>
          <p:cNvSpPr>
            <a:spLocks noGrp="1"/>
          </p:cNvSpPr>
          <p:nvPr>
            <p:ph type="ftr" sz="quarter" idx="11"/>
          </p:nvPr>
        </p:nvSpPr>
        <p:spPr/>
        <p:txBody>
          <a:bodyPr rtlCol="0"/>
          <a:lstStyle/>
          <a:p>
            <a:pPr rtl="0"/>
            <a:endParaRPr lang="vi-VN" noProof="0"/>
          </a:p>
        </p:txBody>
      </p:sp>
      <p:sp>
        <p:nvSpPr>
          <p:cNvPr id="6" name="Chỗ dành sẵn cho số trang chiếu 5"/>
          <p:cNvSpPr>
            <a:spLocks noGrp="1"/>
          </p:cNvSpPr>
          <p:nvPr>
            <p:ph type="sldNum" sz="quarter" idx="12"/>
          </p:nvPr>
        </p:nvSpPr>
        <p:spPr/>
        <p:txBody>
          <a:bodyPr rtlCol="0"/>
          <a:lstStyle/>
          <a:p>
            <a:pPr rtl="0"/>
            <a:fld id="{022B156B-59AE-415F-B24B-8756D48BB977}" type="slidenum">
              <a:rPr lang="vi-VN" noProof="0"/>
              <a:t>‹#›</a:t>
            </a:fld>
            <a:endParaRPr lang="vi-VN" noProof="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p>
            <a:pPr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tiêu đề Bản cái</a:t>
            </a:r>
          </a:p>
        </p:txBody>
      </p:sp>
      <p:sp>
        <p:nvSpPr>
          <p:cNvPr id="3" name="Chỗ dành sẵn cho nội dung 2"/>
          <p:cNvSpPr>
            <a:spLocks noGrp="1"/>
          </p:cNvSpPr>
          <p:nvPr>
            <p:ph idx="1"/>
          </p:nvPr>
        </p:nvSpPr>
        <p:spPr/>
        <p:txBody>
          <a:bodyPr rtlCol="0"/>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a:p>
            <a:pPr lvl="1" rtl="0"/>
            <a:r>
              <a:rPr lang="vi-VN" noProof="0" err="1"/>
              <a:t>Mức</a:t>
            </a:r>
            <a:r>
              <a:rPr lang="vi-VN" noProof="0"/>
              <a:t> hai</a:t>
            </a:r>
          </a:p>
          <a:p>
            <a:pPr lvl="2" rtl="0"/>
            <a:r>
              <a:rPr lang="vi-VN" noProof="0" err="1"/>
              <a:t>Mức</a:t>
            </a:r>
            <a:r>
              <a:rPr lang="vi-VN" noProof="0"/>
              <a:t> ba</a:t>
            </a:r>
          </a:p>
          <a:p>
            <a:pPr lvl="3" rtl="0"/>
            <a:r>
              <a:rPr lang="vi-VN" noProof="0" err="1"/>
              <a:t>Mức</a:t>
            </a:r>
            <a:r>
              <a:rPr lang="vi-VN" noProof="0"/>
              <a:t> bốn</a:t>
            </a:r>
          </a:p>
          <a:p>
            <a:pPr lvl="4" rtl="0"/>
            <a:r>
              <a:rPr lang="vi-VN" noProof="0" err="1"/>
              <a:t>Mức</a:t>
            </a:r>
            <a:r>
              <a:rPr lang="vi-VN" noProof="0"/>
              <a:t> năm</a:t>
            </a:r>
          </a:p>
        </p:txBody>
      </p:sp>
      <p:sp>
        <p:nvSpPr>
          <p:cNvPr id="4" name="Chỗ dành sẵn cho Ngày tháng 3"/>
          <p:cNvSpPr>
            <a:spLocks noGrp="1"/>
          </p:cNvSpPr>
          <p:nvPr>
            <p:ph type="dt" sz="half" idx="10"/>
          </p:nvPr>
        </p:nvSpPr>
        <p:spPr/>
        <p:txBody>
          <a:bodyPr rtlCol="0"/>
          <a:lstStyle/>
          <a:p>
            <a:pPr rtl="0"/>
            <a:fld id="{34328F83-B137-4BB1-A5B0-1E1FDBF31416}" type="datetime1">
              <a:rPr lang="vi-VN" noProof="0" smtClean="0"/>
              <a:t>19/03/2023</a:t>
            </a:fld>
            <a:endParaRPr lang="vi-VN" noProof="0"/>
          </a:p>
        </p:txBody>
      </p:sp>
      <p:sp>
        <p:nvSpPr>
          <p:cNvPr id="5" name="Chỗ dành sẵn cho Chân trang 4"/>
          <p:cNvSpPr>
            <a:spLocks noGrp="1"/>
          </p:cNvSpPr>
          <p:nvPr>
            <p:ph type="ftr" sz="quarter" idx="11"/>
          </p:nvPr>
        </p:nvSpPr>
        <p:spPr/>
        <p:txBody>
          <a:bodyPr rtlCol="0"/>
          <a:lstStyle/>
          <a:p>
            <a:pPr rtl="0"/>
            <a:endParaRPr lang="vi-VN" noProof="0"/>
          </a:p>
        </p:txBody>
      </p:sp>
      <p:sp>
        <p:nvSpPr>
          <p:cNvPr id="6" name="Chỗ dành sẵn cho số trang chiếu 5"/>
          <p:cNvSpPr>
            <a:spLocks noGrp="1"/>
          </p:cNvSpPr>
          <p:nvPr>
            <p:ph type="sldNum" sz="quarter" idx="12"/>
          </p:nvPr>
        </p:nvSpPr>
        <p:spPr/>
        <p:txBody>
          <a:bodyPr rtlCol="0"/>
          <a:lstStyle/>
          <a:p>
            <a:pPr rtl="0"/>
            <a:fld id="{022B156B-59AE-415F-B24B-8756D48BB977}" type="slidenum">
              <a:rPr lang="vi-VN" noProof="0"/>
              <a:t>‹#›</a:t>
            </a:fld>
            <a:endParaRPr lang="vi-VN" noProof="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Mụ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p:nvPr>
        </p:nvSpPr>
        <p:spPr>
          <a:xfrm>
            <a:off x="4265613" y="1828800"/>
            <a:ext cx="6858002" cy="1828800"/>
          </a:xfrm>
        </p:spPr>
        <p:txBody>
          <a:bodyPr rtlCol="0" anchor="b">
            <a:normAutofit/>
          </a:bodyPr>
          <a:lstStyle>
            <a:lvl1pPr>
              <a:defRPr sz="4400"/>
            </a:lvl1pPr>
          </a:lstStyle>
          <a:p>
            <a:pPr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tiêu đề Bản cái</a:t>
            </a:r>
          </a:p>
        </p:txBody>
      </p:sp>
      <p:sp>
        <p:nvSpPr>
          <p:cNvPr id="3" name="Chỗ dành sẵn cho Văn bản 2"/>
          <p:cNvSpPr>
            <a:spLocks noGrp="1"/>
          </p:cNvSpPr>
          <p:nvPr>
            <p:ph type="body" idx="1"/>
          </p:nvPr>
        </p:nvSpPr>
        <p:spPr>
          <a:xfrm>
            <a:off x="4265610" y="3733800"/>
            <a:ext cx="6858002" cy="914400"/>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p>
            <a:pPr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tiêu đề Bản cái</a:t>
            </a:r>
          </a:p>
        </p:txBody>
      </p:sp>
      <p:sp>
        <p:nvSpPr>
          <p:cNvPr id="3" name="Chỗ dành sẵn cho nội dung 2"/>
          <p:cNvSpPr>
            <a:spLocks noGrp="1"/>
          </p:cNvSpPr>
          <p:nvPr>
            <p:ph sz="half" idx="1"/>
          </p:nvPr>
        </p:nvSpPr>
        <p:spPr>
          <a:xfrm>
            <a:off x="1065212" y="1825625"/>
            <a:ext cx="4954588" cy="4187952"/>
          </a:xfrm>
        </p:spPr>
        <p:txBody>
          <a:bodyPr rtlCol="0"/>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a:p>
            <a:pPr lvl="1" rtl="0"/>
            <a:r>
              <a:rPr lang="vi-VN" noProof="0" err="1"/>
              <a:t>Mức</a:t>
            </a:r>
            <a:r>
              <a:rPr lang="vi-VN" noProof="0"/>
              <a:t> hai</a:t>
            </a:r>
          </a:p>
          <a:p>
            <a:pPr lvl="2" rtl="0"/>
            <a:r>
              <a:rPr lang="vi-VN" noProof="0" err="1"/>
              <a:t>Mức</a:t>
            </a:r>
            <a:r>
              <a:rPr lang="vi-VN" noProof="0"/>
              <a:t> ba</a:t>
            </a:r>
          </a:p>
          <a:p>
            <a:pPr lvl="3" rtl="0"/>
            <a:r>
              <a:rPr lang="vi-VN" noProof="0" err="1"/>
              <a:t>Mức</a:t>
            </a:r>
            <a:r>
              <a:rPr lang="vi-VN" noProof="0"/>
              <a:t> bốn</a:t>
            </a:r>
          </a:p>
          <a:p>
            <a:pPr lvl="4" rtl="0"/>
            <a:r>
              <a:rPr lang="vi-VN" noProof="0" err="1"/>
              <a:t>Mức</a:t>
            </a:r>
            <a:r>
              <a:rPr lang="vi-VN" noProof="0"/>
              <a:t> năm</a:t>
            </a:r>
          </a:p>
        </p:txBody>
      </p:sp>
      <p:sp>
        <p:nvSpPr>
          <p:cNvPr id="4" name="Chỗ dành sẵn cho nội dung 3"/>
          <p:cNvSpPr>
            <a:spLocks noGrp="1"/>
          </p:cNvSpPr>
          <p:nvPr>
            <p:ph sz="half" idx="2"/>
          </p:nvPr>
        </p:nvSpPr>
        <p:spPr>
          <a:xfrm>
            <a:off x="6172200" y="1825625"/>
            <a:ext cx="4951414" cy="4187952"/>
          </a:xfrm>
        </p:spPr>
        <p:txBody>
          <a:bodyPr rtlCol="0"/>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a:p>
            <a:pPr lvl="1" rtl="0"/>
            <a:r>
              <a:rPr lang="vi-VN" noProof="0" err="1"/>
              <a:t>Mức</a:t>
            </a:r>
            <a:r>
              <a:rPr lang="vi-VN" noProof="0"/>
              <a:t> hai</a:t>
            </a:r>
          </a:p>
          <a:p>
            <a:pPr lvl="2" rtl="0"/>
            <a:r>
              <a:rPr lang="vi-VN" noProof="0" err="1"/>
              <a:t>Mức</a:t>
            </a:r>
            <a:r>
              <a:rPr lang="vi-VN" noProof="0"/>
              <a:t> ba</a:t>
            </a:r>
          </a:p>
          <a:p>
            <a:pPr lvl="3" rtl="0"/>
            <a:r>
              <a:rPr lang="vi-VN" noProof="0" err="1"/>
              <a:t>Mức</a:t>
            </a:r>
            <a:r>
              <a:rPr lang="vi-VN" noProof="0"/>
              <a:t> bốn</a:t>
            </a:r>
          </a:p>
          <a:p>
            <a:pPr lvl="4" rtl="0"/>
            <a:r>
              <a:rPr lang="vi-VN" noProof="0" err="1"/>
              <a:t>Mức</a:t>
            </a:r>
            <a:r>
              <a:rPr lang="vi-VN" noProof="0"/>
              <a:t> năm</a:t>
            </a:r>
          </a:p>
        </p:txBody>
      </p:sp>
      <p:sp>
        <p:nvSpPr>
          <p:cNvPr id="5" name="Chỗ dành sẵn cho Ngày tháng 4"/>
          <p:cNvSpPr>
            <a:spLocks noGrp="1"/>
          </p:cNvSpPr>
          <p:nvPr>
            <p:ph type="dt" sz="half" idx="10"/>
          </p:nvPr>
        </p:nvSpPr>
        <p:spPr/>
        <p:txBody>
          <a:bodyPr rtlCol="0"/>
          <a:lstStyle/>
          <a:p>
            <a:pPr rtl="0"/>
            <a:fld id="{97A917DB-0624-47EF-8897-7F3074BD9762}" type="datetime1">
              <a:rPr lang="vi-VN" noProof="0" smtClean="0"/>
              <a:t>19/03/2023</a:t>
            </a:fld>
            <a:endParaRPr lang="vi-VN" noProof="0"/>
          </a:p>
        </p:txBody>
      </p:sp>
      <p:sp>
        <p:nvSpPr>
          <p:cNvPr id="6" name="Chỗ dành sẵn cho Chân trang 5"/>
          <p:cNvSpPr>
            <a:spLocks noGrp="1"/>
          </p:cNvSpPr>
          <p:nvPr>
            <p:ph type="ftr" sz="quarter" idx="11"/>
          </p:nvPr>
        </p:nvSpPr>
        <p:spPr/>
        <p:txBody>
          <a:bodyPr rtlCol="0"/>
          <a:lstStyle/>
          <a:p>
            <a:pPr rtl="0"/>
            <a:endParaRPr lang="vi-VN" noProof="0"/>
          </a:p>
        </p:txBody>
      </p:sp>
      <p:sp>
        <p:nvSpPr>
          <p:cNvPr id="7" name="Chỗ dành sẵn cho Số hiệu Bản chiếu 6"/>
          <p:cNvSpPr>
            <a:spLocks noGrp="1"/>
          </p:cNvSpPr>
          <p:nvPr>
            <p:ph type="sldNum" sz="quarter" idx="12"/>
          </p:nvPr>
        </p:nvSpPr>
        <p:spPr/>
        <p:txBody>
          <a:bodyPr rtlCol="0"/>
          <a:lstStyle/>
          <a:p>
            <a:pPr rtl="0"/>
            <a:fld id="{022B156B-59AE-415F-B24B-8756D48BB977}" type="slidenum">
              <a:rPr lang="vi-VN" noProof="0"/>
              <a:t>‹#›</a:t>
            </a:fld>
            <a:endParaRPr lang="vi-VN" noProof="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p>
            <a:pPr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tiêu đề Bản cái</a:t>
            </a:r>
          </a:p>
        </p:txBody>
      </p:sp>
      <p:sp>
        <p:nvSpPr>
          <p:cNvPr id="3" name="Chỗ dành sẵn cho Văn bản 2"/>
          <p:cNvSpPr>
            <a:spLocks noGrp="1"/>
          </p:cNvSpPr>
          <p:nvPr>
            <p:ph type="body" idx="1"/>
          </p:nvPr>
        </p:nvSpPr>
        <p:spPr>
          <a:xfrm>
            <a:off x="1069848"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p:txBody>
      </p:sp>
      <p:sp>
        <p:nvSpPr>
          <p:cNvPr id="4" name="Chỗ dành sẵn cho nội dung 3"/>
          <p:cNvSpPr>
            <a:spLocks noGrp="1"/>
          </p:cNvSpPr>
          <p:nvPr>
            <p:ph sz="half" idx="2"/>
          </p:nvPr>
        </p:nvSpPr>
        <p:spPr>
          <a:xfrm>
            <a:off x="1069848" y="2505075"/>
            <a:ext cx="4956048" cy="3476625"/>
          </a:xfrm>
        </p:spPr>
        <p:txBody>
          <a:bodyPr rtlCol="0"/>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a:p>
            <a:pPr lvl="1" rtl="0"/>
            <a:r>
              <a:rPr lang="vi-VN" noProof="0" err="1"/>
              <a:t>Mức</a:t>
            </a:r>
            <a:r>
              <a:rPr lang="vi-VN" noProof="0"/>
              <a:t> hai</a:t>
            </a:r>
          </a:p>
          <a:p>
            <a:pPr lvl="2" rtl="0"/>
            <a:r>
              <a:rPr lang="vi-VN" noProof="0" err="1"/>
              <a:t>Mức</a:t>
            </a:r>
            <a:r>
              <a:rPr lang="vi-VN" noProof="0"/>
              <a:t> ba</a:t>
            </a:r>
          </a:p>
          <a:p>
            <a:pPr lvl="3" rtl="0"/>
            <a:r>
              <a:rPr lang="vi-VN" noProof="0" err="1"/>
              <a:t>Mức</a:t>
            </a:r>
            <a:r>
              <a:rPr lang="vi-VN" noProof="0"/>
              <a:t> bốn</a:t>
            </a:r>
          </a:p>
          <a:p>
            <a:pPr lvl="4" rtl="0"/>
            <a:r>
              <a:rPr lang="vi-VN" noProof="0" err="1"/>
              <a:t>Mức</a:t>
            </a:r>
            <a:r>
              <a:rPr lang="vi-VN" noProof="0"/>
              <a:t> năm</a:t>
            </a:r>
          </a:p>
        </p:txBody>
      </p:sp>
      <p:sp>
        <p:nvSpPr>
          <p:cNvPr id="5" name="Chỗ dành sẵn cho Văn bản 4"/>
          <p:cNvSpPr>
            <a:spLocks noGrp="1"/>
          </p:cNvSpPr>
          <p:nvPr>
            <p:ph type="body" sz="quarter" idx="3"/>
          </p:nvPr>
        </p:nvSpPr>
        <p:spPr>
          <a:xfrm>
            <a:off x="6172200"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p:txBody>
      </p:sp>
      <p:sp>
        <p:nvSpPr>
          <p:cNvPr id="6" name="Chỗ dành sẵn cho nội dung 5"/>
          <p:cNvSpPr>
            <a:spLocks noGrp="1"/>
          </p:cNvSpPr>
          <p:nvPr>
            <p:ph sz="quarter" idx="4"/>
          </p:nvPr>
        </p:nvSpPr>
        <p:spPr>
          <a:xfrm>
            <a:off x="6172200" y="2505075"/>
            <a:ext cx="4956048" cy="3476625"/>
          </a:xfrm>
        </p:spPr>
        <p:txBody>
          <a:bodyPr rtlCol="0"/>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a:p>
            <a:pPr lvl="1" rtl="0"/>
            <a:r>
              <a:rPr lang="vi-VN" noProof="0" err="1"/>
              <a:t>Mức</a:t>
            </a:r>
            <a:r>
              <a:rPr lang="vi-VN" noProof="0"/>
              <a:t> hai</a:t>
            </a:r>
          </a:p>
          <a:p>
            <a:pPr lvl="2" rtl="0"/>
            <a:r>
              <a:rPr lang="vi-VN" noProof="0" err="1"/>
              <a:t>Mức</a:t>
            </a:r>
            <a:r>
              <a:rPr lang="vi-VN" noProof="0"/>
              <a:t> ba</a:t>
            </a:r>
          </a:p>
          <a:p>
            <a:pPr lvl="3" rtl="0"/>
            <a:r>
              <a:rPr lang="vi-VN" noProof="0" err="1"/>
              <a:t>Mức</a:t>
            </a:r>
            <a:r>
              <a:rPr lang="vi-VN" noProof="0"/>
              <a:t> bốn</a:t>
            </a:r>
          </a:p>
          <a:p>
            <a:pPr lvl="4" rtl="0"/>
            <a:r>
              <a:rPr lang="vi-VN" noProof="0" err="1"/>
              <a:t>Mức</a:t>
            </a:r>
            <a:r>
              <a:rPr lang="vi-VN" noProof="0"/>
              <a:t> năm</a:t>
            </a:r>
          </a:p>
        </p:txBody>
      </p:sp>
      <p:sp>
        <p:nvSpPr>
          <p:cNvPr id="7" name="Chỗ dành sẵn cho Ngày tháng 6"/>
          <p:cNvSpPr>
            <a:spLocks noGrp="1"/>
          </p:cNvSpPr>
          <p:nvPr>
            <p:ph type="dt" sz="half" idx="10"/>
          </p:nvPr>
        </p:nvSpPr>
        <p:spPr/>
        <p:txBody>
          <a:bodyPr rtlCol="0"/>
          <a:lstStyle/>
          <a:p>
            <a:pPr rtl="0"/>
            <a:fld id="{E85FA66F-0B90-479D-854B-078D19558B18}" type="datetime1">
              <a:rPr lang="vi-VN" noProof="0" smtClean="0"/>
              <a:t>19/03/2023</a:t>
            </a:fld>
            <a:endParaRPr lang="vi-VN" noProof="0"/>
          </a:p>
        </p:txBody>
      </p:sp>
      <p:sp>
        <p:nvSpPr>
          <p:cNvPr id="8" name="Chỗ dành sẵn cho Chân trang 7"/>
          <p:cNvSpPr>
            <a:spLocks noGrp="1"/>
          </p:cNvSpPr>
          <p:nvPr>
            <p:ph type="ftr" sz="quarter" idx="11"/>
          </p:nvPr>
        </p:nvSpPr>
        <p:spPr/>
        <p:txBody>
          <a:bodyPr rtlCol="0"/>
          <a:lstStyle/>
          <a:p>
            <a:pPr rtl="0"/>
            <a:endParaRPr lang="vi-VN" noProof="0"/>
          </a:p>
        </p:txBody>
      </p:sp>
      <p:sp>
        <p:nvSpPr>
          <p:cNvPr id="9" name="Chỗ dành sẵn cho số trang chiếu 8"/>
          <p:cNvSpPr>
            <a:spLocks noGrp="1"/>
          </p:cNvSpPr>
          <p:nvPr>
            <p:ph type="sldNum" sz="quarter" idx="12"/>
          </p:nvPr>
        </p:nvSpPr>
        <p:spPr/>
        <p:txBody>
          <a:bodyPr rtlCol="0"/>
          <a:lstStyle/>
          <a:p>
            <a:pPr rtl="0"/>
            <a:fld id="{022B156B-59AE-415F-B24B-8756D48BB977}" type="slidenum">
              <a:rPr lang="vi-VN" noProof="0"/>
              <a:t>‹#›</a:t>
            </a:fld>
            <a:endParaRPr lang="vi-VN" noProof="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p>
            <a:pPr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tiêu đề Bản cái</a:t>
            </a:r>
          </a:p>
        </p:txBody>
      </p:sp>
      <p:sp>
        <p:nvSpPr>
          <p:cNvPr id="3" name="Chỗ dành sẵn cho Ngày tháng 2"/>
          <p:cNvSpPr>
            <a:spLocks noGrp="1"/>
          </p:cNvSpPr>
          <p:nvPr>
            <p:ph type="dt" sz="half" idx="10"/>
          </p:nvPr>
        </p:nvSpPr>
        <p:spPr/>
        <p:txBody>
          <a:bodyPr rtlCol="0"/>
          <a:lstStyle/>
          <a:p>
            <a:pPr rtl="0"/>
            <a:fld id="{73CF7727-BFAE-44B8-8941-AFC8912E34B2}" type="datetime1">
              <a:rPr lang="vi-VN" noProof="0" smtClean="0"/>
              <a:t>19/03/2023</a:t>
            </a:fld>
            <a:endParaRPr lang="vi-VN" noProof="0"/>
          </a:p>
        </p:txBody>
      </p:sp>
      <p:sp>
        <p:nvSpPr>
          <p:cNvPr id="4" name="Chỗ dành sẵn cho Chân trang 3"/>
          <p:cNvSpPr>
            <a:spLocks noGrp="1"/>
          </p:cNvSpPr>
          <p:nvPr>
            <p:ph type="ftr" sz="quarter" idx="11"/>
          </p:nvPr>
        </p:nvSpPr>
        <p:spPr/>
        <p:txBody>
          <a:bodyPr rtlCol="0"/>
          <a:lstStyle/>
          <a:p>
            <a:pPr rtl="0"/>
            <a:endParaRPr lang="vi-VN" noProof="0"/>
          </a:p>
        </p:txBody>
      </p:sp>
      <p:sp>
        <p:nvSpPr>
          <p:cNvPr id="5" name="Chỗ dành sẵn cho Số hiệu Bản chiếu 4"/>
          <p:cNvSpPr>
            <a:spLocks noGrp="1"/>
          </p:cNvSpPr>
          <p:nvPr>
            <p:ph type="sldNum" sz="quarter" idx="12"/>
          </p:nvPr>
        </p:nvSpPr>
        <p:spPr/>
        <p:txBody>
          <a:bodyPr rtlCol="0"/>
          <a:lstStyle/>
          <a:p>
            <a:pPr rtl="0"/>
            <a:fld id="{022B156B-59AE-415F-B24B-8756D48BB977}" type="slidenum">
              <a:rPr lang="vi-VN" noProof="0"/>
              <a:t>‹#›</a:t>
            </a:fld>
            <a:endParaRPr lang="vi-VN" noProof="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rtlCol="0"/>
          <a:lstStyle/>
          <a:p>
            <a:pPr rtl="0"/>
            <a:fld id="{726509A4-BB79-423C-93EA-249C5B0DEC1D}" type="datetime1">
              <a:rPr lang="vi-VN" noProof="0" smtClean="0"/>
              <a:t>19/03/2023</a:t>
            </a:fld>
            <a:endParaRPr lang="vi-VN" noProof="0"/>
          </a:p>
        </p:txBody>
      </p:sp>
      <p:sp>
        <p:nvSpPr>
          <p:cNvPr id="3" name="Chỗ dành sẵn cho Chân trang 2"/>
          <p:cNvSpPr>
            <a:spLocks noGrp="1"/>
          </p:cNvSpPr>
          <p:nvPr>
            <p:ph type="ftr" sz="quarter" idx="11"/>
          </p:nvPr>
        </p:nvSpPr>
        <p:spPr/>
        <p:txBody>
          <a:bodyPr rtlCol="0"/>
          <a:lstStyle/>
          <a:p>
            <a:pPr rtl="0"/>
            <a:endParaRPr lang="vi-VN" noProof="0"/>
          </a:p>
        </p:txBody>
      </p:sp>
      <p:sp>
        <p:nvSpPr>
          <p:cNvPr id="4" name="Chỗ dành sẵn cho số hiệu trang chiếu 3"/>
          <p:cNvSpPr>
            <a:spLocks noGrp="1"/>
          </p:cNvSpPr>
          <p:nvPr>
            <p:ph type="sldNum" sz="quarter" idx="12"/>
          </p:nvPr>
        </p:nvSpPr>
        <p:spPr/>
        <p:txBody>
          <a:bodyPr rtlCol="0"/>
          <a:lstStyle/>
          <a:p>
            <a:pPr rtl="0"/>
            <a:fld id="{022B156B-59AE-415F-B24B-8756D48BB977}" type="slidenum">
              <a:rPr lang="vi-VN" noProof="0"/>
              <a:t>‹#›</a:t>
            </a:fld>
            <a:endParaRPr lang="vi-VN" noProof="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ai Ảnh có Chú thích">
    <p:spTree>
      <p:nvGrpSpPr>
        <p:cNvPr id="1" name=""/>
        <p:cNvGrpSpPr/>
        <p:nvPr/>
      </p:nvGrpSpPr>
      <p:grpSpPr>
        <a:xfrm>
          <a:off x="0" y="0"/>
          <a:ext cx="0" cy="0"/>
          <a:chOff x="0" y="0"/>
          <a:chExt cx="0" cy="0"/>
        </a:xfrm>
      </p:grpSpPr>
      <p:sp>
        <p:nvSpPr>
          <p:cNvPr id="6" name="Chỗ dành sẵn cho Ngày tháng 5"/>
          <p:cNvSpPr>
            <a:spLocks noGrp="1"/>
          </p:cNvSpPr>
          <p:nvPr>
            <p:ph type="dt" sz="half" idx="10"/>
          </p:nvPr>
        </p:nvSpPr>
        <p:spPr/>
        <p:txBody>
          <a:bodyPr rtlCol="0"/>
          <a:lstStyle/>
          <a:p>
            <a:pPr rtl="0"/>
            <a:fld id="{A9A8B216-DA1D-4232-92B9-779133167EEB}" type="datetime1">
              <a:rPr lang="vi-VN" noProof="0" smtClean="0"/>
              <a:t>19/03/2023</a:t>
            </a:fld>
            <a:endParaRPr lang="vi-VN" noProof="0"/>
          </a:p>
        </p:txBody>
      </p:sp>
      <p:sp>
        <p:nvSpPr>
          <p:cNvPr id="7" name="Chỗ dành sẵn cho Chân trang 6"/>
          <p:cNvSpPr>
            <a:spLocks noGrp="1"/>
          </p:cNvSpPr>
          <p:nvPr>
            <p:ph type="ftr" sz="quarter" idx="11"/>
          </p:nvPr>
        </p:nvSpPr>
        <p:spPr/>
        <p:txBody>
          <a:bodyPr rtlCol="0"/>
          <a:lstStyle/>
          <a:p>
            <a:pPr rtl="0"/>
            <a:endParaRPr lang="vi-VN" noProof="0"/>
          </a:p>
        </p:txBody>
      </p:sp>
      <p:sp>
        <p:nvSpPr>
          <p:cNvPr id="8" name="Chỗ dành sẵn cho Số hiệu Bản chiếu 7"/>
          <p:cNvSpPr>
            <a:spLocks noGrp="1"/>
          </p:cNvSpPr>
          <p:nvPr>
            <p:ph type="sldNum" sz="quarter" idx="12"/>
          </p:nvPr>
        </p:nvSpPr>
        <p:spPr/>
        <p:txBody>
          <a:bodyPr rtlCol="0"/>
          <a:lstStyle/>
          <a:p>
            <a:pPr rtl="0"/>
            <a:fld id="{022B156B-59AE-415F-B24B-8756D48BB977}" type="slidenum">
              <a:rPr lang="vi-VN" noProof="0"/>
              <a:pPr rtl="0"/>
              <a:t>‹#›</a:t>
            </a:fld>
            <a:endParaRPr lang="vi-VN" noProof="0"/>
          </a:p>
        </p:txBody>
      </p:sp>
      <p:grpSp>
        <p:nvGrpSpPr>
          <p:cNvPr id="9" name="Nhóm 8"/>
          <p:cNvGrpSpPr/>
          <p:nvPr/>
        </p:nvGrpSpPr>
        <p:grpSpPr>
          <a:xfrm>
            <a:off x="574431" y="724619"/>
            <a:ext cx="5318979" cy="3795623"/>
            <a:chOff x="895350" y="3313113"/>
            <a:chExt cx="3613151" cy="2790825"/>
          </a:xfrm>
          <a:solidFill>
            <a:schemeClr val="tx1">
              <a:lumMod val="50000"/>
            </a:schemeClr>
          </a:solidFill>
        </p:grpSpPr>
        <p:sp>
          <p:nvSpPr>
            <p:cNvPr id="10"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1"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2"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3"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4"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5"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6"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7"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8"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9"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20"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21"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grpSp>
      <p:grpSp>
        <p:nvGrpSpPr>
          <p:cNvPr id="22" name="Nhóm 21"/>
          <p:cNvGrpSpPr/>
          <p:nvPr/>
        </p:nvGrpSpPr>
        <p:grpSpPr>
          <a:xfrm>
            <a:off x="6285120" y="724619"/>
            <a:ext cx="5318979" cy="3795623"/>
            <a:chOff x="895350" y="3313113"/>
            <a:chExt cx="3613151" cy="2790825"/>
          </a:xfrm>
          <a:solidFill>
            <a:schemeClr val="tx1">
              <a:lumMod val="50000"/>
            </a:schemeClr>
          </a:solidFill>
        </p:grpSpPr>
        <p:sp>
          <p:nvSpPr>
            <p:cNvPr id="2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2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2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2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2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2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2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3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3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3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3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3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grpSp>
      <p:sp>
        <p:nvSpPr>
          <p:cNvPr id="36" name="Chỗ dành sẵn cho Hình ảnh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rtlCol="0"/>
          <a:lstStyle>
            <a:lvl1pPr marL="0" indent="0" algn="ctr">
              <a:buNone/>
              <a:defRPr/>
            </a:lvl1pPr>
          </a:lstStyle>
          <a:p>
            <a:pPr rtl="0"/>
            <a:endParaRPr lang="vi-VN" noProof="0"/>
          </a:p>
        </p:txBody>
      </p:sp>
      <p:sp>
        <p:nvSpPr>
          <p:cNvPr id="37" name="Chỗ dành sẵn cho Hình ảnh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rtlCol="0"/>
          <a:lstStyle>
            <a:lvl1pPr marL="0" indent="0" algn="ctr">
              <a:buNone/>
              <a:defRPr/>
            </a:lvl1pPr>
          </a:lstStyle>
          <a:p>
            <a:pPr rtl="0"/>
            <a:endParaRPr lang="vi-VN" noProof="0"/>
          </a:p>
        </p:txBody>
      </p:sp>
      <p:sp>
        <p:nvSpPr>
          <p:cNvPr id="39" name="Chỗ dành sẵn cho Văn bản 3"/>
          <p:cNvSpPr>
            <a:spLocks noGrp="1"/>
          </p:cNvSpPr>
          <p:nvPr>
            <p:ph type="body" sz="half" idx="2"/>
          </p:nvPr>
        </p:nvSpPr>
        <p:spPr>
          <a:xfrm>
            <a:off x="1052423" y="4648200"/>
            <a:ext cx="4368980" cy="1295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p:txBody>
      </p:sp>
      <p:sp>
        <p:nvSpPr>
          <p:cNvPr id="40" name="Chỗ dành sẵn cho văn bản 3"/>
          <p:cNvSpPr>
            <a:spLocks noGrp="1"/>
          </p:cNvSpPr>
          <p:nvPr>
            <p:ph type="body" sz="half" idx="19"/>
          </p:nvPr>
        </p:nvSpPr>
        <p:spPr>
          <a:xfrm>
            <a:off x="6742908" y="4648200"/>
            <a:ext cx="4368980" cy="1295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a Ảnh có Chú thích">
    <p:spTree>
      <p:nvGrpSpPr>
        <p:cNvPr id="1" name=""/>
        <p:cNvGrpSpPr/>
        <p:nvPr/>
      </p:nvGrpSpPr>
      <p:grpSpPr>
        <a:xfrm>
          <a:off x="0" y="0"/>
          <a:ext cx="0" cy="0"/>
          <a:chOff x="0" y="0"/>
          <a:chExt cx="0" cy="0"/>
        </a:xfrm>
      </p:grpSpPr>
      <p:sp>
        <p:nvSpPr>
          <p:cNvPr id="6" name="Chỗ dành sẵn cho Ngày tháng 5"/>
          <p:cNvSpPr>
            <a:spLocks noGrp="1"/>
          </p:cNvSpPr>
          <p:nvPr>
            <p:ph type="dt" sz="half" idx="10"/>
          </p:nvPr>
        </p:nvSpPr>
        <p:spPr/>
        <p:txBody>
          <a:bodyPr rtlCol="0"/>
          <a:lstStyle/>
          <a:p>
            <a:pPr rtl="0"/>
            <a:fld id="{4B22837E-82C7-4470-BF8A-DC839EEA070F}" type="datetime1">
              <a:rPr lang="vi-VN" noProof="0" smtClean="0"/>
              <a:t>19/03/2023</a:t>
            </a:fld>
            <a:endParaRPr lang="vi-VN" noProof="0"/>
          </a:p>
        </p:txBody>
      </p:sp>
      <p:sp>
        <p:nvSpPr>
          <p:cNvPr id="7" name="Chỗ dành sẵn cho Chân trang 6"/>
          <p:cNvSpPr>
            <a:spLocks noGrp="1"/>
          </p:cNvSpPr>
          <p:nvPr>
            <p:ph type="ftr" sz="quarter" idx="11"/>
          </p:nvPr>
        </p:nvSpPr>
        <p:spPr/>
        <p:txBody>
          <a:bodyPr rtlCol="0"/>
          <a:lstStyle/>
          <a:p>
            <a:pPr rtl="0"/>
            <a:endParaRPr lang="vi-VN" noProof="0"/>
          </a:p>
        </p:txBody>
      </p:sp>
      <p:sp>
        <p:nvSpPr>
          <p:cNvPr id="8" name="Chỗ dành sẵn cho Số hiệu Bản chiếu 7"/>
          <p:cNvSpPr>
            <a:spLocks noGrp="1"/>
          </p:cNvSpPr>
          <p:nvPr>
            <p:ph type="sldNum" sz="quarter" idx="12"/>
          </p:nvPr>
        </p:nvSpPr>
        <p:spPr/>
        <p:txBody>
          <a:bodyPr rtlCol="0"/>
          <a:lstStyle/>
          <a:p>
            <a:pPr rtl="0"/>
            <a:fld id="{022B156B-59AE-415F-B24B-8756D48BB977}" type="slidenum">
              <a:rPr lang="vi-VN" noProof="0"/>
              <a:pPr rtl="0"/>
              <a:t>‹#›</a:t>
            </a:fld>
            <a:endParaRPr lang="vi-VN" noProof="0"/>
          </a:p>
        </p:txBody>
      </p:sp>
      <p:grpSp>
        <p:nvGrpSpPr>
          <p:cNvPr id="35" name="Nhóm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41"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42"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43"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44"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45"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46"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47" name="Hình tự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48"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49"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50"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51"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grpSp>
      <p:grpSp>
        <p:nvGrpSpPr>
          <p:cNvPr id="52" name="Nhóm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54" name="Hình tự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5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5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5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5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5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6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6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6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6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6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grpSp>
      <p:grpSp>
        <p:nvGrpSpPr>
          <p:cNvPr id="65" name="Nhóm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67"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68"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69"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70"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71"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72"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73" name="Hình tự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74"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75"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76"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77"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grpSp>
      <p:sp>
        <p:nvSpPr>
          <p:cNvPr id="78" name="Chỗ dành sẵn cho Hình ảnh 33"/>
          <p:cNvSpPr>
            <a:spLocks noGrp="1"/>
          </p:cNvSpPr>
          <p:nvPr>
            <p:ph type="pic" sz="quarter" idx="18"/>
          </p:nvPr>
        </p:nvSpPr>
        <p:spPr>
          <a:xfrm>
            <a:off x="4599885" y="533400"/>
            <a:ext cx="2971800" cy="3657600"/>
          </a:xfrm>
          <a:solidFill>
            <a:schemeClr val="bg2"/>
          </a:solidFill>
          <a:ln w="38100">
            <a:solidFill>
              <a:schemeClr val="bg1"/>
            </a:solidFill>
          </a:ln>
        </p:spPr>
        <p:txBody>
          <a:bodyPr rtlCol="0"/>
          <a:lstStyle>
            <a:lvl1pPr marL="0" indent="0" algn="ctr">
              <a:buNone/>
              <a:defRPr/>
            </a:lvl1pPr>
          </a:lstStyle>
          <a:p>
            <a:pPr rtl="0"/>
            <a:endParaRPr lang="vi-VN" noProof="0"/>
          </a:p>
        </p:txBody>
      </p:sp>
      <p:sp>
        <p:nvSpPr>
          <p:cNvPr id="79" name="Chỗ dành sẵn cho Hình ảnh 33"/>
          <p:cNvSpPr>
            <a:spLocks noGrp="1"/>
          </p:cNvSpPr>
          <p:nvPr>
            <p:ph type="pic" sz="quarter" idx="19"/>
          </p:nvPr>
        </p:nvSpPr>
        <p:spPr>
          <a:xfrm>
            <a:off x="834571" y="1013590"/>
            <a:ext cx="2971800" cy="3657600"/>
          </a:xfrm>
          <a:solidFill>
            <a:schemeClr val="bg2"/>
          </a:solidFill>
          <a:ln w="38100">
            <a:solidFill>
              <a:schemeClr val="bg1"/>
            </a:solidFill>
          </a:ln>
        </p:spPr>
        <p:txBody>
          <a:bodyPr rtlCol="0"/>
          <a:lstStyle>
            <a:lvl1pPr marL="0" indent="0" algn="ctr">
              <a:buNone/>
              <a:defRPr/>
            </a:lvl1pPr>
          </a:lstStyle>
          <a:p>
            <a:pPr rtl="0"/>
            <a:endParaRPr lang="vi-VN" noProof="0"/>
          </a:p>
        </p:txBody>
      </p:sp>
      <p:sp>
        <p:nvSpPr>
          <p:cNvPr id="80" name="Chỗ dành sẵn cho Hình ảnh 33"/>
          <p:cNvSpPr>
            <a:spLocks noGrp="1"/>
          </p:cNvSpPr>
          <p:nvPr>
            <p:ph type="pic" sz="quarter" idx="20"/>
          </p:nvPr>
        </p:nvSpPr>
        <p:spPr>
          <a:xfrm>
            <a:off x="8375405" y="1013591"/>
            <a:ext cx="2971800" cy="3657600"/>
          </a:xfrm>
          <a:solidFill>
            <a:schemeClr val="bg2"/>
          </a:solidFill>
          <a:ln w="38100">
            <a:solidFill>
              <a:schemeClr val="bg1"/>
            </a:solidFill>
          </a:ln>
        </p:spPr>
        <p:txBody>
          <a:bodyPr rtlCol="0"/>
          <a:lstStyle>
            <a:lvl1pPr marL="0" indent="0" algn="ctr">
              <a:buNone/>
              <a:defRPr/>
            </a:lvl1pPr>
          </a:lstStyle>
          <a:p>
            <a:pPr rtl="0"/>
            <a:endParaRPr lang="vi-VN" noProof="0"/>
          </a:p>
        </p:txBody>
      </p:sp>
      <p:sp>
        <p:nvSpPr>
          <p:cNvPr id="81" name="Chỗ dành sẵn cho văn bản 3"/>
          <p:cNvSpPr>
            <a:spLocks noGrp="1"/>
          </p:cNvSpPr>
          <p:nvPr>
            <p:ph type="body" sz="half" idx="2"/>
          </p:nvPr>
        </p:nvSpPr>
        <p:spPr>
          <a:xfrm>
            <a:off x="948871" y="5018002"/>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p:txBody>
      </p:sp>
      <p:sp>
        <p:nvSpPr>
          <p:cNvPr id="82" name="Chỗ dành sẵn cho Văn bản 3"/>
          <p:cNvSpPr>
            <a:spLocks noGrp="1"/>
          </p:cNvSpPr>
          <p:nvPr>
            <p:ph type="body" sz="half" idx="21"/>
          </p:nvPr>
        </p:nvSpPr>
        <p:spPr>
          <a:xfrm>
            <a:off x="4707208" y="4582378"/>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p:txBody>
      </p:sp>
      <p:sp>
        <p:nvSpPr>
          <p:cNvPr id="83" name="Chỗ dành sẵn cho văn bản 3"/>
          <p:cNvSpPr>
            <a:spLocks noGrp="1"/>
          </p:cNvSpPr>
          <p:nvPr>
            <p:ph type="body" sz="half" idx="22"/>
          </p:nvPr>
        </p:nvSpPr>
        <p:spPr>
          <a:xfrm>
            <a:off x="8489705" y="5018002"/>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tiêu đề Bản cái</a:t>
            </a:r>
          </a:p>
        </p:txBody>
      </p:sp>
      <p:sp>
        <p:nvSpPr>
          <p:cNvPr id="3" name="Chỗ dành sẵn cho Văn bản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a:p>
            <a:pPr lvl="1" rtl="0"/>
            <a:r>
              <a:rPr lang="vi-VN" noProof="0" err="1"/>
              <a:t>Mức</a:t>
            </a:r>
            <a:r>
              <a:rPr lang="vi-VN" noProof="0"/>
              <a:t> hai</a:t>
            </a:r>
          </a:p>
          <a:p>
            <a:pPr lvl="2" rtl="0"/>
            <a:r>
              <a:rPr lang="vi-VN" noProof="0" err="1"/>
              <a:t>Mức</a:t>
            </a:r>
            <a:r>
              <a:rPr lang="vi-VN" noProof="0"/>
              <a:t> ba</a:t>
            </a:r>
          </a:p>
          <a:p>
            <a:pPr lvl="3" rtl="0"/>
            <a:r>
              <a:rPr lang="vi-VN" noProof="0" err="1"/>
              <a:t>Mức</a:t>
            </a:r>
            <a:r>
              <a:rPr lang="vi-VN" noProof="0"/>
              <a:t> bốn</a:t>
            </a:r>
          </a:p>
          <a:p>
            <a:pPr lvl="4" rtl="0"/>
            <a:r>
              <a:rPr lang="vi-VN" noProof="0" err="1"/>
              <a:t>Mức</a:t>
            </a:r>
            <a:r>
              <a:rPr lang="vi-VN" noProof="0"/>
              <a:t> năm</a:t>
            </a:r>
          </a:p>
        </p:txBody>
      </p:sp>
      <p:sp>
        <p:nvSpPr>
          <p:cNvPr id="4" name="Chỗ dành sẵn cho Ngày tháng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pPr rtl="0"/>
            <a:fld id="{D93FCED2-D5C8-4AFD-9555-92920D0D319D}" type="datetime1">
              <a:rPr lang="vi-VN" noProof="0" smtClean="0"/>
              <a:t>19/03/2023</a:t>
            </a:fld>
            <a:endParaRPr lang="vi-VN" noProof="0"/>
          </a:p>
        </p:txBody>
      </p:sp>
      <p:sp>
        <p:nvSpPr>
          <p:cNvPr id="5" name="Chỗ dành sẵn cho Chân trang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pPr rtl="0"/>
            <a:endParaRPr lang="vi-VN" noProof="0"/>
          </a:p>
        </p:txBody>
      </p:sp>
      <p:sp>
        <p:nvSpPr>
          <p:cNvPr id="6" name="Chỗ dành sẵn cho Số Trang chiếu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pPr rtl="0"/>
            <a:fld id="{022B156B-59AE-415F-B24B-8756D48BB977}" type="slidenum">
              <a:rPr lang="vi-VN" noProof="0"/>
              <a:pPr rtl="0"/>
              <a:t>‹#›</a:t>
            </a:fld>
            <a:endParaRPr lang="vi-VN" noProof="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RvxT5WzZ9Pg?feature=oembe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ctrTitle"/>
          </p:nvPr>
        </p:nvSpPr>
        <p:spPr>
          <a:xfrm>
            <a:off x="1703525" y="858078"/>
            <a:ext cx="9707218" cy="2723322"/>
          </a:xfrm>
        </p:spPr>
        <p:txBody>
          <a:bodyPr rtlCol="0">
            <a:normAutofit/>
          </a:bodyPr>
          <a:lstStyle/>
          <a:p>
            <a:r>
              <a:rPr lang="vi-VN"/>
              <a:t>Chào mừng các em đã đến với tiết học ngày hôm nay</a:t>
            </a:r>
          </a:p>
        </p:txBody>
      </p:sp>
      <p:sp>
        <p:nvSpPr>
          <p:cNvPr id="3" name="Tiêu đề phụ 2"/>
          <p:cNvSpPr>
            <a:spLocks noGrp="1"/>
          </p:cNvSpPr>
          <p:nvPr>
            <p:ph type="subTitle" idx="1"/>
          </p:nvPr>
        </p:nvSpPr>
        <p:spPr>
          <a:xfrm>
            <a:off x="4287696" y="3910495"/>
            <a:ext cx="5775742" cy="914400"/>
          </a:xfrm>
        </p:spPr>
        <p:txBody>
          <a:bodyPr vert="horz" lIns="91440" tIns="45720" rIns="91440" bIns="45720" rtlCol="0" anchor="t">
            <a:normAutofit/>
          </a:bodyPr>
          <a:lstStyle/>
          <a:p>
            <a:pPr algn="ctr"/>
            <a:r>
              <a:rPr lang="vi-VN" sz="3200"/>
              <a:t>Lớp 7B (Lịch sử và địa lí)</a:t>
            </a:r>
          </a:p>
          <a:p>
            <a:endParaRPr lang="vi-VN"/>
          </a:p>
        </p:txBody>
      </p:sp>
      <p:pic>
        <p:nvPicPr>
          <p:cNvPr id="4" name="Girasol - Quincas Moreira (1)">
            <a:hlinkClick r:id="" action="ppaction://media"/>
            <a:extLst>
              <a:ext uri="{FF2B5EF4-FFF2-40B4-BE49-F238E27FC236}">
                <a16:creationId xmlns:a16="http://schemas.microsoft.com/office/drawing/2014/main" id="{77C3D877-0F66-3AAE-40D4-90980FCC7E2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004511" y="2290330"/>
            <a:ext cx="730250" cy="730250"/>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remove"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6" descr="Ảnh có chứa biểu đồ&#10;&#10;Mô tả được tự động tạo">
            <a:extLst>
              <a:ext uri="{FF2B5EF4-FFF2-40B4-BE49-F238E27FC236}">
                <a16:creationId xmlns:a16="http://schemas.microsoft.com/office/drawing/2014/main" id="{C6F1CEF6-4DF7-C95C-54FB-97A4CC1266CF}"/>
              </a:ext>
            </a:extLst>
          </p:cNvPr>
          <p:cNvPicPr>
            <a:picLocks noGrp="1" noChangeAspect="1"/>
          </p:cNvPicPr>
          <p:nvPr>
            <p:ph idx="1"/>
          </p:nvPr>
        </p:nvPicPr>
        <p:blipFill>
          <a:blip r:embed="rId3"/>
          <a:stretch>
            <a:fillRect/>
          </a:stretch>
        </p:blipFill>
        <p:spPr>
          <a:xfrm flipH="1">
            <a:off x="543755" y="1424262"/>
            <a:ext cx="739223" cy="685387"/>
          </a:xfrm>
        </p:spPr>
      </p:pic>
      <p:sp>
        <p:nvSpPr>
          <p:cNvPr id="10" name="Tiêu đề 1">
            <a:extLst>
              <a:ext uri="{FF2B5EF4-FFF2-40B4-BE49-F238E27FC236}">
                <a16:creationId xmlns:a16="http://schemas.microsoft.com/office/drawing/2014/main" id="{10E3BC78-5E3F-FE04-0EB0-764E859FF04D}"/>
              </a:ext>
            </a:extLst>
          </p:cNvPr>
          <p:cNvSpPr>
            <a:spLocks noGrp="1"/>
          </p:cNvSpPr>
          <p:nvPr>
            <p:ph type="title"/>
          </p:nvPr>
        </p:nvSpPr>
        <p:spPr>
          <a:xfrm>
            <a:off x="1153560" y="72887"/>
            <a:ext cx="10058402" cy="1219200"/>
          </a:xfrm>
        </p:spPr>
        <p:txBody>
          <a:bodyPr rtlCol="0"/>
          <a:lstStyle/>
          <a:p>
            <a:pPr marL="742950" indent="-742950">
              <a:buAutoNum type="arabicPeriod"/>
            </a:pPr>
            <a:r>
              <a:rPr lang="vi-VN"/>
              <a:t>Phương thức khai thác và sử dụng tài nguyên khoáng sản </a:t>
            </a:r>
          </a:p>
        </p:txBody>
      </p:sp>
      <p:sp>
        <p:nvSpPr>
          <p:cNvPr id="18" name="Hộp Văn bản 17">
            <a:extLst>
              <a:ext uri="{FF2B5EF4-FFF2-40B4-BE49-F238E27FC236}">
                <a16:creationId xmlns:a16="http://schemas.microsoft.com/office/drawing/2014/main" id="{1EE79FAD-A6DA-F056-E49B-F3BE813A00DD}"/>
              </a:ext>
            </a:extLst>
          </p:cNvPr>
          <p:cNvSpPr txBox="1"/>
          <p:nvPr/>
        </p:nvSpPr>
        <p:spPr>
          <a:xfrm>
            <a:off x="1422401" y="2162313"/>
            <a:ext cx="9258851"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Ô-xtrây-li-a là quốc gia dẫn đầu thế giới về sản lượng khai thác than đá, u-ra-ni-um, ni-ken, chì và đứng trong nhóm 6 nước khai thác nhiều bô-xít, đồng, vàng, quặng, sắt và kim cương.</a:t>
            </a:r>
          </a:p>
          <a:p>
            <a:r>
              <a:rPr lang="en-US"/>
              <a:t>- Ô-xtrây-li-a đã và đang khai thác khoáng sản một cách hiệu quả do áp dụng các phương pháp khai thác tiên tiến theo tiêu chuẩn quốc tế như sử dụng rô-bốt, tàu xe tự hành cỡ lớn,…</a:t>
            </a:r>
          </a:p>
          <a:p>
            <a:r>
              <a:rPr lang="en-US"/>
              <a:t>- Là quốc gia thành công trong việc kết hợp hài hòa các vấn đề bảo vệ môi trường, trách nghiệm xã hội và hiệu quả thương mại.</a:t>
            </a:r>
          </a:p>
          <a:p>
            <a:r>
              <a:rPr lang="en-US"/>
              <a:t>- Ngành công nghiệp khai khoáng đóng góp đáng kể cho kinh tế.</a:t>
            </a:r>
          </a:p>
        </p:txBody>
      </p:sp>
    </p:spTree>
    <p:extLst>
      <p:ext uri="{BB962C8B-B14F-4D97-AF65-F5344CB8AC3E}">
        <p14:creationId xmlns:p14="http://schemas.microsoft.com/office/powerpoint/2010/main" val="40057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719A239-7266-B262-091F-5DE46F6EF947}"/>
              </a:ext>
            </a:extLst>
          </p:cNvPr>
          <p:cNvSpPr>
            <a:spLocks noGrp="1"/>
          </p:cNvSpPr>
          <p:nvPr>
            <p:ph type="title"/>
          </p:nvPr>
        </p:nvSpPr>
        <p:spPr/>
        <p:txBody>
          <a:bodyPr>
            <a:normAutofit/>
          </a:bodyPr>
          <a:lstStyle/>
          <a:p>
            <a:r>
              <a:rPr lang="vi-VN"/>
              <a:t>2. Phương thức khai thác, sử dụng và bảo vệ tài nguyên sinh vật</a:t>
            </a:r>
          </a:p>
        </p:txBody>
      </p:sp>
      <p:graphicFrame>
        <p:nvGraphicFramePr>
          <p:cNvPr id="11" name="Chỗ dành sẵn cho Nội dung 8" descr="Danh sách chặn cơ bản" title="SmartArt">
            <a:extLst>
              <a:ext uri="{FF2B5EF4-FFF2-40B4-BE49-F238E27FC236}">
                <a16:creationId xmlns:a16="http://schemas.microsoft.com/office/drawing/2014/main" id="{FB828283-AC2A-E6BE-81F1-2910D79DAAFA}"/>
              </a:ext>
            </a:extLst>
          </p:cNvPr>
          <p:cNvGraphicFramePr>
            <a:graphicFrameLocks/>
          </p:cNvGraphicFramePr>
          <p:nvPr>
            <p:extLst>
              <p:ext uri="{D42A27DB-BD31-4B8C-83A1-F6EECF244321}">
                <p14:modId xmlns:p14="http://schemas.microsoft.com/office/powerpoint/2010/main" val="1245780205"/>
              </p:ext>
            </p:extLst>
          </p:nvPr>
        </p:nvGraphicFramePr>
        <p:xfrm>
          <a:off x="6172200" y="1825625"/>
          <a:ext cx="4951413"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Chỗ dành sẵn cho Nội dung 3">
            <a:extLst>
              <a:ext uri="{FF2B5EF4-FFF2-40B4-BE49-F238E27FC236}">
                <a16:creationId xmlns:a16="http://schemas.microsoft.com/office/drawing/2014/main" id="{B34A86BE-9B5B-17A1-B745-E5EDBCE1941D}"/>
              </a:ext>
            </a:extLst>
          </p:cNvPr>
          <p:cNvSpPr txBox="1">
            <a:spLocks/>
          </p:cNvSpPr>
          <p:nvPr/>
        </p:nvSpPr>
        <p:spPr>
          <a:xfrm>
            <a:off x="1065212" y="1825625"/>
            <a:ext cx="4954588" cy="4706995"/>
          </a:xfrm>
          <a:prstGeom prst="rect">
            <a:avLst/>
          </a:prstGeom>
        </p:spPr>
        <p:txBody>
          <a:bodyPr vert="horz" lIns="91440" tIns="45720" rIns="91440" bIns="45720" rtlCol="0" anchor="t">
            <a:normAutofit fontScale="92500" lnSpcReduction="10000"/>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vi-VN"/>
              <a:t>Dựa vào bảng số liệu và thông tin trong bài, em hãy: </a:t>
            </a:r>
          </a:p>
          <a:p>
            <a:pPr marL="0" indent="0">
              <a:buNone/>
            </a:pPr>
            <a:r>
              <a:rPr lang="vi-VN"/>
              <a:t>-Nhóm 1,2 nhận xét sự biến động diện tích rừng của Ô-</a:t>
            </a:r>
            <a:r>
              <a:rPr lang="vi-VN" err="1"/>
              <a:t>Xtray</a:t>
            </a:r>
            <a:r>
              <a:rPr lang="vi-VN"/>
              <a:t>-Li-A trong giai đoạn 1990-2020</a:t>
            </a:r>
          </a:p>
          <a:p>
            <a:pPr marL="0" indent="0">
              <a:buNone/>
            </a:pPr>
            <a:r>
              <a:rPr lang="vi-VN"/>
              <a:t>-Nhóm 3,4 cho biết thực trạng, nguyên nhân và Ô-</a:t>
            </a:r>
            <a:r>
              <a:rPr lang="vi-VN" err="1"/>
              <a:t>Xtray</a:t>
            </a:r>
            <a:r>
              <a:rPr lang="vi-VN"/>
              <a:t>-Li-A đã thực hiện những biện pháp nào để bảo vệ tài nguyên sinh vật?</a:t>
            </a:r>
          </a:p>
          <a:p>
            <a:pPr marL="0" indent="0" algn="ctr">
              <a:buNone/>
            </a:pPr>
            <a:r>
              <a:rPr lang="vi-VN"/>
              <a:t>(3 phút)</a:t>
            </a:r>
          </a:p>
        </p:txBody>
      </p:sp>
    </p:spTree>
    <p:extLst>
      <p:ext uri="{BB962C8B-B14F-4D97-AF65-F5344CB8AC3E}">
        <p14:creationId xmlns:p14="http://schemas.microsoft.com/office/powerpoint/2010/main" val="370553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Hình ảnh 10" descr="Ảnh có chứa bàn&#10;&#10;Mô tả được tự động tạo">
            <a:extLst>
              <a:ext uri="{FF2B5EF4-FFF2-40B4-BE49-F238E27FC236}">
                <a16:creationId xmlns:a16="http://schemas.microsoft.com/office/drawing/2014/main" id="{A3368315-D982-F2C2-0E25-911AB54FC8AB}"/>
              </a:ext>
            </a:extLst>
          </p:cNvPr>
          <p:cNvPicPr>
            <a:picLocks noChangeAspect="1"/>
          </p:cNvPicPr>
          <p:nvPr/>
        </p:nvPicPr>
        <p:blipFill>
          <a:blip r:embed="rId2"/>
          <a:stretch>
            <a:fillRect/>
          </a:stretch>
        </p:blipFill>
        <p:spPr>
          <a:xfrm>
            <a:off x="318053" y="727445"/>
            <a:ext cx="11577981" cy="5336850"/>
          </a:xfrm>
          <a:prstGeom prst="rect">
            <a:avLst/>
          </a:prstGeom>
        </p:spPr>
      </p:pic>
    </p:spTree>
    <p:extLst>
      <p:ext uri="{BB962C8B-B14F-4D97-AF65-F5344CB8AC3E}">
        <p14:creationId xmlns:p14="http://schemas.microsoft.com/office/powerpoint/2010/main" val="23036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72290D3-459E-285F-D4D6-53314AA4D90C}"/>
              </a:ext>
            </a:extLst>
          </p:cNvPr>
          <p:cNvSpPr>
            <a:spLocks noGrp="1"/>
          </p:cNvSpPr>
          <p:nvPr>
            <p:ph type="title"/>
          </p:nvPr>
        </p:nvSpPr>
        <p:spPr/>
        <p:txBody>
          <a:bodyPr/>
          <a:lstStyle/>
          <a:p>
            <a:r>
              <a:rPr lang="vi-VN"/>
              <a:t>2. Phương thức khai thác, sử dụng và bảo vệ tài nguyên sinh vật</a:t>
            </a:r>
          </a:p>
        </p:txBody>
      </p:sp>
      <p:sp>
        <p:nvSpPr>
          <p:cNvPr id="6" name="Chỗ dành sẵn cho Nội dung 3">
            <a:extLst>
              <a:ext uri="{FF2B5EF4-FFF2-40B4-BE49-F238E27FC236}">
                <a16:creationId xmlns:a16="http://schemas.microsoft.com/office/drawing/2014/main" id="{E567D54E-6003-BD86-EE3D-66AC96B980B3}"/>
              </a:ext>
            </a:extLst>
          </p:cNvPr>
          <p:cNvSpPr txBox="1">
            <a:spLocks/>
          </p:cNvSpPr>
          <p:nvPr/>
        </p:nvSpPr>
        <p:spPr>
          <a:xfrm>
            <a:off x="639153" y="2471945"/>
            <a:ext cx="10499873" cy="3553928"/>
          </a:xfrm>
          <a:prstGeom prst="rect">
            <a:avLst/>
          </a:prstGeom>
        </p:spPr>
        <p:txBody>
          <a:bodyPr vert="horz" lIns="91440" tIns="45720" rIns="91440" bIns="45720" rtlCol="0" anchor="t">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vi-VN"/>
          </a:p>
          <a:p>
            <a:pPr marL="0" indent="0">
              <a:buFont typeface="Arial" panose="020B0604020202020204" pitchFamily="34" charset="0"/>
              <a:buNone/>
            </a:pPr>
            <a:endParaRPr lang="vi-VN" sz="1600"/>
          </a:p>
          <a:p>
            <a:pPr marL="0" indent="0">
              <a:buFont typeface="Arial" panose="020B0604020202020204" pitchFamily="34" charset="0"/>
              <a:buNone/>
            </a:pPr>
            <a:endParaRPr lang="vi-VN" sz="1600"/>
          </a:p>
          <a:p>
            <a:pPr marL="0" indent="0">
              <a:buNone/>
            </a:pPr>
            <a:endParaRPr lang="vi-VN" sz="1600"/>
          </a:p>
          <a:p>
            <a:pPr marL="0" indent="0">
              <a:buNone/>
            </a:pPr>
            <a:endParaRPr lang="vi-VN" sz="1600"/>
          </a:p>
          <a:p>
            <a:pPr marL="0" indent="0">
              <a:buNone/>
            </a:pPr>
            <a:endParaRPr lang="vi-VN" sz="1600"/>
          </a:p>
          <a:p>
            <a:pPr marL="0" indent="0">
              <a:buNone/>
            </a:pPr>
            <a:endParaRPr lang="vi-VN" sz="1600"/>
          </a:p>
        </p:txBody>
      </p:sp>
      <p:sp>
        <p:nvSpPr>
          <p:cNvPr id="10" name="Chỗ dành sẵn cho Văn bản 2">
            <a:extLst>
              <a:ext uri="{FF2B5EF4-FFF2-40B4-BE49-F238E27FC236}">
                <a16:creationId xmlns:a16="http://schemas.microsoft.com/office/drawing/2014/main" id="{B0E30954-6D6F-D795-6482-69AAD53BF3D1}"/>
              </a:ext>
            </a:extLst>
          </p:cNvPr>
          <p:cNvSpPr txBox="1">
            <a:spLocks/>
          </p:cNvSpPr>
          <p:nvPr/>
        </p:nvSpPr>
        <p:spPr>
          <a:xfrm>
            <a:off x="937326" y="1857859"/>
            <a:ext cx="10058135" cy="614086"/>
          </a:xfrm>
          <a:prstGeom prst="rect">
            <a:avLst/>
          </a:prstGeom>
        </p:spPr>
        <p:txBody>
          <a:bodyPr lIns="91440" tIns="45720" rIns="91440" bIns="45720" rtlCol="0" anchor="t"/>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347345" indent="-347345" algn="ctr"/>
            <a:r>
              <a:rPr lang="vi-VN"/>
              <a:t>Nhóm 1,2</a:t>
            </a:r>
          </a:p>
          <a:p>
            <a:pPr marL="0" indent="0">
              <a:buNone/>
            </a:pPr>
            <a:r>
              <a:rPr lang="vi-VN"/>
              <a:t>=&gt; </a:t>
            </a:r>
            <a:r>
              <a:rPr lang="vi-VN" sz="1600"/>
              <a:t>-Sự biến động diện tích rừng của Ô-</a:t>
            </a:r>
            <a:r>
              <a:rPr lang="vi-VN" sz="1600" err="1"/>
              <a:t>Xtray</a:t>
            </a:r>
            <a:r>
              <a:rPr lang="vi-VN" sz="1600"/>
              <a:t>-Li-A trong giai đoạn 1990-2020:</a:t>
            </a:r>
          </a:p>
          <a:p>
            <a:pPr marL="0" indent="0">
              <a:buNone/>
            </a:pPr>
            <a:r>
              <a:rPr lang="vi-VN" sz="1600"/>
              <a:t>+Diện tích rừng của Ô-</a:t>
            </a:r>
            <a:r>
              <a:rPr lang="vi-VN" sz="1600" err="1"/>
              <a:t>Xtray</a:t>
            </a:r>
            <a:r>
              <a:rPr lang="vi-VN" sz="1600"/>
              <a:t>-Li-A trong giai đoạn 1990-2010 có xu hướng giảm từ 133,3 ha năm 1990 xuống 129,5 triệu ha năm 2010 (giảm 4,3 triệu ha) </a:t>
            </a:r>
          </a:p>
          <a:p>
            <a:pPr marL="0" indent="0">
              <a:buNone/>
            </a:pPr>
            <a:r>
              <a:rPr lang="vi-VN" sz="1600"/>
              <a:t>+Từ năm 2010 đến năm 2020, rừng được phục hồi, diện tích rừng từ 129,5 triệu ha năm 2010 tăng lên 134 triệu ha năm 2020 (tăng 4,5 triệu ha), chỉ trong vòng 10 năm số diện tích rừng được phục hồi lớn hơn diện tích rừng bị suy giảm trong 20 năm trước đó. </a:t>
            </a:r>
          </a:p>
        </p:txBody>
      </p:sp>
    </p:spTree>
    <p:extLst>
      <p:ext uri="{BB962C8B-B14F-4D97-AF65-F5344CB8AC3E}">
        <p14:creationId xmlns:p14="http://schemas.microsoft.com/office/powerpoint/2010/main" val="75495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F486E1B-AA4F-E3CC-8FE4-0D2504FF3E31}"/>
              </a:ext>
            </a:extLst>
          </p:cNvPr>
          <p:cNvSpPr>
            <a:spLocks noGrp="1"/>
          </p:cNvSpPr>
          <p:nvPr>
            <p:ph type="title"/>
          </p:nvPr>
        </p:nvSpPr>
        <p:spPr/>
        <p:txBody>
          <a:bodyPr>
            <a:normAutofit/>
          </a:bodyPr>
          <a:lstStyle/>
          <a:p>
            <a:r>
              <a:rPr lang="vi-VN"/>
              <a:t>2. Phương thức khai thác, sử dụng và bảo vệ tài nguyên sinh vật</a:t>
            </a:r>
          </a:p>
        </p:txBody>
      </p:sp>
      <p:sp>
        <p:nvSpPr>
          <p:cNvPr id="6" name="Chỗ dành sẵn cho Nội dung 3">
            <a:extLst>
              <a:ext uri="{FF2B5EF4-FFF2-40B4-BE49-F238E27FC236}">
                <a16:creationId xmlns:a16="http://schemas.microsoft.com/office/drawing/2014/main" id="{61CFCE49-A112-80A7-9188-C4CB001CE01A}"/>
              </a:ext>
            </a:extLst>
          </p:cNvPr>
          <p:cNvSpPr txBox="1">
            <a:spLocks/>
          </p:cNvSpPr>
          <p:nvPr/>
        </p:nvSpPr>
        <p:spPr>
          <a:xfrm>
            <a:off x="1069848" y="2008119"/>
            <a:ext cx="10577178" cy="4547840"/>
          </a:xfrm>
          <a:prstGeom prst="rect">
            <a:avLst/>
          </a:prstGeom>
        </p:spPr>
        <p:txBody>
          <a:bodyPr vert="horz" lIns="91440" tIns="45720" rIns="91440" bIns="45720" rtlCol="0" anchor="t">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vi-VN" sz="1600"/>
              <a:t>=&gt; *Ô-</a:t>
            </a:r>
            <a:r>
              <a:rPr lang="vi-VN" sz="1600" err="1"/>
              <a:t>Xtray</a:t>
            </a:r>
            <a:r>
              <a:rPr lang="vi-VN" sz="1600"/>
              <a:t>-Li-A có tài nguyên sinh vật phong phú</a:t>
            </a:r>
          </a:p>
          <a:p>
            <a:pPr marL="0" indent="0">
              <a:buNone/>
            </a:pPr>
            <a:r>
              <a:rPr lang="vi-VN" sz="1600"/>
              <a:t>-Thực trạng: Số lượng các loài động thực vật hoang dã, nhất là các loài sinh vật đặc hữu đang suy giảm đáng kể </a:t>
            </a:r>
            <a:endParaRPr lang="vi-VN"/>
          </a:p>
          <a:p>
            <a:pPr marL="0" indent="0">
              <a:buNone/>
            </a:pPr>
            <a:r>
              <a:rPr lang="vi-VN" sz="1600"/>
              <a:t>-Nguyên nhân: </a:t>
            </a:r>
          </a:p>
          <a:p>
            <a:pPr marL="0" indent="0">
              <a:buNone/>
            </a:pPr>
            <a:r>
              <a:rPr lang="vi-VN" sz="1600"/>
              <a:t>+Khí hậu khô hạn </a:t>
            </a:r>
          </a:p>
          <a:p>
            <a:pPr marL="0" indent="0">
              <a:buNone/>
            </a:pPr>
            <a:r>
              <a:rPr lang="vi-VN" sz="1600"/>
              <a:t>+Biện đổi khí hậu làm cho cháy rừng gia tăng </a:t>
            </a:r>
          </a:p>
          <a:p>
            <a:pPr marL="0" indent="0">
              <a:buNone/>
            </a:pPr>
            <a:r>
              <a:rPr lang="vi-VN" sz="1600"/>
              <a:t>-Ô-</a:t>
            </a:r>
            <a:r>
              <a:rPr lang="vi-VN" sz="1600" err="1"/>
              <a:t>Xtray</a:t>
            </a:r>
            <a:r>
              <a:rPr lang="vi-VN" sz="1600"/>
              <a:t>-Li-A đã thực hiện những biện pháp để bảo vệ tài nguyên sinh vật: </a:t>
            </a:r>
          </a:p>
          <a:p>
            <a:pPr marL="0" indent="0">
              <a:buNone/>
            </a:pPr>
            <a:r>
              <a:rPr lang="vi-VN" sz="1600"/>
              <a:t>+Phát triển các khu bảo tồn thiên nhiên, công viên biển, vườn quốc gia,…</a:t>
            </a:r>
          </a:p>
          <a:p>
            <a:pPr marL="0" indent="0">
              <a:buNone/>
            </a:pPr>
            <a:r>
              <a:rPr lang="vi-VN" sz="1600"/>
              <a:t>+Đề ra những chiến lược bảo tồn các quần thể sinh vật và cảnh quan bản địa, góp phần quan trọng duy trì tính đa dạng của tài nguyên sinh vật quốc gia</a:t>
            </a:r>
          </a:p>
          <a:p>
            <a:pPr marL="0" indent="0">
              <a:buNone/>
            </a:pPr>
            <a:endParaRPr lang="vi-VN" sz="1600"/>
          </a:p>
          <a:p>
            <a:pPr marL="0" indent="0">
              <a:buNone/>
            </a:pPr>
            <a:endParaRPr lang="vi-VN" sz="1600"/>
          </a:p>
          <a:p>
            <a:pPr marL="0" indent="0">
              <a:buNone/>
            </a:pPr>
            <a:endParaRPr lang="vi-VN" sz="1600"/>
          </a:p>
          <a:p>
            <a:pPr marL="0" indent="0">
              <a:buNone/>
            </a:pPr>
            <a:endParaRPr lang="vi-VN" sz="1600"/>
          </a:p>
          <a:p>
            <a:pPr marL="0" indent="0">
              <a:buNone/>
            </a:pPr>
            <a:endParaRPr lang="vi-VN" sz="1600"/>
          </a:p>
          <a:p>
            <a:pPr marL="0" indent="0">
              <a:buNone/>
            </a:pPr>
            <a:endParaRPr lang="vi-VN" sz="1600"/>
          </a:p>
          <a:p>
            <a:pPr marL="0" indent="0">
              <a:buNone/>
            </a:pPr>
            <a:endParaRPr lang="vi-VN" sz="1600"/>
          </a:p>
          <a:p>
            <a:pPr marL="0" indent="0">
              <a:buNone/>
            </a:pPr>
            <a:endParaRPr lang="vi-VN" sz="1600"/>
          </a:p>
          <a:p>
            <a:pPr marL="0" indent="0">
              <a:buNone/>
            </a:pPr>
            <a:endParaRPr lang="vi-VN" sz="1600"/>
          </a:p>
        </p:txBody>
      </p:sp>
      <p:sp>
        <p:nvSpPr>
          <p:cNvPr id="12" name="Chỗ dành sẵn cho Văn bản 2">
            <a:extLst>
              <a:ext uri="{FF2B5EF4-FFF2-40B4-BE49-F238E27FC236}">
                <a16:creationId xmlns:a16="http://schemas.microsoft.com/office/drawing/2014/main" id="{39C79073-C458-F441-2B4B-07A5B4AFD7AC}"/>
              </a:ext>
            </a:extLst>
          </p:cNvPr>
          <p:cNvSpPr txBox="1">
            <a:spLocks/>
          </p:cNvSpPr>
          <p:nvPr/>
        </p:nvSpPr>
        <p:spPr>
          <a:xfrm>
            <a:off x="1069848" y="1523041"/>
            <a:ext cx="9693700" cy="503652"/>
          </a:xfrm>
          <a:prstGeom prst="rect">
            <a:avLst/>
          </a:prstGeom>
        </p:spPr>
        <p:txBody>
          <a:bodyPr lIns="91440" tIns="45720" rIns="91440" bIns="45720" rtlCol="0" anchor="t"/>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347345" indent="-347345" algn="ctr"/>
            <a:r>
              <a:rPr lang="vi-VN"/>
              <a:t>Nhóm 3,4</a:t>
            </a:r>
          </a:p>
          <a:p>
            <a:pPr marL="347345" indent="-347345" algn="ctr"/>
            <a:endParaRPr lang="vi-VN"/>
          </a:p>
        </p:txBody>
      </p:sp>
    </p:spTree>
    <p:extLst>
      <p:ext uri="{BB962C8B-B14F-4D97-AF65-F5344CB8AC3E}">
        <p14:creationId xmlns:p14="http://schemas.microsoft.com/office/powerpoint/2010/main" val="192751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hương tiện Trực tuyến 8" title="Cận cảnh cháy rừng khủng khiếp ở Úc - fire forest">
            <a:hlinkClick r:id="" action="ppaction://media"/>
            <a:extLst>
              <a:ext uri="{FF2B5EF4-FFF2-40B4-BE49-F238E27FC236}">
                <a16:creationId xmlns:a16="http://schemas.microsoft.com/office/drawing/2014/main" id="{D3323B59-3EA6-ECEE-6CED-4A729CEBCA2C}"/>
              </a:ext>
            </a:extLst>
          </p:cNvPr>
          <p:cNvPicPr>
            <a:picLocks noGrp="1" noRot="1" noChangeAspect="1"/>
          </p:cNvPicPr>
          <p:nvPr>
            <p:ph idx="1"/>
            <a:videoFile r:link="rId1"/>
          </p:nvPr>
        </p:nvPicPr>
        <p:blipFill>
          <a:blip r:embed="rId3"/>
          <a:stretch>
            <a:fillRect/>
          </a:stretch>
        </p:blipFill>
        <p:spPr>
          <a:xfrm>
            <a:off x="481013" y="349250"/>
            <a:ext cx="11290300" cy="5664200"/>
          </a:xfrm>
        </p:spPr>
        <p:style>
          <a:lnRef idx="2">
            <a:schemeClr val="dk1"/>
          </a:lnRef>
          <a:fillRef idx="1">
            <a:schemeClr val="lt1"/>
          </a:fillRef>
          <a:effectRef idx="0">
            <a:schemeClr val="dk1"/>
          </a:effectRef>
          <a:fontRef idx="minor">
            <a:schemeClr val="dk1"/>
          </a:fontRef>
        </p:style>
      </p:pic>
      <p:sp>
        <p:nvSpPr>
          <p:cNvPr id="11" name="Chỗ dành sẵn cho Văn bản 2">
            <a:extLst>
              <a:ext uri="{FF2B5EF4-FFF2-40B4-BE49-F238E27FC236}">
                <a16:creationId xmlns:a16="http://schemas.microsoft.com/office/drawing/2014/main" id="{DD9B49D0-47C4-1B97-68E5-93C9DFD34B92}"/>
              </a:ext>
            </a:extLst>
          </p:cNvPr>
          <p:cNvSpPr txBox="1">
            <a:spLocks/>
          </p:cNvSpPr>
          <p:nvPr/>
        </p:nvSpPr>
        <p:spPr>
          <a:xfrm rot="-10800000" flipV="1">
            <a:off x="462456" y="6160466"/>
            <a:ext cx="11283961" cy="578610"/>
          </a:xfrm>
          <a:prstGeom prst="rect">
            <a:avLst/>
          </a:prstGeom>
        </p:spPr>
        <p:txBody>
          <a:bodyPr lIns="91440" tIns="45720" rIns="91440" bIns="45720" rtlCol="0" anchor="t"/>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347345" indent="-347345" algn="ctr"/>
            <a:r>
              <a:rPr lang="vi-VN" err="1"/>
              <a:t>Video</a:t>
            </a:r>
            <a:r>
              <a:rPr lang="vi-VN"/>
              <a:t> về cháy rừng </a:t>
            </a:r>
          </a:p>
        </p:txBody>
      </p:sp>
    </p:spTree>
    <p:extLst>
      <p:ext uri="{BB962C8B-B14F-4D97-AF65-F5344CB8AC3E}">
        <p14:creationId xmlns:p14="http://schemas.microsoft.com/office/powerpoint/2010/main" val="50046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5" descr="Ảnh có chứa cây cối, ngoài trời, núi, thung lũng&#10;&#10;Mô tả được tự động tạo">
            <a:extLst>
              <a:ext uri="{FF2B5EF4-FFF2-40B4-BE49-F238E27FC236}">
                <a16:creationId xmlns:a16="http://schemas.microsoft.com/office/drawing/2014/main" id="{8776A66B-8B1C-2A76-2ACA-E74C6E50A9A2}"/>
              </a:ext>
            </a:extLst>
          </p:cNvPr>
          <p:cNvPicPr>
            <a:picLocks noGrp="1" noChangeAspect="1"/>
          </p:cNvPicPr>
          <p:nvPr>
            <p:ph idx="1"/>
          </p:nvPr>
        </p:nvPicPr>
        <p:blipFill>
          <a:blip r:embed="rId2"/>
          <a:stretch>
            <a:fillRect/>
          </a:stretch>
        </p:blipFill>
        <p:spPr>
          <a:xfrm>
            <a:off x="435950" y="853447"/>
            <a:ext cx="11297157" cy="5128253"/>
          </a:xfrm>
        </p:spPr>
      </p:pic>
      <p:sp>
        <p:nvSpPr>
          <p:cNvPr id="9" name="Chỗ dành sẵn cho Văn bản 2">
            <a:extLst>
              <a:ext uri="{FF2B5EF4-FFF2-40B4-BE49-F238E27FC236}">
                <a16:creationId xmlns:a16="http://schemas.microsoft.com/office/drawing/2014/main" id="{92ECE04A-E6F2-FF93-2BE5-745EB3277992}"/>
              </a:ext>
            </a:extLst>
          </p:cNvPr>
          <p:cNvSpPr txBox="1">
            <a:spLocks/>
          </p:cNvSpPr>
          <p:nvPr/>
        </p:nvSpPr>
        <p:spPr>
          <a:xfrm rot="10800000" flipV="1">
            <a:off x="440368" y="185944"/>
            <a:ext cx="11228742" cy="578610"/>
          </a:xfrm>
          <a:prstGeom prst="rect">
            <a:avLst/>
          </a:prstGeom>
        </p:spPr>
        <p:txBody>
          <a:bodyPr lIns="91440" tIns="45720" rIns="91440" bIns="45720" rtlCol="0" anchor="t"/>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347345" indent="-347345" algn="ctr"/>
            <a:r>
              <a:rPr lang="vi-VN"/>
              <a:t>Vườn quốc gia </a:t>
            </a:r>
            <a:r>
              <a:rPr lang="vi-VN" err="1"/>
              <a:t>KakaDu</a:t>
            </a:r>
            <a:r>
              <a:rPr lang="vi-VN"/>
              <a:t> miền bắc Ô-</a:t>
            </a:r>
            <a:r>
              <a:rPr lang="vi-VN" err="1"/>
              <a:t>Xtray</a:t>
            </a:r>
            <a:r>
              <a:rPr lang="vi-VN"/>
              <a:t>-Li-A</a:t>
            </a:r>
          </a:p>
        </p:txBody>
      </p:sp>
    </p:spTree>
    <p:extLst>
      <p:ext uri="{BB962C8B-B14F-4D97-AF65-F5344CB8AC3E}">
        <p14:creationId xmlns:p14="http://schemas.microsoft.com/office/powerpoint/2010/main" val="43621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C358A1C-7693-E870-9677-DD3D40AA3814}"/>
              </a:ext>
            </a:extLst>
          </p:cNvPr>
          <p:cNvSpPr>
            <a:spLocks noGrp="1"/>
          </p:cNvSpPr>
          <p:nvPr>
            <p:ph type="title"/>
          </p:nvPr>
        </p:nvSpPr>
        <p:spPr/>
        <p:txBody>
          <a:bodyPr/>
          <a:lstStyle/>
          <a:p>
            <a:r>
              <a:rPr lang="vi-VN"/>
              <a:t>2. Phương thức khai thác, sử dụng và bảo vệ tài nguyên sinh vật</a:t>
            </a:r>
          </a:p>
        </p:txBody>
      </p:sp>
      <p:sp>
        <p:nvSpPr>
          <p:cNvPr id="3" name="Chỗ dành sẵn cho Nội dung 2">
            <a:extLst>
              <a:ext uri="{FF2B5EF4-FFF2-40B4-BE49-F238E27FC236}">
                <a16:creationId xmlns:a16="http://schemas.microsoft.com/office/drawing/2014/main" id="{F95FB1A4-8841-A42D-DDC4-98E1C4CC361B}"/>
              </a:ext>
            </a:extLst>
          </p:cNvPr>
          <p:cNvSpPr>
            <a:spLocks noGrp="1"/>
          </p:cNvSpPr>
          <p:nvPr>
            <p:ph idx="1"/>
          </p:nvPr>
        </p:nvSpPr>
        <p:spPr>
          <a:xfrm>
            <a:off x="1065214" y="2580861"/>
            <a:ext cx="10058400" cy="3456057"/>
          </a:xfrm>
        </p:spPr>
        <p:txBody>
          <a:bodyPr vert="horz" lIns="91440" tIns="45720" rIns="91440" bIns="45720" rtlCol="0" anchor="t">
            <a:normAutofit/>
          </a:bodyPr>
          <a:lstStyle/>
          <a:p>
            <a:pPr marL="347345" indent="-347345"/>
            <a:r>
              <a:rPr lang="vi-VN"/>
              <a:t>-Ô-</a:t>
            </a:r>
            <a:r>
              <a:rPr lang="vi-VN" err="1"/>
              <a:t>Xtray</a:t>
            </a:r>
            <a:r>
              <a:rPr lang="vi-VN"/>
              <a:t>-Li-A có tài nguyên sinh vật phong phú, tuy nhiên hiện nay số lượng loài động vật hoang dã đang bị suy giảm </a:t>
            </a:r>
          </a:p>
          <a:p>
            <a:pPr marL="347345" indent="-347345"/>
            <a:r>
              <a:rPr lang="vi-VN"/>
              <a:t>-Biện pháp: Phát triển các khu bảo tồn thiên nhiên công viên ven biển, vườn quốc gia,…Đồng thời đề ra các chiến lược để bảo tồn các quần thể sinh vật và cảnh quan bản địa</a:t>
            </a:r>
          </a:p>
        </p:txBody>
      </p:sp>
      <p:pic>
        <p:nvPicPr>
          <p:cNvPr id="7" name="Hình ảnh 6" descr="Ảnh có chứa biểu đồ&#10;&#10;Mô tả được tự động tạo">
            <a:extLst>
              <a:ext uri="{FF2B5EF4-FFF2-40B4-BE49-F238E27FC236}">
                <a16:creationId xmlns:a16="http://schemas.microsoft.com/office/drawing/2014/main" id="{5C83046C-8459-0BB0-84B4-7E8575202F51}"/>
              </a:ext>
            </a:extLst>
          </p:cNvPr>
          <p:cNvPicPr>
            <a:picLocks noChangeAspect="1"/>
          </p:cNvPicPr>
          <p:nvPr/>
        </p:nvPicPr>
        <p:blipFill>
          <a:blip r:embed="rId2"/>
          <a:stretch>
            <a:fillRect/>
          </a:stretch>
        </p:blipFill>
        <p:spPr>
          <a:xfrm flipH="1">
            <a:off x="665232" y="1766610"/>
            <a:ext cx="893831" cy="795821"/>
          </a:xfrm>
          <a:prstGeom prst="rect">
            <a:avLst/>
          </a:prstGeom>
        </p:spPr>
      </p:pic>
    </p:spTree>
    <p:extLst>
      <p:ext uri="{BB962C8B-B14F-4D97-AF65-F5344CB8AC3E}">
        <p14:creationId xmlns:p14="http://schemas.microsoft.com/office/powerpoint/2010/main" val="176107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406C355-E6EE-CF67-CCDF-8F9FF49E1822}"/>
              </a:ext>
            </a:extLst>
          </p:cNvPr>
          <p:cNvSpPr>
            <a:spLocks noGrp="1"/>
          </p:cNvSpPr>
          <p:nvPr>
            <p:ph type="title"/>
          </p:nvPr>
        </p:nvSpPr>
        <p:spPr/>
        <p:txBody>
          <a:bodyPr>
            <a:normAutofit/>
          </a:bodyPr>
          <a:lstStyle/>
          <a:p>
            <a:r>
              <a:rPr lang="vi-VN"/>
              <a:t>3. Phương thức khai thác, sử dụng và bảo vệ tài nguyên đất</a:t>
            </a:r>
          </a:p>
        </p:txBody>
      </p:sp>
      <p:sp>
        <p:nvSpPr>
          <p:cNvPr id="3" name="Chỗ dành sẵn cho Nội dung 2">
            <a:extLst>
              <a:ext uri="{FF2B5EF4-FFF2-40B4-BE49-F238E27FC236}">
                <a16:creationId xmlns:a16="http://schemas.microsoft.com/office/drawing/2014/main" id="{9DBD71CA-FA07-E862-5F80-E448241ACA74}"/>
              </a:ext>
            </a:extLst>
          </p:cNvPr>
          <p:cNvSpPr>
            <a:spLocks noGrp="1"/>
          </p:cNvSpPr>
          <p:nvPr>
            <p:ph idx="1"/>
          </p:nvPr>
        </p:nvSpPr>
        <p:spPr/>
        <p:txBody>
          <a:bodyPr vert="horz" lIns="91440" tIns="45720" rIns="91440" bIns="45720" rtlCol="0" anchor="t">
            <a:normAutofit/>
          </a:bodyPr>
          <a:lstStyle/>
          <a:p>
            <a:pPr marL="347345" indent="-347345"/>
            <a:r>
              <a:rPr lang="vi-VN"/>
              <a:t>Dựa vào thông tin trong bài,</a:t>
            </a:r>
          </a:p>
          <a:p>
            <a:pPr marL="0" indent="0">
              <a:buNone/>
            </a:pPr>
            <a:r>
              <a:rPr lang="vi-VN"/>
              <a:t>em hãy phân tích những biện</a:t>
            </a:r>
          </a:p>
          <a:p>
            <a:pPr marL="0" indent="0">
              <a:buNone/>
            </a:pPr>
            <a:r>
              <a:rPr lang="vi-VN"/>
              <a:t>pháp khai thác, sử dụng và bảo </a:t>
            </a:r>
          </a:p>
          <a:p>
            <a:pPr marL="0" indent="0">
              <a:buNone/>
            </a:pPr>
            <a:r>
              <a:rPr lang="vi-VN"/>
              <a:t>vệ nguồn tài nguyên đất của Ô-</a:t>
            </a:r>
          </a:p>
          <a:p>
            <a:pPr marL="0" indent="0">
              <a:buNone/>
            </a:pPr>
            <a:r>
              <a:rPr lang="vi-VN" err="1"/>
              <a:t>Xtray</a:t>
            </a:r>
            <a:r>
              <a:rPr lang="vi-VN"/>
              <a:t>-Li-A . (2 phút)</a:t>
            </a:r>
          </a:p>
          <a:p>
            <a:pPr marL="0" indent="0">
              <a:buNone/>
            </a:pPr>
            <a:endParaRPr lang="vi-VN"/>
          </a:p>
          <a:p>
            <a:pPr marL="0" indent="0">
              <a:buNone/>
            </a:pPr>
            <a:endParaRPr lang="vi-VN"/>
          </a:p>
        </p:txBody>
      </p:sp>
      <p:graphicFrame>
        <p:nvGraphicFramePr>
          <p:cNvPr id="12" name="Chỗ dành sẵn cho Nội dung 8" descr="Danh sách chặn cơ bản" title="SmartArt">
            <a:extLst>
              <a:ext uri="{FF2B5EF4-FFF2-40B4-BE49-F238E27FC236}">
                <a16:creationId xmlns:a16="http://schemas.microsoft.com/office/drawing/2014/main" id="{F5569CBB-91F0-0A87-2675-4BE25AA337F2}"/>
              </a:ext>
            </a:extLst>
          </p:cNvPr>
          <p:cNvGraphicFramePr>
            <a:graphicFrameLocks/>
          </p:cNvGraphicFramePr>
          <p:nvPr>
            <p:extLst>
              <p:ext uri="{D42A27DB-BD31-4B8C-83A1-F6EECF244321}">
                <p14:modId xmlns:p14="http://schemas.microsoft.com/office/powerpoint/2010/main" val="444821556"/>
              </p:ext>
            </p:extLst>
          </p:nvPr>
        </p:nvGraphicFramePr>
        <p:xfrm>
          <a:off x="6172200" y="1825625"/>
          <a:ext cx="4951413"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674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BA06ED-DB50-5770-974F-C0883DDA1A8C}"/>
              </a:ext>
            </a:extLst>
          </p:cNvPr>
          <p:cNvSpPr>
            <a:spLocks noGrp="1"/>
          </p:cNvSpPr>
          <p:nvPr>
            <p:ph type="title"/>
          </p:nvPr>
        </p:nvSpPr>
        <p:spPr/>
        <p:txBody>
          <a:bodyPr>
            <a:normAutofit/>
          </a:bodyPr>
          <a:lstStyle/>
          <a:p>
            <a:r>
              <a:rPr lang="vi-VN"/>
              <a:t>3. Phương thức khai thác, sử dụng và bảo vệ tài nguyên đất</a:t>
            </a:r>
          </a:p>
        </p:txBody>
      </p:sp>
      <p:sp>
        <p:nvSpPr>
          <p:cNvPr id="3" name="Chỗ dành sẵn cho Nội dung 2">
            <a:extLst>
              <a:ext uri="{FF2B5EF4-FFF2-40B4-BE49-F238E27FC236}">
                <a16:creationId xmlns:a16="http://schemas.microsoft.com/office/drawing/2014/main" id="{A659A244-7D54-11B2-5C41-76E2C5B2EBD3}"/>
              </a:ext>
            </a:extLst>
          </p:cNvPr>
          <p:cNvSpPr>
            <a:spLocks noGrp="1"/>
          </p:cNvSpPr>
          <p:nvPr>
            <p:ph idx="1"/>
          </p:nvPr>
        </p:nvSpPr>
        <p:spPr>
          <a:xfrm>
            <a:off x="1065214" y="1642166"/>
            <a:ext cx="10058400" cy="4229100"/>
          </a:xfrm>
        </p:spPr>
        <p:txBody>
          <a:bodyPr vert="horz" lIns="91440" tIns="45720" rIns="91440" bIns="45720" rtlCol="0" anchor="t">
            <a:normAutofit/>
          </a:bodyPr>
          <a:lstStyle/>
          <a:p>
            <a:pPr marL="0" indent="0">
              <a:buNone/>
            </a:pPr>
            <a:r>
              <a:rPr lang="vi-VN"/>
              <a:t>=&gt; -Do nguồn nước hạn chế, phần lớn diện tích đất thường bị khô hạn, kém màu mỡ, Ô-</a:t>
            </a:r>
            <a:r>
              <a:rPr lang="vi-VN" err="1"/>
              <a:t>Xtray</a:t>
            </a:r>
            <a:r>
              <a:rPr lang="vi-VN"/>
              <a:t>-Li-A chú trọng phát triển ngành chăn nuôi gia súc (đặc biệt là cừu). Các loại cây chịu hạn được trồng theo hình thức quảng canh.</a:t>
            </a:r>
          </a:p>
          <a:p>
            <a:pPr marL="0" indent="0">
              <a:buNone/>
            </a:pPr>
            <a:r>
              <a:rPr lang="vi-VN"/>
              <a:t>-Vì đất dễ bị suy thoái do phải sử dụng nhiều phân bón vô cơ  để thay thế, từ năm 1989, Ô-</a:t>
            </a:r>
            <a:r>
              <a:rPr lang="vi-VN" err="1"/>
              <a:t>Xtray</a:t>
            </a:r>
            <a:r>
              <a:rPr lang="vi-VN"/>
              <a:t>-Li-A triển khai "chương trình quốc gia về chăm sóc" đất để thúc đẩy các phương pháp canh tác mới, phủ xanh đất trồng, phổ biến các giải pháp kĩ thuật,...</a:t>
            </a:r>
          </a:p>
        </p:txBody>
      </p:sp>
    </p:spTree>
    <p:extLst>
      <p:ext uri="{BB962C8B-B14F-4D97-AF65-F5344CB8AC3E}">
        <p14:creationId xmlns:p14="http://schemas.microsoft.com/office/powerpoint/2010/main" val="303579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7D7AA74-2F89-23F0-9F72-4187A3F4A3F7}"/>
              </a:ext>
            </a:extLst>
          </p:cNvPr>
          <p:cNvSpPr>
            <a:spLocks noGrp="1"/>
          </p:cNvSpPr>
          <p:nvPr>
            <p:ph type="title"/>
          </p:nvPr>
        </p:nvSpPr>
        <p:spPr>
          <a:xfrm>
            <a:off x="4265613" y="1331844"/>
            <a:ext cx="6858002" cy="2325756"/>
          </a:xfrm>
        </p:spPr>
        <p:txBody>
          <a:bodyPr>
            <a:normAutofit fontScale="90000"/>
          </a:bodyPr>
          <a:lstStyle/>
          <a:p>
            <a:r>
              <a:rPr lang="vi-VN"/>
              <a:t>Bài 21 Phương thức con người khai thác, sử dụng và bảo vệ thiên nhiên ở Ô-</a:t>
            </a:r>
            <a:r>
              <a:rPr lang="vi-VN" err="1"/>
              <a:t>Xtray</a:t>
            </a:r>
            <a:r>
              <a:rPr lang="vi-VN"/>
              <a:t>-Li-A </a:t>
            </a:r>
          </a:p>
        </p:txBody>
      </p:sp>
      <p:sp>
        <p:nvSpPr>
          <p:cNvPr id="3" name="Chỗ dành sẵn cho Nội dung 2">
            <a:extLst>
              <a:ext uri="{FF2B5EF4-FFF2-40B4-BE49-F238E27FC236}">
                <a16:creationId xmlns:a16="http://schemas.microsoft.com/office/drawing/2014/main" id="{7AC975DE-71F1-204A-339B-69227971ED67}"/>
              </a:ext>
            </a:extLst>
          </p:cNvPr>
          <p:cNvSpPr>
            <a:spLocks noGrp="1"/>
          </p:cNvSpPr>
          <p:nvPr>
            <p:ph type="body" idx="1"/>
          </p:nvPr>
        </p:nvSpPr>
        <p:spPr/>
        <p:txBody>
          <a:bodyPr vert="horz" lIns="91440" tIns="45720" rIns="91440" bIns="45720" rtlCol="0" anchor="t">
            <a:normAutofit/>
          </a:bodyPr>
          <a:lstStyle/>
          <a:p>
            <a:pPr algn="ctr"/>
            <a:r>
              <a:rPr lang="vi-VN" sz="2800"/>
              <a:t>(1 Tiết)</a:t>
            </a:r>
          </a:p>
        </p:txBody>
      </p:sp>
    </p:spTree>
    <p:extLst>
      <p:ext uri="{BB962C8B-B14F-4D97-AF65-F5344CB8AC3E}">
        <p14:creationId xmlns:p14="http://schemas.microsoft.com/office/powerpoint/2010/main" val="159931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8" descr="Ảnh có chứa cỏ, ngoài trời, cánh đồng, máy nông nghiệp&#10;&#10;Mô tả được tự động tạo">
            <a:extLst>
              <a:ext uri="{FF2B5EF4-FFF2-40B4-BE49-F238E27FC236}">
                <a16:creationId xmlns:a16="http://schemas.microsoft.com/office/drawing/2014/main" id="{8FF359A7-35EC-4468-08B4-95E06B396B14}"/>
              </a:ext>
            </a:extLst>
          </p:cNvPr>
          <p:cNvPicPr>
            <a:picLocks noGrp="1" noChangeAspect="1"/>
          </p:cNvPicPr>
          <p:nvPr>
            <p:ph idx="1"/>
          </p:nvPr>
        </p:nvPicPr>
        <p:blipFill>
          <a:blip r:embed="rId2"/>
          <a:stretch>
            <a:fillRect/>
          </a:stretch>
        </p:blipFill>
        <p:spPr>
          <a:xfrm>
            <a:off x="352979" y="465069"/>
            <a:ext cx="11471826" cy="5567292"/>
          </a:xfrm>
        </p:spPr>
      </p:pic>
    </p:spTree>
    <p:extLst>
      <p:ext uri="{BB962C8B-B14F-4D97-AF65-F5344CB8AC3E}">
        <p14:creationId xmlns:p14="http://schemas.microsoft.com/office/powerpoint/2010/main" val="282565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5" descr="Ảnh có chứa ngoài trời, rau củ, tươi&#10;&#10;Mô tả được tự động tạo">
            <a:extLst>
              <a:ext uri="{FF2B5EF4-FFF2-40B4-BE49-F238E27FC236}">
                <a16:creationId xmlns:a16="http://schemas.microsoft.com/office/drawing/2014/main" id="{7829B0A4-0860-7AB0-713C-4E5D306B9AB3}"/>
              </a:ext>
            </a:extLst>
          </p:cNvPr>
          <p:cNvPicPr>
            <a:picLocks noGrp="1" noChangeAspect="1"/>
          </p:cNvPicPr>
          <p:nvPr>
            <p:ph idx="1"/>
          </p:nvPr>
        </p:nvPicPr>
        <p:blipFill>
          <a:blip r:embed="rId2"/>
          <a:stretch>
            <a:fillRect/>
          </a:stretch>
        </p:blipFill>
        <p:spPr>
          <a:xfrm>
            <a:off x="234813" y="312047"/>
            <a:ext cx="11708157" cy="5718726"/>
          </a:xfrm>
        </p:spPr>
      </p:pic>
    </p:spTree>
    <p:extLst>
      <p:ext uri="{BB962C8B-B14F-4D97-AF65-F5344CB8AC3E}">
        <p14:creationId xmlns:p14="http://schemas.microsoft.com/office/powerpoint/2010/main" val="99581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D34696-8952-7FD8-2F67-18536F11C7DC}"/>
              </a:ext>
            </a:extLst>
          </p:cNvPr>
          <p:cNvSpPr>
            <a:spLocks noGrp="1"/>
          </p:cNvSpPr>
          <p:nvPr>
            <p:ph type="title"/>
          </p:nvPr>
        </p:nvSpPr>
        <p:spPr/>
        <p:txBody>
          <a:bodyPr/>
          <a:lstStyle/>
          <a:p>
            <a:r>
              <a:rPr lang="vi-VN"/>
              <a:t>3. Phương thức khai thác, sử dụng và bảo vệ tài nguyên đất</a:t>
            </a:r>
          </a:p>
        </p:txBody>
      </p:sp>
      <p:sp>
        <p:nvSpPr>
          <p:cNvPr id="3" name="Chỗ dành sẵn cho Nội dung 2">
            <a:extLst>
              <a:ext uri="{FF2B5EF4-FFF2-40B4-BE49-F238E27FC236}">
                <a16:creationId xmlns:a16="http://schemas.microsoft.com/office/drawing/2014/main" id="{0BD57E2C-0C96-49DE-5CE8-3C11B294C16A}"/>
              </a:ext>
            </a:extLst>
          </p:cNvPr>
          <p:cNvSpPr>
            <a:spLocks noGrp="1"/>
          </p:cNvSpPr>
          <p:nvPr>
            <p:ph idx="1"/>
          </p:nvPr>
        </p:nvSpPr>
        <p:spPr>
          <a:xfrm>
            <a:off x="1679730" y="1715730"/>
            <a:ext cx="8915401" cy="4265970"/>
          </a:xfrm>
        </p:spPr>
        <p:txBody>
          <a:bodyPr vert="horz" lIns="91440" tIns="45720" rIns="91440" bIns="45720" rtlCol="0" anchor="t">
            <a:normAutofit/>
          </a:bodyPr>
          <a:lstStyle/>
          <a:p>
            <a:pPr marL="347345" indent="-347345"/>
            <a:r>
              <a:rPr lang="vi-VN"/>
              <a:t>-Phần lớn diện tích đất của Ô-</a:t>
            </a:r>
            <a:r>
              <a:rPr lang="vi-VN" err="1"/>
              <a:t>Xtray</a:t>
            </a:r>
            <a:r>
              <a:rPr lang="vi-VN"/>
              <a:t>-Li-A thường bị khô hạn, kém màu mỡ, nên ngành chăn nuôi gia súc được chú trọng. </a:t>
            </a:r>
          </a:p>
          <a:p>
            <a:pPr marL="347345" indent="-347345"/>
            <a:r>
              <a:rPr lang="vi-VN"/>
              <a:t>-Các loại cây chịu hạn được </a:t>
            </a:r>
            <a:r>
              <a:rPr lang="vi-VN" err="1"/>
              <a:t>được</a:t>
            </a:r>
            <a:r>
              <a:rPr lang="vi-VN"/>
              <a:t> trồng theo hình thức quảng canh. Tuy nhiên, đất dễ bị suy thoái do phải sử dụng nhiều phân bón vô cơ</a:t>
            </a:r>
          </a:p>
          <a:p>
            <a:pPr marL="347345" indent="-347345"/>
            <a:r>
              <a:rPr lang="vi-VN"/>
              <a:t>-Từ năm 1989, Ô-</a:t>
            </a:r>
            <a:r>
              <a:rPr lang="vi-VN" err="1"/>
              <a:t>Xtray</a:t>
            </a:r>
            <a:r>
              <a:rPr lang="vi-VN"/>
              <a:t>-Li-A triển khai "chương trình quốc gia về chăm sóc" đất đã góp phần bảo vệ tài nguyên đất, thúc đẩy sự phát triển ngành nông nghiệp theo hướng mới với nhiều triển vọng</a:t>
            </a:r>
          </a:p>
        </p:txBody>
      </p:sp>
      <p:pic>
        <p:nvPicPr>
          <p:cNvPr id="5" name="Hình ảnh 4" descr="Ảnh có chứa biểu đồ&#10;&#10;Mô tả được tự động tạo">
            <a:extLst>
              <a:ext uri="{FF2B5EF4-FFF2-40B4-BE49-F238E27FC236}">
                <a16:creationId xmlns:a16="http://schemas.microsoft.com/office/drawing/2014/main" id="{DEADA284-1D61-1714-4BB7-6988F7CE1A8A}"/>
              </a:ext>
            </a:extLst>
          </p:cNvPr>
          <p:cNvPicPr>
            <a:picLocks noChangeAspect="1"/>
          </p:cNvPicPr>
          <p:nvPr/>
        </p:nvPicPr>
        <p:blipFill>
          <a:blip r:embed="rId2"/>
          <a:stretch>
            <a:fillRect/>
          </a:stretch>
        </p:blipFill>
        <p:spPr>
          <a:xfrm flipH="1">
            <a:off x="566909" y="1520802"/>
            <a:ext cx="930703" cy="574597"/>
          </a:xfrm>
          <a:prstGeom prst="rect">
            <a:avLst/>
          </a:prstGeom>
        </p:spPr>
      </p:pic>
    </p:spTree>
    <p:extLst>
      <p:ext uri="{BB962C8B-B14F-4D97-AF65-F5344CB8AC3E}">
        <p14:creationId xmlns:p14="http://schemas.microsoft.com/office/powerpoint/2010/main" val="51001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1DF579D-B732-9D96-3E73-615A80CA8860}"/>
              </a:ext>
            </a:extLst>
          </p:cNvPr>
          <p:cNvSpPr>
            <a:spLocks noGrp="1"/>
          </p:cNvSpPr>
          <p:nvPr>
            <p:ph type="title"/>
          </p:nvPr>
        </p:nvSpPr>
        <p:spPr/>
        <p:txBody>
          <a:bodyPr/>
          <a:lstStyle/>
          <a:p>
            <a:r>
              <a:rPr lang="vi-VN"/>
              <a:t>Cảm ơn các em đã lắng nghe nhé!</a:t>
            </a:r>
          </a:p>
        </p:txBody>
      </p:sp>
    </p:spTree>
    <p:extLst>
      <p:ext uri="{BB962C8B-B14F-4D97-AF65-F5344CB8AC3E}">
        <p14:creationId xmlns:p14="http://schemas.microsoft.com/office/powerpoint/2010/main" val="259813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êu đề 12"/>
          <p:cNvSpPr>
            <a:spLocks noGrp="1"/>
          </p:cNvSpPr>
          <p:nvPr>
            <p:ph type="title"/>
          </p:nvPr>
        </p:nvSpPr>
        <p:spPr/>
        <p:txBody>
          <a:bodyPr rtlCol="0"/>
          <a:lstStyle/>
          <a:p>
            <a:r>
              <a:rPr lang="vi-VN"/>
              <a:t>Học xong bài này, em sẽ:</a:t>
            </a:r>
          </a:p>
        </p:txBody>
      </p:sp>
      <p:sp>
        <p:nvSpPr>
          <p:cNvPr id="14" name="Chỗ dành sẵn cho Nội dung 13"/>
          <p:cNvSpPr>
            <a:spLocks noGrp="1"/>
          </p:cNvSpPr>
          <p:nvPr>
            <p:ph idx="1"/>
          </p:nvPr>
        </p:nvSpPr>
        <p:spPr/>
        <p:txBody>
          <a:bodyPr vert="horz" lIns="91440" tIns="45720" rIns="91440" bIns="45720" rtlCol="0" anchor="t">
            <a:normAutofit/>
          </a:bodyPr>
          <a:lstStyle/>
          <a:p>
            <a:pPr marL="457200" indent="-457200">
              <a:buAutoNum type="arabicPeriod"/>
            </a:pPr>
            <a:r>
              <a:rPr lang="vi-VN"/>
              <a:t>Phân tích được phương thức khai thác và sử dụng tài nguyên khoáng sản</a:t>
            </a:r>
          </a:p>
          <a:p>
            <a:pPr marL="0" indent="0">
              <a:buNone/>
            </a:pPr>
            <a:r>
              <a:rPr lang="vi-VN"/>
              <a:t>2. Phân tích được phương thức khai thác, sử dụng và bảo vệ tài nguyên sinh vật</a:t>
            </a:r>
          </a:p>
          <a:p>
            <a:pPr marL="0" indent="0">
              <a:buNone/>
            </a:pPr>
            <a:r>
              <a:rPr lang="vi-VN"/>
              <a:t>3. Phân tích được phương thức khai thác, sử dụng và </a:t>
            </a:r>
            <a:r>
              <a:rPr lang="vi-VN" err="1"/>
              <a:t>abor</a:t>
            </a:r>
            <a:r>
              <a:rPr lang="vi-VN"/>
              <a:t> vệ tài nguyên đất</a:t>
            </a:r>
          </a:p>
          <a:p>
            <a:pPr marL="0" indent="0">
              <a:buNone/>
            </a:pPr>
            <a:endParaRPr lang="vi-VN"/>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p>
            <a:pPr marL="742950" indent="-742950">
              <a:buAutoNum type="arabicPeriod"/>
            </a:pPr>
            <a:r>
              <a:rPr lang="vi-VN"/>
              <a:t>Phương thức khai thác và sử dụng tài nguyên khoáng sản </a:t>
            </a:r>
          </a:p>
        </p:txBody>
      </p:sp>
      <p:sp>
        <p:nvSpPr>
          <p:cNvPr id="4" name="Chỗ dành sẵn cho Nội dung 3"/>
          <p:cNvSpPr>
            <a:spLocks noGrp="1"/>
          </p:cNvSpPr>
          <p:nvPr>
            <p:ph sz="half" idx="1"/>
          </p:nvPr>
        </p:nvSpPr>
        <p:spPr>
          <a:xfrm>
            <a:off x="1065212" y="1825625"/>
            <a:ext cx="4954588" cy="4706995"/>
          </a:xfrm>
        </p:spPr>
        <p:txBody>
          <a:bodyPr vert="horz" lIns="91440" tIns="45720" rIns="91440" bIns="45720" rtlCol="0" anchor="t">
            <a:normAutofit lnSpcReduction="10000"/>
          </a:bodyPr>
          <a:lstStyle/>
          <a:p>
            <a:pPr marL="0" indent="0">
              <a:buNone/>
            </a:pPr>
            <a:r>
              <a:rPr lang="vi-VN"/>
              <a:t>Dựa vào hình 21 và thông tin trong bài, em hãy</a:t>
            </a:r>
          </a:p>
          <a:p>
            <a:pPr marL="0" indent="0">
              <a:buNone/>
            </a:pPr>
            <a:r>
              <a:rPr lang="vi-VN"/>
              <a:t>-Nhóm 1,2 kể tên các khoáng sản chính được khai thác ở Ô-</a:t>
            </a:r>
            <a:r>
              <a:rPr lang="vi-VN" err="1"/>
              <a:t>Xtray</a:t>
            </a:r>
            <a:r>
              <a:rPr lang="vi-VN"/>
              <a:t>-Li-A. Đồng thời hãy cho biết các khoảng sản đó được phân bố ở khu vực nào?</a:t>
            </a:r>
          </a:p>
          <a:p>
            <a:pPr marL="0" indent="0">
              <a:buNone/>
            </a:pPr>
            <a:r>
              <a:rPr lang="vi-VN"/>
              <a:t>-Nhóm 3,4 cho biết Ô-</a:t>
            </a:r>
            <a:r>
              <a:rPr lang="vi-VN" err="1"/>
              <a:t>Xtray</a:t>
            </a:r>
            <a:r>
              <a:rPr lang="vi-VN"/>
              <a:t>-Li-A đã sử dụng nguồn tài nguyên như thế nào? </a:t>
            </a:r>
          </a:p>
          <a:p>
            <a:pPr marL="0" indent="0" algn="ctr">
              <a:buNone/>
            </a:pPr>
            <a:r>
              <a:rPr lang="vi-VN"/>
              <a:t>(5 phút)</a:t>
            </a:r>
          </a:p>
          <a:p>
            <a:pPr marL="0" indent="0">
              <a:buNone/>
            </a:pPr>
            <a:endParaRPr lang="vi-VN"/>
          </a:p>
        </p:txBody>
      </p:sp>
      <p:graphicFrame>
        <p:nvGraphicFramePr>
          <p:cNvPr id="9" name="Chỗ dành sẵn cho Nội dung 8" descr="Danh sách chặn cơ bản" title="SmartArt"/>
          <p:cNvGraphicFramePr>
            <a:graphicFrameLocks noGrp="1"/>
          </p:cNvGraphicFramePr>
          <p:nvPr>
            <p:ph sz="half" idx="2"/>
            <p:extLst>
              <p:ext uri="{D42A27DB-BD31-4B8C-83A1-F6EECF244321}">
                <p14:modId xmlns:p14="http://schemas.microsoft.com/office/powerpoint/2010/main" val="4002932785"/>
              </p:ext>
            </p:extLst>
          </p:nvPr>
        </p:nvGraphicFramePr>
        <p:xfrm>
          <a:off x="6172200" y="1825625"/>
          <a:ext cx="4951413" cy="418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Hình ảnh 13" descr="Ảnh có chứa bản đồ&#10;&#10;Mô tả được tự động tạo">
            <a:extLst>
              <a:ext uri="{FF2B5EF4-FFF2-40B4-BE49-F238E27FC236}">
                <a16:creationId xmlns:a16="http://schemas.microsoft.com/office/drawing/2014/main" id="{F9F8B6B5-EB8F-956A-26E5-21B6FD14D658}"/>
              </a:ext>
            </a:extLst>
          </p:cNvPr>
          <p:cNvPicPr>
            <a:picLocks noGrp="1" noChangeAspect="1"/>
          </p:cNvPicPr>
          <p:nvPr>
            <p:ph type="pic" idx="1"/>
          </p:nvPr>
        </p:nvPicPr>
        <p:blipFill rotWithShape="1">
          <a:blip r:embed="rId3"/>
          <a:srcRect t="694" b="694"/>
          <a:stretch/>
        </p:blipFill>
        <p:spPr>
          <a:xfrm>
            <a:off x="679067" y="412760"/>
            <a:ext cx="10786518" cy="6140172"/>
          </a:xfrm>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p>
            <a:pPr marL="742950" indent="-742950">
              <a:buAutoNum type="arabicPeriod"/>
            </a:pPr>
            <a:r>
              <a:rPr lang="vi-VN"/>
              <a:t>Phương thức khai thác và sử dụng tài nguyên khoáng sản </a:t>
            </a:r>
          </a:p>
        </p:txBody>
      </p:sp>
      <p:sp>
        <p:nvSpPr>
          <p:cNvPr id="3" name="Chỗ dành sẵn cho Văn bản 2"/>
          <p:cNvSpPr>
            <a:spLocks noGrp="1"/>
          </p:cNvSpPr>
          <p:nvPr>
            <p:ph type="body" idx="1"/>
          </p:nvPr>
        </p:nvSpPr>
        <p:spPr>
          <a:xfrm>
            <a:off x="1069848" y="1913076"/>
            <a:ext cx="9693700" cy="591999"/>
          </a:xfrm>
        </p:spPr>
        <p:txBody>
          <a:bodyPr rtlCol="0"/>
          <a:lstStyle/>
          <a:p>
            <a:pPr algn="ctr"/>
            <a:r>
              <a:rPr lang="vi-VN"/>
              <a:t>Nhóm 1,2</a:t>
            </a:r>
          </a:p>
        </p:txBody>
      </p:sp>
      <p:sp>
        <p:nvSpPr>
          <p:cNvPr id="4" name="Chỗ dành sẵn cho Nội dung 3"/>
          <p:cNvSpPr>
            <a:spLocks noGrp="1"/>
          </p:cNvSpPr>
          <p:nvPr>
            <p:ph sz="half" idx="2"/>
          </p:nvPr>
        </p:nvSpPr>
        <p:spPr>
          <a:xfrm>
            <a:off x="1069848" y="2505075"/>
            <a:ext cx="10577178" cy="4338015"/>
          </a:xfrm>
        </p:spPr>
        <p:txBody>
          <a:bodyPr vert="horz" lIns="91440" tIns="45720" rIns="91440" bIns="45720" rtlCol="0" anchor="t">
            <a:normAutofit/>
          </a:bodyPr>
          <a:lstStyle/>
          <a:p>
            <a:pPr marL="0" indent="0">
              <a:buNone/>
            </a:pPr>
            <a:r>
              <a:rPr lang="vi-VN"/>
              <a:t>=&gt;</a:t>
            </a:r>
            <a:r>
              <a:rPr lang="vi-VN" sz="1600"/>
              <a:t> -Các khoáng sản chính được khai thác ở Ô-</a:t>
            </a:r>
            <a:r>
              <a:rPr lang="vi-VN" sz="1600" err="1"/>
              <a:t>Xtray</a:t>
            </a:r>
            <a:r>
              <a:rPr lang="vi-VN" sz="1600"/>
              <a:t>-Li-A: </a:t>
            </a:r>
          </a:p>
          <a:p>
            <a:pPr marL="0" indent="0">
              <a:buNone/>
            </a:pPr>
            <a:r>
              <a:rPr lang="vi-VN" sz="1600"/>
              <a:t>+Than đá : Phía đông</a:t>
            </a:r>
          </a:p>
          <a:p>
            <a:pPr marL="0" indent="0">
              <a:buNone/>
            </a:pPr>
            <a:r>
              <a:rPr lang="vi-VN" sz="1600"/>
              <a:t>+U-ra-ni-um: Phía bắc, đông nam, hoang mạc </a:t>
            </a:r>
            <a:r>
              <a:rPr lang="vi-VN" sz="1600" err="1"/>
              <a:t>Vic</a:t>
            </a:r>
            <a:r>
              <a:rPr lang="vi-VN" sz="1600"/>
              <a:t>-To-Ri-A </a:t>
            </a:r>
          </a:p>
          <a:p>
            <a:pPr marL="0" indent="0">
              <a:buNone/>
            </a:pPr>
            <a:r>
              <a:rPr lang="vi-VN" sz="1600"/>
              <a:t>+Ni-ken: Hoang mạc </a:t>
            </a:r>
            <a:r>
              <a:rPr lang="vi-VN" sz="1600" err="1"/>
              <a:t>Vic</a:t>
            </a:r>
            <a:r>
              <a:rPr lang="vi-VN" sz="1600"/>
              <a:t>-To-Ri-A </a:t>
            </a:r>
          </a:p>
          <a:p>
            <a:pPr marL="0" indent="0">
              <a:buNone/>
            </a:pPr>
            <a:r>
              <a:rPr lang="vi-VN" sz="1600"/>
              <a:t>+Chì: Đồng bằng </a:t>
            </a:r>
            <a:r>
              <a:rPr lang="vi-VN" sz="1600" err="1"/>
              <a:t>Ac</a:t>
            </a:r>
            <a:r>
              <a:rPr lang="vi-VN" sz="1600"/>
              <a:t>-Tê-Di-A </a:t>
            </a:r>
          </a:p>
          <a:p>
            <a:pPr marL="0" indent="0">
              <a:buNone/>
            </a:pPr>
            <a:r>
              <a:rPr lang="vi-VN" sz="1600"/>
              <a:t>+Bô-xít: Phía tây nam và đông bắc của Ô-</a:t>
            </a:r>
            <a:r>
              <a:rPr lang="vi-VN" sz="1600" err="1"/>
              <a:t>Xtray</a:t>
            </a:r>
            <a:r>
              <a:rPr lang="vi-VN" sz="1600"/>
              <a:t>-Li-A</a:t>
            </a:r>
          </a:p>
          <a:p>
            <a:pPr marL="0" indent="0">
              <a:buNone/>
            </a:pPr>
            <a:r>
              <a:rPr lang="vi-VN" sz="1600"/>
              <a:t>+Đồng: Phía bắc của Ô-</a:t>
            </a:r>
            <a:r>
              <a:rPr lang="vi-VN" sz="1600" err="1"/>
              <a:t>Xtray</a:t>
            </a:r>
            <a:r>
              <a:rPr lang="vi-VN" sz="1600"/>
              <a:t>-Li-A </a:t>
            </a:r>
          </a:p>
          <a:p>
            <a:pPr marL="0" indent="0">
              <a:buNone/>
            </a:pPr>
            <a:r>
              <a:rPr lang="vi-VN" sz="1600"/>
              <a:t>+Quặng sắt: Phía tây bắc và phía nam </a:t>
            </a:r>
          </a:p>
          <a:p>
            <a:pPr marL="0" indent="0">
              <a:buNone/>
            </a:pPr>
            <a:r>
              <a:rPr lang="vi-VN" sz="1600"/>
              <a:t>+...</a:t>
            </a:r>
          </a:p>
          <a:p>
            <a:pPr marL="0" indent="0">
              <a:buNone/>
            </a:pPr>
            <a:endParaRPr lang="vi-VN" sz="1600"/>
          </a:p>
          <a:p>
            <a:pPr marL="0" indent="0">
              <a:buNone/>
            </a:pPr>
            <a:endParaRPr lang="vi-VN" sz="1600"/>
          </a:p>
          <a:p>
            <a:pPr marL="0" indent="0">
              <a:buNone/>
            </a:pPr>
            <a:endParaRPr lang="vi-VN" sz="1600"/>
          </a:p>
          <a:p>
            <a:pPr marL="0" indent="0">
              <a:buNone/>
            </a:pPr>
            <a:endParaRPr lang="vi-VN" sz="1600"/>
          </a:p>
          <a:p>
            <a:pPr marL="0" indent="0">
              <a:buNone/>
            </a:pPr>
            <a:endParaRPr lang="vi-VN" sz="1600"/>
          </a:p>
        </p:txBody>
      </p:sp>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p>
            <a:pPr marL="742950" indent="-742950">
              <a:buAutoNum type="arabicPeriod"/>
            </a:pPr>
            <a:r>
              <a:rPr lang="vi-VN"/>
              <a:t>Phương thức khai thác và sử dụng tài nguyên khoáng sản </a:t>
            </a:r>
          </a:p>
        </p:txBody>
      </p:sp>
      <p:sp>
        <p:nvSpPr>
          <p:cNvPr id="4" name="Chỗ dành sẵn cho Văn bản 2">
            <a:extLst>
              <a:ext uri="{FF2B5EF4-FFF2-40B4-BE49-F238E27FC236}">
                <a16:creationId xmlns:a16="http://schemas.microsoft.com/office/drawing/2014/main" id="{23888DFC-8C04-8D8A-E746-2EA3E2228024}"/>
              </a:ext>
            </a:extLst>
          </p:cNvPr>
          <p:cNvSpPr txBox="1">
            <a:spLocks/>
          </p:cNvSpPr>
          <p:nvPr/>
        </p:nvSpPr>
        <p:spPr>
          <a:xfrm>
            <a:off x="1069848" y="1913076"/>
            <a:ext cx="9693700" cy="591999"/>
          </a:xfrm>
          <a:prstGeom prst="rect">
            <a:avLst/>
          </a:prstGeom>
        </p:spPr>
        <p:txBody>
          <a:bodyPr lIns="91440" tIns="45720" rIns="91440" bIns="45720" rtlCol="0" anchor="t"/>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347345" indent="-347345" algn="ctr"/>
            <a:r>
              <a:rPr lang="vi-VN"/>
              <a:t>Nhóm 3,4</a:t>
            </a:r>
          </a:p>
          <a:p>
            <a:pPr marL="347345" indent="-347345" algn="ctr"/>
            <a:endParaRPr lang="vi-VN"/>
          </a:p>
        </p:txBody>
      </p:sp>
      <p:sp>
        <p:nvSpPr>
          <p:cNvPr id="6" name="Chỗ dành sẵn cho Nội dung 3">
            <a:extLst>
              <a:ext uri="{FF2B5EF4-FFF2-40B4-BE49-F238E27FC236}">
                <a16:creationId xmlns:a16="http://schemas.microsoft.com/office/drawing/2014/main" id="{B1F974EB-322E-C25B-DC19-B14876A3907A}"/>
              </a:ext>
            </a:extLst>
          </p:cNvPr>
          <p:cNvSpPr txBox="1">
            <a:spLocks/>
          </p:cNvSpPr>
          <p:nvPr/>
        </p:nvSpPr>
        <p:spPr>
          <a:xfrm>
            <a:off x="1069848" y="2505075"/>
            <a:ext cx="10577178" cy="4338015"/>
          </a:xfrm>
          <a:prstGeom prst="rect">
            <a:avLst/>
          </a:prstGeom>
        </p:spPr>
        <p:txBody>
          <a:bodyPr vert="horz" lIns="91440" tIns="45720" rIns="91440" bIns="45720" rtlCol="0" anchor="t">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vi-VN"/>
              <a:t>=&gt;</a:t>
            </a:r>
            <a:r>
              <a:rPr lang="vi-VN" sz="1600"/>
              <a:t> -Cách sử dụng nguồn tài nguyên khoáng sản của Ô-</a:t>
            </a:r>
            <a:r>
              <a:rPr lang="vi-VN" sz="1600" err="1"/>
              <a:t>Xtray</a:t>
            </a:r>
            <a:r>
              <a:rPr lang="vi-VN" sz="1600"/>
              <a:t>-Li-A: </a:t>
            </a:r>
            <a:endParaRPr lang="vi-VN"/>
          </a:p>
          <a:p>
            <a:pPr marL="0" indent="0">
              <a:buNone/>
            </a:pPr>
            <a:r>
              <a:rPr lang="vi-VN" sz="1600"/>
              <a:t>+Ô-</a:t>
            </a:r>
            <a:r>
              <a:rPr lang="vi-VN" sz="1600" err="1"/>
              <a:t>Xtray</a:t>
            </a:r>
            <a:r>
              <a:rPr lang="vi-VN" sz="1600"/>
              <a:t>-Li-A đã và đang tiến hành khai thác khoáng sản một cách hiệu quả nhờ áp dụng các phương pháp khai thác tiên tiến theo tiêu chuẩn quốc tế (sử dụng rô bốt để khai thác, dùng tàu và xe tự hành cỡ lớn để vận chuyển,…)</a:t>
            </a:r>
          </a:p>
          <a:p>
            <a:pPr marL="0" indent="0">
              <a:buNone/>
            </a:pPr>
            <a:r>
              <a:rPr lang="vi-VN" sz="1600"/>
              <a:t>+Đặc biệt, Ô-</a:t>
            </a:r>
            <a:r>
              <a:rPr lang="vi-VN" sz="1600" err="1"/>
              <a:t>Xtay</a:t>
            </a:r>
            <a:r>
              <a:rPr lang="vi-VN" sz="1600"/>
              <a:t>-Li-A đã thành công trong việc kết hợp hài hòa các vấn đề bảo vệ môi trường, trách nhiệm xã hội và hiệu quả thương mại </a:t>
            </a:r>
          </a:p>
          <a:p>
            <a:pPr marL="0" indent="0">
              <a:buFont typeface="Arial" panose="020B0604020202020204" pitchFamily="34" charset="0"/>
              <a:buNone/>
            </a:pPr>
            <a:endParaRPr lang="vi-VN" sz="1600"/>
          </a:p>
          <a:p>
            <a:pPr marL="0" indent="0">
              <a:buFont typeface="Arial" panose="020B0604020202020204" pitchFamily="34" charset="0"/>
              <a:buNone/>
            </a:pPr>
            <a:endParaRPr lang="vi-VN" sz="1600"/>
          </a:p>
          <a:p>
            <a:pPr marL="0" indent="0">
              <a:buFont typeface="Arial" panose="020B0604020202020204" pitchFamily="34" charset="0"/>
              <a:buNone/>
            </a:pPr>
            <a:endParaRPr lang="vi-VN" sz="1600"/>
          </a:p>
          <a:p>
            <a:pPr marL="0" indent="0">
              <a:buFont typeface="Arial" panose="020B0604020202020204" pitchFamily="34" charset="0"/>
              <a:buNone/>
            </a:pPr>
            <a:endParaRPr lang="vi-VN" sz="1600"/>
          </a:p>
          <a:p>
            <a:pPr marL="0" indent="0">
              <a:buNone/>
            </a:pPr>
            <a:endParaRPr lang="vi-VN" sz="1600"/>
          </a:p>
          <a:p>
            <a:pPr marL="0" indent="0">
              <a:buNone/>
            </a:pPr>
            <a:endParaRPr lang="vi-VN" sz="1600"/>
          </a:p>
          <a:p>
            <a:pPr marL="0" indent="0">
              <a:buNone/>
            </a:pPr>
            <a:endParaRPr lang="vi-VN" sz="1600"/>
          </a:p>
          <a:p>
            <a:pPr marL="0" indent="0">
              <a:buNone/>
            </a:pPr>
            <a:endParaRPr lang="vi-VN" sz="1600"/>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5" descr="Ảnh có chứa thiên nhiên&#10;&#10;Mô tả được tự động tạo">
            <a:extLst>
              <a:ext uri="{FF2B5EF4-FFF2-40B4-BE49-F238E27FC236}">
                <a16:creationId xmlns:a16="http://schemas.microsoft.com/office/drawing/2014/main" id="{36E7A01C-F2BD-DF9E-0411-9BE73BB18F31}"/>
              </a:ext>
            </a:extLst>
          </p:cNvPr>
          <p:cNvPicPr>
            <a:picLocks noChangeAspect="1"/>
          </p:cNvPicPr>
          <p:nvPr/>
        </p:nvPicPr>
        <p:blipFill>
          <a:blip r:embed="rId3"/>
          <a:stretch>
            <a:fillRect/>
          </a:stretch>
        </p:blipFill>
        <p:spPr>
          <a:xfrm>
            <a:off x="668407" y="432559"/>
            <a:ext cx="10910403" cy="5606360"/>
          </a:xfrm>
          <a:prstGeom prst="rect">
            <a:avLst/>
          </a:prstGeom>
        </p:spPr>
      </p:pic>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8" descr="Ảnh có chứa núi, đá, ngoài trời, mặt đất&#10;&#10;Mô tả được tự động tạo">
            <a:extLst>
              <a:ext uri="{FF2B5EF4-FFF2-40B4-BE49-F238E27FC236}">
                <a16:creationId xmlns:a16="http://schemas.microsoft.com/office/drawing/2014/main" id="{A3A76E19-2D4C-FA19-4DC3-D6F5C1577358}"/>
              </a:ext>
            </a:extLst>
          </p:cNvPr>
          <p:cNvPicPr>
            <a:picLocks noGrp="1" noChangeAspect="1"/>
          </p:cNvPicPr>
          <p:nvPr>
            <p:ph idx="1"/>
          </p:nvPr>
        </p:nvPicPr>
        <p:blipFill>
          <a:blip r:embed="rId2"/>
          <a:stretch>
            <a:fillRect/>
          </a:stretch>
        </p:blipFill>
        <p:spPr>
          <a:xfrm>
            <a:off x="585582" y="389904"/>
            <a:ext cx="11157916" cy="5680626"/>
          </a:xfrm>
        </p:spPr>
      </p:pic>
    </p:spTree>
    <p:extLst>
      <p:ext uri="{BB962C8B-B14F-4D97-AF65-F5344CB8AC3E}">
        <p14:creationId xmlns:p14="http://schemas.microsoft.com/office/powerpoint/2010/main" val="35633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inh họa Thiên nhiê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ủ đề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141aba3b8f8cb7f331be6546df69db50">
  <xsd:schema xmlns:xsd="http://www.w3.org/2001/XMLSchema" xmlns:xs="http://www.w3.org/2001/XMLSchema" xmlns:p="http://schemas.microsoft.com/office/2006/metadata/properties" targetNamespace="http://schemas.microsoft.com/office/2006/metadata/properties" ma:root="true" ma:fieldsID="f8e4ef66d87525153bd8907774ed28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3374BC-E25E-4BAE-AD72-418F94B7FFDC}">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0B2A3E7-B135-4E1F-BCE7-FDF1A002465B}">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A8F2BFE-8BB5-4138-9232-B12804F47F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Màn hình rộng</PresentationFormat>
  <Slides>23</Slides>
  <Notes>8</Notes>
  <HiddenSlides>0</HiddenSlides>
  <ScaleCrop>false</ScaleCrop>
  <HeadingPairs>
    <vt:vector size="4" baseType="variant">
      <vt:variant>
        <vt:lpstr>Chủ đề</vt:lpstr>
      </vt:variant>
      <vt:variant>
        <vt:i4>1</vt:i4>
      </vt:variant>
      <vt:variant>
        <vt:lpstr>Tiêu đề Bản chiếu</vt:lpstr>
      </vt:variant>
      <vt:variant>
        <vt:i4>23</vt:i4>
      </vt:variant>
    </vt:vector>
  </HeadingPairs>
  <TitlesOfParts>
    <vt:vector size="24" baseType="lpstr">
      <vt:lpstr>Minh họa Thiên nhiên 16x9</vt:lpstr>
      <vt:lpstr>Chào mừng các em đã đến với tiết học ngày hôm nay</vt:lpstr>
      <vt:lpstr>Bài 21 Phương thức con người khai thác, sử dụng và bảo vệ thiên nhiên ở Ô-Xtray-Li-A </vt:lpstr>
      <vt:lpstr>Học xong bài này, em sẽ:</vt:lpstr>
      <vt:lpstr>Phương thức khai thác và sử dụng tài nguyên khoáng sản </vt:lpstr>
      <vt:lpstr>Bản trình bày PowerPoint</vt:lpstr>
      <vt:lpstr>Phương thức khai thác và sử dụng tài nguyên khoáng sản </vt:lpstr>
      <vt:lpstr>Phương thức khai thác và sử dụng tài nguyên khoáng sản </vt:lpstr>
      <vt:lpstr>Bản trình bày PowerPoint</vt:lpstr>
      <vt:lpstr>Bản trình bày PowerPoint</vt:lpstr>
      <vt:lpstr>Phương thức khai thác và sử dụng tài nguyên khoáng sản </vt:lpstr>
      <vt:lpstr>2. Phương thức khai thác, sử dụng và bảo vệ tài nguyên sinh vật</vt:lpstr>
      <vt:lpstr>Bản trình bày PowerPoint</vt:lpstr>
      <vt:lpstr>2. Phương thức khai thác, sử dụng và bảo vệ tài nguyên sinh vật</vt:lpstr>
      <vt:lpstr>2. Phương thức khai thác, sử dụng và bảo vệ tài nguyên sinh vật</vt:lpstr>
      <vt:lpstr>Bản trình bày PowerPoint</vt:lpstr>
      <vt:lpstr>Bản trình bày PowerPoint</vt:lpstr>
      <vt:lpstr>2. Phương thức khai thác, sử dụng và bảo vệ tài nguyên sinh vật</vt:lpstr>
      <vt:lpstr>3. Phương thức khai thác, sử dụng và bảo vệ tài nguyên đất</vt:lpstr>
      <vt:lpstr>3. Phương thức khai thác, sử dụng và bảo vệ tài nguyên đất</vt:lpstr>
      <vt:lpstr>Bản trình bày PowerPoint</vt:lpstr>
      <vt:lpstr>Bản trình bày PowerPoint</vt:lpstr>
      <vt:lpstr>3. Phương thức khai thác, sử dụng và bảo vệ tài nguyên đất</vt:lpstr>
      <vt:lpstr>Cảm ơn các em đã lắng nghe nhé!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Bố trí Tiêu đề</dc:title>
  <dc:creator/>
  <cp:revision>4</cp:revision>
  <dcterms:created xsi:type="dcterms:W3CDTF">2023-03-19T05:28:37Z</dcterms:created>
  <dcterms:modified xsi:type="dcterms:W3CDTF">2023-03-19T12:32:25Z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