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omments/comment1.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257" r:id="rId2"/>
    <p:sldId id="258" r:id="rId3"/>
    <p:sldId id="259" r:id="rId4"/>
    <p:sldId id="260" r:id="rId5"/>
    <p:sldId id="261" r:id="rId6"/>
    <p:sldId id="262" r:id="rId7"/>
    <p:sldId id="417" r:id="rId8"/>
    <p:sldId id="413" r:id="rId9"/>
    <p:sldId id="419" r:id="rId10"/>
    <p:sldId id="317" r:id="rId11"/>
    <p:sldId id="318" r:id="rId12"/>
    <p:sldId id="420" r:id="rId13"/>
    <p:sldId id="421" r:id="rId14"/>
    <p:sldId id="426" r:id="rId15"/>
    <p:sldId id="427" r:id="rId16"/>
    <p:sldId id="363" r:id="rId17"/>
    <p:sldId id="370" r:id="rId18"/>
    <p:sldId id="367" r:id="rId19"/>
    <p:sldId id="428" r:id="rId20"/>
    <p:sldId id="429" r:id="rId21"/>
    <p:sldId id="430" r:id="rId22"/>
    <p:sldId id="431" r:id="rId23"/>
    <p:sldId id="264" r:id="rId24"/>
    <p:sldId id="271" r:id="rId25"/>
    <p:sldId id="272" r:id="rId26"/>
    <p:sldId id="303" r:id="rId27"/>
    <p:sldId id="305" r:id="rId28"/>
    <p:sldId id="309" r:id="rId29"/>
    <p:sldId id="310" r:id="rId30"/>
    <p:sldId id="312" r:id="rId31"/>
  </p:sldIdLst>
  <p:sldSz cx="12192000" cy="6858000"/>
  <p:notesSz cx="12192000" cy="6858000"/>
  <p:embeddedFontLst>
    <p:embeddedFont>
      <p:font typeface=".VnArialH" pitchFamily="34" charset="0"/>
      <p:regular r:id="rId33"/>
      <p:bold r:id="rId34"/>
      <p:italic r:id="rId35"/>
      <p:boldItalic r:id="rId36"/>
    </p:embeddedFont>
    <p:embeddedFont>
      <p:font typeface="Calibri" pitchFamily="34" charset="0"/>
      <p:regular r:id="rId37"/>
      <p:bold r:id="rId38"/>
      <p:italic r:id="rId39"/>
      <p:boldItalic r:id="rId40"/>
    </p:embeddedFont>
    <p:embeddedFont>
      <p:font typeface="宋体" pitchFamily="2" charset="-122"/>
      <p:regular r:id="rId41"/>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quangha" initials="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96" y="-906"/>
      </p:cViewPr>
      <p:guideLst>
        <p:guide orient="horz" pos="2919"/>
        <p:guide pos="220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7-19T15:42:05.587" idx="1">
    <p:pos x="7561" y="164"/>
    <p:text/>
  </p:cm>
</p:cmLst>
</file>

<file path=ppt/drawings/_rels/vmlDrawing1.v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 Id="rId4"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2900"/>
          </a:xfrm>
          <a:prstGeom prst="rect">
            <a:avLst/>
          </a:prstGeom>
        </p:spPr>
        <p:txBody>
          <a:bodyPr vert="horz" lIns="91440" tIns="45720" rIns="91440" bIns="45720" rtlCol="0"/>
          <a:lstStyle>
            <a:lvl1pPr algn="r">
              <a:defRPr sz="1200"/>
            </a:lvl1pPr>
          </a:lstStyle>
          <a:p>
            <a:fld id="{8D069C17-6483-457E-9964-2198D6D7DD50}" type="datetimeFigureOut">
              <a:rPr lang="en-US" smtClean="0"/>
              <a:t>4/16/2024</a:t>
            </a:fld>
            <a:endParaRPr lang="en-US"/>
          </a:p>
        </p:txBody>
      </p:sp>
      <p:sp>
        <p:nvSpPr>
          <p:cNvPr id="4" name="Slide Image Placeholder 3"/>
          <p:cNvSpPr>
            <a:spLocks noGrp="1" noRot="1" noChangeAspect="1"/>
          </p:cNvSpPr>
          <p:nvPr>
            <p:ph type="sldImg" idx="2"/>
          </p:nvPr>
        </p:nvSpPr>
        <p:spPr>
          <a:xfrm>
            <a:off x="3810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257550"/>
            <a:ext cx="97536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52832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2900"/>
          </a:xfrm>
          <a:prstGeom prst="rect">
            <a:avLst/>
          </a:prstGeom>
        </p:spPr>
        <p:txBody>
          <a:bodyPr vert="horz" lIns="91440" tIns="45720" rIns="91440" bIns="45720" rtlCol="0" anchor="b"/>
          <a:lstStyle>
            <a:lvl1pPr algn="r">
              <a:defRPr sz="1200"/>
            </a:lvl1pPr>
          </a:lstStyle>
          <a:p>
            <a:fld id="{52F3AAD5-C6C8-4CFC-B975-4D1BFD90EC63}" type="slidenum">
              <a:rPr lang="en-US" smtClean="0"/>
              <a:t>‹#›</a:t>
            </a:fld>
            <a:endParaRPr lang="en-US"/>
          </a:p>
        </p:txBody>
      </p:sp>
    </p:spTree>
    <p:extLst>
      <p:ext uri="{BB962C8B-B14F-4D97-AF65-F5344CB8AC3E}">
        <p14:creationId xmlns:p14="http://schemas.microsoft.com/office/powerpoint/2010/main" val="9627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eaLnBrk="1" hangingPunct="1">
              <a:buFont typeface="Arial" charset="0"/>
              <a:buNone/>
            </a:pPr>
            <a:fld id="{7ED16C9F-CCBD-4303-8CB9-22C4F2C51BB5}" type="slidenum">
              <a:rPr lang="en-US" smtClean="0"/>
              <a:pPr eaLnBrk="1" hangingPunct="1">
                <a:buFont typeface="Arial" charset="0"/>
                <a:buNone/>
              </a:pPr>
              <a:t>21</a:t>
            </a:fld>
            <a:endParaRPr lang="en-US" smtClean="0"/>
          </a:p>
        </p:txBody>
      </p:sp>
      <p:sp>
        <p:nvSpPr>
          <p:cNvPr id="45059" name="Rectangle 7"/>
          <p:cNvSpPr txBox="1">
            <a:spLocks noGrp="1" noChangeArrowheads="1"/>
          </p:cNvSpPr>
          <p:nvPr/>
        </p:nvSpPr>
        <p:spPr bwMode="auto">
          <a:xfrm>
            <a:off x="6905979" y="6513910"/>
            <a:ext cx="5283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buFontTx/>
              <a:buNone/>
            </a:pPr>
            <a:fld id="{E344734F-D6F2-40BF-AFD2-ED9DE8B2037D}" type="slidenum">
              <a:rPr lang="en-US" sz="1200"/>
              <a:pPr>
                <a:buFontTx/>
                <a:buNone/>
              </a:pPr>
              <a:t>21</a:t>
            </a:fld>
            <a:endParaRPr lang="en-US" sz="1200"/>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524000" y="624840"/>
            <a:ext cx="4526280" cy="2941319"/>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1524000" y="3596639"/>
            <a:ext cx="4526280" cy="3261358"/>
          </a:xfrm>
          <a:prstGeom prst="rect">
            <a:avLst/>
          </a:prstGeom>
          <a:blipFill>
            <a:blip r:embed="rId3" cstate="print"/>
            <a:stretch>
              <a:fillRect/>
            </a:stretch>
          </a:blipFill>
        </p:spPr>
        <p:txBody>
          <a:bodyPr wrap="square" lIns="0" tIns="0" rIns="0" bIns="0" rtlCol="0"/>
          <a:lstStyle/>
          <a:p>
            <a:endParaRPr/>
          </a:p>
        </p:txBody>
      </p:sp>
      <p:sp>
        <p:nvSpPr>
          <p:cNvPr id="18" name="bg object 18"/>
          <p:cNvSpPr/>
          <p:nvPr/>
        </p:nvSpPr>
        <p:spPr>
          <a:xfrm>
            <a:off x="6035040" y="487680"/>
            <a:ext cx="4632960" cy="3105912"/>
          </a:xfrm>
          <a:prstGeom prst="rect">
            <a:avLst/>
          </a:prstGeom>
          <a:blipFill>
            <a:blip r:embed="rId4" cstate="print"/>
            <a:stretch>
              <a:fillRect/>
            </a:stretch>
          </a:blipFill>
        </p:spPr>
        <p:txBody>
          <a:bodyPr wrap="square" lIns="0" tIns="0" rIns="0" bIns="0" rtlCol="0"/>
          <a:lstStyle/>
          <a:p>
            <a:endParaRPr/>
          </a:p>
        </p:txBody>
      </p:sp>
      <p:sp>
        <p:nvSpPr>
          <p:cNvPr id="19" name="bg object 19"/>
          <p:cNvSpPr/>
          <p:nvPr/>
        </p:nvSpPr>
        <p:spPr>
          <a:xfrm>
            <a:off x="6050279" y="3581399"/>
            <a:ext cx="4617720" cy="3276598"/>
          </a:xfrm>
          <a:prstGeom prst="rect">
            <a:avLst/>
          </a:prstGeom>
          <a:blipFill>
            <a:blip r:embed="rId5" cstate="print"/>
            <a:stretch>
              <a:fillRect/>
            </a:stretch>
          </a:blipFill>
        </p:spPr>
        <p:txBody>
          <a:bodyPr wrap="square" lIns="0" tIns="0" rIns="0" bIns="0" rtlCol="0"/>
          <a:lstStyle/>
          <a:p>
            <a:endParaRPr/>
          </a:p>
        </p:txBody>
      </p:sp>
      <p:sp>
        <p:nvSpPr>
          <p:cNvPr id="20" name="bg object 20"/>
          <p:cNvSpPr/>
          <p:nvPr/>
        </p:nvSpPr>
        <p:spPr>
          <a:xfrm>
            <a:off x="1524000" y="0"/>
            <a:ext cx="9144000" cy="624840"/>
          </a:xfrm>
          <a:custGeom>
            <a:avLst/>
            <a:gdLst/>
            <a:ahLst/>
            <a:cxnLst/>
            <a:rect l="l" t="t" r="r" b="b"/>
            <a:pathLst>
              <a:path w="9144000" h="624840">
                <a:moveTo>
                  <a:pt x="9144000" y="0"/>
                </a:moveTo>
                <a:lnTo>
                  <a:pt x="0" y="0"/>
                </a:lnTo>
                <a:lnTo>
                  <a:pt x="0" y="624839"/>
                </a:lnTo>
                <a:lnTo>
                  <a:pt x="9144000" y="624839"/>
                </a:lnTo>
                <a:lnTo>
                  <a:pt x="9144000" y="0"/>
                </a:lnTo>
                <a:close/>
              </a:path>
            </a:pathLst>
          </a:custGeom>
          <a:solidFill>
            <a:srgbClr val="FFFFD6"/>
          </a:solidFill>
        </p:spPr>
        <p:txBody>
          <a:bodyPr wrap="square" lIns="0" tIns="0" rIns="0" bIns="0" rtlCol="0"/>
          <a:lstStyle/>
          <a:p>
            <a:endParaRPr/>
          </a:p>
        </p:txBody>
      </p:sp>
      <p:sp>
        <p:nvSpPr>
          <p:cNvPr id="2" name="Holder 2"/>
          <p:cNvSpPr>
            <a:spLocks noGrp="1"/>
          </p:cNvSpPr>
          <p:nvPr>
            <p:ph type="ctrTitle"/>
          </p:nvPr>
        </p:nvSpPr>
        <p:spPr>
          <a:xfrm>
            <a:off x="1602994" y="83057"/>
            <a:ext cx="8986011" cy="4064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rgbClr val="1866FF"/>
                </a:solidFill>
                <a:latin typeface="Arial" panose="020B0604020202020204"/>
                <a:cs typeface="Arial" panose="020B0604020202020204"/>
              </a:defRPr>
            </a:lvl1pPr>
          </a:lstStyle>
          <a:p>
            <a:endParaRPr/>
          </a:p>
        </p:txBody>
      </p:sp>
      <p:sp>
        <p:nvSpPr>
          <p:cNvPr id="3" name="Holder 3"/>
          <p:cNvSpPr>
            <a:spLocks noGrp="1"/>
          </p:cNvSpPr>
          <p:nvPr>
            <p:ph type="body" idx="1"/>
          </p:nvPr>
        </p:nvSpPr>
        <p:spPr/>
        <p:txBody>
          <a:bodyPr lIns="0" tIns="0" rIns="0" bIns="0"/>
          <a:lstStyle>
            <a:lvl1pPr>
              <a:defRPr sz="3200" b="0" i="0">
                <a:solidFill>
                  <a:srgbClr val="1C11AE"/>
                </a:solidFill>
                <a:latin typeface="Arial" panose="020B0604020202020204"/>
                <a:cs typeface="Arial" panose="020B0604020202020204"/>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rgbClr val="1866FF"/>
                </a:solidFill>
                <a:latin typeface="Arial" panose="020B0604020202020204"/>
                <a:cs typeface="Arial" panose="020B0604020202020204"/>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00" b="0" i="0">
                <a:solidFill>
                  <a:srgbClr val="1866FF"/>
                </a:solidFill>
                <a:latin typeface="Arial" panose="020B0604020202020204"/>
                <a:cs typeface="Arial" panose="020B06040202020202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507831"/>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209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981200"/>
            <a:ext cx="5080000" cy="4114800"/>
          </a:xfrm>
        </p:spPr>
        <p:txBody>
          <a:bodyPr rtlCol="0">
            <a:normAutofit/>
          </a:bodyPr>
          <a:lstStyle/>
          <a:p>
            <a:pPr lvl="0"/>
            <a:endParaRPr lang="en-US" noProof="0" smtClean="0"/>
          </a:p>
        </p:txBody>
      </p:sp>
      <p:sp>
        <p:nvSpPr>
          <p:cNvPr id="5" name="Date Placeholder 3"/>
          <p:cNvSpPr>
            <a:spLocks noGrp="1"/>
          </p:cNvSpPr>
          <p:nvPr>
            <p:ph type="dt" sz="half" idx="10"/>
          </p:nvPr>
        </p:nvSpPr>
        <p:spPr>
          <a:xfrm>
            <a:off x="609600" y="6377940"/>
            <a:ext cx="2804160" cy="276999"/>
          </a:xfrm>
        </p:spPr>
        <p:txBody>
          <a:bodyPr/>
          <a:lstStyle>
            <a:lvl1pPr>
              <a:defRPr/>
            </a:lvl1pPr>
          </a:lstStyle>
          <a:p>
            <a:pPr>
              <a:defRPr/>
            </a:pPr>
            <a:endParaRPr lang="en-US"/>
          </a:p>
        </p:txBody>
      </p:sp>
      <p:sp>
        <p:nvSpPr>
          <p:cNvPr id="6" name="Footer Placeholder 4"/>
          <p:cNvSpPr>
            <a:spLocks noGrp="1"/>
          </p:cNvSpPr>
          <p:nvPr>
            <p:ph type="ftr" sz="quarter" idx="11"/>
          </p:nvPr>
        </p:nvSpPr>
        <p:spPr>
          <a:xfrm>
            <a:off x="4145280" y="6377940"/>
            <a:ext cx="3901440" cy="276999"/>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78240" y="6377940"/>
            <a:ext cx="2804160" cy="276999"/>
          </a:xfrm>
        </p:spPr>
        <p:txBody>
          <a:bodyPr/>
          <a:lstStyle>
            <a:lvl1pPr>
              <a:defRPr/>
            </a:lvl1pPr>
          </a:lstStyle>
          <a:p>
            <a:pPr>
              <a:defRPr/>
            </a:pPr>
            <a:fld id="{9AF030AD-AA2A-4DE8-8005-A84FE79F3CD3}" type="slidenum">
              <a:rPr lang="en-US"/>
              <a:pPr>
                <a:defRPr/>
              </a:pPr>
              <a:t>‹#›</a:t>
            </a:fld>
            <a:endParaRPr lang="en-US"/>
          </a:p>
        </p:txBody>
      </p:sp>
    </p:spTree>
    <p:extLst>
      <p:ext uri="{BB962C8B-B14F-4D97-AF65-F5344CB8AC3E}">
        <p14:creationId xmlns:p14="http://schemas.microsoft.com/office/powerpoint/2010/main" val="37280398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66392" y="285750"/>
            <a:ext cx="1887854" cy="528319"/>
          </a:xfrm>
          <a:prstGeom prst="rect">
            <a:avLst/>
          </a:prstGeom>
        </p:spPr>
        <p:txBody>
          <a:bodyPr wrap="square" lIns="0" tIns="0" rIns="0" bIns="0">
            <a:spAutoFit/>
          </a:bodyPr>
          <a:lstStyle>
            <a:lvl1pPr>
              <a:defRPr sz="3300" b="0" i="0">
                <a:solidFill>
                  <a:srgbClr val="1866FF"/>
                </a:solidFill>
                <a:latin typeface="Arial" panose="020B0604020202020204"/>
                <a:cs typeface="Arial" panose="020B0604020202020204"/>
              </a:defRPr>
            </a:lvl1pPr>
          </a:lstStyle>
          <a:p>
            <a:endParaRPr/>
          </a:p>
        </p:txBody>
      </p:sp>
      <p:sp>
        <p:nvSpPr>
          <p:cNvPr id="3" name="Holder 3"/>
          <p:cNvSpPr>
            <a:spLocks noGrp="1"/>
          </p:cNvSpPr>
          <p:nvPr>
            <p:ph type="body" idx="1"/>
          </p:nvPr>
        </p:nvSpPr>
        <p:spPr>
          <a:xfrm>
            <a:off x="59232" y="1766697"/>
            <a:ext cx="6209030" cy="1799589"/>
          </a:xfrm>
          <a:prstGeom prst="rect">
            <a:avLst/>
          </a:prstGeom>
        </p:spPr>
        <p:txBody>
          <a:bodyPr wrap="square" lIns="0" tIns="0" rIns="0" bIns="0">
            <a:spAutoFit/>
          </a:bodyPr>
          <a:lstStyle>
            <a:lvl1pPr>
              <a:defRPr sz="3200" b="0" i="0">
                <a:solidFill>
                  <a:srgbClr val="1C11AE"/>
                </a:solidFill>
                <a:latin typeface="Arial" panose="020B0604020202020204"/>
                <a:cs typeface="Arial" panose="020B0604020202020204"/>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4/16/2024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jpeg"/><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7.png"/><Relationship Id="rId5" Type="http://schemas.openxmlformats.org/officeDocument/2006/relationships/oleObject" Target="../embeddings/oleObject2.bin"/><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comments" Target="../comments/comment1.xml"/><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3.GIF"/><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486954" y="457200"/>
            <a:ext cx="10965180" cy="1008609"/>
          </a:xfrm>
          <a:prstGeom prst="rect">
            <a:avLst/>
          </a:prstGeom>
          <a:solidFill>
            <a:srgbClr val="FFF1CC"/>
          </a:solidFill>
          <a:ln w="9144">
            <a:solidFill>
              <a:srgbClr val="4471C4"/>
            </a:solidFill>
          </a:ln>
        </p:spPr>
        <p:txBody>
          <a:bodyPr vert="horz" wrap="square" lIns="0" tIns="23495" rIns="0" bIns="0" rtlCol="0">
            <a:spAutoFit/>
          </a:bodyPr>
          <a:lstStyle/>
          <a:p>
            <a:pPr marL="90805" marR="121285" algn="ctr">
              <a:lnSpc>
                <a:spcPct val="100000"/>
              </a:lnSpc>
              <a:spcBef>
                <a:spcPts val="185"/>
              </a:spcBef>
            </a:pPr>
            <a:r>
              <a:rPr sz="3200" b="1" spc="-5" dirty="0">
                <a:solidFill>
                  <a:srgbClr val="006FC0"/>
                </a:solidFill>
                <a:latin typeface="Arial" panose="020B0604020202020204"/>
                <a:cs typeface="Arial" panose="020B0604020202020204"/>
              </a:rPr>
              <a:t>Dựa </a:t>
            </a:r>
            <a:r>
              <a:rPr sz="3200" b="1" dirty="0">
                <a:solidFill>
                  <a:srgbClr val="006FC0"/>
                </a:solidFill>
                <a:latin typeface="Arial" panose="020B0604020202020204"/>
                <a:cs typeface="Arial" panose="020B0604020202020204"/>
              </a:rPr>
              <a:t>vào các </a:t>
            </a:r>
            <a:r>
              <a:rPr sz="3200" b="1" spc="-5" dirty="0">
                <a:solidFill>
                  <a:srgbClr val="006FC0"/>
                </a:solidFill>
                <a:latin typeface="Arial" panose="020B0604020202020204"/>
                <a:cs typeface="Arial" panose="020B0604020202020204"/>
              </a:rPr>
              <a:t>hình ảnh </a:t>
            </a:r>
            <a:r>
              <a:rPr sz="3200" b="1" spc="-5" dirty="0">
                <a:solidFill>
                  <a:srgbClr val="006FC0"/>
                </a:solidFill>
                <a:latin typeface="Carlito"/>
                <a:cs typeface="Carlito"/>
              </a:rPr>
              <a:t>sau</a:t>
            </a:r>
            <a:r>
              <a:rPr sz="3200" b="1" spc="-5" dirty="0">
                <a:solidFill>
                  <a:srgbClr val="006FC0"/>
                </a:solidFill>
                <a:latin typeface="Arial" panose="020B0604020202020204"/>
                <a:cs typeface="Arial" panose="020B0604020202020204"/>
              </a:rPr>
              <a:t>, đưa ra </a:t>
            </a:r>
            <a:r>
              <a:rPr sz="3200" b="1" dirty="0">
                <a:solidFill>
                  <a:srgbClr val="006FC0"/>
                </a:solidFill>
                <a:latin typeface="Arial" panose="020B0604020202020204"/>
                <a:cs typeface="Arial" panose="020B0604020202020204"/>
              </a:rPr>
              <a:t>tên chủ </a:t>
            </a:r>
            <a:r>
              <a:rPr sz="3200" b="1" spc="-5" dirty="0">
                <a:solidFill>
                  <a:srgbClr val="006FC0"/>
                </a:solidFill>
                <a:latin typeface="Arial" panose="020B0604020202020204"/>
                <a:cs typeface="Arial" panose="020B0604020202020204"/>
              </a:rPr>
              <a:t>đề </a:t>
            </a:r>
            <a:r>
              <a:rPr sz="3200" b="1" dirty="0">
                <a:solidFill>
                  <a:srgbClr val="006FC0"/>
                </a:solidFill>
                <a:latin typeface="Arial" panose="020B0604020202020204"/>
                <a:cs typeface="Arial" panose="020B0604020202020204"/>
              </a:rPr>
              <a:t>cho  các </a:t>
            </a:r>
            <a:r>
              <a:rPr sz="3200" b="1" spc="-5" dirty="0">
                <a:solidFill>
                  <a:srgbClr val="006FC0"/>
                </a:solidFill>
                <a:latin typeface="Arial" panose="020B0604020202020204"/>
                <a:cs typeface="Arial" panose="020B0604020202020204"/>
              </a:rPr>
              <a:t>hình ảnh </a:t>
            </a:r>
            <a:r>
              <a:rPr sz="3200" b="1" spc="-85" dirty="0">
                <a:solidFill>
                  <a:srgbClr val="006FC0"/>
                </a:solidFill>
                <a:latin typeface="Arial" panose="020B0604020202020204"/>
                <a:cs typeface="Arial" panose="020B0604020202020204"/>
              </a:rPr>
              <a:t>ấy, </a:t>
            </a:r>
            <a:r>
              <a:rPr sz="3200" b="1" dirty="0">
                <a:solidFill>
                  <a:srgbClr val="006FC0"/>
                </a:solidFill>
                <a:latin typeface="Arial" panose="020B0604020202020204"/>
                <a:cs typeface="Arial" panose="020B0604020202020204"/>
              </a:rPr>
              <a:t>sau đó </a:t>
            </a:r>
            <a:r>
              <a:rPr sz="3200" b="1" spc="-10" dirty="0">
                <a:solidFill>
                  <a:srgbClr val="006FC0"/>
                </a:solidFill>
                <a:latin typeface="Arial" panose="020B0604020202020204"/>
                <a:cs typeface="Arial" panose="020B0604020202020204"/>
              </a:rPr>
              <a:t>giải </a:t>
            </a:r>
            <a:r>
              <a:rPr sz="3200" b="1" dirty="0">
                <a:solidFill>
                  <a:srgbClr val="006FC0"/>
                </a:solidFill>
                <a:latin typeface="Arial" panose="020B0604020202020204"/>
                <a:cs typeface="Arial" panose="020B0604020202020204"/>
              </a:rPr>
              <a:t>thích </a:t>
            </a:r>
            <a:r>
              <a:rPr sz="3200" b="1" spc="-5" dirty="0">
                <a:solidFill>
                  <a:srgbClr val="006FC0"/>
                </a:solidFill>
                <a:latin typeface="Arial" panose="020B0604020202020204"/>
                <a:cs typeface="Arial" panose="020B0604020202020204"/>
              </a:rPr>
              <a:t>lí </a:t>
            </a:r>
            <a:r>
              <a:rPr sz="3200" b="1" dirty="0">
                <a:solidFill>
                  <a:srgbClr val="006FC0"/>
                </a:solidFill>
                <a:latin typeface="Arial" panose="020B0604020202020204"/>
                <a:cs typeface="Arial" panose="020B0604020202020204"/>
              </a:rPr>
              <a:t>do </a:t>
            </a:r>
            <a:r>
              <a:rPr sz="3200" b="1" spc="-5" dirty="0">
                <a:solidFill>
                  <a:srgbClr val="006FC0"/>
                </a:solidFill>
                <a:latin typeface="Arial" panose="020B0604020202020204"/>
                <a:cs typeface="Arial" panose="020B0604020202020204"/>
              </a:rPr>
              <a:t>đưa </a:t>
            </a:r>
            <a:r>
              <a:rPr sz="3200" b="1" dirty="0">
                <a:solidFill>
                  <a:srgbClr val="006FC0"/>
                </a:solidFill>
                <a:latin typeface="Arial" panose="020B0604020202020204"/>
                <a:cs typeface="Arial" panose="020B0604020202020204"/>
              </a:rPr>
              <a:t>ra </a:t>
            </a:r>
            <a:r>
              <a:rPr sz="3200" b="1" spc="-5" dirty="0">
                <a:solidFill>
                  <a:srgbClr val="006FC0"/>
                </a:solidFill>
                <a:latin typeface="Arial" panose="020B0604020202020204"/>
                <a:cs typeface="Arial" panose="020B0604020202020204"/>
              </a:rPr>
              <a:t>tên</a:t>
            </a:r>
            <a:r>
              <a:rPr sz="3200" b="1" spc="-95" dirty="0">
                <a:solidFill>
                  <a:srgbClr val="006FC0"/>
                </a:solidFill>
                <a:latin typeface="Arial" panose="020B0604020202020204"/>
                <a:cs typeface="Arial" panose="020B0604020202020204"/>
              </a:rPr>
              <a:t> </a:t>
            </a:r>
            <a:r>
              <a:rPr sz="3200" b="1" spc="-5" dirty="0">
                <a:solidFill>
                  <a:srgbClr val="006FC0"/>
                </a:solidFill>
                <a:latin typeface="Arial" panose="020B0604020202020204"/>
                <a:cs typeface="Arial" panose="020B0604020202020204"/>
              </a:rPr>
              <a:t>đó.</a:t>
            </a:r>
            <a:endParaRPr sz="3200" b="1">
              <a:latin typeface="Arial" panose="020B0604020202020204"/>
              <a:cs typeface="Arial" panose="020B0604020202020204"/>
            </a:endParaRPr>
          </a:p>
        </p:txBody>
      </p:sp>
      <p:sp>
        <p:nvSpPr>
          <p:cNvPr id="12" name="object 12"/>
          <p:cNvSpPr/>
          <p:nvPr/>
        </p:nvSpPr>
        <p:spPr>
          <a:xfrm>
            <a:off x="486954" y="1828800"/>
            <a:ext cx="10962731" cy="4615815"/>
          </a:xfrm>
          <a:prstGeom prst="rect">
            <a:avLst/>
          </a:prstGeom>
          <a:blipFill>
            <a:blip r:embed="rId2" cstate="print"/>
            <a:stretch>
              <a:fillRect/>
            </a:stretch>
          </a:blipFill>
          <a:ln w="28575" cmpd="sng">
            <a:solidFill>
              <a:schemeClr val="accent1">
                <a:shade val="50000"/>
              </a:schemeClr>
            </a:solidFill>
            <a:prstDash val="solid"/>
          </a:ln>
        </p:spPr>
        <p:txBody>
          <a:bodyPr wrap="square" lIns="0" tIns="0" rIns="0" bIns="0" rtlCol="0"/>
          <a:lstStyle/>
          <a:p>
            <a:endParaRPr/>
          </a:p>
        </p:txBody>
      </p:sp>
      <p:sp>
        <p:nvSpPr>
          <p:cNvPr id="13" name="object 13"/>
          <p:cNvSpPr txBox="1"/>
          <p:nvPr/>
        </p:nvSpPr>
        <p:spPr>
          <a:xfrm>
            <a:off x="3429000" y="5943600"/>
            <a:ext cx="4252595" cy="466090"/>
          </a:xfrm>
          <a:prstGeom prst="rect">
            <a:avLst/>
          </a:prstGeom>
          <a:solidFill>
            <a:srgbClr val="FFFFFF"/>
          </a:solidFill>
        </p:spPr>
        <p:txBody>
          <a:bodyPr vert="horz" wrap="square" lIns="0" tIns="35560" rIns="0" bIns="0" rtlCol="0">
            <a:spAutoFit/>
          </a:bodyPr>
          <a:lstStyle/>
          <a:p>
            <a:pPr marL="92075">
              <a:lnSpc>
                <a:spcPct val="100000"/>
              </a:lnSpc>
              <a:spcBef>
                <a:spcPts val="280"/>
              </a:spcBef>
            </a:pPr>
            <a:r>
              <a:rPr sz="2800" b="1" spc="-10" dirty="0">
                <a:solidFill>
                  <a:srgbClr val="6F2F9F"/>
                </a:solidFill>
                <a:latin typeface="Caladea"/>
                <a:cs typeface="Caladea"/>
              </a:rPr>
              <a:t>BĂNG </a:t>
            </a:r>
            <a:r>
              <a:rPr sz="2800" b="1" spc="-70" dirty="0">
                <a:solidFill>
                  <a:srgbClr val="6F2F9F"/>
                </a:solidFill>
                <a:latin typeface="Caladea"/>
                <a:cs typeface="Caladea"/>
              </a:rPr>
              <a:t>TAN </a:t>
            </a:r>
            <a:r>
              <a:rPr sz="2800" b="1" spc="-10" dirty="0">
                <a:solidFill>
                  <a:srgbClr val="6F2F9F"/>
                </a:solidFill>
                <a:latin typeface="Caladea"/>
                <a:cs typeface="Caladea"/>
              </a:rPr>
              <a:t>(BĂNG</a:t>
            </a:r>
            <a:r>
              <a:rPr sz="2800" b="1" spc="60" dirty="0">
                <a:solidFill>
                  <a:srgbClr val="6F2F9F"/>
                </a:solidFill>
                <a:latin typeface="Caladea"/>
                <a:cs typeface="Caladea"/>
              </a:rPr>
              <a:t> </a:t>
            </a:r>
            <a:r>
              <a:rPr sz="2800" b="1" spc="-10" dirty="0">
                <a:solidFill>
                  <a:srgbClr val="6F2F9F"/>
                </a:solidFill>
                <a:latin typeface="Caladea"/>
                <a:cs typeface="Caladea"/>
              </a:rPr>
              <a:t>TRÔI)</a:t>
            </a:r>
            <a:endParaRPr sz="2800">
              <a:latin typeface="Caladea"/>
              <a:cs typeface="Calad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amond(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2" grpId="0" bldLvl="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p:nvPr/>
        </p:nvSpPr>
        <p:spPr>
          <a:xfrm>
            <a:off x="488086" y="233934"/>
            <a:ext cx="307975" cy="627380"/>
          </a:xfrm>
          <a:prstGeom prst="rect">
            <a:avLst/>
          </a:prstGeom>
        </p:spPr>
        <p:txBody>
          <a:bodyPr vert="horz" wrap="square" lIns="0" tIns="12065" rIns="0" bIns="0" rtlCol="0">
            <a:spAutoFit/>
          </a:bodyPr>
          <a:lstStyle/>
          <a:p>
            <a:pPr marL="12700">
              <a:lnSpc>
                <a:spcPct val="100000"/>
              </a:lnSpc>
              <a:spcBef>
                <a:spcPts val="95"/>
              </a:spcBef>
            </a:pPr>
            <a:r>
              <a:rPr lang="en-US" sz="4000">
                <a:solidFill>
                  <a:schemeClr val="bg1"/>
                </a:solidFill>
                <a:latin typeface="Arial" panose="020B0604020202020204"/>
                <a:cs typeface="Arial" panose="020B0604020202020204"/>
              </a:rPr>
              <a:t>1</a:t>
            </a:r>
          </a:p>
        </p:txBody>
      </p:sp>
      <p:sp>
        <p:nvSpPr>
          <p:cNvPr id="17" name="object 17"/>
          <p:cNvSpPr txBox="1"/>
          <p:nvPr/>
        </p:nvSpPr>
        <p:spPr>
          <a:xfrm>
            <a:off x="2143125" y="6096000"/>
            <a:ext cx="7678420" cy="504825"/>
          </a:xfrm>
          <a:prstGeom prst="rect">
            <a:avLst/>
          </a:prstGeom>
          <a:ln w="28575" cmpd="sng">
            <a:solidFill>
              <a:schemeClr val="accent1">
                <a:shade val="50000"/>
              </a:schemeClr>
            </a:solidFill>
            <a:prstDash val="solid"/>
          </a:ln>
        </p:spPr>
        <p:txBody>
          <a:bodyPr vert="horz" wrap="square" lIns="0" tIns="12700" rIns="0" bIns="0" rtlCol="0">
            <a:spAutoFit/>
          </a:bodyPr>
          <a:lstStyle/>
          <a:p>
            <a:pPr marL="12700">
              <a:lnSpc>
                <a:spcPct val="100000"/>
              </a:lnSpc>
              <a:spcBef>
                <a:spcPts val="100"/>
              </a:spcBef>
            </a:pPr>
            <a:r>
              <a:rPr sz="3200" spc="-5" dirty="0">
                <a:solidFill>
                  <a:srgbClr val="FF0000"/>
                </a:solidFill>
                <a:latin typeface="Arial" panose="020B0604020202020204"/>
                <a:cs typeface="Arial" panose="020B0604020202020204"/>
              </a:rPr>
              <a:t>Châu Nam </a:t>
            </a:r>
            <a:r>
              <a:rPr sz="3200" dirty="0">
                <a:solidFill>
                  <a:srgbClr val="FF0000"/>
                </a:solidFill>
                <a:latin typeface="Arial" panose="020B0604020202020204"/>
                <a:cs typeface="Arial" panose="020B0604020202020204"/>
              </a:rPr>
              <a:t>cực </a:t>
            </a:r>
            <a:r>
              <a:rPr sz="3200" spc="-5" dirty="0">
                <a:solidFill>
                  <a:srgbClr val="FF0000"/>
                </a:solidFill>
                <a:latin typeface="Arial" panose="020B0604020202020204"/>
                <a:cs typeface="Arial" panose="020B0604020202020204"/>
              </a:rPr>
              <a:t>là </a:t>
            </a:r>
            <a:r>
              <a:rPr sz="3200" dirty="0">
                <a:solidFill>
                  <a:srgbClr val="FF0000"/>
                </a:solidFill>
                <a:latin typeface="Arial" panose="020B0604020202020204"/>
                <a:cs typeface="Arial" panose="020B0604020202020204"/>
              </a:rPr>
              <a:t>vùng </a:t>
            </a:r>
            <a:r>
              <a:rPr sz="3200" spc="-5" dirty="0">
                <a:solidFill>
                  <a:srgbClr val="FF0000"/>
                </a:solidFill>
                <a:latin typeface="Arial" panose="020B0604020202020204"/>
                <a:cs typeface="Arial" panose="020B0604020202020204"/>
              </a:rPr>
              <a:t>lạnh </a:t>
            </a:r>
            <a:r>
              <a:rPr sz="3200" spc="-10" dirty="0">
                <a:solidFill>
                  <a:srgbClr val="FF0000"/>
                </a:solidFill>
                <a:latin typeface="Arial" panose="020B0604020202020204"/>
                <a:cs typeface="Arial" panose="020B0604020202020204"/>
              </a:rPr>
              <a:t>nhất </a:t>
            </a:r>
            <a:r>
              <a:rPr sz="3200" spc="-5" dirty="0">
                <a:solidFill>
                  <a:srgbClr val="FF0000"/>
                </a:solidFill>
                <a:latin typeface="Arial" panose="020B0604020202020204"/>
                <a:cs typeface="Arial" panose="020B0604020202020204"/>
              </a:rPr>
              <a:t>thế</a:t>
            </a:r>
            <a:r>
              <a:rPr sz="3200" spc="-90" dirty="0">
                <a:solidFill>
                  <a:srgbClr val="FF0000"/>
                </a:solidFill>
                <a:latin typeface="Arial" panose="020B0604020202020204"/>
                <a:cs typeface="Arial" panose="020B0604020202020204"/>
              </a:rPr>
              <a:t> </a:t>
            </a:r>
            <a:r>
              <a:rPr sz="3200" spc="-10" dirty="0">
                <a:solidFill>
                  <a:srgbClr val="FF0000"/>
                </a:solidFill>
                <a:latin typeface="Arial" panose="020B0604020202020204"/>
                <a:cs typeface="Arial" panose="020B0604020202020204"/>
              </a:rPr>
              <a:t>giới.</a:t>
            </a:r>
            <a:endParaRPr sz="3200">
              <a:latin typeface="Arial" panose="020B0604020202020204"/>
              <a:cs typeface="Arial" panose="020B0604020202020204"/>
            </a:endParaRPr>
          </a:p>
        </p:txBody>
      </p:sp>
      <p:pic>
        <p:nvPicPr>
          <p:cNvPr id="1026" name="Picture 2" descr="C:\Users\HP\Desktop\89be7c303d484ce4a295a06fdf0cdc6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10" y="2514498"/>
            <a:ext cx="3975479" cy="29339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15557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742" y="2409655"/>
            <a:ext cx="5486400" cy="30387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3" descr="EARTH"/>
          <p:cNvPicPr>
            <a:picLocks noChangeAspect="1" noChangeArrowheads="1" noCrop="1"/>
          </p:cNvPicPr>
          <p:nvPr/>
        </p:nvPicPr>
        <p:blipFill>
          <a:blip r:embed="rId4"/>
          <a:srcRect/>
          <a:stretch>
            <a:fillRect/>
          </a:stretch>
        </p:blipFill>
        <p:spPr bwMode="auto">
          <a:xfrm>
            <a:off x="4571890" y="862330"/>
            <a:ext cx="1447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8"/>
          <p:cNvSpPr>
            <a:spLocks noChangeArrowheads="1"/>
          </p:cNvSpPr>
          <p:nvPr/>
        </p:nvSpPr>
        <p:spPr bwMode="auto">
          <a:xfrm>
            <a:off x="8214885" y="755650"/>
            <a:ext cx="1143000" cy="1066800"/>
          </a:xfrm>
          <a:prstGeom prst="ellipse">
            <a:avLst/>
          </a:prstGeom>
          <a:solidFill>
            <a:srgbClr val="FF0000"/>
          </a:solidFill>
          <a:ln w="9525" algn="ctr">
            <a:solidFill>
              <a:schemeClr val="tx1"/>
            </a:solidFill>
            <a:round/>
          </a:ln>
        </p:spPr>
        <p:txBody>
          <a:bodyPr wrap="none" anchor="ctr"/>
          <a:lstStyle/>
          <a:p>
            <a:endParaRPr lang="en-US"/>
          </a:p>
        </p:txBody>
      </p:sp>
      <p:cxnSp>
        <p:nvCxnSpPr>
          <p:cNvPr id="25" name="Straight Arrow Connector 10"/>
          <p:cNvCxnSpPr>
            <a:cxnSpLocks noChangeShapeType="1"/>
          </p:cNvCxnSpPr>
          <p:nvPr/>
        </p:nvCxnSpPr>
        <p:spPr bwMode="auto">
          <a:xfrm flipH="1">
            <a:off x="6019800" y="1371600"/>
            <a:ext cx="2133600" cy="144145"/>
          </a:xfrm>
          <a:prstGeom prst="straightConnector1">
            <a:avLst/>
          </a:prstGeom>
          <a:noFill/>
          <a:ln w="57150" algn="ctr">
            <a:solidFill>
              <a:srgbClr val="FF0000"/>
            </a:solidFill>
            <a:round/>
            <a:tailEnd type="arrow" w="med" len="med"/>
          </a:ln>
          <a:extLst>
            <a:ext uri="{909E8E84-426E-40DD-AFC4-6F175D3DCCD1}">
              <a14:hiddenFill xmlns:a14="http://schemas.microsoft.com/office/drawing/2010/main">
                <a:noFill/>
              </a14:hiddenFill>
            </a:ext>
          </a:extLst>
        </p:spPr>
      </p:cxnSp>
      <p:cxnSp>
        <p:nvCxnSpPr>
          <p:cNvPr id="26" name="Straight Arrow Connector 16"/>
          <p:cNvCxnSpPr>
            <a:cxnSpLocks noChangeShapeType="1"/>
          </p:cNvCxnSpPr>
          <p:nvPr/>
        </p:nvCxnSpPr>
        <p:spPr bwMode="auto">
          <a:xfrm flipH="1" flipV="1">
            <a:off x="5562600" y="914400"/>
            <a:ext cx="2667000" cy="421005"/>
          </a:xfrm>
          <a:prstGeom prst="straightConnector1">
            <a:avLst/>
          </a:prstGeom>
          <a:noFill/>
          <a:ln w="57150" algn="ctr">
            <a:solidFill>
              <a:srgbClr val="FF0000"/>
            </a:solidFill>
            <a:round/>
            <a:tailEnd type="arrow" w="med" len="med"/>
          </a:ln>
          <a:extLst>
            <a:ext uri="{909E8E84-426E-40DD-AFC4-6F175D3DCCD1}">
              <a14:hiddenFill xmlns:a14="http://schemas.microsoft.com/office/drawing/2010/main">
                <a:noFill/>
              </a14:hiddenFill>
            </a:ext>
          </a:extLst>
        </p:spPr>
      </p:cxnSp>
      <p:cxnSp>
        <p:nvCxnSpPr>
          <p:cNvPr id="27" name="Straight Arrow Connector 17"/>
          <p:cNvCxnSpPr>
            <a:cxnSpLocks noChangeShapeType="1"/>
          </p:cNvCxnSpPr>
          <p:nvPr/>
        </p:nvCxnSpPr>
        <p:spPr bwMode="auto">
          <a:xfrm flipH="1">
            <a:off x="5486400" y="1371600"/>
            <a:ext cx="2743200" cy="838200"/>
          </a:xfrm>
          <a:prstGeom prst="straightConnector1">
            <a:avLst/>
          </a:prstGeom>
          <a:noFill/>
          <a:ln w="57150" algn="ctr">
            <a:solidFill>
              <a:srgbClr val="FF0000"/>
            </a:solidFill>
            <a:round/>
            <a:tailEnd type="arrow" w="med" len="med"/>
          </a:ln>
          <a:extLst>
            <a:ext uri="{909E8E84-426E-40DD-AFC4-6F175D3DCCD1}">
              <a14:hiddenFill xmlns:a14="http://schemas.microsoft.com/office/drawing/2010/main">
                <a:noFill/>
              </a14:hiddenFill>
            </a:ext>
          </a:extLst>
        </p:spPr>
      </p:cxnSp>
      <p:sp>
        <p:nvSpPr>
          <p:cNvPr id="28" name="Half Frame 27"/>
          <p:cNvSpPr/>
          <p:nvPr/>
        </p:nvSpPr>
        <p:spPr bwMode="auto">
          <a:xfrm>
            <a:off x="6019800" y="1515745"/>
            <a:ext cx="175260" cy="144780"/>
          </a:xfrm>
          <a:prstGeom prst="halfFrame">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p>
        </p:txBody>
      </p:sp>
      <p:sp>
        <p:nvSpPr>
          <p:cNvPr id="29" name="Arc 28"/>
          <p:cNvSpPr/>
          <p:nvPr/>
        </p:nvSpPr>
        <p:spPr bwMode="auto">
          <a:xfrm rot="2760000">
            <a:off x="5578475" y="922020"/>
            <a:ext cx="286385" cy="311785"/>
          </a:xfrm>
          <a:prstGeom prst="arc">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p>
        </p:txBody>
      </p:sp>
      <p:pic>
        <p:nvPicPr>
          <p:cNvPr id="30" name="Picture 2" descr="C:\Users\HP\Desktop\89be7c303d484ce4a295a06fdf0cdc6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10" y="2514498"/>
            <a:ext cx="4415790" cy="2933904"/>
          </a:xfrm>
          <a:prstGeom prst="rect">
            <a:avLst/>
          </a:prstGeom>
          <a:noFill/>
          <a:extLst>
            <a:ext uri="{909E8E84-426E-40DD-AFC4-6F175D3DCCD1}">
              <a14:hiddenFill xmlns:a14="http://schemas.microsoft.com/office/drawing/2010/main">
                <a:solidFill>
                  <a:srgbClr val="FFFFFF"/>
                </a:solidFill>
              </a14:hiddenFill>
            </a:ext>
          </a:extLst>
        </p:spPr>
      </p:pic>
      <p:sp>
        <p:nvSpPr>
          <p:cNvPr id="31" name="Arc 30"/>
          <p:cNvSpPr/>
          <p:nvPr/>
        </p:nvSpPr>
        <p:spPr bwMode="auto">
          <a:xfrm rot="11640000" flipH="1" flipV="1">
            <a:off x="5758180" y="1806575"/>
            <a:ext cx="219710" cy="386080"/>
          </a:xfrm>
          <a:prstGeom prst="arc">
            <a:avLst/>
          </a:prstGeom>
          <a:solidFill>
            <a:srgbClr val="FF0000"/>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p>
        </p:txBody>
      </p:sp>
      <p:sp>
        <p:nvSpPr>
          <p:cNvPr id="9" name="Title 8"/>
          <p:cNvSpPr>
            <a:spLocks noGrp="1"/>
          </p:cNvSpPr>
          <p:nvPr>
            <p:ph type="title"/>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down)">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511251" y="233934"/>
            <a:ext cx="307975" cy="627380"/>
          </a:xfrm>
          <a:prstGeom prst="rect">
            <a:avLst/>
          </a:prstGeom>
        </p:spPr>
        <p:txBody>
          <a:bodyPr vert="horz" wrap="square" lIns="0" tIns="12065" rIns="0" bIns="0" rtlCol="0">
            <a:spAutoFit/>
          </a:bodyPr>
          <a:lstStyle/>
          <a:p>
            <a:pPr marL="12700">
              <a:lnSpc>
                <a:spcPct val="100000"/>
              </a:lnSpc>
              <a:spcBef>
                <a:spcPts val="95"/>
              </a:spcBef>
            </a:pPr>
            <a:r>
              <a:rPr lang="en-US" sz="4000">
                <a:solidFill>
                  <a:schemeClr val="bg1"/>
                </a:solidFill>
                <a:latin typeface="Arial" panose="020B0604020202020204"/>
                <a:cs typeface="Arial" panose="020B0604020202020204"/>
              </a:rPr>
              <a:t>1</a:t>
            </a:r>
          </a:p>
        </p:txBody>
      </p:sp>
      <p:grpSp>
        <p:nvGrpSpPr>
          <p:cNvPr id="13" name="object 13"/>
          <p:cNvGrpSpPr/>
          <p:nvPr/>
        </p:nvGrpSpPr>
        <p:grpSpPr>
          <a:xfrm>
            <a:off x="4419600" y="347345"/>
            <a:ext cx="7381240" cy="6225540"/>
            <a:chOff x="5699759" y="307847"/>
            <a:chExt cx="6036945" cy="6285230"/>
          </a:xfrm>
        </p:grpSpPr>
        <p:sp>
          <p:nvSpPr>
            <p:cNvPr id="14" name="object 14"/>
            <p:cNvSpPr/>
            <p:nvPr/>
          </p:nvSpPr>
          <p:spPr>
            <a:xfrm>
              <a:off x="5699759" y="307847"/>
              <a:ext cx="6027882" cy="5996940"/>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10030967" y="5486400"/>
              <a:ext cx="1705610" cy="1106805"/>
            </a:xfrm>
            <a:custGeom>
              <a:avLst/>
              <a:gdLst/>
              <a:ahLst/>
              <a:cxnLst/>
              <a:rect l="l" t="t" r="r" b="b"/>
              <a:pathLst>
                <a:path w="1705609" h="1106804">
                  <a:moveTo>
                    <a:pt x="1705355" y="0"/>
                  </a:moveTo>
                  <a:lnTo>
                    <a:pt x="0" y="0"/>
                  </a:lnTo>
                  <a:lnTo>
                    <a:pt x="0" y="1106424"/>
                  </a:lnTo>
                  <a:lnTo>
                    <a:pt x="1705355" y="1106424"/>
                  </a:lnTo>
                  <a:lnTo>
                    <a:pt x="1705355" y="0"/>
                  </a:lnTo>
                  <a:close/>
                </a:path>
              </a:pathLst>
            </a:custGeom>
            <a:solidFill>
              <a:srgbClr val="FFFFFF"/>
            </a:solidFill>
          </p:spPr>
          <p:txBody>
            <a:bodyPr wrap="square" lIns="0" tIns="0" rIns="0" bIns="0" rtlCol="0"/>
            <a:lstStyle/>
            <a:p>
              <a:endParaRPr/>
            </a:p>
          </p:txBody>
        </p:sp>
      </p:grpSp>
      <p:sp>
        <p:nvSpPr>
          <p:cNvPr id="16" name="object 16"/>
          <p:cNvSpPr txBox="1"/>
          <p:nvPr/>
        </p:nvSpPr>
        <p:spPr>
          <a:xfrm>
            <a:off x="6175628" y="6332321"/>
            <a:ext cx="4260850" cy="381635"/>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1866FF"/>
                </a:solidFill>
                <a:latin typeface="Arial" panose="020B0604020202020204"/>
                <a:cs typeface="Arial" panose="020B0604020202020204"/>
              </a:rPr>
              <a:t>Hình </a:t>
            </a:r>
            <a:r>
              <a:rPr lang="en-US" sz="2400" spc="-5" dirty="0">
                <a:solidFill>
                  <a:srgbClr val="1866FF"/>
                </a:solidFill>
                <a:latin typeface="Arial" panose="020B0604020202020204"/>
                <a:cs typeface="Arial" panose="020B0604020202020204"/>
              </a:rPr>
              <a:t>1</a:t>
            </a:r>
            <a:r>
              <a:rPr sz="2400" spc="-5" dirty="0">
                <a:solidFill>
                  <a:srgbClr val="1866FF"/>
                </a:solidFill>
                <a:latin typeface="Arial" panose="020B0604020202020204"/>
                <a:cs typeface="Arial" panose="020B0604020202020204"/>
              </a:rPr>
              <a:t>. Bản đồ Châu Nam</a:t>
            </a:r>
            <a:r>
              <a:rPr sz="2400" spc="-60" dirty="0">
                <a:solidFill>
                  <a:srgbClr val="1866FF"/>
                </a:solidFill>
                <a:latin typeface="Arial" panose="020B0604020202020204"/>
                <a:cs typeface="Arial" panose="020B0604020202020204"/>
              </a:rPr>
              <a:t> </a:t>
            </a:r>
            <a:r>
              <a:rPr sz="2400" spc="-5" dirty="0">
                <a:solidFill>
                  <a:srgbClr val="1866FF"/>
                </a:solidFill>
                <a:latin typeface="Arial" panose="020B0604020202020204"/>
                <a:cs typeface="Arial" panose="020B0604020202020204"/>
              </a:rPr>
              <a:t>Cực</a:t>
            </a:r>
            <a:endParaRPr sz="2400">
              <a:latin typeface="Arial" panose="020B0604020202020204"/>
              <a:cs typeface="Arial" panose="020B0604020202020204"/>
            </a:endParaRPr>
          </a:p>
        </p:txBody>
      </p:sp>
      <p:sp>
        <p:nvSpPr>
          <p:cNvPr id="17" name="object 17"/>
          <p:cNvSpPr txBox="1"/>
          <p:nvPr/>
        </p:nvSpPr>
        <p:spPr>
          <a:xfrm>
            <a:off x="152400" y="672083"/>
            <a:ext cx="4267200" cy="2308860"/>
          </a:xfrm>
          <a:prstGeom prst="rect">
            <a:avLst/>
          </a:prstGeom>
          <a:ln w="9144">
            <a:solidFill>
              <a:srgbClr val="006FC0"/>
            </a:solidFill>
          </a:ln>
        </p:spPr>
        <p:txBody>
          <a:bodyPr vert="horz" wrap="square" lIns="0" tIns="34925" rIns="0" bIns="0" rtlCol="0">
            <a:spAutoFit/>
          </a:bodyPr>
          <a:lstStyle/>
          <a:p>
            <a:pPr marL="90805" marR="328930">
              <a:lnSpc>
                <a:spcPct val="100000"/>
              </a:lnSpc>
              <a:spcBef>
                <a:spcPts val="275"/>
              </a:spcBef>
            </a:pPr>
            <a:r>
              <a:rPr sz="3600" dirty="0">
                <a:solidFill>
                  <a:srgbClr val="FF0000"/>
                </a:solidFill>
                <a:latin typeface="Arial" panose="020B0604020202020204"/>
                <a:cs typeface="Arial" panose="020B0604020202020204"/>
              </a:rPr>
              <a:t>Em </a:t>
            </a:r>
            <a:r>
              <a:rPr sz="3600" spc="-5" dirty="0">
                <a:solidFill>
                  <a:srgbClr val="FF0000"/>
                </a:solidFill>
                <a:latin typeface="Arial" panose="020B0604020202020204"/>
                <a:cs typeface="Arial" panose="020B0604020202020204"/>
              </a:rPr>
              <a:t>hãy nêu  </a:t>
            </a:r>
            <a:r>
              <a:rPr sz="3600" dirty="0">
                <a:solidFill>
                  <a:srgbClr val="FF0000"/>
                </a:solidFill>
                <a:latin typeface="Arial" panose="020B0604020202020204"/>
                <a:cs typeface="Arial" panose="020B0604020202020204"/>
              </a:rPr>
              <a:t>cách xác </a:t>
            </a:r>
            <a:r>
              <a:rPr sz="3600" spc="-5" dirty="0">
                <a:solidFill>
                  <a:srgbClr val="FF0000"/>
                </a:solidFill>
                <a:latin typeface="Arial" panose="020B0604020202020204"/>
                <a:cs typeface="Arial" panose="020B0604020202020204"/>
              </a:rPr>
              <a:t>định  phương</a:t>
            </a:r>
            <a:r>
              <a:rPr sz="3600" spc="-85" dirty="0">
                <a:solidFill>
                  <a:srgbClr val="FF0000"/>
                </a:solidFill>
                <a:latin typeface="Arial" panose="020B0604020202020204"/>
                <a:cs typeface="Arial" panose="020B0604020202020204"/>
              </a:rPr>
              <a:t> </a:t>
            </a:r>
            <a:r>
              <a:rPr sz="3600" spc="-5" dirty="0">
                <a:solidFill>
                  <a:srgbClr val="FF0000"/>
                </a:solidFill>
                <a:latin typeface="Arial" panose="020B0604020202020204"/>
                <a:cs typeface="Arial" panose="020B0604020202020204"/>
              </a:rPr>
              <a:t>hướng  </a:t>
            </a:r>
            <a:r>
              <a:rPr sz="3600" dirty="0">
                <a:solidFill>
                  <a:srgbClr val="FF0000"/>
                </a:solidFill>
                <a:latin typeface="Arial" panose="020B0604020202020204"/>
                <a:cs typeface="Arial" panose="020B0604020202020204"/>
              </a:rPr>
              <a:t>ở Nam</a:t>
            </a:r>
            <a:r>
              <a:rPr sz="3600" spc="-50" dirty="0">
                <a:solidFill>
                  <a:srgbClr val="FF0000"/>
                </a:solidFill>
                <a:latin typeface="Arial" panose="020B0604020202020204"/>
                <a:cs typeface="Arial" panose="020B0604020202020204"/>
              </a:rPr>
              <a:t> </a:t>
            </a:r>
            <a:r>
              <a:rPr sz="3600" spc="-5" dirty="0">
                <a:solidFill>
                  <a:srgbClr val="FF0000"/>
                </a:solidFill>
                <a:latin typeface="Arial" panose="020B0604020202020204"/>
                <a:cs typeface="Arial" panose="020B0604020202020204"/>
              </a:rPr>
              <a:t>Cực?</a:t>
            </a:r>
            <a:endParaRPr sz="3600">
              <a:latin typeface="Arial" panose="020B0604020202020204"/>
              <a:cs typeface="Arial" panose="020B0604020202020204"/>
            </a:endParaRPr>
          </a:p>
        </p:txBody>
      </p:sp>
      <p:grpSp>
        <p:nvGrpSpPr>
          <p:cNvPr id="18" name="object 18"/>
          <p:cNvGrpSpPr/>
          <p:nvPr/>
        </p:nvGrpSpPr>
        <p:grpSpPr>
          <a:xfrm>
            <a:off x="6005258" y="1035316"/>
            <a:ext cx="3651885" cy="3819525"/>
            <a:chOff x="6725983" y="931176"/>
            <a:chExt cx="3651885" cy="3819525"/>
          </a:xfrm>
        </p:grpSpPr>
        <p:sp>
          <p:nvSpPr>
            <p:cNvPr id="19" name="object 19"/>
            <p:cNvSpPr/>
            <p:nvPr/>
          </p:nvSpPr>
          <p:spPr>
            <a:xfrm>
              <a:off x="9002648" y="2765932"/>
              <a:ext cx="1370330" cy="359410"/>
            </a:xfrm>
            <a:custGeom>
              <a:avLst/>
              <a:gdLst/>
              <a:ahLst/>
              <a:cxnLst/>
              <a:rect l="l" t="t" r="r" b="b"/>
              <a:pathLst>
                <a:path w="1370329" h="359410">
                  <a:moveTo>
                    <a:pt x="1009396" y="0"/>
                  </a:moveTo>
                  <a:lnTo>
                    <a:pt x="1019682" y="50545"/>
                  </a:lnTo>
                  <a:lnTo>
                    <a:pt x="0" y="258190"/>
                  </a:lnTo>
                  <a:lnTo>
                    <a:pt x="20574" y="359282"/>
                  </a:lnTo>
                  <a:lnTo>
                    <a:pt x="1040256" y="151637"/>
                  </a:lnTo>
                  <a:lnTo>
                    <a:pt x="1050544" y="202183"/>
                  </a:lnTo>
                  <a:lnTo>
                    <a:pt x="1369949" y="31876"/>
                  </a:lnTo>
                  <a:lnTo>
                    <a:pt x="1009396" y="0"/>
                  </a:lnTo>
                  <a:close/>
                </a:path>
              </a:pathLst>
            </a:custGeom>
            <a:solidFill>
              <a:srgbClr val="A0DA00"/>
            </a:solidFill>
          </p:spPr>
          <p:txBody>
            <a:bodyPr wrap="square" lIns="0" tIns="0" rIns="0" bIns="0" rtlCol="0"/>
            <a:lstStyle/>
            <a:p>
              <a:endParaRPr/>
            </a:p>
          </p:txBody>
        </p:sp>
        <p:sp>
          <p:nvSpPr>
            <p:cNvPr id="20" name="object 20"/>
            <p:cNvSpPr/>
            <p:nvPr/>
          </p:nvSpPr>
          <p:spPr>
            <a:xfrm>
              <a:off x="9002648" y="2765932"/>
              <a:ext cx="1370330" cy="359410"/>
            </a:xfrm>
            <a:custGeom>
              <a:avLst/>
              <a:gdLst/>
              <a:ahLst/>
              <a:cxnLst/>
              <a:rect l="l" t="t" r="r" b="b"/>
              <a:pathLst>
                <a:path w="1370329" h="359410">
                  <a:moveTo>
                    <a:pt x="0" y="258190"/>
                  </a:moveTo>
                  <a:lnTo>
                    <a:pt x="1019682" y="50545"/>
                  </a:lnTo>
                  <a:lnTo>
                    <a:pt x="1009396" y="0"/>
                  </a:lnTo>
                  <a:lnTo>
                    <a:pt x="1369949" y="31876"/>
                  </a:lnTo>
                  <a:lnTo>
                    <a:pt x="1050544" y="202183"/>
                  </a:lnTo>
                  <a:lnTo>
                    <a:pt x="1040256" y="151637"/>
                  </a:lnTo>
                  <a:lnTo>
                    <a:pt x="20574" y="359282"/>
                  </a:lnTo>
                  <a:lnTo>
                    <a:pt x="0" y="258190"/>
                  </a:lnTo>
                  <a:close/>
                </a:path>
              </a:pathLst>
            </a:custGeom>
            <a:ln w="9525">
              <a:solidFill>
                <a:srgbClr val="000000"/>
              </a:solidFill>
            </a:ln>
          </p:spPr>
          <p:txBody>
            <a:bodyPr wrap="square" lIns="0" tIns="0" rIns="0" bIns="0" rtlCol="0"/>
            <a:lstStyle/>
            <a:p>
              <a:endParaRPr/>
            </a:p>
          </p:txBody>
        </p:sp>
        <p:sp>
          <p:nvSpPr>
            <p:cNvPr id="21" name="object 21"/>
            <p:cNvSpPr/>
            <p:nvPr/>
          </p:nvSpPr>
          <p:spPr>
            <a:xfrm>
              <a:off x="8468867" y="1310639"/>
              <a:ext cx="230504" cy="1237615"/>
            </a:xfrm>
            <a:custGeom>
              <a:avLst/>
              <a:gdLst/>
              <a:ahLst/>
              <a:cxnLst/>
              <a:rect l="l" t="t" r="r" b="b"/>
              <a:pathLst>
                <a:path w="230504" h="1237614">
                  <a:moveTo>
                    <a:pt x="115061" y="0"/>
                  </a:moveTo>
                  <a:lnTo>
                    <a:pt x="0" y="309118"/>
                  </a:lnTo>
                  <a:lnTo>
                    <a:pt x="57530" y="309118"/>
                  </a:lnTo>
                  <a:lnTo>
                    <a:pt x="57530" y="1237488"/>
                  </a:lnTo>
                  <a:lnTo>
                    <a:pt x="172592" y="1237488"/>
                  </a:lnTo>
                  <a:lnTo>
                    <a:pt x="172592" y="309118"/>
                  </a:lnTo>
                  <a:lnTo>
                    <a:pt x="230124" y="309118"/>
                  </a:lnTo>
                  <a:lnTo>
                    <a:pt x="115061" y="0"/>
                  </a:lnTo>
                  <a:close/>
                </a:path>
              </a:pathLst>
            </a:custGeom>
            <a:solidFill>
              <a:srgbClr val="A0DA00"/>
            </a:solidFill>
          </p:spPr>
          <p:txBody>
            <a:bodyPr wrap="square" lIns="0" tIns="0" rIns="0" bIns="0" rtlCol="0"/>
            <a:lstStyle/>
            <a:p>
              <a:endParaRPr/>
            </a:p>
          </p:txBody>
        </p:sp>
        <p:sp>
          <p:nvSpPr>
            <p:cNvPr id="22" name="object 22"/>
            <p:cNvSpPr/>
            <p:nvPr/>
          </p:nvSpPr>
          <p:spPr>
            <a:xfrm>
              <a:off x="8468867" y="1310639"/>
              <a:ext cx="230504" cy="1237615"/>
            </a:xfrm>
            <a:custGeom>
              <a:avLst/>
              <a:gdLst/>
              <a:ahLst/>
              <a:cxnLst/>
              <a:rect l="l" t="t" r="r" b="b"/>
              <a:pathLst>
                <a:path w="230504" h="1237614">
                  <a:moveTo>
                    <a:pt x="0" y="309118"/>
                  </a:moveTo>
                  <a:lnTo>
                    <a:pt x="115061" y="0"/>
                  </a:lnTo>
                  <a:lnTo>
                    <a:pt x="230124" y="309118"/>
                  </a:lnTo>
                  <a:lnTo>
                    <a:pt x="172592" y="309118"/>
                  </a:lnTo>
                  <a:lnTo>
                    <a:pt x="172592" y="1237488"/>
                  </a:lnTo>
                  <a:lnTo>
                    <a:pt x="57530" y="1237488"/>
                  </a:lnTo>
                  <a:lnTo>
                    <a:pt x="57530" y="309118"/>
                  </a:lnTo>
                  <a:lnTo>
                    <a:pt x="0" y="309118"/>
                  </a:lnTo>
                  <a:close/>
                </a:path>
              </a:pathLst>
            </a:custGeom>
            <a:ln w="9144">
              <a:solidFill>
                <a:srgbClr val="000000"/>
              </a:solidFill>
            </a:ln>
          </p:spPr>
          <p:txBody>
            <a:bodyPr wrap="square" lIns="0" tIns="0" rIns="0" bIns="0" rtlCol="0"/>
            <a:lstStyle/>
            <a:p>
              <a:endParaRPr/>
            </a:p>
          </p:txBody>
        </p:sp>
        <p:sp>
          <p:nvSpPr>
            <p:cNvPr id="23" name="object 23"/>
            <p:cNvSpPr/>
            <p:nvPr/>
          </p:nvSpPr>
          <p:spPr>
            <a:xfrm>
              <a:off x="8468867" y="3354323"/>
              <a:ext cx="203200" cy="1391920"/>
            </a:xfrm>
            <a:custGeom>
              <a:avLst/>
              <a:gdLst/>
              <a:ahLst/>
              <a:cxnLst/>
              <a:rect l="l" t="t" r="r" b="b"/>
              <a:pathLst>
                <a:path w="203200" h="1391920">
                  <a:moveTo>
                    <a:pt x="152018" y="0"/>
                  </a:moveTo>
                  <a:lnTo>
                    <a:pt x="50673" y="0"/>
                  </a:lnTo>
                  <a:lnTo>
                    <a:pt x="50673" y="1044575"/>
                  </a:lnTo>
                  <a:lnTo>
                    <a:pt x="0" y="1044575"/>
                  </a:lnTo>
                  <a:lnTo>
                    <a:pt x="101346" y="1391412"/>
                  </a:lnTo>
                  <a:lnTo>
                    <a:pt x="202691" y="1044575"/>
                  </a:lnTo>
                  <a:lnTo>
                    <a:pt x="152018" y="1044575"/>
                  </a:lnTo>
                  <a:lnTo>
                    <a:pt x="152018" y="0"/>
                  </a:lnTo>
                  <a:close/>
                </a:path>
              </a:pathLst>
            </a:custGeom>
            <a:solidFill>
              <a:srgbClr val="A0DA00"/>
            </a:solidFill>
          </p:spPr>
          <p:txBody>
            <a:bodyPr wrap="square" lIns="0" tIns="0" rIns="0" bIns="0" rtlCol="0"/>
            <a:lstStyle/>
            <a:p>
              <a:endParaRPr/>
            </a:p>
          </p:txBody>
        </p:sp>
        <p:sp>
          <p:nvSpPr>
            <p:cNvPr id="24" name="object 24"/>
            <p:cNvSpPr/>
            <p:nvPr/>
          </p:nvSpPr>
          <p:spPr>
            <a:xfrm>
              <a:off x="8468867" y="3354323"/>
              <a:ext cx="203200" cy="1391920"/>
            </a:xfrm>
            <a:custGeom>
              <a:avLst/>
              <a:gdLst/>
              <a:ahLst/>
              <a:cxnLst/>
              <a:rect l="l" t="t" r="r" b="b"/>
              <a:pathLst>
                <a:path w="203200" h="1391920">
                  <a:moveTo>
                    <a:pt x="0" y="1044575"/>
                  </a:moveTo>
                  <a:lnTo>
                    <a:pt x="50673" y="1044575"/>
                  </a:lnTo>
                  <a:lnTo>
                    <a:pt x="50673" y="0"/>
                  </a:lnTo>
                  <a:lnTo>
                    <a:pt x="152018" y="0"/>
                  </a:lnTo>
                  <a:lnTo>
                    <a:pt x="152018" y="1044575"/>
                  </a:lnTo>
                  <a:lnTo>
                    <a:pt x="202691" y="1044575"/>
                  </a:lnTo>
                  <a:lnTo>
                    <a:pt x="101346" y="1391412"/>
                  </a:lnTo>
                  <a:lnTo>
                    <a:pt x="0" y="1044575"/>
                  </a:lnTo>
                  <a:close/>
                </a:path>
              </a:pathLst>
            </a:custGeom>
            <a:ln w="9144">
              <a:solidFill>
                <a:srgbClr val="000000"/>
              </a:solidFill>
            </a:ln>
          </p:spPr>
          <p:txBody>
            <a:bodyPr wrap="square" lIns="0" tIns="0" rIns="0" bIns="0" rtlCol="0"/>
            <a:lstStyle/>
            <a:p>
              <a:endParaRPr/>
            </a:p>
          </p:txBody>
        </p:sp>
        <p:sp>
          <p:nvSpPr>
            <p:cNvPr id="25" name="object 25"/>
            <p:cNvSpPr/>
            <p:nvPr/>
          </p:nvSpPr>
          <p:spPr>
            <a:xfrm>
              <a:off x="6730745" y="3057017"/>
              <a:ext cx="1457325" cy="312420"/>
            </a:xfrm>
            <a:custGeom>
              <a:avLst/>
              <a:gdLst/>
              <a:ahLst/>
              <a:cxnLst/>
              <a:rect l="l" t="t" r="r" b="b"/>
              <a:pathLst>
                <a:path w="1457325" h="312420">
                  <a:moveTo>
                    <a:pt x="1442338" y="0"/>
                  </a:moveTo>
                  <a:lnTo>
                    <a:pt x="354964" y="159131"/>
                  </a:lnTo>
                  <a:lnTo>
                    <a:pt x="347599" y="108077"/>
                  </a:lnTo>
                  <a:lnTo>
                    <a:pt x="0" y="263271"/>
                  </a:lnTo>
                  <a:lnTo>
                    <a:pt x="377444" y="312293"/>
                  </a:lnTo>
                  <a:lnTo>
                    <a:pt x="369950" y="261238"/>
                  </a:lnTo>
                  <a:lnTo>
                    <a:pt x="1457325" y="102108"/>
                  </a:lnTo>
                  <a:lnTo>
                    <a:pt x="1442338" y="0"/>
                  </a:lnTo>
                  <a:close/>
                </a:path>
              </a:pathLst>
            </a:custGeom>
            <a:solidFill>
              <a:srgbClr val="A0DA00"/>
            </a:solidFill>
          </p:spPr>
          <p:txBody>
            <a:bodyPr wrap="square" lIns="0" tIns="0" rIns="0" bIns="0" rtlCol="0"/>
            <a:lstStyle/>
            <a:p>
              <a:endParaRPr/>
            </a:p>
          </p:txBody>
        </p:sp>
        <p:sp>
          <p:nvSpPr>
            <p:cNvPr id="26" name="object 26"/>
            <p:cNvSpPr/>
            <p:nvPr/>
          </p:nvSpPr>
          <p:spPr>
            <a:xfrm>
              <a:off x="6730745" y="3057017"/>
              <a:ext cx="1457325" cy="312420"/>
            </a:xfrm>
            <a:custGeom>
              <a:avLst/>
              <a:gdLst/>
              <a:ahLst/>
              <a:cxnLst/>
              <a:rect l="l" t="t" r="r" b="b"/>
              <a:pathLst>
                <a:path w="1457325" h="312420">
                  <a:moveTo>
                    <a:pt x="0" y="263271"/>
                  </a:moveTo>
                  <a:lnTo>
                    <a:pt x="347599" y="108077"/>
                  </a:lnTo>
                  <a:lnTo>
                    <a:pt x="354964" y="159131"/>
                  </a:lnTo>
                  <a:lnTo>
                    <a:pt x="1442338" y="0"/>
                  </a:lnTo>
                  <a:lnTo>
                    <a:pt x="1457325" y="102108"/>
                  </a:lnTo>
                  <a:lnTo>
                    <a:pt x="369950" y="261238"/>
                  </a:lnTo>
                  <a:lnTo>
                    <a:pt x="377444" y="312293"/>
                  </a:lnTo>
                  <a:lnTo>
                    <a:pt x="0" y="263271"/>
                  </a:lnTo>
                  <a:close/>
                </a:path>
              </a:pathLst>
            </a:custGeom>
            <a:ln w="9525">
              <a:solidFill>
                <a:srgbClr val="000000"/>
              </a:solidFill>
            </a:ln>
          </p:spPr>
          <p:txBody>
            <a:bodyPr wrap="square" lIns="0" tIns="0" rIns="0" bIns="0" rtlCol="0"/>
            <a:lstStyle/>
            <a:p>
              <a:endParaRPr/>
            </a:p>
          </p:txBody>
        </p:sp>
        <p:sp>
          <p:nvSpPr>
            <p:cNvPr id="27" name="object 27"/>
            <p:cNvSpPr/>
            <p:nvPr/>
          </p:nvSpPr>
          <p:spPr>
            <a:xfrm>
              <a:off x="7644383" y="931176"/>
              <a:ext cx="483857" cy="511289"/>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7822691" y="938796"/>
              <a:ext cx="589013" cy="511289"/>
            </a:xfrm>
            <a:prstGeom prst="rect">
              <a:avLst/>
            </a:prstGeom>
            <a:blipFill>
              <a:blip r:embed="rId4" cstate="print"/>
              <a:stretch>
                <a:fillRect/>
              </a:stretch>
            </a:blipFill>
          </p:spPr>
          <p:txBody>
            <a:bodyPr wrap="square" lIns="0" tIns="0" rIns="0" bIns="0" rtlCol="0"/>
            <a:lstStyle/>
            <a:p>
              <a:endParaRPr/>
            </a:p>
          </p:txBody>
        </p:sp>
        <p:sp>
          <p:nvSpPr>
            <p:cNvPr id="29" name="object 29"/>
            <p:cNvSpPr/>
            <p:nvPr/>
          </p:nvSpPr>
          <p:spPr>
            <a:xfrm>
              <a:off x="8106155" y="931176"/>
              <a:ext cx="546353" cy="511289"/>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8406383" y="931176"/>
              <a:ext cx="674370" cy="511289"/>
            </a:xfrm>
            <a:prstGeom prst="rect">
              <a:avLst/>
            </a:prstGeom>
            <a:blipFill>
              <a:blip r:embed="rId6" cstate="print"/>
              <a:stretch>
                <a:fillRect/>
              </a:stretch>
            </a:blipFill>
          </p:spPr>
          <p:txBody>
            <a:bodyPr wrap="square" lIns="0" tIns="0" rIns="0" bIns="0" rtlCol="0"/>
            <a:lstStyle/>
            <a:p>
              <a:endParaRPr/>
            </a:p>
          </p:txBody>
        </p:sp>
      </p:grpSp>
      <p:sp>
        <p:nvSpPr>
          <p:cNvPr id="31" name="object 31"/>
          <p:cNvSpPr txBox="1"/>
          <p:nvPr/>
        </p:nvSpPr>
        <p:spPr>
          <a:xfrm>
            <a:off x="7385558" y="990473"/>
            <a:ext cx="1155700" cy="289560"/>
          </a:xfrm>
          <a:prstGeom prst="rect">
            <a:avLst/>
          </a:prstGeom>
        </p:spPr>
        <p:txBody>
          <a:bodyPr vert="horz" wrap="square" lIns="0" tIns="12700" rIns="0" bIns="0" rtlCol="0">
            <a:spAutoFit/>
          </a:bodyPr>
          <a:lstStyle/>
          <a:p>
            <a:pPr marL="12700">
              <a:lnSpc>
                <a:spcPct val="100000"/>
              </a:lnSpc>
              <a:spcBef>
                <a:spcPts val="100"/>
              </a:spcBef>
            </a:pPr>
            <a:r>
              <a:rPr sz="1800" b="1" i="1" spc="-55" dirty="0">
                <a:solidFill>
                  <a:srgbClr val="0000FF"/>
                </a:solidFill>
                <a:latin typeface="Times New Roman" panose="02020603050405020304"/>
                <a:cs typeface="Times New Roman" panose="02020603050405020304"/>
              </a:rPr>
              <a:t>H</a:t>
            </a:r>
            <a:r>
              <a:rPr sz="1800" b="1" i="1" spc="-55" dirty="0">
                <a:solidFill>
                  <a:srgbClr val="0000FF"/>
                </a:solidFill>
                <a:latin typeface="Arial" panose="020B0604020202020204"/>
                <a:cs typeface="Arial" panose="020B0604020202020204"/>
              </a:rPr>
              <a:t>ướ</a:t>
            </a:r>
            <a:r>
              <a:rPr sz="1800" b="1" i="1" spc="-55" dirty="0">
                <a:solidFill>
                  <a:srgbClr val="0000FF"/>
                </a:solidFill>
                <a:latin typeface="Times New Roman" panose="02020603050405020304"/>
                <a:cs typeface="Times New Roman" panose="02020603050405020304"/>
              </a:rPr>
              <a:t>ng</a:t>
            </a:r>
            <a:r>
              <a:rPr sz="1800" b="1" i="1" spc="-65" dirty="0">
                <a:solidFill>
                  <a:srgbClr val="0000FF"/>
                </a:solidFill>
                <a:latin typeface="Times New Roman" panose="02020603050405020304"/>
                <a:cs typeface="Times New Roman" panose="02020603050405020304"/>
              </a:rPr>
              <a:t> </a:t>
            </a:r>
            <a:r>
              <a:rPr sz="1800" b="1" i="1" spc="-155" dirty="0">
                <a:solidFill>
                  <a:srgbClr val="0000FF"/>
                </a:solidFill>
                <a:latin typeface="Times New Roman" panose="02020603050405020304"/>
                <a:cs typeface="Times New Roman" panose="02020603050405020304"/>
              </a:rPr>
              <a:t>B</a:t>
            </a:r>
            <a:r>
              <a:rPr lang="en-US" sz="1800" b="1" i="1" spc="-155" dirty="0">
                <a:solidFill>
                  <a:srgbClr val="0000FF"/>
                </a:solidFill>
                <a:latin typeface="Times New Roman" panose="02020603050405020304"/>
                <a:cs typeface="Times New Roman" panose="02020603050405020304"/>
              </a:rPr>
              <a:t>ắ</a:t>
            </a:r>
            <a:r>
              <a:rPr sz="1800" b="1" i="1" spc="-155" dirty="0">
                <a:solidFill>
                  <a:srgbClr val="0000FF"/>
                </a:solidFill>
                <a:latin typeface="Times New Roman" panose="02020603050405020304"/>
                <a:cs typeface="Times New Roman" panose="02020603050405020304"/>
              </a:rPr>
              <a:t>c</a:t>
            </a:r>
            <a:endParaRPr sz="1800">
              <a:latin typeface="Times New Roman" panose="02020603050405020304"/>
              <a:cs typeface="Times New Roman" panose="02020603050405020304"/>
            </a:endParaRPr>
          </a:p>
        </p:txBody>
      </p:sp>
      <p:grpSp>
        <p:nvGrpSpPr>
          <p:cNvPr id="32" name="object 32"/>
          <p:cNvGrpSpPr/>
          <p:nvPr/>
        </p:nvGrpSpPr>
        <p:grpSpPr>
          <a:xfrm>
            <a:off x="6195060" y="2797810"/>
            <a:ext cx="1436370" cy="627380"/>
            <a:chOff x="6195059" y="2798076"/>
            <a:chExt cx="1436370" cy="519430"/>
          </a:xfrm>
        </p:grpSpPr>
        <p:sp>
          <p:nvSpPr>
            <p:cNvPr id="33" name="object 33"/>
            <p:cNvSpPr/>
            <p:nvPr/>
          </p:nvSpPr>
          <p:spPr>
            <a:xfrm>
              <a:off x="6195059" y="2798076"/>
              <a:ext cx="483857" cy="511289"/>
            </a:xfrm>
            <a:prstGeom prst="rect">
              <a:avLst/>
            </a:prstGeom>
            <a:blipFill>
              <a:blip r:embed="rId7" cstate="print"/>
              <a:stretch>
                <a:fillRect/>
              </a:stretch>
            </a:blipFill>
          </p:spPr>
          <p:txBody>
            <a:bodyPr wrap="square" lIns="0" tIns="0" rIns="0" bIns="0" rtlCol="0"/>
            <a:lstStyle/>
            <a:p>
              <a:endParaRPr/>
            </a:p>
          </p:txBody>
        </p:sp>
        <p:sp>
          <p:nvSpPr>
            <p:cNvPr id="34" name="object 34"/>
            <p:cNvSpPr/>
            <p:nvPr/>
          </p:nvSpPr>
          <p:spPr>
            <a:xfrm>
              <a:off x="6373367" y="2805696"/>
              <a:ext cx="589013" cy="511289"/>
            </a:xfrm>
            <a:prstGeom prst="rect">
              <a:avLst/>
            </a:prstGeom>
            <a:blipFill>
              <a:blip r:embed="rId8" cstate="print"/>
              <a:stretch>
                <a:fillRect/>
              </a:stretch>
            </a:blipFill>
          </p:spPr>
          <p:txBody>
            <a:bodyPr wrap="square" lIns="0" tIns="0" rIns="0" bIns="0" rtlCol="0"/>
            <a:lstStyle/>
            <a:p>
              <a:endParaRPr/>
            </a:p>
          </p:txBody>
        </p:sp>
        <p:sp>
          <p:nvSpPr>
            <p:cNvPr id="35" name="object 35"/>
            <p:cNvSpPr/>
            <p:nvPr/>
          </p:nvSpPr>
          <p:spPr>
            <a:xfrm>
              <a:off x="6656831" y="2798076"/>
              <a:ext cx="546353" cy="511289"/>
            </a:xfrm>
            <a:prstGeom prst="rect">
              <a:avLst/>
            </a:prstGeom>
            <a:blipFill>
              <a:blip r:embed="rId9" cstate="print"/>
              <a:stretch>
                <a:fillRect/>
              </a:stretch>
            </a:blipFill>
          </p:spPr>
          <p:txBody>
            <a:bodyPr wrap="square" lIns="0" tIns="0" rIns="0" bIns="0" rtlCol="0"/>
            <a:lstStyle/>
            <a:p>
              <a:endParaRPr/>
            </a:p>
          </p:txBody>
        </p:sp>
        <p:sp>
          <p:nvSpPr>
            <p:cNvPr id="36" name="object 36"/>
            <p:cNvSpPr/>
            <p:nvPr/>
          </p:nvSpPr>
          <p:spPr>
            <a:xfrm>
              <a:off x="6957059" y="2798076"/>
              <a:ext cx="674370" cy="511289"/>
            </a:xfrm>
            <a:prstGeom prst="rect">
              <a:avLst/>
            </a:prstGeom>
            <a:blipFill>
              <a:blip r:embed="rId10" cstate="print"/>
              <a:stretch>
                <a:fillRect/>
              </a:stretch>
            </a:blipFill>
          </p:spPr>
          <p:txBody>
            <a:bodyPr wrap="square" lIns="0" tIns="0" rIns="0" bIns="0" rtlCol="0"/>
            <a:lstStyle/>
            <a:p>
              <a:endParaRPr/>
            </a:p>
          </p:txBody>
        </p:sp>
      </p:grpSp>
      <p:sp>
        <p:nvSpPr>
          <p:cNvPr id="37" name="object 37"/>
          <p:cNvSpPr txBox="1"/>
          <p:nvPr/>
        </p:nvSpPr>
        <p:spPr>
          <a:xfrm>
            <a:off x="5486399" y="2836163"/>
            <a:ext cx="1155700" cy="289560"/>
          </a:xfrm>
          <a:prstGeom prst="rect">
            <a:avLst/>
          </a:prstGeom>
        </p:spPr>
        <p:txBody>
          <a:bodyPr vert="horz" wrap="square" lIns="0" tIns="12700" rIns="0" bIns="0" rtlCol="0">
            <a:spAutoFit/>
          </a:bodyPr>
          <a:lstStyle/>
          <a:p>
            <a:pPr marL="12700">
              <a:lnSpc>
                <a:spcPct val="100000"/>
              </a:lnSpc>
              <a:spcBef>
                <a:spcPts val="100"/>
              </a:spcBef>
            </a:pPr>
            <a:r>
              <a:rPr sz="1800" b="1" i="1" spc="-55" dirty="0">
                <a:solidFill>
                  <a:srgbClr val="0000FF"/>
                </a:solidFill>
                <a:latin typeface="Times New Roman" panose="02020603050405020304"/>
                <a:cs typeface="Times New Roman" panose="02020603050405020304"/>
              </a:rPr>
              <a:t>H</a:t>
            </a:r>
            <a:r>
              <a:rPr sz="1800" b="1" i="1" spc="-55" dirty="0">
                <a:solidFill>
                  <a:srgbClr val="0000FF"/>
                </a:solidFill>
                <a:latin typeface="Arial" panose="020B0604020202020204"/>
                <a:cs typeface="Arial" panose="020B0604020202020204"/>
              </a:rPr>
              <a:t>ướ</a:t>
            </a:r>
            <a:r>
              <a:rPr sz="1800" b="1" i="1" spc="-55" dirty="0">
                <a:solidFill>
                  <a:srgbClr val="0000FF"/>
                </a:solidFill>
                <a:latin typeface="Times New Roman" panose="02020603050405020304"/>
                <a:cs typeface="Times New Roman" panose="02020603050405020304"/>
              </a:rPr>
              <a:t>ng</a:t>
            </a:r>
            <a:r>
              <a:rPr sz="1800" b="1" i="1" spc="-65" dirty="0">
                <a:solidFill>
                  <a:srgbClr val="0000FF"/>
                </a:solidFill>
                <a:latin typeface="Times New Roman" panose="02020603050405020304"/>
                <a:cs typeface="Times New Roman" panose="02020603050405020304"/>
              </a:rPr>
              <a:t> </a:t>
            </a:r>
            <a:r>
              <a:rPr sz="1800" b="1" i="1" spc="-155" dirty="0">
                <a:solidFill>
                  <a:srgbClr val="0000FF"/>
                </a:solidFill>
                <a:latin typeface="Times New Roman" panose="02020603050405020304"/>
                <a:cs typeface="Times New Roman" panose="02020603050405020304"/>
              </a:rPr>
              <a:t>B</a:t>
            </a:r>
            <a:r>
              <a:rPr lang="en-US" sz="1800" b="1" i="1" spc="-155" dirty="0">
                <a:solidFill>
                  <a:srgbClr val="0000FF"/>
                </a:solidFill>
                <a:latin typeface="Times New Roman" panose="02020603050405020304"/>
                <a:cs typeface="Times New Roman" panose="02020603050405020304"/>
              </a:rPr>
              <a:t>ắ</a:t>
            </a:r>
            <a:r>
              <a:rPr sz="1800" b="1" i="1" spc="-155" dirty="0">
                <a:solidFill>
                  <a:srgbClr val="0000FF"/>
                </a:solidFill>
                <a:latin typeface="Times New Roman" panose="02020603050405020304"/>
                <a:cs typeface="Times New Roman" panose="02020603050405020304"/>
              </a:rPr>
              <a:t>c</a:t>
            </a:r>
            <a:endParaRPr sz="1800">
              <a:latin typeface="Times New Roman" panose="02020603050405020304"/>
              <a:cs typeface="Times New Roman" panose="02020603050405020304"/>
            </a:endParaRPr>
          </a:p>
        </p:txBody>
      </p:sp>
      <p:grpSp>
        <p:nvGrpSpPr>
          <p:cNvPr id="38" name="object 38"/>
          <p:cNvGrpSpPr/>
          <p:nvPr/>
        </p:nvGrpSpPr>
        <p:grpSpPr>
          <a:xfrm>
            <a:off x="6846824" y="2765869"/>
            <a:ext cx="1988185" cy="2477770"/>
            <a:chOff x="7636764" y="2727769"/>
            <a:chExt cx="1988185" cy="2477770"/>
          </a:xfrm>
        </p:grpSpPr>
        <p:sp>
          <p:nvSpPr>
            <p:cNvPr id="39" name="object 39"/>
            <p:cNvSpPr/>
            <p:nvPr/>
          </p:nvSpPr>
          <p:spPr>
            <a:xfrm>
              <a:off x="8304276" y="2732532"/>
              <a:ext cx="544195" cy="500380"/>
            </a:xfrm>
            <a:custGeom>
              <a:avLst/>
              <a:gdLst/>
              <a:ahLst/>
              <a:cxnLst/>
              <a:rect l="l" t="t" r="r" b="b"/>
              <a:pathLst>
                <a:path w="544195" h="500380">
                  <a:moveTo>
                    <a:pt x="272033" y="0"/>
                  </a:moveTo>
                  <a:lnTo>
                    <a:pt x="252095" y="63372"/>
                  </a:lnTo>
                  <a:lnTo>
                    <a:pt x="218948" y="4825"/>
                  </a:lnTo>
                  <a:lnTo>
                    <a:pt x="212851" y="70612"/>
                  </a:lnTo>
                  <a:lnTo>
                    <a:pt x="167894" y="19050"/>
                  </a:lnTo>
                  <a:lnTo>
                    <a:pt x="175895" y="84581"/>
                  </a:lnTo>
                  <a:lnTo>
                    <a:pt x="120903" y="42163"/>
                  </a:lnTo>
                  <a:lnTo>
                    <a:pt x="142621" y="105028"/>
                  </a:lnTo>
                  <a:lnTo>
                    <a:pt x="79628" y="73151"/>
                  </a:lnTo>
                  <a:lnTo>
                    <a:pt x="114300" y="131063"/>
                  </a:lnTo>
                  <a:lnTo>
                    <a:pt x="45847" y="111125"/>
                  </a:lnTo>
                  <a:lnTo>
                    <a:pt x="92075" y="161543"/>
                  </a:lnTo>
                  <a:lnTo>
                    <a:pt x="20700" y="154304"/>
                  </a:lnTo>
                  <a:lnTo>
                    <a:pt x="76834" y="195579"/>
                  </a:lnTo>
                  <a:lnTo>
                    <a:pt x="5206" y="201167"/>
                  </a:lnTo>
                  <a:lnTo>
                    <a:pt x="68960" y="231520"/>
                  </a:lnTo>
                  <a:lnTo>
                    <a:pt x="0" y="249935"/>
                  </a:lnTo>
                  <a:lnTo>
                    <a:pt x="68960" y="268350"/>
                  </a:lnTo>
                  <a:lnTo>
                    <a:pt x="5206" y="298703"/>
                  </a:lnTo>
                  <a:lnTo>
                    <a:pt x="76834" y="304291"/>
                  </a:lnTo>
                  <a:lnTo>
                    <a:pt x="20700" y="345566"/>
                  </a:lnTo>
                  <a:lnTo>
                    <a:pt x="92075" y="338327"/>
                  </a:lnTo>
                  <a:lnTo>
                    <a:pt x="45847" y="388746"/>
                  </a:lnTo>
                  <a:lnTo>
                    <a:pt x="114300" y="368807"/>
                  </a:lnTo>
                  <a:lnTo>
                    <a:pt x="79628" y="426719"/>
                  </a:lnTo>
                  <a:lnTo>
                    <a:pt x="142621" y="394842"/>
                  </a:lnTo>
                  <a:lnTo>
                    <a:pt x="120903" y="457707"/>
                  </a:lnTo>
                  <a:lnTo>
                    <a:pt x="175895" y="415289"/>
                  </a:lnTo>
                  <a:lnTo>
                    <a:pt x="167894" y="480821"/>
                  </a:lnTo>
                  <a:lnTo>
                    <a:pt x="212851" y="429259"/>
                  </a:lnTo>
                  <a:lnTo>
                    <a:pt x="218948" y="495045"/>
                  </a:lnTo>
                  <a:lnTo>
                    <a:pt x="252095" y="436498"/>
                  </a:lnTo>
                  <a:lnTo>
                    <a:pt x="272033" y="499871"/>
                  </a:lnTo>
                  <a:lnTo>
                    <a:pt x="291973" y="436498"/>
                  </a:lnTo>
                  <a:lnTo>
                    <a:pt x="325120" y="495045"/>
                  </a:lnTo>
                  <a:lnTo>
                    <a:pt x="331216" y="429259"/>
                  </a:lnTo>
                  <a:lnTo>
                    <a:pt x="376174" y="480821"/>
                  </a:lnTo>
                  <a:lnTo>
                    <a:pt x="368173" y="415289"/>
                  </a:lnTo>
                  <a:lnTo>
                    <a:pt x="423164" y="457707"/>
                  </a:lnTo>
                  <a:lnTo>
                    <a:pt x="401447" y="394842"/>
                  </a:lnTo>
                  <a:lnTo>
                    <a:pt x="464439" y="426719"/>
                  </a:lnTo>
                  <a:lnTo>
                    <a:pt x="429768" y="368807"/>
                  </a:lnTo>
                  <a:lnTo>
                    <a:pt x="498221" y="388746"/>
                  </a:lnTo>
                  <a:lnTo>
                    <a:pt x="451993" y="338327"/>
                  </a:lnTo>
                  <a:lnTo>
                    <a:pt x="523367" y="345566"/>
                  </a:lnTo>
                  <a:lnTo>
                    <a:pt x="467232" y="304291"/>
                  </a:lnTo>
                  <a:lnTo>
                    <a:pt x="538860" y="298703"/>
                  </a:lnTo>
                  <a:lnTo>
                    <a:pt x="475106" y="268350"/>
                  </a:lnTo>
                  <a:lnTo>
                    <a:pt x="544068" y="249935"/>
                  </a:lnTo>
                  <a:lnTo>
                    <a:pt x="475106" y="231520"/>
                  </a:lnTo>
                  <a:lnTo>
                    <a:pt x="538860" y="201167"/>
                  </a:lnTo>
                  <a:lnTo>
                    <a:pt x="467232" y="195579"/>
                  </a:lnTo>
                  <a:lnTo>
                    <a:pt x="523367" y="154304"/>
                  </a:lnTo>
                  <a:lnTo>
                    <a:pt x="451993" y="161543"/>
                  </a:lnTo>
                  <a:lnTo>
                    <a:pt x="498221" y="111125"/>
                  </a:lnTo>
                  <a:lnTo>
                    <a:pt x="429768" y="131063"/>
                  </a:lnTo>
                  <a:lnTo>
                    <a:pt x="464439" y="73151"/>
                  </a:lnTo>
                  <a:lnTo>
                    <a:pt x="401447" y="105028"/>
                  </a:lnTo>
                  <a:lnTo>
                    <a:pt x="423164" y="42163"/>
                  </a:lnTo>
                  <a:lnTo>
                    <a:pt x="368173" y="84581"/>
                  </a:lnTo>
                  <a:lnTo>
                    <a:pt x="376174" y="19050"/>
                  </a:lnTo>
                  <a:lnTo>
                    <a:pt x="331216" y="70612"/>
                  </a:lnTo>
                  <a:lnTo>
                    <a:pt x="325120" y="4825"/>
                  </a:lnTo>
                  <a:lnTo>
                    <a:pt x="291973" y="63372"/>
                  </a:lnTo>
                  <a:lnTo>
                    <a:pt x="272033" y="0"/>
                  </a:lnTo>
                  <a:close/>
                </a:path>
              </a:pathLst>
            </a:custGeom>
            <a:solidFill>
              <a:srgbClr val="00F600"/>
            </a:solidFill>
          </p:spPr>
          <p:txBody>
            <a:bodyPr wrap="square" lIns="0" tIns="0" rIns="0" bIns="0" rtlCol="0"/>
            <a:lstStyle/>
            <a:p>
              <a:endParaRPr/>
            </a:p>
          </p:txBody>
        </p:sp>
        <p:sp>
          <p:nvSpPr>
            <p:cNvPr id="40" name="object 40"/>
            <p:cNvSpPr/>
            <p:nvPr/>
          </p:nvSpPr>
          <p:spPr>
            <a:xfrm>
              <a:off x="8304276" y="2732532"/>
              <a:ext cx="544195" cy="500380"/>
            </a:xfrm>
            <a:custGeom>
              <a:avLst/>
              <a:gdLst/>
              <a:ahLst/>
              <a:cxnLst/>
              <a:rect l="l" t="t" r="r" b="b"/>
              <a:pathLst>
                <a:path w="544195" h="500380">
                  <a:moveTo>
                    <a:pt x="0" y="249935"/>
                  </a:moveTo>
                  <a:lnTo>
                    <a:pt x="68960" y="231520"/>
                  </a:lnTo>
                  <a:lnTo>
                    <a:pt x="5206" y="201167"/>
                  </a:lnTo>
                  <a:lnTo>
                    <a:pt x="76834" y="195579"/>
                  </a:lnTo>
                  <a:lnTo>
                    <a:pt x="20700" y="154304"/>
                  </a:lnTo>
                  <a:lnTo>
                    <a:pt x="92075" y="161543"/>
                  </a:lnTo>
                  <a:lnTo>
                    <a:pt x="45847" y="111125"/>
                  </a:lnTo>
                  <a:lnTo>
                    <a:pt x="114300" y="131063"/>
                  </a:lnTo>
                  <a:lnTo>
                    <a:pt x="79628" y="73151"/>
                  </a:lnTo>
                  <a:lnTo>
                    <a:pt x="142621" y="105028"/>
                  </a:lnTo>
                  <a:lnTo>
                    <a:pt x="120903" y="42163"/>
                  </a:lnTo>
                  <a:lnTo>
                    <a:pt x="175895" y="84581"/>
                  </a:lnTo>
                  <a:lnTo>
                    <a:pt x="167894" y="19050"/>
                  </a:lnTo>
                  <a:lnTo>
                    <a:pt x="212851" y="70612"/>
                  </a:lnTo>
                  <a:lnTo>
                    <a:pt x="218948" y="4825"/>
                  </a:lnTo>
                  <a:lnTo>
                    <a:pt x="252095" y="63372"/>
                  </a:lnTo>
                  <a:lnTo>
                    <a:pt x="272033" y="0"/>
                  </a:lnTo>
                  <a:lnTo>
                    <a:pt x="291973" y="63372"/>
                  </a:lnTo>
                  <a:lnTo>
                    <a:pt x="325120" y="4825"/>
                  </a:lnTo>
                  <a:lnTo>
                    <a:pt x="331216" y="70612"/>
                  </a:lnTo>
                  <a:lnTo>
                    <a:pt x="376174" y="19050"/>
                  </a:lnTo>
                  <a:lnTo>
                    <a:pt x="368173" y="84581"/>
                  </a:lnTo>
                  <a:lnTo>
                    <a:pt x="423164" y="42163"/>
                  </a:lnTo>
                  <a:lnTo>
                    <a:pt x="401447" y="105028"/>
                  </a:lnTo>
                  <a:lnTo>
                    <a:pt x="464439" y="73151"/>
                  </a:lnTo>
                  <a:lnTo>
                    <a:pt x="429768" y="131063"/>
                  </a:lnTo>
                  <a:lnTo>
                    <a:pt x="498221" y="111125"/>
                  </a:lnTo>
                  <a:lnTo>
                    <a:pt x="451993" y="161543"/>
                  </a:lnTo>
                  <a:lnTo>
                    <a:pt x="523367" y="154304"/>
                  </a:lnTo>
                  <a:lnTo>
                    <a:pt x="467232" y="195579"/>
                  </a:lnTo>
                  <a:lnTo>
                    <a:pt x="538860" y="201167"/>
                  </a:lnTo>
                  <a:lnTo>
                    <a:pt x="475106" y="231520"/>
                  </a:lnTo>
                  <a:lnTo>
                    <a:pt x="544068" y="249935"/>
                  </a:lnTo>
                  <a:lnTo>
                    <a:pt x="475106" y="268350"/>
                  </a:lnTo>
                  <a:lnTo>
                    <a:pt x="538860" y="298703"/>
                  </a:lnTo>
                  <a:lnTo>
                    <a:pt x="467232" y="304291"/>
                  </a:lnTo>
                  <a:lnTo>
                    <a:pt x="523367" y="345566"/>
                  </a:lnTo>
                  <a:lnTo>
                    <a:pt x="451993" y="338327"/>
                  </a:lnTo>
                  <a:lnTo>
                    <a:pt x="498221" y="388746"/>
                  </a:lnTo>
                  <a:lnTo>
                    <a:pt x="429768" y="368807"/>
                  </a:lnTo>
                  <a:lnTo>
                    <a:pt x="464439" y="426719"/>
                  </a:lnTo>
                  <a:lnTo>
                    <a:pt x="401447" y="394842"/>
                  </a:lnTo>
                  <a:lnTo>
                    <a:pt x="423164" y="457707"/>
                  </a:lnTo>
                  <a:lnTo>
                    <a:pt x="368173" y="415289"/>
                  </a:lnTo>
                  <a:lnTo>
                    <a:pt x="376174" y="480821"/>
                  </a:lnTo>
                  <a:lnTo>
                    <a:pt x="331216" y="429259"/>
                  </a:lnTo>
                  <a:lnTo>
                    <a:pt x="325120" y="495045"/>
                  </a:lnTo>
                  <a:lnTo>
                    <a:pt x="291973" y="436498"/>
                  </a:lnTo>
                  <a:lnTo>
                    <a:pt x="272033" y="499871"/>
                  </a:lnTo>
                  <a:lnTo>
                    <a:pt x="252095" y="436498"/>
                  </a:lnTo>
                  <a:lnTo>
                    <a:pt x="218948" y="495045"/>
                  </a:lnTo>
                  <a:lnTo>
                    <a:pt x="212851" y="429259"/>
                  </a:lnTo>
                  <a:lnTo>
                    <a:pt x="167894" y="480821"/>
                  </a:lnTo>
                  <a:lnTo>
                    <a:pt x="175895" y="415289"/>
                  </a:lnTo>
                  <a:lnTo>
                    <a:pt x="120903" y="457707"/>
                  </a:lnTo>
                  <a:lnTo>
                    <a:pt x="142621" y="394842"/>
                  </a:lnTo>
                  <a:lnTo>
                    <a:pt x="79628" y="426719"/>
                  </a:lnTo>
                  <a:lnTo>
                    <a:pt x="114300" y="368807"/>
                  </a:lnTo>
                  <a:lnTo>
                    <a:pt x="45847" y="388746"/>
                  </a:lnTo>
                  <a:lnTo>
                    <a:pt x="92075" y="338327"/>
                  </a:lnTo>
                  <a:lnTo>
                    <a:pt x="20700" y="345566"/>
                  </a:lnTo>
                  <a:lnTo>
                    <a:pt x="76834" y="304291"/>
                  </a:lnTo>
                  <a:lnTo>
                    <a:pt x="5206" y="298703"/>
                  </a:lnTo>
                  <a:lnTo>
                    <a:pt x="68960" y="268350"/>
                  </a:lnTo>
                  <a:lnTo>
                    <a:pt x="0" y="249935"/>
                  </a:lnTo>
                  <a:close/>
                </a:path>
              </a:pathLst>
            </a:custGeom>
            <a:ln w="9144">
              <a:solidFill>
                <a:srgbClr val="000000"/>
              </a:solidFill>
            </a:ln>
          </p:spPr>
          <p:txBody>
            <a:bodyPr wrap="square" lIns="0" tIns="0" rIns="0" bIns="0" rtlCol="0"/>
            <a:lstStyle/>
            <a:p>
              <a:endParaRPr/>
            </a:p>
          </p:txBody>
        </p:sp>
        <p:sp>
          <p:nvSpPr>
            <p:cNvPr id="41" name="object 41"/>
            <p:cNvSpPr/>
            <p:nvPr/>
          </p:nvSpPr>
          <p:spPr>
            <a:xfrm>
              <a:off x="7636764" y="3043428"/>
              <a:ext cx="1988057" cy="787146"/>
            </a:xfrm>
            <a:prstGeom prst="rect">
              <a:avLst/>
            </a:prstGeom>
            <a:blipFill>
              <a:blip r:embed="rId11" cstate="print"/>
              <a:stretch>
                <a:fillRect/>
              </a:stretch>
            </a:blipFill>
          </p:spPr>
          <p:txBody>
            <a:bodyPr wrap="square" lIns="0" tIns="0" rIns="0" bIns="0" rtlCol="0"/>
            <a:lstStyle/>
            <a:p>
              <a:endParaRPr/>
            </a:p>
          </p:txBody>
        </p:sp>
        <p:sp>
          <p:nvSpPr>
            <p:cNvPr id="42" name="object 42"/>
            <p:cNvSpPr/>
            <p:nvPr/>
          </p:nvSpPr>
          <p:spPr>
            <a:xfrm>
              <a:off x="7807452" y="4686312"/>
              <a:ext cx="483857" cy="511289"/>
            </a:xfrm>
            <a:prstGeom prst="rect">
              <a:avLst/>
            </a:prstGeom>
            <a:blipFill>
              <a:blip r:embed="rId12" cstate="print"/>
              <a:stretch>
                <a:fillRect/>
              </a:stretch>
            </a:blipFill>
          </p:spPr>
          <p:txBody>
            <a:bodyPr wrap="square" lIns="0" tIns="0" rIns="0" bIns="0" rtlCol="0"/>
            <a:lstStyle/>
            <a:p>
              <a:endParaRPr/>
            </a:p>
          </p:txBody>
        </p:sp>
        <p:sp>
          <p:nvSpPr>
            <p:cNvPr id="43" name="object 43"/>
            <p:cNvSpPr/>
            <p:nvPr/>
          </p:nvSpPr>
          <p:spPr>
            <a:xfrm>
              <a:off x="7985760" y="4693932"/>
              <a:ext cx="589013" cy="511289"/>
            </a:xfrm>
            <a:prstGeom prst="rect">
              <a:avLst/>
            </a:prstGeom>
            <a:blipFill>
              <a:blip r:embed="rId13" cstate="print"/>
              <a:stretch>
                <a:fillRect/>
              </a:stretch>
            </a:blipFill>
          </p:spPr>
          <p:txBody>
            <a:bodyPr wrap="square" lIns="0" tIns="0" rIns="0" bIns="0" rtlCol="0"/>
            <a:lstStyle/>
            <a:p>
              <a:endParaRPr/>
            </a:p>
          </p:txBody>
        </p:sp>
        <p:sp>
          <p:nvSpPr>
            <p:cNvPr id="44" name="object 44"/>
            <p:cNvSpPr/>
            <p:nvPr/>
          </p:nvSpPr>
          <p:spPr>
            <a:xfrm>
              <a:off x="8269224" y="4686312"/>
              <a:ext cx="546353" cy="511289"/>
            </a:xfrm>
            <a:prstGeom prst="rect">
              <a:avLst/>
            </a:prstGeom>
            <a:blipFill>
              <a:blip r:embed="rId14" cstate="print"/>
              <a:stretch>
                <a:fillRect/>
              </a:stretch>
            </a:blipFill>
          </p:spPr>
          <p:txBody>
            <a:bodyPr wrap="square" lIns="0" tIns="0" rIns="0" bIns="0" rtlCol="0"/>
            <a:lstStyle/>
            <a:p>
              <a:endParaRPr/>
            </a:p>
          </p:txBody>
        </p:sp>
        <p:sp>
          <p:nvSpPr>
            <p:cNvPr id="45" name="object 45"/>
            <p:cNvSpPr/>
            <p:nvPr/>
          </p:nvSpPr>
          <p:spPr>
            <a:xfrm>
              <a:off x="8569452" y="4686312"/>
              <a:ext cx="674370" cy="511289"/>
            </a:xfrm>
            <a:prstGeom prst="rect">
              <a:avLst/>
            </a:prstGeom>
            <a:blipFill>
              <a:blip r:embed="rId15" cstate="print"/>
              <a:stretch>
                <a:fillRect/>
              </a:stretch>
            </a:blipFill>
          </p:spPr>
          <p:txBody>
            <a:bodyPr wrap="square" lIns="0" tIns="0" rIns="0" bIns="0" rtlCol="0"/>
            <a:lstStyle/>
            <a:p>
              <a:endParaRPr/>
            </a:p>
          </p:txBody>
        </p:sp>
      </p:grpSp>
      <p:sp>
        <p:nvSpPr>
          <p:cNvPr id="46" name="object 46"/>
          <p:cNvSpPr txBox="1"/>
          <p:nvPr/>
        </p:nvSpPr>
        <p:spPr>
          <a:xfrm>
            <a:off x="7081011" y="4946269"/>
            <a:ext cx="1155700" cy="289560"/>
          </a:xfrm>
          <a:prstGeom prst="rect">
            <a:avLst/>
          </a:prstGeom>
        </p:spPr>
        <p:txBody>
          <a:bodyPr vert="horz" wrap="square" lIns="0" tIns="12700" rIns="0" bIns="0" rtlCol="0">
            <a:spAutoFit/>
          </a:bodyPr>
          <a:lstStyle/>
          <a:p>
            <a:pPr marL="12700">
              <a:lnSpc>
                <a:spcPct val="100000"/>
              </a:lnSpc>
              <a:spcBef>
                <a:spcPts val="100"/>
              </a:spcBef>
            </a:pPr>
            <a:r>
              <a:rPr sz="1800" b="1" i="1" spc="-55" dirty="0">
                <a:solidFill>
                  <a:srgbClr val="0000FF"/>
                </a:solidFill>
                <a:latin typeface="Times New Roman" panose="02020603050405020304"/>
                <a:cs typeface="Times New Roman" panose="02020603050405020304"/>
              </a:rPr>
              <a:t>H</a:t>
            </a:r>
            <a:r>
              <a:rPr sz="1800" b="1" i="1" spc="-55" dirty="0">
                <a:solidFill>
                  <a:srgbClr val="0000FF"/>
                </a:solidFill>
                <a:latin typeface="Arial" panose="020B0604020202020204"/>
                <a:cs typeface="Arial" panose="020B0604020202020204"/>
              </a:rPr>
              <a:t>ướ</a:t>
            </a:r>
            <a:r>
              <a:rPr sz="1800" b="1" i="1" spc="-55" dirty="0">
                <a:solidFill>
                  <a:srgbClr val="0000FF"/>
                </a:solidFill>
                <a:latin typeface="Times New Roman" panose="02020603050405020304"/>
                <a:cs typeface="Times New Roman" panose="02020603050405020304"/>
              </a:rPr>
              <a:t>ng</a:t>
            </a:r>
            <a:r>
              <a:rPr sz="1800" b="1" i="1" spc="-65" dirty="0">
                <a:solidFill>
                  <a:srgbClr val="0000FF"/>
                </a:solidFill>
                <a:latin typeface="Times New Roman" panose="02020603050405020304"/>
                <a:cs typeface="Times New Roman" panose="02020603050405020304"/>
              </a:rPr>
              <a:t> </a:t>
            </a:r>
            <a:r>
              <a:rPr sz="1800" b="1" i="1" spc="-155" dirty="0">
                <a:solidFill>
                  <a:srgbClr val="0000FF"/>
                </a:solidFill>
                <a:latin typeface="Times New Roman" panose="02020603050405020304"/>
                <a:cs typeface="Times New Roman" panose="02020603050405020304"/>
              </a:rPr>
              <a:t>B</a:t>
            </a:r>
            <a:r>
              <a:rPr lang="en-US" sz="1800" b="1" i="1" spc="-155" dirty="0">
                <a:solidFill>
                  <a:srgbClr val="0000FF"/>
                </a:solidFill>
                <a:latin typeface="Times New Roman" panose="02020603050405020304"/>
                <a:cs typeface="Times New Roman" panose="02020603050405020304"/>
              </a:rPr>
              <a:t>ắ</a:t>
            </a:r>
            <a:r>
              <a:rPr sz="1800" b="1" i="1" spc="-155" dirty="0">
                <a:solidFill>
                  <a:srgbClr val="0000FF"/>
                </a:solidFill>
                <a:latin typeface="Times New Roman" panose="02020603050405020304"/>
                <a:cs typeface="Times New Roman" panose="02020603050405020304"/>
              </a:rPr>
              <a:t>c</a:t>
            </a:r>
            <a:endParaRPr sz="1800">
              <a:latin typeface="Times New Roman" panose="02020603050405020304"/>
              <a:cs typeface="Times New Roman" panose="02020603050405020304"/>
            </a:endParaRPr>
          </a:p>
        </p:txBody>
      </p:sp>
      <p:grpSp>
        <p:nvGrpSpPr>
          <p:cNvPr id="47" name="object 47"/>
          <p:cNvGrpSpPr/>
          <p:nvPr/>
        </p:nvGrpSpPr>
        <p:grpSpPr>
          <a:xfrm>
            <a:off x="9696831" y="2949714"/>
            <a:ext cx="1436370" cy="519430"/>
            <a:chOff x="9348216" y="2968764"/>
            <a:chExt cx="1436370" cy="519430"/>
          </a:xfrm>
        </p:grpSpPr>
        <p:sp>
          <p:nvSpPr>
            <p:cNvPr id="48" name="object 48"/>
            <p:cNvSpPr/>
            <p:nvPr/>
          </p:nvSpPr>
          <p:spPr>
            <a:xfrm>
              <a:off x="9348216" y="2968764"/>
              <a:ext cx="483857" cy="511289"/>
            </a:xfrm>
            <a:prstGeom prst="rect">
              <a:avLst/>
            </a:prstGeom>
            <a:blipFill>
              <a:blip r:embed="rId16" cstate="print"/>
              <a:stretch>
                <a:fillRect/>
              </a:stretch>
            </a:blipFill>
          </p:spPr>
          <p:txBody>
            <a:bodyPr wrap="square" lIns="0" tIns="0" rIns="0" bIns="0" rtlCol="0"/>
            <a:lstStyle/>
            <a:p>
              <a:endParaRPr/>
            </a:p>
          </p:txBody>
        </p:sp>
        <p:sp>
          <p:nvSpPr>
            <p:cNvPr id="49" name="object 49"/>
            <p:cNvSpPr/>
            <p:nvPr/>
          </p:nvSpPr>
          <p:spPr>
            <a:xfrm>
              <a:off x="9526524" y="2976384"/>
              <a:ext cx="589013" cy="511289"/>
            </a:xfrm>
            <a:prstGeom prst="rect">
              <a:avLst/>
            </a:prstGeom>
            <a:blipFill>
              <a:blip r:embed="rId17" cstate="print"/>
              <a:stretch>
                <a:fillRect/>
              </a:stretch>
            </a:blipFill>
          </p:spPr>
          <p:txBody>
            <a:bodyPr wrap="square" lIns="0" tIns="0" rIns="0" bIns="0" rtlCol="0"/>
            <a:lstStyle/>
            <a:p>
              <a:endParaRPr/>
            </a:p>
          </p:txBody>
        </p:sp>
        <p:sp>
          <p:nvSpPr>
            <p:cNvPr id="50" name="object 50"/>
            <p:cNvSpPr/>
            <p:nvPr/>
          </p:nvSpPr>
          <p:spPr>
            <a:xfrm>
              <a:off x="9809988" y="2968764"/>
              <a:ext cx="546353" cy="511289"/>
            </a:xfrm>
            <a:prstGeom prst="rect">
              <a:avLst/>
            </a:prstGeom>
            <a:blipFill>
              <a:blip r:embed="rId18" cstate="print"/>
              <a:stretch>
                <a:fillRect/>
              </a:stretch>
            </a:blipFill>
          </p:spPr>
          <p:txBody>
            <a:bodyPr wrap="square" lIns="0" tIns="0" rIns="0" bIns="0" rtlCol="0"/>
            <a:lstStyle/>
            <a:p>
              <a:endParaRPr/>
            </a:p>
          </p:txBody>
        </p:sp>
        <p:sp>
          <p:nvSpPr>
            <p:cNvPr id="51" name="object 51"/>
            <p:cNvSpPr/>
            <p:nvPr/>
          </p:nvSpPr>
          <p:spPr>
            <a:xfrm>
              <a:off x="10110216" y="2968764"/>
              <a:ext cx="674370" cy="511289"/>
            </a:xfrm>
            <a:prstGeom prst="rect">
              <a:avLst/>
            </a:prstGeom>
            <a:blipFill>
              <a:blip r:embed="rId19" cstate="print"/>
              <a:stretch>
                <a:fillRect/>
              </a:stretch>
            </a:blipFill>
          </p:spPr>
          <p:txBody>
            <a:bodyPr wrap="square" lIns="0" tIns="0" rIns="0" bIns="0" rtlCol="0"/>
            <a:lstStyle/>
            <a:p>
              <a:endParaRPr/>
            </a:p>
          </p:txBody>
        </p:sp>
      </p:grpSp>
      <p:sp>
        <p:nvSpPr>
          <p:cNvPr id="52" name="object 52"/>
          <p:cNvSpPr txBox="1"/>
          <p:nvPr/>
        </p:nvSpPr>
        <p:spPr>
          <a:xfrm>
            <a:off x="6934200" y="3125470"/>
            <a:ext cx="3246755" cy="542290"/>
          </a:xfrm>
          <a:prstGeom prst="rect">
            <a:avLst/>
          </a:prstGeom>
        </p:spPr>
        <p:txBody>
          <a:bodyPr vert="horz" wrap="square" lIns="0" tIns="12700" rIns="0" bIns="0" rtlCol="0">
            <a:spAutoFit/>
          </a:bodyPr>
          <a:lstStyle/>
          <a:p>
            <a:pPr marL="1647825">
              <a:lnSpc>
                <a:spcPts val="1465"/>
              </a:lnSpc>
              <a:spcBef>
                <a:spcPts val="100"/>
              </a:spcBef>
            </a:pPr>
            <a:r>
              <a:rPr sz="1800" b="1" i="1" spc="-55" dirty="0">
                <a:solidFill>
                  <a:srgbClr val="0000FF"/>
                </a:solidFill>
                <a:latin typeface="Times New Roman" panose="02020603050405020304"/>
                <a:cs typeface="Times New Roman" panose="02020603050405020304"/>
              </a:rPr>
              <a:t>H</a:t>
            </a:r>
            <a:r>
              <a:rPr sz="1800" b="1" i="1" spc="-55" dirty="0">
                <a:solidFill>
                  <a:srgbClr val="0000FF"/>
                </a:solidFill>
                <a:latin typeface="Arial" panose="020B0604020202020204"/>
                <a:cs typeface="Arial" panose="020B0604020202020204"/>
              </a:rPr>
              <a:t>ướ</a:t>
            </a:r>
            <a:r>
              <a:rPr sz="1800" b="1" i="1" spc="-55" dirty="0">
                <a:solidFill>
                  <a:srgbClr val="0000FF"/>
                </a:solidFill>
                <a:latin typeface="Times New Roman" panose="02020603050405020304"/>
                <a:cs typeface="Times New Roman" panose="02020603050405020304"/>
              </a:rPr>
              <a:t>ng</a:t>
            </a:r>
            <a:r>
              <a:rPr sz="1800" b="1" i="1" spc="-65" dirty="0">
                <a:solidFill>
                  <a:srgbClr val="0000FF"/>
                </a:solidFill>
                <a:latin typeface="Times New Roman" panose="02020603050405020304"/>
                <a:cs typeface="Times New Roman" panose="02020603050405020304"/>
              </a:rPr>
              <a:t> </a:t>
            </a:r>
            <a:r>
              <a:rPr sz="1800" b="1" i="1" spc="-155" dirty="0">
                <a:solidFill>
                  <a:srgbClr val="0000FF"/>
                </a:solidFill>
                <a:latin typeface="Times New Roman" panose="02020603050405020304"/>
                <a:cs typeface="Times New Roman" panose="02020603050405020304"/>
              </a:rPr>
              <a:t>B</a:t>
            </a:r>
            <a:r>
              <a:rPr lang="en-US" sz="1800" b="1" i="1" spc="-155" dirty="0">
                <a:solidFill>
                  <a:srgbClr val="0000FF"/>
                </a:solidFill>
                <a:latin typeface="Times New Roman" panose="02020603050405020304"/>
                <a:cs typeface="Times New Roman" panose="02020603050405020304"/>
              </a:rPr>
              <a:t>ắ</a:t>
            </a:r>
            <a:r>
              <a:rPr sz="1800" b="1" i="1" spc="-155" dirty="0">
                <a:solidFill>
                  <a:srgbClr val="0000FF"/>
                </a:solidFill>
                <a:latin typeface="Times New Roman" panose="02020603050405020304"/>
                <a:cs typeface="Times New Roman" panose="02020603050405020304"/>
              </a:rPr>
              <a:t>c</a:t>
            </a:r>
            <a:endParaRPr sz="1800">
              <a:latin typeface="Times New Roman" panose="02020603050405020304"/>
              <a:cs typeface="Times New Roman" panose="02020603050405020304"/>
            </a:endParaRPr>
          </a:p>
          <a:p>
            <a:pPr marL="12700">
              <a:lnSpc>
                <a:spcPts val="2665"/>
              </a:lnSpc>
              <a:tabLst>
                <a:tab pos="802640" algn="l"/>
              </a:tabLst>
            </a:pPr>
            <a:r>
              <a:rPr sz="2800" b="1" spc="-10" dirty="0">
                <a:latin typeface="Times New Roman" panose="02020603050405020304"/>
                <a:cs typeface="Times New Roman" panose="02020603050405020304"/>
              </a:rPr>
              <a:t>C</a:t>
            </a:r>
            <a:r>
              <a:rPr lang="en-US" sz="2800" b="1" spc="-10" dirty="0">
                <a:latin typeface="Times New Roman" panose="02020603050405020304"/>
                <a:cs typeface="Times New Roman" panose="02020603050405020304"/>
              </a:rPr>
              <a:t>ự</a:t>
            </a:r>
            <a:r>
              <a:rPr sz="2800" b="1" spc="-10" dirty="0">
                <a:latin typeface="Times New Roman" panose="02020603050405020304"/>
                <a:cs typeface="Times New Roman" panose="02020603050405020304"/>
              </a:rPr>
              <a:t>c	Nam</a:t>
            </a:r>
            <a:endParaRPr sz="2800">
              <a:latin typeface="Times New Roman" panose="02020603050405020304"/>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amond(in)">
                                      <p:cBhvr>
                                        <p:cTn id="17" dur="2000"/>
                                        <p:tgtEl>
                                          <p:spTgt spid="46"/>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diamond(in)">
                                      <p:cBhvr>
                                        <p:cTn id="20" dur="2000"/>
                                        <p:tgtEl>
                                          <p:spTgt spid="37"/>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diamond(in)">
                                      <p:cBhvr>
                                        <p:cTn id="23" dur="2000"/>
                                        <p:tgtEl>
                                          <p:spTgt spid="31"/>
                                        </p:tgtEl>
                                      </p:cBhvr>
                                    </p:animEffect>
                                  </p:childTnLst>
                                </p:cTn>
                              </p:par>
                              <p:par>
                                <p:cTn id="24" presetID="8" presetClass="entr" presetSubtype="16" fill="hold" grpId="1"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diamond(in)">
                                      <p:cBhvr>
                                        <p:cTn id="26"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1" grpId="0"/>
      <p:bldP spid="37" grpId="0"/>
      <p:bldP spid="46" grpId="0"/>
      <p:bldP spid="5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304800"/>
            <a:ext cx="9347200" cy="707886"/>
          </a:xfrm>
          <a:prstGeom prst="rect">
            <a:avLst/>
          </a:prstGeom>
          <a:noFill/>
        </p:spPr>
        <p:txBody>
          <a:bodyPr wrap="square" rtlCol="0">
            <a:spAutoFit/>
          </a:bodyPr>
          <a:lstStyle/>
          <a:p>
            <a:r>
              <a:rPr lang="en-US" sz="4000">
                <a:solidFill>
                  <a:srgbClr val="002060"/>
                </a:solidFill>
              </a:rPr>
              <a:t>2</a:t>
            </a:r>
            <a:r>
              <a:rPr lang="en-US" sz="4000" smtClean="0">
                <a:solidFill>
                  <a:srgbClr val="002060"/>
                </a:solidFill>
              </a:rPr>
              <a:t>. </a:t>
            </a:r>
            <a:r>
              <a:rPr lang="en-US" sz="4000" b="1" smtClean="0">
                <a:solidFill>
                  <a:srgbClr val="002060"/>
                </a:solidFill>
              </a:rPr>
              <a:t>Lịch sử khám phá châu Nam Cực.</a:t>
            </a:r>
          </a:p>
        </p:txBody>
      </p:sp>
      <p:sp>
        <p:nvSpPr>
          <p:cNvPr id="7" name="TextBox 6"/>
          <p:cNvSpPr txBox="1"/>
          <p:nvPr/>
        </p:nvSpPr>
        <p:spPr>
          <a:xfrm>
            <a:off x="762000" y="1012686"/>
            <a:ext cx="10566400" cy="584775"/>
          </a:xfrm>
          <a:prstGeom prst="rect">
            <a:avLst/>
          </a:prstGeom>
          <a:noFill/>
        </p:spPr>
        <p:txBody>
          <a:bodyPr wrap="square" rtlCol="0">
            <a:spAutoFit/>
          </a:bodyPr>
          <a:lstStyle/>
          <a:p>
            <a:r>
              <a:rPr lang="en-US" sz="3200" b="1" smtClean="0"/>
              <a:t>? Nêu các mốc lớn trong lịch sử khám phá châu Nam Cực? </a:t>
            </a:r>
            <a:endParaRPr lang="en-US" sz="3200" b="1"/>
          </a:p>
        </p:txBody>
      </p:sp>
      <p:sp>
        <p:nvSpPr>
          <p:cNvPr id="8" name="TextBox 7"/>
          <p:cNvSpPr txBox="1"/>
          <p:nvPr/>
        </p:nvSpPr>
        <p:spPr>
          <a:xfrm>
            <a:off x="406400" y="1604665"/>
            <a:ext cx="11582400" cy="2862322"/>
          </a:xfrm>
          <a:prstGeom prst="rect">
            <a:avLst/>
          </a:prstGeom>
          <a:noFill/>
        </p:spPr>
        <p:txBody>
          <a:bodyPr wrap="square" rtlCol="0">
            <a:spAutoFit/>
          </a:bodyPr>
          <a:lstStyle/>
          <a:p>
            <a:pPr marL="285750" indent="-285750">
              <a:buFontTx/>
              <a:buChar char="-"/>
            </a:pPr>
            <a:r>
              <a:rPr lang="en-US" sz="3600" b="1" smtClean="0">
                <a:solidFill>
                  <a:srgbClr val="002060"/>
                </a:solidFill>
              </a:rPr>
              <a:t>Năm 1820: phát hiện ra lục địa Nam Cực.</a:t>
            </a:r>
          </a:p>
          <a:p>
            <a:pPr marL="285750" indent="-285750">
              <a:buFontTx/>
              <a:buChar char="-"/>
            </a:pPr>
            <a:r>
              <a:rPr lang="en-US" sz="3600" b="1" smtClean="0">
                <a:solidFill>
                  <a:srgbClr val="002060"/>
                </a:solidFill>
              </a:rPr>
              <a:t>Năm 1900 : đặt chân tới lục địa.</a:t>
            </a:r>
          </a:p>
          <a:p>
            <a:pPr marL="285750" indent="-285750">
              <a:buFontTx/>
              <a:buChar char="-"/>
            </a:pPr>
            <a:r>
              <a:rPr lang="en-US" sz="3600" b="1">
                <a:solidFill>
                  <a:srgbClr val="002060"/>
                </a:solidFill>
              </a:rPr>
              <a:t>N</a:t>
            </a:r>
            <a:r>
              <a:rPr lang="en-US" sz="3600" b="1" smtClean="0">
                <a:solidFill>
                  <a:srgbClr val="002060"/>
                </a:solidFill>
              </a:rPr>
              <a:t>ăm 1957 việc nghiên cứu châu lục được xúc tiến mạnh mẽ và toàn cầu.</a:t>
            </a:r>
          </a:p>
          <a:p>
            <a:endParaRPr lang="en-US" sz="3600" b="1">
              <a:solidFill>
                <a:srgbClr val="002060"/>
              </a:solidFill>
            </a:endParaRPr>
          </a:p>
        </p:txBody>
      </p:sp>
    </p:spTree>
    <p:extLst>
      <p:ext uri="{BB962C8B-B14F-4D97-AF65-F5344CB8AC3E}">
        <p14:creationId xmlns:p14="http://schemas.microsoft.com/office/powerpoint/2010/main" val="307667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xit" presetSubtype="4" fill="hold" nodeType="withEffect">
                                  <p:stCondLst>
                                    <p:cond delay="0"/>
                                  </p:stCondLst>
                                  <p:childTnLst>
                                    <p:anim calcmode="lin" valueType="num">
                                      <p:cBhvr additive="base">
                                        <p:cTn id="16" dur="500"/>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7" dur="500"/>
                                        <p:tgtEl>
                                          <p:spTgt spid="7">
                                            <p:txEl>
                                              <p:pRg st="0" end="0"/>
                                            </p:txEl>
                                          </p:spTgt>
                                        </p:tgtEl>
                                        <p:attrNameLst>
                                          <p:attrName>ppt_y</p:attrName>
                                        </p:attrNameLst>
                                      </p:cBhvr>
                                      <p:tavLst>
                                        <p:tav tm="0">
                                          <p:val>
                                            <p:strVal val="ppt_y"/>
                                          </p:val>
                                        </p:tav>
                                        <p:tav tm="100000">
                                          <p:val>
                                            <p:strVal val="1+ppt_h/2"/>
                                          </p:val>
                                        </p:tav>
                                      </p:tavLst>
                                    </p:anim>
                                    <p:set>
                                      <p:cBhvr>
                                        <p:cTn id="18"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additive="base">
                                        <p:cTn id="2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3794" name="Object 4"/>
          <p:cNvGraphicFramePr>
            <a:graphicFrameLocks noGrp="1" noChangeAspect="1"/>
          </p:cNvGraphicFramePr>
          <p:nvPr>
            <p:ph type="clipArt" sz="half" idx="2"/>
          </p:nvPr>
        </p:nvGraphicFramePr>
        <p:xfrm>
          <a:off x="203200" y="0"/>
          <a:ext cx="5689600" cy="3200400"/>
        </p:xfrm>
        <a:graphic>
          <a:graphicData uri="http://schemas.openxmlformats.org/presentationml/2006/ole">
            <mc:AlternateContent xmlns:mc="http://schemas.openxmlformats.org/markup-compatibility/2006">
              <mc:Choice xmlns:v="urn:schemas-microsoft-com:vml" Requires="v">
                <p:oleObj spid="_x0000_s1030" name="Clip" r:id="rId3" imgW="3047619" imgH="2285714" progId="MS_ClipArt_Gallery.2">
                  <p:embed/>
                </p:oleObj>
              </mc:Choice>
              <mc:Fallback>
                <p:oleObj name="Clip" r:id="rId3" imgW="3047619" imgH="2285714"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0"/>
                        <a:ext cx="5689600"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sng">
                            <a:solidFill>
                              <a:schemeClr val="accent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pic>
                </p:oleObj>
              </mc:Fallback>
            </mc:AlternateContent>
          </a:graphicData>
        </a:graphic>
      </p:graphicFrame>
      <p:graphicFrame>
        <p:nvGraphicFramePr>
          <p:cNvPr id="33795" name="Object 5"/>
          <p:cNvGraphicFramePr>
            <a:graphicFrameLocks noChangeAspect="1"/>
          </p:cNvGraphicFramePr>
          <p:nvPr/>
        </p:nvGraphicFramePr>
        <p:xfrm>
          <a:off x="6197600" y="0"/>
          <a:ext cx="5994400" cy="3200400"/>
        </p:xfrm>
        <a:graphic>
          <a:graphicData uri="http://schemas.openxmlformats.org/presentationml/2006/ole">
            <mc:AlternateContent xmlns:mc="http://schemas.openxmlformats.org/markup-compatibility/2006">
              <mc:Choice xmlns:v="urn:schemas-microsoft-com:vml" Requires="v">
                <p:oleObj spid="_x0000_s1031" name="Clip" r:id="rId5" imgW="3047619" imgH="2285714" progId="MS_ClipArt_Gallery.2">
                  <p:embed/>
                </p:oleObj>
              </mc:Choice>
              <mc:Fallback>
                <p:oleObj name="Clip" r:id="rId5" imgW="3047619" imgH="2285714"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7600" y="0"/>
                        <a:ext cx="5994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oleObj>
              </mc:Fallback>
            </mc:AlternateContent>
          </a:graphicData>
        </a:graphic>
      </p:graphicFrame>
      <p:graphicFrame>
        <p:nvGraphicFramePr>
          <p:cNvPr id="33796" name="Object 6"/>
          <p:cNvGraphicFramePr>
            <a:graphicFrameLocks noChangeAspect="1"/>
          </p:cNvGraphicFramePr>
          <p:nvPr/>
        </p:nvGraphicFramePr>
        <p:xfrm>
          <a:off x="0" y="4495800"/>
          <a:ext cx="5892800" cy="2362200"/>
        </p:xfrm>
        <a:graphic>
          <a:graphicData uri="http://schemas.openxmlformats.org/presentationml/2006/ole">
            <mc:AlternateContent xmlns:mc="http://schemas.openxmlformats.org/markup-compatibility/2006">
              <mc:Choice xmlns:v="urn:schemas-microsoft-com:vml" Requires="v">
                <p:oleObj spid="_x0000_s1032" name="Clip" r:id="rId7" imgW="3047619" imgH="2285714" progId="MS_ClipArt_Gallery.2">
                  <p:embed/>
                </p:oleObj>
              </mc:Choice>
              <mc:Fallback>
                <p:oleObj name="Clip" r:id="rId7" imgW="3047619" imgH="2285714"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95800"/>
                        <a:ext cx="5892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oleObj>
              </mc:Fallback>
            </mc:AlternateContent>
          </a:graphicData>
        </a:graphic>
      </p:graphicFrame>
      <p:graphicFrame>
        <p:nvGraphicFramePr>
          <p:cNvPr id="33797" name="Object 7"/>
          <p:cNvGraphicFramePr>
            <a:graphicFrameLocks noChangeAspect="1"/>
          </p:cNvGraphicFramePr>
          <p:nvPr/>
        </p:nvGraphicFramePr>
        <p:xfrm>
          <a:off x="6096000" y="4495800"/>
          <a:ext cx="6096000" cy="2362200"/>
        </p:xfrm>
        <a:graphic>
          <a:graphicData uri="http://schemas.openxmlformats.org/presentationml/2006/ole">
            <mc:AlternateContent xmlns:mc="http://schemas.openxmlformats.org/markup-compatibility/2006">
              <mc:Choice xmlns:v="urn:schemas-microsoft-com:vml" Requires="v">
                <p:oleObj spid="_x0000_s1033" name="Clip" r:id="rId9" imgW="3047619" imgH="2285714" progId="MS_ClipArt_Gallery.2">
                  <p:embed/>
                </p:oleObj>
              </mc:Choice>
              <mc:Fallback>
                <p:oleObj name="Clip" r:id="rId9" imgW="3047619" imgH="2285714" progId="MS_ClipArt_Gallery.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4495800"/>
                        <a:ext cx="6096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accent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oleObj>
              </mc:Fallback>
            </mc:AlternateContent>
          </a:graphicData>
        </a:graphic>
      </p:graphicFrame>
      <p:sp>
        <p:nvSpPr>
          <p:cNvPr id="22537" name="Text Box 9"/>
          <p:cNvSpPr txBox="1">
            <a:spLocks noChangeArrowheads="1"/>
          </p:cNvSpPr>
          <p:nvPr/>
        </p:nvSpPr>
        <p:spPr bwMode="auto">
          <a:xfrm>
            <a:off x="7213601" y="6520934"/>
            <a:ext cx="1319592" cy="369332"/>
          </a:xfrm>
          <a:prstGeom prst="rect">
            <a:avLst/>
          </a:prstGeom>
          <a:solidFill>
            <a:schemeClr val="bg1"/>
          </a:solidFill>
          <a:ln w="9525">
            <a:noFill/>
            <a:miter lim="800000"/>
            <a:headEnd/>
            <a:tailEnd/>
          </a:ln>
          <a:effectLst/>
        </p:spPr>
        <p:txBody>
          <a:bodyPr wrap="none" anchor="ctr">
            <a:spAutoFit/>
          </a:bodyPr>
          <a:lstStyle/>
          <a:p>
            <a:pPr>
              <a:spcBef>
                <a:spcPct val="50000"/>
              </a:spcBef>
              <a:defRPr/>
            </a:pPr>
            <a:r>
              <a:rPr lang="en-US" b="1" dirty="0">
                <a:effectLst>
                  <a:outerShdw blurRad="38100" dist="38100" dir="2700000" algn="tl">
                    <a:srgbClr val="C0C0C0"/>
                  </a:outerShdw>
                </a:effectLst>
              </a:rPr>
              <a:t>14/12/1911</a:t>
            </a:r>
            <a:endParaRPr lang="en-US" dirty="0"/>
          </a:p>
        </p:txBody>
      </p:sp>
      <p:sp>
        <p:nvSpPr>
          <p:cNvPr id="33799" name="Text Box 14"/>
          <p:cNvSpPr txBox="1">
            <a:spLocks noChangeArrowheads="1"/>
          </p:cNvSpPr>
          <p:nvPr/>
        </p:nvSpPr>
        <p:spPr bwMode="auto">
          <a:xfrm>
            <a:off x="0" y="3228975"/>
            <a:ext cx="12192000" cy="95410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spcBef>
                <a:spcPct val="50000"/>
              </a:spcBef>
            </a:pPr>
            <a:r>
              <a:rPr lang="en-US" sz="2800" b="1">
                <a:latin typeface="Times New Roman" pitchFamily="18" charset="0"/>
                <a:cs typeface="Times New Roman" pitchFamily="18" charset="0"/>
              </a:rPr>
              <a:t>    Ngày 14/12/1911, đoàn thám hiểm do nhà thám hiểm NaUy Roal Amundsen dẫn đầu là đoàn thám hiểm đầu tiên đặt chân đến Nam Cực.</a:t>
            </a:r>
          </a:p>
        </p:txBody>
      </p:sp>
    </p:spTree>
    <p:extLst>
      <p:ext uri="{BB962C8B-B14F-4D97-AF65-F5344CB8AC3E}">
        <p14:creationId xmlns:p14="http://schemas.microsoft.com/office/powerpoint/2010/main" val="2038421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93115" y="92075"/>
            <a:ext cx="11209020" cy="937895"/>
            <a:chOff x="799845" y="89661"/>
            <a:chExt cx="9030335" cy="937894"/>
          </a:xfrm>
        </p:grpSpPr>
        <p:sp>
          <p:nvSpPr>
            <p:cNvPr id="3" name="object 3"/>
            <p:cNvSpPr/>
            <p:nvPr/>
          </p:nvSpPr>
          <p:spPr>
            <a:xfrm>
              <a:off x="806195" y="96011"/>
              <a:ext cx="9017635" cy="925194"/>
            </a:xfrm>
            <a:custGeom>
              <a:avLst/>
              <a:gdLst/>
              <a:ahLst/>
              <a:cxnLst/>
              <a:rect l="l" t="t" r="r" b="b"/>
              <a:pathLst>
                <a:path w="9017635" h="925194">
                  <a:moveTo>
                    <a:pt x="8554974" y="0"/>
                  </a:moveTo>
                  <a:lnTo>
                    <a:pt x="0" y="0"/>
                  </a:lnTo>
                  <a:lnTo>
                    <a:pt x="0" y="925068"/>
                  </a:lnTo>
                  <a:lnTo>
                    <a:pt x="8554974" y="925068"/>
                  </a:lnTo>
                  <a:lnTo>
                    <a:pt x="9017508" y="462534"/>
                  </a:lnTo>
                  <a:lnTo>
                    <a:pt x="8554974" y="0"/>
                  </a:lnTo>
                  <a:close/>
                </a:path>
              </a:pathLst>
            </a:custGeom>
            <a:solidFill>
              <a:srgbClr val="FFFFD6"/>
            </a:solidFill>
          </p:spPr>
          <p:txBody>
            <a:bodyPr wrap="square" lIns="0" tIns="0" rIns="0" bIns="0" rtlCol="0"/>
            <a:lstStyle/>
            <a:p>
              <a:endParaRPr/>
            </a:p>
          </p:txBody>
        </p:sp>
        <p:sp>
          <p:nvSpPr>
            <p:cNvPr id="4" name="object 4"/>
            <p:cNvSpPr/>
            <p:nvPr/>
          </p:nvSpPr>
          <p:spPr>
            <a:xfrm>
              <a:off x="806195" y="96011"/>
              <a:ext cx="9017635" cy="925194"/>
            </a:xfrm>
            <a:custGeom>
              <a:avLst/>
              <a:gdLst/>
              <a:ahLst/>
              <a:cxnLst/>
              <a:rect l="l" t="t" r="r" b="b"/>
              <a:pathLst>
                <a:path w="9017635" h="925194">
                  <a:moveTo>
                    <a:pt x="0" y="0"/>
                  </a:moveTo>
                  <a:lnTo>
                    <a:pt x="8554974" y="0"/>
                  </a:lnTo>
                  <a:lnTo>
                    <a:pt x="9017508" y="462534"/>
                  </a:lnTo>
                  <a:lnTo>
                    <a:pt x="8554974" y="925068"/>
                  </a:lnTo>
                  <a:lnTo>
                    <a:pt x="0" y="925068"/>
                  </a:lnTo>
                  <a:lnTo>
                    <a:pt x="0" y="0"/>
                  </a:lnTo>
                  <a:close/>
                </a:path>
              </a:pathLst>
            </a:custGeom>
            <a:ln w="12192">
              <a:solidFill>
                <a:srgbClr val="2E528F"/>
              </a:solidFill>
            </a:ln>
          </p:spPr>
          <p:txBody>
            <a:bodyPr wrap="square" lIns="0" tIns="0" rIns="0" bIns="0" rtlCol="0"/>
            <a:lstStyle/>
            <a:p>
              <a:endParaRPr/>
            </a:p>
          </p:txBody>
        </p:sp>
      </p:grpSp>
      <p:sp>
        <p:nvSpPr>
          <p:cNvPr id="5" name="object 5"/>
          <p:cNvSpPr txBox="1"/>
          <p:nvPr/>
        </p:nvSpPr>
        <p:spPr>
          <a:xfrm>
            <a:off x="1456055" y="227330"/>
            <a:ext cx="10274935" cy="550545"/>
          </a:xfrm>
          <a:prstGeom prst="rect">
            <a:avLst/>
          </a:prstGeom>
        </p:spPr>
        <p:txBody>
          <a:bodyPr vert="horz" wrap="square" lIns="0" tIns="12065" rIns="0" bIns="0" rtlCol="0">
            <a:spAutoFit/>
          </a:bodyPr>
          <a:lstStyle/>
          <a:p>
            <a:pPr marL="12700">
              <a:lnSpc>
                <a:spcPct val="100000"/>
              </a:lnSpc>
              <a:spcBef>
                <a:spcPts val="95"/>
              </a:spcBef>
            </a:pPr>
            <a:r>
              <a:rPr sz="3500" b="1" spc="-5" dirty="0">
                <a:solidFill>
                  <a:srgbClr val="1866FF"/>
                </a:solidFill>
                <a:latin typeface="Arial Hebrew Scholar Bold" charset="0"/>
                <a:cs typeface="Arial Hebrew Scholar Bold" charset="0"/>
              </a:rPr>
              <a:t>Lịch </a:t>
            </a:r>
            <a:r>
              <a:rPr sz="3500" b="1" dirty="0">
                <a:solidFill>
                  <a:srgbClr val="1866FF"/>
                </a:solidFill>
                <a:latin typeface="Arial Hebrew Scholar Bold" charset="0"/>
                <a:cs typeface="Arial Hebrew Scholar Bold" charset="0"/>
              </a:rPr>
              <a:t>sử </a:t>
            </a:r>
            <a:r>
              <a:rPr sz="3500" b="1" spc="-5" dirty="0">
                <a:solidFill>
                  <a:srgbClr val="1866FF"/>
                </a:solidFill>
                <a:latin typeface="Arial Hebrew Scholar Bold" charset="0"/>
                <a:cs typeface="Arial Hebrew Scholar Bold" charset="0"/>
              </a:rPr>
              <a:t>khám phá </a:t>
            </a:r>
            <a:r>
              <a:rPr sz="3500" b="1" dirty="0">
                <a:solidFill>
                  <a:srgbClr val="1866FF"/>
                </a:solidFill>
                <a:latin typeface="Arial Hebrew Scholar Bold" charset="0"/>
                <a:cs typeface="Arial Hebrew Scholar Bold" charset="0"/>
              </a:rPr>
              <a:t>và </a:t>
            </a:r>
            <a:r>
              <a:rPr sz="3500" b="1" spc="-5" dirty="0">
                <a:solidFill>
                  <a:srgbClr val="1866FF"/>
                </a:solidFill>
                <a:latin typeface="Arial Hebrew Scholar Bold" charset="0"/>
                <a:cs typeface="Arial Hebrew Scholar Bold" charset="0"/>
              </a:rPr>
              <a:t>nghiên cứu châu Nam</a:t>
            </a:r>
            <a:r>
              <a:rPr sz="3500" b="1" spc="50" dirty="0">
                <a:solidFill>
                  <a:srgbClr val="1866FF"/>
                </a:solidFill>
                <a:latin typeface="Arial Hebrew Scholar Bold" charset="0"/>
                <a:cs typeface="Arial Hebrew Scholar Bold" charset="0"/>
              </a:rPr>
              <a:t> </a:t>
            </a:r>
            <a:r>
              <a:rPr sz="3500" b="1" spc="-10" dirty="0">
                <a:solidFill>
                  <a:srgbClr val="1866FF"/>
                </a:solidFill>
                <a:latin typeface="Arial Hebrew Scholar Bold" charset="0"/>
                <a:cs typeface="Arial Hebrew Scholar Bold" charset="0"/>
              </a:rPr>
              <a:t>Cực</a:t>
            </a:r>
            <a:endParaRPr sz="3500" b="1">
              <a:latin typeface="Arial Hebrew Scholar Bold" charset="0"/>
              <a:cs typeface="Arial Hebrew Scholar Bold" charset="0"/>
            </a:endParaRPr>
          </a:p>
        </p:txBody>
      </p:sp>
      <p:grpSp>
        <p:nvGrpSpPr>
          <p:cNvPr id="6" name="object 6"/>
          <p:cNvGrpSpPr/>
          <p:nvPr/>
        </p:nvGrpSpPr>
        <p:grpSpPr>
          <a:xfrm>
            <a:off x="95376" y="92201"/>
            <a:ext cx="1315720" cy="937894"/>
            <a:chOff x="97281" y="89661"/>
            <a:chExt cx="1315720" cy="937894"/>
          </a:xfrm>
        </p:grpSpPr>
        <p:sp>
          <p:nvSpPr>
            <p:cNvPr id="7" name="object 7"/>
            <p:cNvSpPr/>
            <p:nvPr/>
          </p:nvSpPr>
          <p:spPr>
            <a:xfrm>
              <a:off x="103631" y="96011"/>
              <a:ext cx="1303020" cy="925194"/>
            </a:xfrm>
            <a:custGeom>
              <a:avLst/>
              <a:gdLst/>
              <a:ahLst/>
              <a:cxnLst/>
              <a:rect l="l" t="t" r="r" b="b"/>
              <a:pathLst>
                <a:path w="1303020" h="925194">
                  <a:moveTo>
                    <a:pt x="840486" y="0"/>
                  </a:moveTo>
                  <a:lnTo>
                    <a:pt x="0" y="0"/>
                  </a:lnTo>
                  <a:lnTo>
                    <a:pt x="0" y="925068"/>
                  </a:lnTo>
                  <a:lnTo>
                    <a:pt x="840486" y="925068"/>
                  </a:lnTo>
                  <a:lnTo>
                    <a:pt x="1303020" y="462534"/>
                  </a:lnTo>
                  <a:lnTo>
                    <a:pt x="840486" y="0"/>
                  </a:lnTo>
                  <a:close/>
                </a:path>
              </a:pathLst>
            </a:custGeom>
            <a:solidFill>
              <a:srgbClr val="4471C4"/>
            </a:solidFill>
          </p:spPr>
          <p:txBody>
            <a:bodyPr wrap="square" lIns="0" tIns="0" rIns="0" bIns="0" rtlCol="0"/>
            <a:lstStyle/>
            <a:p>
              <a:endParaRPr/>
            </a:p>
          </p:txBody>
        </p:sp>
        <p:sp>
          <p:nvSpPr>
            <p:cNvPr id="8" name="object 8"/>
            <p:cNvSpPr/>
            <p:nvPr/>
          </p:nvSpPr>
          <p:spPr>
            <a:xfrm>
              <a:off x="103631" y="96011"/>
              <a:ext cx="1303020" cy="925194"/>
            </a:xfrm>
            <a:custGeom>
              <a:avLst/>
              <a:gdLst/>
              <a:ahLst/>
              <a:cxnLst/>
              <a:rect l="l" t="t" r="r" b="b"/>
              <a:pathLst>
                <a:path w="1303020" h="925194">
                  <a:moveTo>
                    <a:pt x="0" y="0"/>
                  </a:moveTo>
                  <a:lnTo>
                    <a:pt x="840486" y="0"/>
                  </a:lnTo>
                  <a:lnTo>
                    <a:pt x="1303020" y="462534"/>
                  </a:lnTo>
                  <a:lnTo>
                    <a:pt x="840486" y="925068"/>
                  </a:lnTo>
                  <a:lnTo>
                    <a:pt x="0" y="925068"/>
                  </a:lnTo>
                  <a:lnTo>
                    <a:pt x="0" y="0"/>
                  </a:lnTo>
                  <a:close/>
                </a:path>
              </a:pathLst>
            </a:custGeom>
            <a:ln w="12192">
              <a:solidFill>
                <a:srgbClr val="2E528F"/>
              </a:solidFill>
            </a:ln>
          </p:spPr>
          <p:txBody>
            <a:bodyPr wrap="square" lIns="0" tIns="0" rIns="0" bIns="0" rtlCol="0"/>
            <a:lstStyle/>
            <a:p>
              <a:endParaRPr/>
            </a:p>
          </p:txBody>
        </p:sp>
      </p:grpSp>
      <p:sp>
        <p:nvSpPr>
          <p:cNvPr id="9" name="object 9"/>
          <p:cNvSpPr txBox="1"/>
          <p:nvPr/>
        </p:nvSpPr>
        <p:spPr>
          <a:xfrm>
            <a:off x="485038" y="227456"/>
            <a:ext cx="307975" cy="627380"/>
          </a:xfrm>
          <a:prstGeom prst="rect">
            <a:avLst/>
          </a:prstGeom>
        </p:spPr>
        <p:txBody>
          <a:bodyPr vert="horz" wrap="square" lIns="0" tIns="12065" rIns="0" bIns="0" rtlCol="0">
            <a:spAutoFit/>
          </a:bodyPr>
          <a:lstStyle/>
          <a:p>
            <a:pPr marL="12700">
              <a:lnSpc>
                <a:spcPct val="100000"/>
              </a:lnSpc>
              <a:spcBef>
                <a:spcPts val="95"/>
              </a:spcBef>
            </a:pPr>
            <a:r>
              <a:rPr lang="en-US" sz="4000">
                <a:solidFill>
                  <a:schemeClr val="bg1"/>
                </a:solidFill>
                <a:latin typeface="Arial" panose="020B0604020202020204"/>
                <a:cs typeface="Arial" panose="020B0604020202020204"/>
              </a:rPr>
              <a:t>2</a:t>
            </a:r>
          </a:p>
        </p:txBody>
      </p:sp>
      <p:grpSp>
        <p:nvGrpSpPr>
          <p:cNvPr id="10" name="object 10"/>
          <p:cNvGrpSpPr/>
          <p:nvPr/>
        </p:nvGrpSpPr>
        <p:grpSpPr>
          <a:xfrm>
            <a:off x="1092708" y="393191"/>
            <a:ext cx="266700" cy="289560"/>
            <a:chOff x="1092708" y="393191"/>
            <a:chExt cx="266700" cy="289560"/>
          </a:xfrm>
        </p:grpSpPr>
        <p:sp>
          <p:nvSpPr>
            <p:cNvPr id="11" name="object 11"/>
            <p:cNvSpPr/>
            <p:nvPr/>
          </p:nvSpPr>
          <p:spPr>
            <a:xfrm>
              <a:off x="1098804" y="399287"/>
              <a:ext cx="254635" cy="277495"/>
            </a:xfrm>
            <a:custGeom>
              <a:avLst/>
              <a:gdLst/>
              <a:ahLst/>
              <a:cxnLst/>
              <a:rect l="l" t="t" r="r" b="b"/>
              <a:pathLst>
                <a:path w="254634" h="277495">
                  <a:moveTo>
                    <a:pt x="0" y="0"/>
                  </a:moveTo>
                  <a:lnTo>
                    <a:pt x="0" y="277367"/>
                  </a:lnTo>
                  <a:lnTo>
                    <a:pt x="254508" y="138684"/>
                  </a:lnTo>
                  <a:lnTo>
                    <a:pt x="0" y="0"/>
                  </a:lnTo>
                  <a:close/>
                </a:path>
              </a:pathLst>
            </a:custGeom>
            <a:solidFill>
              <a:srgbClr val="FFFFFF"/>
            </a:solidFill>
          </p:spPr>
          <p:txBody>
            <a:bodyPr wrap="square" lIns="0" tIns="0" rIns="0" bIns="0" rtlCol="0"/>
            <a:lstStyle/>
            <a:p>
              <a:endParaRPr/>
            </a:p>
          </p:txBody>
        </p:sp>
        <p:sp>
          <p:nvSpPr>
            <p:cNvPr id="12" name="object 12"/>
            <p:cNvSpPr/>
            <p:nvPr/>
          </p:nvSpPr>
          <p:spPr>
            <a:xfrm>
              <a:off x="1098804" y="399287"/>
              <a:ext cx="254635" cy="277495"/>
            </a:xfrm>
            <a:custGeom>
              <a:avLst/>
              <a:gdLst/>
              <a:ahLst/>
              <a:cxnLst/>
              <a:rect l="l" t="t" r="r" b="b"/>
              <a:pathLst>
                <a:path w="254634" h="277495">
                  <a:moveTo>
                    <a:pt x="0" y="0"/>
                  </a:moveTo>
                  <a:lnTo>
                    <a:pt x="254508" y="138684"/>
                  </a:lnTo>
                  <a:lnTo>
                    <a:pt x="0" y="277367"/>
                  </a:lnTo>
                  <a:lnTo>
                    <a:pt x="0" y="0"/>
                  </a:lnTo>
                  <a:close/>
                </a:path>
              </a:pathLst>
            </a:custGeom>
            <a:ln w="12192">
              <a:solidFill>
                <a:srgbClr val="2E528F"/>
              </a:solidFill>
            </a:ln>
          </p:spPr>
          <p:txBody>
            <a:bodyPr wrap="square" lIns="0" tIns="0" rIns="0" bIns="0" rtlCol="0"/>
            <a:lstStyle/>
            <a:p>
              <a:endParaRPr/>
            </a:p>
          </p:txBody>
        </p:sp>
      </p:grpSp>
      <p:sp>
        <p:nvSpPr>
          <p:cNvPr id="13" name="object 13"/>
          <p:cNvSpPr txBox="1"/>
          <p:nvPr/>
        </p:nvSpPr>
        <p:spPr>
          <a:xfrm>
            <a:off x="389253" y="1614441"/>
            <a:ext cx="11513185" cy="3492500"/>
          </a:xfrm>
          <a:prstGeom prst="rect">
            <a:avLst/>
          </a:prstGeom>
          <a:ln w="9144">
            <a:solidFill>
              <a:srgbClr val="1866FF"/>
            </a:solidFill>
          </a:ln>
        </p:spPr>
        <p:txBody>
          <a:bodyPr vert="horz" wrap="square" lIns="0" tIns="62865" rIns="0" bIns="0" rtlCol="0">
            <a:spAutoFit/>
          </a:bodyPr>
          <a:lstStyle/>
          <a:p>
            <a:pPr marL="91440" marR="84455">
              <a:lnSpc>
                <a:spcPts val="4210"/>
              </a:lnSpc>
              <a:spcBef>
                <a:spcPts val="495"/>
              </a:spcBef>
              <a:tabLst>
                <a:tab pos="1112520" algn="l"/>
                <a:tab pos="2464435" algn="l"/>
                <a:tab pos="3153410" algn="l"/>
                <a:tab pos="4403090" algn="l"/>
                <a:tab pos="5474970" algn="l"/>
                <a:tab pos="6063615" algn="l"/>
                <a:tab pos="7008495" algn="l"/>
                <a:tab pos="7978775" algn="l"/>
                <a:tab pos="8896985" algn="l"/>
                <a:tab pos="9968230" algn="l"/>
              </a:tabLst>
            </a:pPr>
            <a:r>
              <a:rPr sz="3600" spc="-5" dirty="0">
                <a:solidFill>
                  <a:srgbClr val="FF0000"/>
                </a:solidFill>
                <a:latin typeface="Arial" panose="020B0604020202020204"/>
                <a:cs typeface="Arial" panose="020B0604020202020204"/>
              </a:rPr>
              <a:t>Đọ</a:t>
            </a:r>
            <a:r>
              <a:rPr sz="3600" dirty="0">
                <a:solidFill>
                  <a:srgbClr val="FF0000"/>
                </a:solidFill>
                <a:latin typeface="Arial" panose="020B0604020202020204"/>
                <a:cs typeface="Arial" panose="020B0604020202020204"/>
              </a:rPr>
              <a:t>c	thông</a:t>
            </a:r>
            <a:r>
              <a:rPr lang="en-US" sz="3600" dirty="0">
                <a:solidFill>
                  <a:srgbClr val="FF0000"/>
                </a:solidFill>
                <a:latin typeface="Arial" panose="020B0604020202020204"/>
                <a:cs typeface="Arial" panose="020B0604020202020204"/>
              </a:rPr>
              <a:t> </a:t>
            </a:r>
            <a:r>
              <a:rPr sz="3600" dirty="0">
                <a:solidFill>
                  <a:srgbClr val="FF0000"/>
                </a:solidFill>
                <a:latin typeface="Arial" panose="020B0604020202020204"/>
                <a:cs typeface="Arial" panose="020B0604020202020204"/>
              </a:rPr>
              <a:t>tin</a:t>
            </a:r>
            <a:r>
              <a:rPr lang="en-US" sz="3600" dirty="0">
                <a:solidFill>
                  <a:srgbClr val="FF0000"/>
                </a:solidFill>
                <a:latin typeface="Arial" panose="020B0604020202020204"/>
                <a:cs typeface="Arial" panose="020B0604020202020204"/>
              </a:rPr>
              <a:t> </a:t>
            </a:r>
            <a:r>
              <a:rPr sz="3600" dirty="0">
                <a:solidFill>
                  <a:srgbClr val="FF0000"/>
                </a:solidFill>
                <a:latin typeface="Arial" panose="020B0604020202020204"/>
                <a:cs typeface="Arial" panose="020B0604020202020204"/>
              </a:rPr>
              <a:t>trong</a:t>
            </a:r>
            <a:r>
              <a:rPr lang="en-US" sz="3600" dirty="0">
                <a:solidFill>
                  <a:srgbClr val="FF0000"/>
                </a:solidFill>
                <a:latin typeface="Arial" panose="020B0604020202020204"/>
                <a:cs typeface="Arial" panose="020B0604020202020204"/>
              </a:rPr>
              <a:t> </a:t>
            </a:r>
            <a:r>
              <a:rPr sz="3600" dirty="0">
                <a:solidFill>
                  <a:srgbClr val="FF0000"/>
                </a:solidFill>
                <a:latin typeface="Arial" panose="020B0604020202020204"/>
                <a:cs typeface="Arial" panose="020B0604020202020204"/>
              </a:rPr>
              <a:t>mục</a:t>
            </a:r>
            <a:r>
              <a:rPr lang="en-US" sz="3600" dirty="0">
                <a:solidFill>
                  <a:srgbClr val="FF0000"/>
                </a:solidFill>
                <a:latin typeface="Arial" panose="020B0604020202020204"/>
                <a:cs typeface="Arial" panose="020B0604020202020204"/>
              </a:rPr>
              <a:t> 2</a:t>
            </a:r>
            <a:r>
              <a:rPr sz="3600" dirty="0">
                <a:solidFill>
                  <a:srgbClr val="FF0000"/>
                </a:solidFill>
                <a:latin typeface="Arial" panose="020B0604020202020204"/>
                <a:cs typeface="Arial" panose="020B0604020202020204"/>
              </a:rPr>
              <a:t>,</a:t>
            </a:r>
            <a:r>
              <a:rPr lang="en-US" sz="3600" dirty="0">
                <a:solidFill>
                  <a:srgbClr val="FF0000"/>
                </a:solidFill>
                <a:latin typeface="Arial" panose="020B0604020202020204"/>
                <a:cs typeface="Arial" panose="020B0604020202020204"/>
              </a:rPr>
              <a:t> hình 2, em </a:t>
            </a:r>
            <a:r>
              <a:rPr sz="3600" dirty="0">
                <a:solidFill>
                  <a:srgbClr val="FF0000"/>
                </a:solidFill>
                <a:latin typeface="Arial" panose="020B0604020202020204"/>
                <a:cs typeface="Arial" panose="020B0604020202020204"/>
              </a:rPr>
              <a:t>hãy</a:t>
            </a:r>
            <a:r>
              <a:rPr lang="en-US" sz="3600" dirty="0">
                <a:solidFill>
                  <a:srgbClr val="FF0000"/>
                </a:solidFill>
                <a:latin typeface="Arial" panose="020B0604020202020204"/>
                <a:cs typeface="Arial" panose="020B0604020202020204"/>
              </a:rPr>
              <a:t>:</a:t>
            </a:r>
          </a:p>
          <a:p>
            <a:pPr marL="91440" marR="84455">
              <a:lnSpc>
                <a:spcPts val="4210"/>
              </a:lnSpc>
              <a:spcBef>
                <a:spcPts val="495"/>
              </a:spcBef>
              <a:tabLst>
                <a:tab pos="1112520" algn="l"/>
                <a:tab pos="2464435" algn="l"/>
                <a:tab pos="3153410" algn="l"/>
                <a:tab pos="4403090" algn="l"/>
                <a:tab pos="5474970" algn="l"/>
                <a:tab pos="6063615" algn="l"/>
                <a:tab pos="7008495" algn="l"/>
                <a:tab pos="7978775" algn="l"/>
                <a:tab pos="8896985" algn="l"/>
                <a:tab pos="9968230" algn="l"/>
              </a:tabLst>
            </a:pPr>
            <a:r>
              <a:rPr lang="en-US" sz="3600" dirty="0">
                <a:solidFill>
                  <a:srgbClr val="FF0000"/>
                </a:solidFill>
                <a:latin typeface="Arial" panose="020B0604020202020204"/>
                <a:cs typeface="Arial" panose="020B0604020202020204"/>
              </a:rPr>
              <a:t>- Kể tên một số trạm nghiên cứu của các quốc gia ở</a:t>
            </a:r>
            <a:r>
              <a:rPr sz="3600" dirty="0">
                <a:solidFill>
                  <a:srgbClr val="FF0000"/>
                </a:solidFill>
                <a:latin typeface="Arial" panose="020B0604020202020204"/>
                <a:cs typeface="Arial" panose="020B0604020202020204"/>
              </a:rPr>
              <a:t> </a:t>
            </a:r>
            <a:r>
              <a:rPr sz="3600" spc="-5" dirty="0">
                <a:solidFill>
                  <a:srgbClr val="FF0000"/>
                </a:solidFill>
                <a:latin typeface="Arial" panose="020B0604020202020204"/>
                <a:cs typeface="Arial" panose="020B0604020202020204"/>
              </a:rPr>
              <a:t>châu Nam</a:t>
            </a:r>
            <a:r>
              <a:rPr sz="3600" spc="-30" dirty="0">
                <a:solidFill>
                  <a:srgbClr val="FF0000"/>
                </a:solidFill>
                <a:latin typeface="Arial" panose="020B0604020202020204"/>
                <a:cs typeface="Arial" panose="020B0604020202020204"/>
              </a:rPr>
              <a:t> </a:t>
            </a:r>
            <a:r>
              <a:rPr sz="3600" spc="-5" dirty="0">
                <a:solidFill>
                  <a:srgbClr val="FF0000"/>
                </a:solidFill>
                <a:latin typeface="Arial" panose="020B0604020202020204"/>
                <a:cs typeface="Arial" panose="020B0604020202020204"/>
              </a:rPr>
              <a:t>Cực</a:t>
            </a:r>
            <a:r>
              <a:rPr lang="en-US" sz="3600" spc="-5" dirty="0">
                <a:solidFill>
                  <a:srgbClr val="FF0000"/>
                </a:solidFill>
                <a:latin typeface="Arial" panose="020B0604020202020204"/>
                <a:cs typeface="Arial" panose="020B0604020202020204"/>
              </a:rPr>
              <a:t>. </a:t>
            </a:r>
          </a:p>
          <a:p>
            <a:pPr marL="91440" marR="84455">
              <a:lnSpc>
                <a:spcPts val="4210"/>
              </a:lnSpc>
              <a:spcBef>
                <a:spcPts val="495"/>
              </a:spcBef>
              <a:tabLst>
                <a:tab pos="1112520" algn="l"/>
                <a:tab pos="2464435" algn="l"/>
                <a:tab pos="3153410" algn="l"/>
                <a:tab pos="4403090" algn="l"/>
                <a:tab pos="5474970" algn="l"/>
                <a:tab pos="6063615" algn="l"/>
                <a:tab pos="7008495" algn="l"/>
                <a:tab pos="7978775" algn="l"/>
                <a:tab pos="8896985" algn="l"/>
                <a:tab pos="9968230" algn="l"/>
              </a:tabLst>
            </a:pPr>
            <a:r>
              <a:rPr lang="en-US" sz="3600" spc="-5" dirty="0">
                <a:solidFill>
                  <a:srgbClr val="FF0000"/>
                </a:solidFill>
                <a:latin typeface="Arial" panose="020B0604020202020204"/>
                <a:cs typeface="Arial" panose="020B0604020202020204"/>
              </a:rPr>
              <a:t>- T</a:t>
            </a:r>
            <a:r>
              <a:rPr lang="en-US" sz="3600" dirty="0">
                <a:solidFill>
                  <a:srgbClr val="FF0000"/>
                </a:solidFill>
                <a:latin typeface="Arial" panose="020B0604020202020204"/>
                <a:cs typeface="Arial" panose="020B0604020202020204"/>
                <a:sym typeface="+mn-ea"/>
              </a:rPr>
              <a:t>rình bày lịch sử khám phá và nghiên cứu ở</a:t>
            </a:r>
            <a:r>
              <a:rPr sz="3600" dirty="0">
                <a:solidFill>
                  <a:srgbClr val="FF0000"/>
                </a:solidFill>
                <a:latin typeface="Arial" panose="020B0604020202020204"/>
                <a:cs typeface="Arial" panose="020B0604020202020204"/>
                <a:sym typeface="+mn-ea"/>
              </a:rPr>
              <a:t> </a:t>
            </a:r>
            <a:r>
              <a:rPr sz="3600" spc="-5" dirty="0">
                <a:solidFill>
                  <a:srgbClr val="FF0000"/>
                </a:solidFill>
                <a:latin typeface="Arial" panose="020B0604020202020204"/>
                <a:cs typeface="Arial" panose="020B0604020202020204"/>
                <a:sym typeface="+mn-ea"/>
              </a:rPr>
              <a:t>châu Nam</a:t>
            </a:r>
            <a:r>
              <a:rPr sz="3600" spc="-30" dirty="0">
                <a:solidFill>
                  <a:srgbClr val="FF0000"/>
                </a:solidFill>
                <a:latin typeface="Arial" panose="020B0604020202020204"/>
                <a:cs typeface="Arial" panose="020B0604020202020204"/>
                <a:sym typeface="+mn-ea"/>
              </a:rPr>
              <a:t> </a:t>
            </a:r>
            <a:r>
              <a:rPr sz="3600" spc="-5" dirty="0">
                <a:solidFill>
                  <a:srgbClr val="FF0000"/>
                </a:solidFill>
                <a:latin typeface="Arial" panose="020B0604020202020204"/>
                <a:cs typeface="Arial" panose="020B0604020202020204"/>
                <a:sym typeface="+mn-ea"/>
              </a:rPr>
              <a:t>Cực</a:t>
            </a:r>
            <a:endParaRPr sz="3600">
              <a:latin typeface="Arial" panose="020B0604020202020204"/>
              <a:cs typeface="Arial" panose="020B0604020202020204"/>
            </a:endParaRPr>
          </a:p>
          <a:p>
            <a:pPr marL="91440" marR="84455">
              <a:lnSpc>
                <a:spcPts val="4210"/>
              </a:lnSpc>
              <a:spcBef>
                <a:spcPts val="495"/>
              </a:spcBef>
              <a:tabLst>
                <a:tab pos="1112520" algn="l"/>
                <a:tab pos="2464435" algn="l"/>
                <a:tab pos="3153410" algn="l"/>
                <a:tab pos="4403090" algn="l"/>
                <a:tab pos="5474970" algn="l"/>
                <a:tab pos="6063615" algn="l"/>
                <a:tab pos="7008495" algn="l"/>
                <a:tab pos="7978775" algn="l"/>
                <a:tab pos="8896985" algn="l"/>
                <a:tab pos="9968230" algn="l"/>
              </a:tabLst>
            </a:pPr>
            <a:endParaRPr lang="en-US" sz="3600" spc="-5" dirty="0">
              <a:solidFill>
                <a:srgbClr val="FF0000"/>
              </a:solidFill>
              <a:latin typeface="Arial" panose="020B0604020202020204"/>
              <a:cs typeface="Arial" panose="020B0604020202020204"/>
            </a:endParaRPr>
          </a:p>
        </p:txBody>
      </p:sp>
      <p:sp>
        <p:nvSpPr>
          <p:cNvPr id="26" name="object 26"/>
          <p:cNvSpPr txBox="1"/>
          <p:nvPr/>
        </p:nvSpPr>
        <p:spPr>
          <a:xfrm>
            <a:off x="1730120" y="4804664"/>
            <a:ext cx="7023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panose="020B0604020202020204"/>
                <a:cs typeface="Arial" panose="020B0604020202020204"/>
              </a:rPr>
              <a:t>1820</a:t>
            </a:r>
            <a:endParaRPr sz="2400">
              <a:latin typeface="Arial" panose="020B0604020202020204"/>
              <a:cs typeface="Arial" panose="020B0604020202020204"/>
            </a:endParaRPr>
          </a:p>
        </p:txBody>
      </p:sp>
      <p:sp>
        <p:nvSpPr>
          <p:cNvPr id="30" name="object 30"/>
          <p:cNvSpPr txBox="1"/>
          <p:nvPr/>
        </p:nvSpPr>
        <p:spPr>
          <a:xfrm>
            <a:off x="3729990" y="4772025"/>
            <a:ext cx="7023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panose="020B0604020202020204"/>
                <a:cs typeface="Arial" panose="020B0604020202020204"/>
              </a:rPr>
              <a:t>1900</a:t>
            </a:r>
            <a:endParaRPr sz="2400">
              <a:latin typeface="Arial" panose="020B0604020202020204"/>
              <a:cs typeface="Arial" panose="020B0604020202020204"/>
            </a:endParaRPr>
          </a:p>
        </p:txBody>
      </p:sp>
      <p:sp>
        <p:nvSpPr>
          <p:cNvPr id="34" name="object 34"/>
          <p:cNvSpPr txBox="1"/>
          <p:nvPr/>
        </p:nvSpPr>
        <p:spPr>
          <a:xfrm>
            <a:off x="5802629" y="4715332"/>
            <a:ext cx="686435"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panose="020B0604020202020204"/>
                <a:cs typeface="Arial" panose="020B0604020202020204"/>
              </a:rPr>
              <a:t>1</a:t>
            </a:r>
            <a:r>
              <a:rPr sz="2400" b="1" spc="-10" dirty="0">
                <a:solidFill>
                  <a:srgbClr val="FFFFFF"/>
                </a:solidFill>
                <a:latin typeface="Arial" panose="020B0604020202020204"/>
                <a:cs typeface="Arial" panose="020B0604020202020204"/>
              </a:rPr>
              <a:t>9</a:t>
            </a:r>
            <a:r>
              <a:rPr sz="2400" b="1" spc="-135" dirty="0">
                <a:solidFill>
                  <a:srgbClr val="FFFFFF"/>
                </a:solidFill>
                <a:latin typeface="Arial" panose="020B0604020202020204"/>
                <a:cs typeface="Arial" panose="020B0604020202020204"/>
              </a:rPr>
              <a:t>1</a:t>
            </a:r>
            <a:r>
              <a:rPr sz="2400" b="1" dirty="0">
                <a:solidFill>
                  <a:srgbClr val="FFFFFF"/>
                </a:solidFill>
                <a:latin typeface="Arial" panose="020B0604020202020204"/>
                <a:cs typeface="Arial" panose="020B0604020202020204"/>
              </a:rPr>
              <a:t>1</a:t>
            </a:r>
            <a:endParaRPr sz="2400">
              <a:latin typeface="Arial" panose="020B0604020202020204"/>
              <a:cs typeface="Arial" panose="020B0604020202020204"/>
            </a:endParaRPr>
          </a:p>
        </p:txBody>
      </p:sp>
      <p:sp>
        <p:nvSpPr>
          <p:cNvPr id="38" name="object 38"/>
          <p:cNvSpPr txBox="1"/>
          <p:nvPr/>
        </p:nvSpPr>
        <p:spPr>
          <a:xfrm>
            <a:off x="7858252" y="4672329"/>
            <a:ext cx="7023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panose="020B0604020202020204"/>
                <a:cs typeface="Arial" panose="020B0604020202020204"/>
              </a:rPr>
              <a:t>1957</a:t>
            </a:r>
            <a:endParaRPr sz="2400">
              <a:latin typeface="Arial" panose="020B0604020202020204"/>
              <a:cs typeface="Arial" panose="020B0604020202020204"/>
            </a:endParaRPr>
          </a:p>
        </p:txBody>
      </p:sp>
    </p:spTree>
    <p:extLst>
      <p:ext uri="{BB962C8B-B14F-4D97-AF65-F5344CB8AC3E}">
        <p14:creationId xmlns:p14="http://schemas.microsoft.com/office/powerpoint/2010/main" val="6746780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checkerboard(across)">
                                      <p:cBhvr>
                                        <p:cTn id="21" dur="500"/>
                                        <p:tgtEl>
                                          <p:spTgt spid="3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checkerboard(across)">
                                      <p:cBhvr>
                                        <p:cTn id="24" dur="500"/>
                                        <p:tgtEl>
                                          <p:spTgt spid="38"/>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heckerboard(across)">
                                      <p:cBhvr>
                                        <p:cTn id="27" dur="500"/>
                                        <p:tgtEl>
                                          <p:spTgt spid="3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checkerboard(across)">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bldLvl="0" animBg="1"/>
      <p:bldP spid="26" grpId="0"/>
      <p:bldP spid="30" grpId="0"/>
      <p:bldP spid="34"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511251" y="233934"/>
            <a:ext cx="307975" cy="627380"/>
          </a:xfrm>
          <a:prstGeom prst="rect">
            <a:avLst/>
          </a:prstGeom>
        </p:spPr>
        <p:txBody>
          <a:bodyPr vert="horz" wrap="square" lIns="0" tIns="12065" rIns="0" bIns="0" rtlCol="0">
            <a:spAutoFit/>
          </a:bodyPr>
          <a:lstStyle/>
          <a:p>
            <a:pPr marL="12700">
              <a:lnSpc>
                <a:spcPct val="100000"/>
              </a:lnSpc>
              <a:spcBef>
                <a:spcPts val="95"/>
              </a:spcBef>
            </a:pPr>
            <a:r>
              <a:rPr lang="en-US" sz="4000">
                <a:solidFill>
                  <a:schemeClr val="bg1"/>
                </a:solidFill>
                <a:latin typeface="Arial" panose="020B0604020202020204"/>
                <a:cs typeface="Arial" panose="020B0604020202020204"/>
              </a:rPr>
              <a:t>1</a:t>
            </a:r>
          </a:p>
        </p:txBody>
      </p:sp>
      <p:pic>
        <p:nvPicPr>
          <p:cNvPr id="13" name="lichsukhamphachaunamcu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9226" y="547624"/>
            <a:ext cx="10646410" cy="5160010"/>
          </a:xfrm>
          <a:prstGeom prst="rect">
            <a:avLst/>
          </a:prstGeom>
        </p:spPr>
      </p:pic>
    </p:spTree>
    <p:extLst>
      <p:ext uri="{BB962C8B-B14F-4D97-AF65-F5344CB8AC3E}">
        <p14:creationId xmlns:p14="http://schemas.microsoft.com/office/powerpoint/2010/main" val="422813205"/>
      </p:ext>
    </p:extLst>
  </p:cSld>
  <p:clrMapOvr>
    <a:masterClrMapping/>
  </p:clrMapOvr>
  <p:transition spd="slow">
    <p:wheel spokes="8"/>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9690" y="304800"/>
            <a:ext cx="3205480" cy="4062730"/>
          </a:xfrm>
        </p:spPr>
        <p:txBody>
          <a:bodyPr wrap="square"/>
          <a:lstStyle/>
          <a:p>
            <a:pPr algn="l"/>
            <a:r>
              <a:rPr lang="en-US" b="1">
                <a:latin typeface="Baghdad" panose="01000500000000020004" charset="0"/>
                <a:cs typeface="Baghdad" panose="01000500000000020004" charset="0"/>
              </a:rPr>
              <a:t>Các trạm nghiên cứu: </a:t>
            </a:r>
            <a:br>
              <a:rPr lang="en-US" b="1">
                <a:latin typeface="Baghdad" panose="01000500000000020004" charset="0"/>
                <a:cs typeface="Baghdad" panose="01000500000000020004" charset="0"/>
              </a:rPr>
            </a:br>
            <a:r>
              <a:rPr lang="en-US" b="1">
                <a:latin typeface="Baghdad" panose="01000500000000020004" charset="0"/>
                <a:cs typeface="Baghdad" panose="01000500000000020004" charset="0"/>
              </a:rPr>
              <a:t/>
            </a:r>
            <a:br>
              <a:rPr lang="en-US" b="1">
                <a:latin typeface="Baghdad" panose="01000500000000020004" charset="0"/>
                <a:cs typeface="Baghdad" panose="01000500000000020004" charset="0"/>
              </a:rPr>
            </a:br>
            <a:r>
              <a:rPr lang="en-US" b="1">
                <a:latin typeface="Baghdad" panose="01000500000000020004" charset="0"/>
                <a:cs typeface="Baghdad" panose="01000500000000020004" charset="0"/>
              </a:rPr>
              <a:t>-Trạm A-mun-xen – Xcốt, </a:t>
            </a:r>
            <a:br>
              <a:rPr lang="en-US" b="1">
                <a:latin typeface="Baghdad" panose="01000500000000020004" charset="0"/>
                <a:cs typeface="Baghdad" panose="01000500000000020004" charset="0"/>
              </a:rPr>
            </a:br>
            <a:r>
              <a:rPr lang="en-US" b="1">
                <a:latin typeface="Baghdad" panose="01000500000000020004" charset="0"/>
                <a:cs typeface="Baghdad" panose="01000500000000020004" charset="0"/>
              </a:rPr>
              <a:t>- Trạm Đa-vít, </a:t>
            </a:r>
            <a:br>
              <a:rPr lang="en-US" b="1">
                <a:latin typeface="Baghdad" panose="01000500000000020004" charset="0"/>
                <a:cs typeface="Baghdad" panose="01000500000000020004" charset="0"/>
              </a:rPr>
            </a:br>
            <a:r>
              <a:rPr lang="en-US" b="1">
                <a:latin typeface="Baghdad" panose="01000500000000020004" charset="0"/>
                <a:cs typeface="Baghdad" panose="01000500000000020004" charset="0"/>
              </a:rPr>
              <a:t>- Trạm Bê-lin-hao-đen,…</a:t>
            </a:r>
          </a:p>
        </p:txBody>
      </p:sp>
      <p:pic>
        <p:nvPicPr>
          <p:cNvPr id="5" name="Picture 4"/>
          <p:cNvPicPr>
            <a:picLocks noChangeAspect="1"/>
          </p:cNvPicPr>
          <p:nvPr/>
        </p:nvPicPr>
        <p:blipFill>
          <a:blip r:embed="rId2"/>
          <a:srcRect l="2046" r="2583"/>
          <a:stretch>
            <a:fillRect/>
          </a:stretch>
        </p:blipFill>
        <p:spPr>
          <a:xfrm>
            <a:off x="3390265" y="0"/>
            <a:ext cx="8801735" cy="6858000"/>
          </a:xfrm>
          <a:prstGeom prst="rect">
            <a:avLst/>
          </a:prstGeom>
          <a:ln w="28575" cmpd="sng">
            <a:solidFill>
              <a:schemeClr val="accent1">
                <a:shade val="50000"/>
              </a:schemeClr>
            </a:solidFill>
            <a:prstDash val="solid"/>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 y="4419600"/>
            <a:ext cx="3455035" cy="2438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943331" y="6247587"/>
            <a:ext cx="19494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1866FF"/>
                </a:solidFill>
                <a:latin typeface="Arial" panose="020B0604020202020204"/>
                <a:cs typeface="Arial" panose="020B0604020202020204"/>
              </a:rPr>
              <a:t>ê</a:t>
            </a:r>
            <a:endParaRPr sz="2400">
              <a:latin typeface="Arial" panose="020B0604020202020204"/>
              <a:cs typeface="Arial" panose="020B0604020202020204"/>
            </a:endParaRPr>
          </a:p>
        </p:txBody>
      </p:sp>
      <p:sp>
        <p:nvSpPr>
          <p:cNvPr id="4" name="object 4"/>
          <p:cNvSpPr txBox="1"/>
          <p:nvPr/>
        </p:nvSpPr>
        <p:spPr>
          <a:xfrm>
            <a:off x="3028442" y="6289159"/>
            <a:ext cx="2927985" cy="340995"/>
          </a:xfrm>
          <a:prstGeom prst="rect">
            <a:avLst/>
          </a:prstGeom>
        </p:spPr>
        <p:txBody>
          <a:bodyPr vert="horz" wrap="square" lIns="0" tIns="0" rIns="0" bIns="0" rtlCol="0">
            <a:spAutoFit/>
          </a:bodyPr>
          <a:lstStyle/>
          <a:p>
            <a:pPr>
              <a:lnSpc>
                <a:spcPts val="2655"/>
              </a:lnSpc>
            </a:pPr>
            <a:r>
              <a:rPr sz="2400" spc="-5" dirty="0">
                <a:solidFill>
                  <a:srgbClr val="1866FF"/>
                </a:solidFill>
                <a:latin typeface="Arial" panose="020B0604020202020204"/>
                <a:cs typeface="Arial" panose="020B0604020202020204"/>
              </a:rPr>
              <a:t>Hình 1. </a:t>
            </a:r>
            <a:r>
              <a:rPr sz="2400" dirty="0">
                <a:solidFill>
                  <a:srgbClr val="1866FF"/>
                </a:solidFill>
                <a:latin typeface="Arial" panose="020B0604020202020204"/>
                <a:cs typeface="Arial" panose="020B0604020202020204"/>
              </a:rPr>
              <a:t>Một trạm</a:t>
            </a:r>
            <a:r>
              <a:rPr sz="2400" spc="-90" dirty="0">
                <a:solidFill>
                  <a:srgbClr val="1866FF"/>
                </a:solidFill>
                <a:latin typeface="Arial" panose="020B0604020202020204"/>
                <a:cs typeface="Arial" panose="020B0604020202020204"/>
              </a:rPr>
              <a:t> </a:t>
            </a:r>
            <a:r>
              <a:rPr sz="2400" spc="-10" dirty="0">
                <a:solidFill>
                  <a:srgbClr val="1866FF"/>
                </a:solidFill>
                <a:latin typeface="Arial" panose="020B0604020202020204"/>
                <a:cs typeface="Arial" panose="020B0604020202020204"/>
              </a:rPr>
              <a:t>nghi</a:t>
            </a:r>
            <a:endParaRPr sz="2400">
              <a:latin typeface="Arial" panose="020B0604020202020204"/>
              <a:cs typeface="Arial" panose="020B0604020202020204"/>
            </a:endParaRPr>
          </a:p>
        </p:txBody>
      </p:sp>
      <p:sp>
        <p:nvSpPr>
          <p:cNvPr id="5" name="object 5"/>
          <p:cNvSpPr txBox="1"/>
          <p:nvPr/>
        </p:nvSpPr>
        <p:spPr>
          <a:xfrm>
            <a:off x="6124581" y="6289159"/>
            <a:ext cx="3203575" cy="340995"/>
          </a:xfrm>
          <a:prstGeom prst="rect">
            <a:avLst/>
          </a:prstGeom>
        </p:spPr>
        <p:txBody>
          <a:bodyPr vert="horz" wrap="square" lIns="0" tIns="0" rIns="0" bIns="0" rtlCol="0">
            <a:spAutoFit/>
          </a:bodyPr>
          <a:lstStyle/>
          <a:p>
            <a:pPr>
              <a:lnSpc>
                <a:spcPts val="2655"/>
              </a:lnSpc>
            </a:pPr>
            <a:r>
              <a:rPr sz="2400" dirty="0">
                <a:solidFill>
                  <a:srgbClr val="1866FF"/>
                </a:solidFill>
                <a:latin typeface="Arial" panose="020B0604020202020204"/>
                <a:cs typeface="Arial" panose="020B0604020202020204"/>
              </a:rPr>
              <a:t>n cứu ở châu </a:t>
            </a:r>
            <a:r>
              <a:rPr sz="2400" spc="-5" dirty="0">
                <a:solidFill>
                  <a:srgbClr val="1866FF"/>
                </a:solidFill>
                <a:latin typeface="Arial" panose="020B0604020202020204"/>
                <a:cs typeface="Arial" panose="020B0604020202020204"/>
              </a:rPr>
              <a:t>Nam</a:t>
            </a:r>
            <a:r>
              <a:rPr sz="2400" spc="-75" dirty="0">
                <a:solidFill>
                  <a:srgbClr val="1866FF"/>
                </a:solidFill>
                <a:latin typeface="Arial" panose="020B0604020202020204"/>
                <a:cs typeface="Arial" panose="020B0604020202020204"/>
              </a:rPr>
              <a:t> </a:t>
            </a:r>
            <a:r>
              <a:rPr sz="2400" spc="-5" dirty="0">
                <a:solidFill>
                  <a:srgbClr val="1866FF"/>
                </a:solidFill>
                <a:latin typeface="Arial" panose="020B0604020202020204"/>
                <a:cs typeface="Arial" panose="020B0604020202020204"/>
              </a:rPr>
              <a:t>Cực</a:t>
            </a:r>
            <a:endParaRPr sz="2400">
              <a:latin typeface="Arial" panose="020B0604020202020204"/>
              <a:cs typeface="Arial" panose="020B0604020202020204"/>
            </a:endParaRPr>
          </a:p>
        </p:txBody>
      </p:sp>
      <p:sp>
        <p:nvSpPr>
          <p:cNvPr id="6" name="object 6"/>
          <p:cNvSpPr/>
          <p:nvPr/>
        </p:nvSpPr>
        <p:spPr>
          <a:xfrm>
            <a:off x="1524000" y="0"/>
            <a:ext cx="9144000" cy="624840"/>
          </a:xfrm>
          <a:custGeom>
            <a:avLst/>
            <a:gdLst/>
            <a:ahLst/>
            <a:cxnLst/>
            <a:rect l="l" t="t" r="r" b="b"/>
            <a:pathLst>
              <a:path w="9144000" h="624840">
                <a:moveTo>
                  <a:pt x="9144000" y="0"/>
                </a:moveTo>
                <a:lnTo>
                  <a:pt x="0" y="0"/>
                </a:lnTo>
                <a:lnTo>
                  <a:pt x="0" y="624839"/>
                </a:lnTo>
                <a:lnTo>
                  <a:pt x="9144000" y="624839"/>
                </a:lnTo>
                <a:lnTo>
                  <a:pt x="9144000" y="0"/>
                </a:lnTo>
                <a:close/>
              </a:path>
            </a:pathLst>
          </a:custGeom>
          <a:solidFill>
            <a:srgbClr val="FFFFD6"/>
          </a:solidFill>
        </p:spPr>
        <p:txBody>
          <a:bodyPr wrap="square" lIns="0" tIns="0" rIns="0" bIns="0" rtlCol="0"/>
          <a:lstStyle/>
          <a:p>
            <a:endParaRPr/>
          </a:p>
        </p:txBody>
      </p:sp>
      <p:sp>
        <p:nvSpPr>
          <p:cNvPr id="7" name="object 7"/>
          <p:cNvSpPr txBox="1">
            <a:spLocks noGrp="1"/>
          </p:cNvSpPr>
          <p:nvPr>
            <p:ph type="title"/>
          </p:nvPr>
        </p:nvSpPr>
        <p:spPr>
          <a:xfrm>
            <a:off x="1524000" y="0"/>
            <a:ext cx="9144000" cy="624840"/>
          </a:xfrm>
          <a:prstGeom prst="rect">
            <a:avLst/>
          </a:prstGeom>
        </p:spPr>
        <p:txBody>
          <a:bodyPr vert="horz" wrap="square" lIns="0" tIns="95250" rIns="0" bIns="0" rtlCol="0">
            <a:spAutoFit/>
          </a:bodyPr>
          <a:lstStyle/>
          <a:p>
            <a:pPr marL="91440">
              <a:lnSpc>
                <a:spcPct val="100000"/>
              </a:lnSpc>
              <a:spcBef>
                <a:spcPts val="750"/>
              </a:spcBef>
            </a:pPr>
            <a:r>
              <a:rPr sz="2500" b="1" i="1" spc="-15" dirty="0">
                <a:latin typeface="Arial" panose="020B0604020202020204"/>
                <a:cs typeface="Arial" panose="020B0604020202020204"/>
              </a:rPr>
              <a:t>Một </a:t>
            </a:r>
            <a:r>
              <a:rPr sz="2500" b="1" i="1" spc="-5" dirty="0">
                <a:latin typeface="Arial" panose="020B0604020202020204"/>
                <a:cs typeface="Arial" panose="020B0604020202020204"/>
              </a:rPr>
              <a:t>số hình </a:t>
            </a:r>
            <a:r>
              <a:rPr sz="2500" b="1" i="1" spc="-10" dirty="0">
                <a:latin typeface="Arial" panose="020B0604020202020204"/>
                <a:cs typeface="Arial" panose="020B0604020202020204"/>
              </a:rPr>
              <a:t>ảnh, </a:t>
            </a:r>
            <a:r>
              <a:rPr sz="2500" b="1" i="1" spc="-5" dirty="0">
                <a:latin typeface="Arial" panose="020B0604020202020204"/>
                <a:cs typeface="Arial" panose="020B0604020202020204"/>
              </a:rPr>
              <a:t>hoạt động nghiên </a:t>
            </a:r>
            <a:r>
              <a:rPr sz="2500" b="1" i="1" spc="-10" dirty="0">
                <a:latin typeface="Arial" panose="020B0604020202020204"/>
                <a:cs typeface="Arial" panose="020B0604020202020204"/>
              </a:rPr>
              <a:t>cứu </a:t>
            </a:r>
            <a:r>
              <a:rPr sz="2500" b="1" i="1" spc="-5" dirty="0">
                <a:latin typeface="Arial" panose="020B0604020202020204"/>
                <a:cs typeface="Arial" panose="020B0604020202020204"/>
              </a:rPr>
              <a:t>tại </a:t>
            </a:r>
            <a:r>
              <a:rPr sz="2500" b="1" i="1" spc="-10" dirty="0">
                <a:latin typeface="Arial" panose="020B0604020202020204"/>
                <a:cs typeface="Arial" panose="020B0604020202020204"/>
              </a:rPr>
              <a:t>châu Nam</a:t>
            </a:r>
            <a:r>
              <a:rPr sz="2500" b="1" i="1" spc="185" dirty="0">
                <a:latin typeface="Arial" panose="020B0604020202020204"/>
                <a:cs typeface="Arial" panose="020B0604020202020204"/>
              </a:rPr>
              <a:t> </a:t>
            </a:r>
            <a:r>
              <a:rPr sz="2500" b="1" i="1" spc="-10" dirty="0">
                <a:latin typeface="Arial" panose="020B0604020202020204"/>
                <a:cs typeface="Arial" panose="020B0604020202020204"/>
              </a:rPr>
              <a:t>Cực</a:t>
            </a:r>
            <a:endParaRPr sz="2500">
              <a:latin typeface="Arial" panose="020B0604020202020204"/>
              <a:cs typeface="Arial" panose="020B0604020202020204"/>
            </a:endParaRPr>
          </a:p>
        </p:txBody>
      </p:sp>
      <p:grpSp>
        <p:nvGrpSpPr>
          <p:cNvPr id="8" name="object 8"/>
          <p:cNvGrpSpPr/>
          <p:nvPr/>
        </p:nvGrpSpPr>
        <p:grpSpPr>
          <a:xfrm>
            <a:off x="304800" y="624840"/>
            <a:ext cx="11715750" cy="6294119"/>
            <a:chOff x="1524000" y="563879"/>
            <a:chExt cx="9144000" cy="6294119"/>
          </a:xfrm>
        </p:grpSpPr>
        <p:sp>
          <p:nvSpPr>
            <p:cNvPr id="9" name="object 9"/>
            <p:cNvSpPr/>
            <p:nvPr/>
          </p:nvSpPr>
          <p:spPr>
            <a:xfrm>
              <a:off x="1524000" y="579119"/>
              <a:ext cx="4526280" cy="3110484"/>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6111240" y="563879"/>
              <a:ext cx="4556760" cy="3110483"/>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1524000" y="3779519"/>
              <a:ext cx="4535424" cy="3078479"/>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6096000" y="3794759"/>
              <a:ext cx="4572000" cy="3063238"/>
            </a:xfrm>
            <a:prstGeom prst="rect">
              <a:avLst/>
            </a:prstGeom>
            <a:blipFill>
              <a:blip r:embed="rId5" cstate="print"/>
              <a:stretch>
                <a:fillRect/>
              </a:stretch>
            </a:blipFill>
          </p:spPr>
          <p:txBody>
            <a:bodyPr wrap="square" lIns="0" tIns="0" rIns="0" bIns="0" rtlCol="0"/>
            <a:lstStyle/>
            <a:p>
              <a:endParaRPr/>
            </a:p>
          </p:txBody>
        </p:sp>
      </p:grpSp>
      <p:sp>
        <p:nvSpPr>
          <p:cNvPr id="13" name="object 13"/>
          <p:cNvSpPr txBox="1"/>
          <p:nvPr/>
        </p:nvSpPr>
        <p:spPr>
          <a:xfrm>
            <a:off x="6243828" y="3870959"/>
            <a:ext cx="3459479" cy="399415"/>
          </a:xfrm>
          <a:prstGeom prst="rect">
            <a:avLst/>
          </a:prstGeom>
          <a:solidFill>
            <a:srgbClr val="FFFFFF"/>
          </a:solidFill>
        </p:spPr>
        <p:txBody>
          <a:bodyPr vert="horz" wrap="square" lIns="0" tIns="38735" rIns="0" bIns="0" rtlCol="0">
            <a:spAutoFit/>
          </a:bodyPr>
          <a:lstStyle/>
          <a:p>
            <a:pPr marL="92075">
              <a:lnSpc>
                <a:spcPct val="100000"/>
              </a:lnSpc>
              <a:spcBef>
                <a:spcPts val="305"/>
              </a:spcBef>
            </a:pPr>
            <a:r>
              <a:rPr sz="2000" b="1" spc="-30" dirty="0">
                <a:solidFill>
                  <a:srgbClr val="00AF50"/>
                </a:solidFill>
                <a:latin typeface="Arial" panose="020B0604020202020204"/>
                <a:cs typeface="Arial" panose="020B0604020202020204"/>
              </a:rPr>
              <a:t>Trạm </a:t>
            </a:r>
            <a:r>
              <a:rPr sz="2000" b="1" dirty="0">
                <a:solidFill>
                  <a:srgbClr val="00AF50"/>
                </a:solidFill>
                <a:latin typeface="Arial" panose="020B0604020202020204"/>
                <a:cs typeface="Arial" panose="020B0604020202020204"/>
              </a:rPr>
              <a:t>MacMurdo – Hoa</a:t>
            </a:r>
            <a:r>
              <a:rPr sz="2000" b="1" spc="-70" dirty="0">
                <a:solidFill>
                  <a:srgbClr val="00AF50"/>
                </a:solidFill>
                <a:latin typeface="Arial" panose="020B0604020202020204"/>
                <a:cs typeface="Arial" panose="020B0604020202020204"/>
              </a:rPr>
              <a:t> </a:t>
            </a:r>
            <a:r>
              <a:rPr sz="2000" b="1" dirty="0">
                <a:solidFill>
                  <a:srgbClr val="00AF50"/>
                </a:solidFill>
                <a:latin typeface="Arial" panose="020B0604020202020204"/>
                <a:cs typeface="Arial" panose="020B0604020202020204"/>
              </a:rPr>
              <a:t>Kì</a:t>
            </a:r>
            <a:endParaRPr sz="2000">
              <a:latin typeface="Arial" panose="020B0604020202020204"/>
              <a:cs typeface="Arial" panose="020B0604020202020204"/>
            </a:endParaRPr>
          </a:p>
        </p:txBody>
      </p:sp>
      <p:sp>
        <p:nvSpPr>
          <p:cNvPr id="14" name="object 14"/>
          <p:cNvSpPr txBox="1"/>
          <p:nvPr/>
        </p:nvSpPr>
        <p:spPr>
          <a:xfrm>
            <a:off x="1524000" y="3808476"/>
            <a:ext cx="2179320" cy="399415"/>
          </a:xfrm>
          <a:prstGeom prst="rect">
            <a:avLst/>
          </a:prstGeom>
          <a:solidFill>
            <a:srgbClr val="FFFFFF"/>
          </a:solidFill>
        </p:spPr>
        <p:txBody>
          <a:bodyPr vert="horz" wrap="square" lIns="0" tIns="39370" rIns="0" bIns="0" rtlCol="0">
            <a:spAutoFit/>
          </a:bodyPr>
          <a:lstStyle/>
          <a:p>
            <a:pPr marL="91440">
              <a:lnSpc>
                <a:spcPct val="100000"/>
              </a:lnSpc>
              <a:spcBef>
                <a:spcPts val="310"/>
              </a:spcBef>
            </a:pPr>
            <a:r>
              <a:rPr sz="2000" b="1" spc="-30" dirty="0">
                <a:solidFill>
                  <a:srgbClr val="00AF50"/>
                </a:solidFill>
                <a:latin typeface="Arial" panose="020B0604020202020204"/>
                <a:cs typeface="Arial" panose="020B0604020202020204"/>
              </a:rPr>
              <a:t>Trạm </a:t>
            </a:r>
            <a:r>
              <a:rPr sz="2000" b="1" spc="-10" dirty="0">
                <a:solidFill>
                  <a:srgbClr val="00AF50"/>
                </a:solidFill>
                <a:latin typeface="Arial" panose="020B0604020202020204"/>
                <a:cs typeface="Arial" panose="020B0604020202020204"/>
              </a:rPr>
              <a:t>Casey-</a:t>
            </a:r>
            <a:r>
              <a:rPr sz="2000" b="1" spc="-5" dirty="0">
                <a:solidFill>
                  <a:srgbClr val="00AF50"/>
                </a:solidFill>
                <a:latin typeface="Arial" panose="020B0604020202020204"/>
                <a:cs typeface="Arial" panose="020B0604020202020204"/>
              </a:rPr>
              <a:t> </a:t>
            </a:r>
            <a:r>
              <a:rPr sz="2000" b="1" dirty="0">
                <a:solidFill>
                  <a:srgbClr val="00AF50"/>
                </a:solidFill>
                <a:latin typeface="Arial" panose="020B0604020202020204"/>
                <a:cs typeface="Arial" panose="020B0604020202020204"/>
              </a:rPr>
              <a:t>Úc</a:t>
            </a:r>
            <a:endParaRPr sz="2000">
              <a:latin typeface="Arial" panose="020B0604020202020204"/>
              <a:cs typeface="Arial" panose="020B0604020202020204"/>
            </a:endParaRPr>
          </a:p>
        </p:txBody>
      </p:sp>
      <p:sp>
        <p:nvSpPr>
          <p:cNvPr id="15" name="object 15"/>
          <p:cNvSpPr txBox="1"/>
          <p:nvPr/>
        </p:nvSpPr>
        <p:spPr>
          <a:xfrm>
            <a:off x="6097523" y="675131"/>
            <a:ext cx="3456940" cy="399415"/>
          </a:xfrm>
          <a:prstGeom prst="rect">
            <a:avLst/>
          </a:prstGeom>
          <a:solidFill>
            <a:srgbClr val="FFFFFF"/>
          </a:solidFill>
        </p:spPr>
        <p:txBody>
          <a:bodyPr vert="horz" wrap="square" lIns="0" tIns="38100" rIns="0" bIns="0" rtlCol="0">
            <a:spAutoFit/>
          </a:bodyPr>
          <a:lstStyle/>
          <a:p>
            <a:pPr marL="92075">
              <a:lnSpc>
                <a:spcPct val="100000"/>
              </a:lnSpc>
              <a:spcBef>
                <a:spcPts val="300"/>
              </a:spcBef>
            </a:pPr>
            <a:r>
              <a:rPr sz="2000" b="1" spc="-30" dirty="0">
                <a:solidFill>
                  <a:srgbClr val="00AF50"/>
                </a:solidFill>
                <a:latin typeface="Arial" panose="020B0604020202020204"/>
                <a:cs typeface="Arial" panose="020B0604020202020204"/>
              </a:rPr>
              <a:t>Trạm </a:t>
            </a:r>
            <a:r>
              <a:rPr sz="2000" b="1" dirty="0">
                <a:solidFill>
                  <a:srgbClr val="00AF50"/>
                </a:solidFill>
                <a:latin typeface="Arial" panose="020B0604020202020204"/>
                <a:cs typeface="Arial" panose="020B0604020202020204"/>
              </a:rPr>
              <a:t>Bellinghausen –</a:t>
            </a:r>
            <a:r>
              <a:rPr sz="2000" b="1" spc="-65" dirty="0">
                <a:solidFill>
                  <a:srgbClr val="00AF50"/>
                </a:solidFill>
                <a:latin typeface="Arial" panose="020B0604020202020204"/>
                <a:cs typeface="Arial" panose="020B0604020202020204"/>
              </a:rPr>
              <a:t> </a:t>
            </a:r>
            <a:r>
              <a:rPr sz="2000" b="1" dirty="0">
                <a:solidFill>
                  <a:srgbClr val="00AF50"/>
                </a:solidFill>
                <a:latin typeface="Arial" panose="020B0604020202020204"/>
                <a:cs typeface="Arial" panose="020B0604020202020204"/>
              </a:rPr>
              <a:t>Nga</a:t>
            </a:r>
            <a:endParaRPr sz="2000">
              <a:latin typeface="Arial" panose="020B0604020202020204"/>
              <a:cs typeface="Arial" panose="020B0604020202020204"/>
            </a:endParaRPr>
          </a:p>
        </p:txBody>
      </p:sp>
      <p:sp>
        <p:nvSpPr>
          <p:cNvPr id="16" name="object 16"/>
          <p:cNvSpPr txBox="1"/>
          <p:nvPr/>
        </p:nvSpPr>
        <p:spPr>
          <a:xfrm>
            <a:off x="1524000" y="624840"/>
            <a:ext cx="3749040" cy="401320"/>
          </a:xfrm>
          <a:prstGeom prst="rect">
            <a:avLst/>
          </a:prstGeom>
          <a:solidFill>
            <a:srgbClr val="FFFFFF"/>
          </a:solidFill>
        </p:spPr>
        <p:txBody>
          <a:bodyPr vert="horz" wrap="square" lIns="0" tIns="39370" rIns="0" bIns="0" rtlCol="0">
            <a:spAutoFit/>
          </a:bodyPr>
          <a:lstStyle/>
          <a:p>
            <a:pPr marL="91440">
              <a:lnSpc>
                <a:spcPct val="100000"/>
              </a:lnSpc>
              <a:spcBef>
                <a:spcPts val="310"/>
              </a:spcBef>
            </a:pPr>
            <a:r>
              <a:rPr sz="2000" b="1" spc="-30" dirty="0">
                <a:solidFill>
                  <a:srgbClr val="00AF50"/>
                </a:solidFill>
                <a:latin typeface="Arial" panose="020B0604020202020204"/>
                <a:cs typeface="Arial" panose="020B0604020202020204"/>
              </a:rPr>
              <a:t>Trạm </a:t>
            </a:r>
            <a:r>
              <a:rPr sz="2000" b="1" spc="-5" dirty="0">
                <a:solidFill>
                  <a:srgbClr val="00AF50"/>
                </a:solidFill>
                <a:latin typeface="Arial" panose="020B0604020202020204"/>
                <a:cs typeface="Arial" panose="020B0604020202020204"/>
              </a:rPr>
              <a:t>Amundsen </a:t>
            </a:r>
            <a:r>
              <a:rPr sz="2000" b="1" dirty="0">
                <a:solidFill>
                  <a:srgbClr val="00AF50"/>
                </a:solidFill>
                <a:latin typeface="Arial" panose="020B0604020202020204"/>
                <a:cs typeface="Arial" panose="020B0604020202020204"/>
              </a:rPr>
              <a:t>– Hoa</a:t>
            </a:r>
            <a:r>
              <a:rPr sz="2000" b="1" spc="-110" dirty="0">
                <a:solidFill>
                  <a:srgbClr val="00AF50"/>
                </a:solidFill>
                <a:latin typeface="Arial" panose="020B0604020202020204"/>
                <a:cs typeface="Arial" panose="020B0604020202020204"/>
              </a:rPr>
              <a:t> </a:t>
            </a:r>
            <a:r>
              <a:rPr sz="2000" b="1" dirty="0">
                <a:solidFill>
                  <a:srgbClr val="00AF50"/>
                </a:solidFill>
                <a:latin typeface="Arial" panose="020B0604020202020204"/>
                <a:cs typeface="Arial" panose="020B0604020202020204"/>
              </a:rPr>
              <a:t>Kì</a:t>
            </a:r>
            <a:endParaRPr sz="2000">
              <a:latin typeface="Arial" panose="020B0604020202020204"/>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4407" t="1343" r="3810" b="66380"/>
          <a:stretch>
            <a:fillRect/>
          </a:stretch>
        </p:blipFill>
        <p:spPr>
          <a:xfrm>
            <a:off x="7665085" y="85090"/>
            <a:ext cx="4322445" cy="2350135"/>
          </a:xfrm>
          <a:prstGeom prst="rect">
            <a:avLst/>
          </a:prstGeom>
          <a:ln w="28575" cmpd="sng">
            <a:solidFill>
              <a:schemeClr val="accent1">
                <a:shade val="50000"/>
              </a:schemeClr>
            </a:solidFill>
            <a:prstDash val="solid"/>
          </a:ln>
        </p:spPr>
      </p:pic>
      <p:pic>
        <p:nvPicPr>
          <p:cNvPr id="5" name="Picture 4"/>
          <p:cNvPicPr>
            <a:picLocks noChangeAspect="1"/>
          </p:cNvPicPr>
          <p:nvPr/>
        </p:nvPicPr>
        <p:blipFill>
          <a:blip r:embed="rId2"/>
          <a:srcRect l="4853" t="33704" r="3677" b="38448"/>
          <a:stretch>
            <a:fillRect/>
          </a:stretch>
        </p:blipFill>
        <p:spPr>
          <a:xfrm>
            <a:off x="4017645" y="1965960"/>
            <a:ext cx="3506470" cy="3129915"/>
          </a:xfrm>
          <a:prstGeom prst="rect">
            <a:avLst/>
          </a:prstGeom>
          <a:ln w="28575" cmpd="sng">
            <a:solidFill>
              <a:schemeClr val="accent1">
                <a:shade val="50000"/>
              </a:schemeClr>
            </a:solidFill>
            <a:prstDash val="solid"/>
          </a:ln>
        </p:spPr>
      </p:pic>
      <p:pic>
        <p:nvPicPr>
          <p:cNvPr id="6" name="Picture 5"/>
          <p:cNvPicPr>
            <a:picLocks noChangeAspect="1"/>
          </p:cNvPicPr>
          <p:nvPr/>
        </p:nvPicPr>
        <p:blipFill>
          <a:blip r:embed="rId2"/>
          <a:srcRect l="4102" t="63565" r="3171"/>
          <a:stretch>
            <a:fillRect/>
          </a:stretch>
        </p:blipFill>
        <p:spPr>
          <a:xfrm>
            <a:off x="150495" y="3697605"/>
            <a:ext cx="3726180" cy="3007995"/>
          </a:xfrm>
          <a:prstGeom prst="rect">
            <a:avLst/>
          </a:prstGeom>
          <a:ln w="28575" cmpd="sng">
            <a:solidFill>
              <a:schemeClr val="accent1">
                <a:shade val="50000"/>
              </a:schemeClr>
            </a:solidFill>
            <a:prstDash val="solid"/>
          </a:ln>
        </p:spPr>
      </p:pic>
      <p:pic>
        <p:nvPicPr>
          <p:cNvPr id="7" name="Picture 6" descr="1f50a"/>
          <p:cNvPicPr>
            <a:picLocks noChangeAspect="1"/>
          </p:cNvPicPr>
          <p:nvPr/>
        </p:nvPicPr>
        <p:blipFill>
          <a:blip r:embed="rId3"/>
          <a:stretch>
            <a:fillRect/>
          </a:stretch>
        </p:blipFill>
        <p:spPr>
          <a:xfrm>
            <a:off x="152400" y="45085"/>
            <a:ext cx="1907540" cy="1711960"/>
          </a:xfrm>
          <a:prstGeom prst="rect">
            <a:avLst/>
          </a:prstGeom>
        </p:spPr>
      </p:pic>
      <p:pic>
        <p:nvPicPr>
          <p:cNvPr id="8" name="Picture 7" descr="ungrid flat 059"/>
          <p:cNvPicPr>
            <a:picLocks noChangeAspect="1"/>
          </p:cNvPicPr>
          <p:nvPr/>
        </p:nvPicPr>
        <p:blipFill>
          <a:blip r:embed="rId4"/>
          <a:stretch>
            <a:fillRect/>
          </a:stretch>
        </p:blipFill>
        <p:spPr>
          <a:xfrm>
            <a:off x="11120120" y="4316095"/>
            <a:ext cx="857250" cy="857250"/>
          </a:xfrm>
          <a:prstGeom prst="rect">
            <a:avLst/>
          </a:prstGeom>
        </p:spPr>
      </p:pic>
      <p:pic>
        <p:nvPicPr>
          <p:cNvPr id="10" name="Picture 9" descr="ungrid flat 059"/>
          <p:cNvPicPr>
            <a:picLocks noChangeAspect="1"/>
          </p:cNvPicPr>
          <p:nvPr/>
        </p:nvPicPr>
        <p:blipFill>
          <a:blip r:embed="rId4"/>
          <a:stretch>
            <a:fillRect/>
          </a:stretch>
        </p:blipFill>
        <p:spPr>
          <a:xfrm>
            <a:off x="11125200" y="3101975"/>
            <a:ext cx="857250" cy="857250"/>
          </a:xfrm>
          <a:prstGeom prst="rect">
            <a:avLst/>
          </a:prstGeom>
        </p:spPr>
      </p:pic>
      <p:pic>
        <p:nvPicPr>
          <p:cNvPr id="11" name="Picture 10" descr="ungrid flat 059"/>
          <p:cNvPicPr>
            <a:picLocks noChangeAspect="1"/>
          </p:cNvPicPr>
          <p:nvPr/>
        </p:nvPicPr>
        <p:blipFill>
          <a:blip r:embed="rId4"/>
          <a:stretch>
            <a:fillRect/>
          </a:stretch>
        </p:blipFill>
        <p:spPr>
          <a:xfrm>
            <a:off x="11130280" y="5553075"/>
            <a:ext cx="857250" cy="857250"/>
          </a:xfrm>
          <a:prstGeom prst="rect">
            <a:avLst/>
          </a:prstGeom>
        </p:spPr>
      </p:pic>
      <p:pic>
        <p:nvPicPr>
          <p:cNvPr id="13" name="Picture 12" descr="1f4dd"/>
          <p:cNvPicPr>
            <a:picLocks noChangeAspect="1"/>
          </p:cNvPicPr>
          <p:nvPr/>
        </p:nvPicPr>
        <p:blipFill>
          <a:blip r:embed="rId5"/>
          <a:stretch>
            <a:fillRect/>
          </a:stretch>
        </p:blipFill>
        <p:spPr>
          <a:xfrm>
            <a:off x="2410460" y="347980"/>
            <a:ext cx="1607185" cy="1106805"/>
          </a:xfrm>
          <a:prstGeom prst="rect">
            <a:avLst/>
          </a:prstGeom>
        </p:spPr>
      </p:pic>
      <p:grpSp>
        <p:nvGrpSpPr>
          <p:cNvPr id="327" name="组合 326"/>
          <p:cNvGrpSpPr/>
          <p:nvPr/>
        </p:nvGrpSpPr>
        <p:grpSpPr>
          <a:xfrm>
            <a:off x="8759190" y="4504055"/>
            <a:ext cx="2134870" cy="2201545"/>
            <a:chOff x="-428625" y="11096626"/>
            <a:chExt cx="2397125" cy="2743201"/>
          </a:xfrm>
        </p:grpSpPr>
        <p:sp>
          <p:nvSpPr>
            <p:cNvPr id="328" name="Freeform 273"/>
            <p:cNvSpPr/>
            <p:nvPr/>
          </p:nvSpPr>
          <p:spPr bwMode="auto">
            <a:xfrm>
              <a:off x="1066800" y="11368089"/>
              <a:ext cx="901700" cy="857250"/>
            </a:xfrm>
            <a:custGeom>
              <a:avLst/>
              <a:gdLst>
                <a:gd name="T0" fmla="*/ 146 w 213"/>
                <a:gd name="T1" fmla="*/ 59 h 202"/>
                <a:gd name="T2" fmla="*/ 0 w 213"/>
                <a:gd name="T3" fmla="*/ 32 h 202"/>
                <a:gd name="T4" fmla="*/ 183 w 213"/>
                <a:gd name="T5" fmla="*/ 202 h 202"/>
                <a:gd name="T6" fmla="*/ 146 w 213"/>
                <a:gd name="T7" fmla="*/ 59 h 202"/>
              </a:gdLst>
              <a:ahLst/>
              <a:cxnLst>
                <a:cxn ang="0">
                  <a:pos x="T0" y="T1"/>
                </a:cxn>
                <a:cxn ang="0">
                  <a:pos x="T2" y="T3"/>
                </a:cxn>
                <a:cxn ang="0">
                  <a:pos x="T4" y="T5"/>
                </a:cxn>
                <a:cxn ang="0">
                  <a:pos x="T6" y="T7"/>
                </a:cxn>
              </a:cxnLst>
              <a:rect l="0" t="0" r="r" b="b"/>
              <a:pathLst>
                <a:path w="213" h="202">
                  <a:moveTo>
                    <a:pt x="146" y="59"/>
                  </a:moveTo>
                  <a:cubicBezTo>
                    <a:pt x="95" y="12"/>
                    <a:pt x="30" y="0"/>
                    <a:pt x="0" y="32"/>
                  </a:cubicBezTo>
                  <a:cubicBezTo>
                    <a:pt x="183" y="202"/>
                    <a:pt x="183" y="202"/>
                    <a:pt x="183" y="202"/>
                  </a:cubicBezTo>
                  <a:cubicBezTo>
                    <a:pt x="213" y="170"/>
                    <a:pt x="196" y="106"/>
                    <a:pt x="146" y="59"/>
                  </a:cubicBezTo>
                  <a:close/>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29" name="组合 328"/>
            <p:cNvGrpSpPr/>
            <p:nvPr/>
          </p:nvGrpSpPr>
          <p:grpSpPr>
            <a:xfrm>
              <a:off x="-428625" y="11096626"/>
              <a:ext cx="2278063" cy="2743201"/>
              <a:chOff x="-428625" y="11096626"/>
              <a:chExt cx="2278063" cy="2743201"/>
            </a:xfrm>
          </p:grpSpPr>
          <p:sp>
            <p:nvSpPr>
              <p:cNvPr id="330" name="Freeform 256"/>
              <p:cNvSpPr/>
              <p:nvPr/>
            </p:nvSpPr>
            <p:spPr bwMode="auto">
              <a:xfrm>
                <a:off x="-387350" y="12055476"/>
                <a:ext cx="88900" cy="25400"/>
              </a:xfrm>
              <a:custGeom>
                <a:avLst/>
                <a:gdLst>
                  <a:gd name="T0" fmla="*/ 1 w 21"/>
                  <a:gd name="T1" fmla="*/ 0 h 6"/>
                  <a:gd name="T2" fmla="*/ 0 w 21"/>
                  <a:gd name="T3" fmla="*/ 1 h 6"/>
                  <a:gd name="T4" fmla="*/ 21 w 21"/>
                  <a:gd name="T5" fmla="*/ 6 h 6"/>
                  <a:gd name="T6" fmla="*/ 1 w 21"/>
                  <a:gd name="T7" fmla="*/ 0 h 6"/>
                </a:gdLst>
                <a:ahLst/>
                <a:cxnLst>
                  <a:cxn ang="0">
                    <a:pos x="T0" y="T1"/>
                  </a:cxn>
                  <a:cxn ang="0">
                    <a:pos x="T2" y="T3"/>
                  </a:cxn>
                  <a:cxn ang="0">
                    <a:pos x="T4" y="T5"/>
                  </a:cxn>
                  <a:cxn ang="0">
                    <a:pos x="T6" y="T7"/>
                  </a:cxn>
                </a:cxnLst>
                <a:rect l="0" t="0" r="r" b="b"/>
                <a:pathLst>
                  <a:path w="21" h="6">
                    <a:moveTo>
                      <a:pt x="1" y="0"/>
                    </a:moveTo>
                    <a:cubicBezTo>
                      <a:pt x="1" y="0"/>
                      <a:pt x="0" y="0"/>
                      <a:pt x="0" y="1"/>
                    </a:cubicBezTo>
                    <a:cubicBezTo>
                      <a:pt x="7" y="2"/>
                      <a:pt x="14" y="4"/>
                      <a:pt x="21" y="6"/>
                    </a:cubicBezTo>
                    <a:cubicBezTo>
                      <a:pt x="14" y="4"/>
                      <a:pt x="7" y="2"/>
                      <a:pt x="1" y="0"/>
                    </a:cubicBezTo>
                  </a:path>
                </a:pathLst>
              </a:custGeom>
              <a:solidFill>
                <a:srgbClr val="E79C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257"/>
              <p:cNvSpPr>
                <a:spLocks noEditPoints="1"/>
              </p:cNvSpPr>
              <p:nvPr/>
            </p:nvSpPr>
            <p:spPr bwMode="auto">
              <a:xfrm>
                <a:off x="-133350" y="13055601"/>
                <a:ext cx="373063" cy="157163"/>
              </a:xfrm>
              <a:custGeom>
                <a:avLst/>
                <a:gdLst>
                  <a:gd name="T0" fmla="*/ 87 w 88"/>
                  <a:gd name="T1" fmla="*/ 36 h 37"/>
                  <a:gd name="T2" fmla="*/ 88 w 88"/>
                  <a:gd name="T3" fmla="*/ 37 h 37"/>
                  <a:gd name="T4" fmla="*/ 87 w 88"/>
                  <a:gd name="T5" fmla="*/ 36 h 37"/>
                  <a:gd name="T6" fmla="*/ 87 w 88"/>
                  <a:gd name="T7" fmla="*/ 36 h 37"/>
                  <a:gd name="T8" fmla="*/ 87 w 88"/>
                  <a:gd name="T9" fmla="*/ 36 h 37"/>
                  <a:gd name="T10" fmla="*/ 87 w 88"/>
                  <a:gd name="T11" fmla="*/ 36 h 37"/>
                  <a:gd name="T12" fmla="*/ 86 w 88"/>
                  <a:gd name="T13" fmla="*/ 36 h 37"/>
                  <a:gd name="T14" fmla="*/ 87 w 88"/>
                  <a:gd name="T15" fmla="*/ 36 h 37"/>
                  <a:gd name="T16" fmla="*/ 86 w 88"/>
                  <a:gd name="T17" fmla="*/ 36 h 37"/>
                  <a:gd name="T18" fmla="*/ 0 w 88"/>
                  <a:gd name="T19" fmla="*/ 0 h 37"/>
                  <a:gd name="T20" fmla="*/ 0 w 88"/>
                  <a:gd name="T21" fmla="*/ 0 h 37"/>
                  <a:gd name="T22" fmla="*/ 86 w 88"/>
                  <a:gd name="T23" fmla="*/ 36 h 37"/>
                  <a:gd name="T24" fmla="*/ 0 w 88"/>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37">
                    <a:moveTo>
                      <a:pt x="87" y="36"/>
                    </a:moveTo>
                    <a:cubicBezTo>
                      <a:pt x="87" y="37"/>
                      <a:pt x="88" y="37"/>
                      <a:pt x="88" y="37"/>
                    </a:cubicBezTo>
                    <a:cubicBezTo>
                      <a:pt x="88" y="37"/>
                      <a:pt x="87" y="37"/>
                      <a:pt x="87" y="36"/>
                    </a:cubicBezTo>
                    <a:moveTo>
                      <a:pt x="87" y="36"/>
                    </a:moveTo>
                    <a:cubicBezTo>
                      <a:pt x="87" y="36"/>
                      <a:pt x="87" y="36"/>
                      <a:pt x="87" y="36"/>
                    </a:cubicBezTo>
                    <a:cubicBezTo>
                      <a:pt x="87" y="36"/>
                      <a:pt x="87" y="36"/>
                      <a:pt x="87" y="36"/>
                    </a:cubicBezTo>
                    <a:moveTo>
                      <a:pt x="86" y="36"/>
                    </a:moveTo>
                    <a:cubicBezTo>
                      <a:pt x="86" y="36"/>
                      <a:pt x="87" y="36"/>
                      <a:pt x="87" y="36"/>
                    </a:cubicBezTo>
                    <a:cubicBezTo>
                      <a:pt x="87" y="36"/>
                      <a:pt x="86" y="36"/>
                      <a:pt x="86" y="36"/>
                    </a:cubicBezTo>
                    <a:moveTo>
                      <a:pt x="0" y="0"/>
                    </a:moveTo>
                    <a:cubicBezTo>
                      <a:pt x="0" y="0"/>
                      <a:pt x="0" y="0"/>
                      <a:pt x="0" y="0"/>
                    </a:cubicBezTo>
                    <a:cubicBezTo>
                      <a:pt x="31" y="10"/>
                      <a:pt x="60" y="22"/>
                      <a:pt x="86" y="36"/>
                    </a:cubicBezTo>
                    <a:cubicBezTo>
                      <a:pt x="60" y="22"/>
                      <a:pt x="31" y="10"/>
                      <a:pt x="0" y="0"/>
                    </a:cubicBezTo>
                  </a:path>
                </a:pathLst>
              </a:custGeom>
              <a:solidFill>
                <a:srgbClr val="9B8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258"/>
              <p:cNvSpPr/>
              <p:nvPr/>
            </p:nvSpPr>
            <p:spPr bwMode="auto">
              <a:xfrm>
                <a:off x="-425450" y="12979401"/>
                <a:ext cx="292100" cy="76200"/>
              </a:xfrm>
              <a:custGeom>
                <a:avLst/>
                <a:gdLst>
                  <a:gd name="T0" fmla="*/ 0 w 69"/>
                  <a:gd name="T1" fmla="*/ 0 h 18"/>
                  <a:gd name="T2" fmla="*/ 0 w 69"/>
                  <a:gd name="T3" fmla="*/ 0 h 18"/>
                  <a:gd name="T4" fmla="*/ 69 w 69"/>
                  <a:gd name="T5" fmla="*/ 18 h 18"/>
                  <a:gd name="T6" fmla="*/ 69 w 69"/>
                  <a:gd name="T7" fmla="*/ 18 h 18"/>
                  <a:gd name="T8" fmla="*/ 0 w 69"/>
                  <a:gd name="T9" fmla="*/ 0 h 18"/>
                </a:gdLst>
                <a:ahLst/>
                <a:cxnLst>
                  <a:cxn ang="0">
                    <a:pos x="T0" y="T1"/>
                  </a:cxn>
                  <a:cxn ang="0">
                    <a:pos x="T2" y="T3"/>
                  </a:cxn>
                  <a:cxn ang="0">
                    <a:pos x="T4" y="T5"/>
                  </a:cxn>
                  <a:cxn ang="0">
                    <a:pos x="T6" y="T7"/>
                  </a:cxn>
                  <a:cxn ang="0">
                    <a:pos x="T8" y="T9"/>
                  </a:cxn>
                </a:cxnLst>
                <a:rect l="0" t="0" r="r" b="b"/>
                <a:pathLst>
                  <a:path w="69" h="18">
                    <a:moveTo>
                      <a:pt x="0" y="0"/>
                    </a:moveTo>
                    <a:cubicBezTo>
                      <a:pt x="0" y="0"/>
                      <a:pt x="0" y="0"/>
                      <a:pt x="0" y="0"/>
                    </a:cubicBezTo>
                    <a:cubicBezTo>
                      <a:pt x="24" y="5"/>
                      <a:pt x="47" y="11"/>
                      <a:pt x="69" y="18"/>
                    </a:cubicBezTo>
                    <a:cubicBezTo>
                      <a:pt x="69" y="18"/>
                      <a:pt x="69" y="18"/>
                      <a:pt x="69" y="18"/>
                    </a:cubicBezTo>
                    <a:cubicBezTo>
                      <a:pt x="47" y="11"/>
                      <a:pt x="24" y="5"/>
                      <a:pt x="0" y="0"/>
                    </a:cubicBezTo>
                  </a:path>
                </a:pathLst>
              </a:custGeom>
              <a:solidFill>
                <a:srgbClr val="9D75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260"/>
              <p:cNvSpPr/>
              <p:nvPr/>
            </p:nvSpPr>
            <p:spPr bwMode="auto">
              <a:xfrm>
                <a:off x="-212725" y="13208001"/>
                <a:ext cx="419100" cy="436563"/>
              </a:xfrm>
              <a:custGeom>
                <a:avLst/>
                <a:gdLst>
                  <a:gd name="T0" fmla="*/ 87 w 99"/>
                  <a:gd name="T1" fmla="*/ 10 h 103"/>
                  <a:gd name="T2" fmla="*/ 49 w 99"/>
                  <a:gd name="T3" fmla="*/ 12 h 103"/>
                  <a:gd name="T4" fmla="*/ 0 w 99"/>
                  <a:gd name="T5" fmla="*/ 56 h 103"/>
                  <a:gd name="T6" fmla="*/ 52 w 99"/>
                  <a:gd name="T7" fmla="*/ 103 h 103"/>
                  <a:gd name="T8" fmla="*/ 89 w 99"/>
                  <a:gd name="T9" fmla="*/ 47 h 103"/>
                  <a:gd name="T10" fmla="*/ 87 w 99"/>
                  <a:gd name="T11" fmla="*/ 10 h 103"/>
                </a:gdLst>
                <a:ahLst/>
                <a:cxnLst>
                  <a:cxn ang="0">
                    <a:pos x="T0" y="T1"/>
                  </a:cxn>
                  <a:cxn ang="0">
                    <a:pos x="T2" y="T3"/>
                  </a:cxn>
                  <a:cxn ang="0">
                    <a:pos x="T4" y="T5"/>
                  </a:cxn>
                  <a:cxn ang="0">
                    <a:pos x="T6" y="T7"/>
                  </a:cxn>
                  <a:cxn ang="0">
                    <a:pos x="T8" y="T9"/>
                  </a:cxn>
                  <a:cxn ang="0">
                    <a:pos x="T10" y="T11"/>
                  </a:cxn>
                </a:cxnLst>
                <a:rect l="0" t="0" r="r" b="b"/>
                <a:pathLst>
                  <a:path w="99" h="103">
                    <a:moveTo>
                      <a:pt x="87" y="10"/>
                    </a:moveTo>
                    <a:cubicBezTo>
                      <a:pt x="76" y="0"/>
                      <a:pt x="59" y="1"/>
                      <a:pt x="49" y="12"/>
                    </a:cubicBezTo>
                    <a:cubicBezTo>
                      <a:pt x="0" y="56"/>
                      <a:pt x="0" y="56"/>
                      <a:pt x="0" y="56"/>
                    </a:cubicBezTo>
                    <a:cubicBezTo>
                      <a:pt x="52" y="103"/>
                      <a:pt x="52" y="103"/>
                      <a:pt x="52" y="103"/>
                    </a:cubicBezTo>
                    <a:cubicBezTo>
                      <a:pt x="89" y="47"/>
                      <a:pt x="89" y="47"/>
                      <a:pt x="89" y="47"/>
                    </a:cubicBezTo>
                    <a:cubicBezTo>
                      <a:pt x="99" y="36"/>
                      <a:pt x="98" y="19"/>
                      <a:pt x="87" y="10"/>
                    </a:cubicBezTo>
                    <a:close/>
                  </a:path>
                </a:pathLst>
              </a:custGeom>
              <a:solidFill>
                <a:srgbClr val="794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261"/>
              <p:cNvSpPr/>
              <p:nvPr/>
            </p:nvSpPr>
            <p:spPr bwMode="auto">
              <a:xfrm>
                <a:off x="774700" y="13374689"/>
                <a:ext cx="396875" cy="465138"/>
              </a:xfrm>
              <a:custGeom>
                <a:avLst/>
                <a:gdLst>
                  <a:gd name="T0" fmla="*/ 20 w 94"/>
                  <a:gd name="T1" fmla="*/ 6 h 110"/>
                  <a:gd name="T2" fmla="*/ 5 w 94"/>
                  <a:gd name="T3" fmla="*/ 40 h 110"/>
                  <a:gd name="T4" fmla="*/ 17 w 94"/>
                  <a:gd name="T5" fmla="*/ 110 h 110"/>
                  <a:gd name="T6" fmla="*/ 94 w 94"/>
                  <a:gd name="T7" fmla="*/ 90 h 110"/>
                  <a:gd name="T8" fmla="*/ 55 w 94"/>
                  <a:gd name="T9" fmla="*/ 21 h 110"/>
                  <a:gd name="T10" fmla="*/ 20 w 94"/>
                  <a:gd name="T11" fmla="*/ 6 h 110"/>
                </a:gdLst>
                <a:ahLst/>
                <a:cxnLst>
                  <a:cxn ang="0">
                    <a:pos x="T0" y="T1"/>
                  </a:cxn>
                  <a:cxn ang="0">
                    <a:pos x="T2" y="T3"/>
                  </a:cxn>
                  <a:cxn ang="0">
                    <a:pos x="T4" y="T5"/>
                  </a:cxn>
                  <a:cxn ang="0">
                    <a:pos x="T6" y="T7"/>
                  </a:cxn>
                  <a:cxn ang="0">
                    <a:pos x="T8" y="T9"/>
                  </a:cxn>
                  <a:cxn ang="0">
                    <a:pos x="T10" y="T11"/>
                  </a:cxn>
                </a:cxnLst>
                <a:rect l="0" t="0" r="r" b="b"/>
                <a:pathLst>
                  <a:path w="94" h="110">
                    <a:moveTo>
                      <a:pt x="20" y="6"/>
                    </a:moveTo>
                    <a:cubicBezTo>
                      <a:pt x="7" y="11"/>
                      <a:pt x="0" y="26"/>
                      <a:pt x="5" y="40"/>
                    </a:cubicBezTo>
                    <a:cubicBezTo>
                      <a:pt x="17" y="110"/>
                      <a:pt x="17" y="110"/>
                      <a:pt x="17" y="110"/>
                    </a:cubicBezTo>
                    <a:cubicBezTo>
                      <a:pt x="94" y="90"/>
                      <a:pt x="94" y="90"/>
                      <a:pt x="94" y="90"/>
                    </a:cubicBezTo>
                    <a:cubicBezTo>
                      <a:pt x="55" y="21"/>
                      <a:pt x="55" y="21"/>
                      <a:pt x="55" y="21"/>
                    </a:cubicBezTo>
                    <a:cubicBezTo>
                      <a:pt x="50" y="7"/>
                      <a:pt x="34" y="0"/>
                      <a:pt x="20" y="6"/>
                    </a:cubicBezTo>
                    <a:close/>
                  </a:path>
                </a:pathLst>
              </a:custGeom>
              <a:solidFill>
                <a:srgbClr val="794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262"/>
              <p:cNvSpPr/>
              <p:nvPr/>
            </p:nvSpPr>
            <p:spPr bwMode="auto">
              <a:xfrm>
                <a:off x="112712" y="11550651"/>
                <a:ext cx="276225" cy="271463"/>
              </a:xfrm>
              <a:custGeom>
                <a:avLst/>
                <a:gdLst>
                  <a:gd name="T0" fmla="*/ 38 w 65"/>
                  <a:gd name="T1" fmla="*/ 3 h 64"/>
                  <a:gd name="T2" fmla="*/ 3 w 65"/>
                  <a:gd name="T3" fmla="*/ 27 h 64"/>
                  <a:gd name="T4" fmla="*/ 27 w 65"/>
                  <a:gd name="T5" fmla="*/ 61 h 64"/>
                  <a:gd name="T6" fmla="*/ 62 w 65"/>
                  <a:gd name="T7" fmla="*/ 38 h 64"/>
                  <a:gd name="T8" fmla="*/ 38 w 65"/>
                  <a:gd name="T9" fmla="*/ 3 h 64"/>
                </a:gdLst>
                <a:ahLst/>
                <a:cxnLst>
                  <a:cxn ang="0">
                    <a:pos x="T0" y="T1"/>
                  </a:cxn>
                  <a:cxn ang="0">
                    <a:pos x="T2" y="T3"/>
                  </a:cxn>
                  <a:cxn ang="0">
                    <a:pos x="T4" y="T5"/>
                  </a:cxn>
                  <a:cxn ang="0">
                    <a:pos x="T6" y="T7"/>
                  </a:cxn>
                  <a:cxn ang="0">
                    <a:pos x="T8" y="T9"/>
                  </a:cxn>
                </a:cxnLst>
                <a:rect l="0" t="0" r="r" b="b"/>
                <a:pathLst>
                  <a:path w="65" h="64">
                    <a:moveTo>
                      <a:pt x="38" y="3"/>
                    </a:moveTo>
                    <a:cubicBezTo>
                      <a:pt x="22" y="0"/>
                      <a:pt x="7" y="10"/>
                      <a:pt x="3" y="27"/>
                    </a:cubicBezTo>
                    <a:cubicBezTo>
                      <a:pt x="0" y="43"/>
                      <a:pt x="11" y="58"/>
                      <a:pt x="27" y="61"/>
                    </a:cubicBezTo>
                    <a:cubicBezTo>
                      <a:pt x="43" y="64"/>
                      <a:pt x="59" y="54"/>
                      <a:pt x="62" y="38"/>
                    </a:cubicBezTo>
                    <a:cubicBezTo>
                      <a:pt x="65" y="22"/>
                      <a:pt x="54" y="6"/>
                      <a:pt x="38" y="3"/>
                    </a:cubicBez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263"/>
              <p:cNvSpPr/>
              <p:nvPr/>
            </p:nvSpPr>
            <p:spPr bwMode="auto">
              <a:xfrm>
                <a:off x="1249362" y="11766551"/>
                <a:ext cx="269875" cy="276225"/>
              </a:xfrm>
              <a:custGeom>
                <a:avLst/>
                <a:gdLst>
                  <a:gd name="T0" fmla="*/ 38 w 64"/>
                  <a:gd name="T1" fmla="*/ 3 h 65"/>
                  <a:gd name="T2" fmla="*/ 3 w 64"/>
                  <a:gd name="T3" fmla="*/ 27 h 65"/>
                  <a:gd name="T4" fmla="*/ 27 w 64"/>
                  <a:gd name="T5" fmla="*/ 62 h 65"/>
                  <a:gd name="T6" fmla="*/ 61 w 64"/>
                  <a:gd name="T7" fmla="*/ 38 h 65"/>
                  <a:gd name="T8" fmla="*/ 38 w 64"/>
                  <a:gd name="T9" fmla="*/ 3 h 65"/>
                </a:gdLst>
                <a:ahLst/>
                <a:cxnLst>
                  <a:cxn ang="0">
                    <a:pos x="T0" y="T1"/>
                  </a:cxn>
                  <a:cxn ang="0">
                    <a:pos x="T2" y="T3"/>
                  </a:cxn>
                  <a:cxn ang="0">
                    <a:pos x="T4" y="T5"/>
                  </a:cxn>
                  <a:cxn ang="0">
                    <a:pos x="T6" y="T7"/>
                  </a:cxn>
                  <a:cxn ang="0">
                    <a:pos x="T8" y="T9"/>
                  </a:cxn>
                </a:cxnLst>
                <a:rect l="0" t="0" r="r" b="b"/>
                <a:pathLst>
                  <a:path w="64" h="65">
                    <a:moveTo>
                      <a:pt x="38" y="3"/>
                    </a:moveTo>
                    <a:cubicBezTo>
                      <a:pt x="22" y="0"/>
                      <a:pt x="6" y="11"/>
                      <a:pt x="3" y="27"/>
                    </a:cubicBezTo>
                    <a:cubicBezTo>
                      <a:pt x="0" y="43"/>
                      <a:pt x="10" y="59"/>
                      <a:pt x="27" y="62"/>
                    </a:cubicBezTo>
                    <a:cubicBezTo>
                      <a:pt x="43" y="65"/>
                      <a:pt x="58" y="54"/>
                      <a:pt x="61" y="38"/>
                    </a:cubicBezTo>
                    <a:cubicBezTo>
                      <a:pt x="64" y="22"/>
                      <a:pt x="54" y="7"/>
                      <a:pt x="38" y="3"/>
                    </a:cubicBez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264"/>
              <p:cNvSpPr/>
              <p:nvPr/>
            </p:nvSpPr>
            <p:spPr bwMode="auto">
              <a:xfrm>
                <a:off x="-428625" y="11553826"/>
                <a:ext cx="2168525" cy="2176463"/>
              </a:xfrm>
              <a:custGeom>
                <a:avLst/>
                <a:gdLst>
                  <a:gd name="T0" fmla="*/ 301 w 512"/>
                  <a:gd name="T1" fmla="*/ 25 h 513"/>
                  <a:gd name="T2" fmla="*/ 24 w 512"/>
                  <a:gd name="T3" fmla="*/ 212 h 513"/>
                  <a:gd name="T4" fmla="*/ 211 w 512"/>
                  <a:gd name="T5" fmla="*/ 488 h 513"/>
                  <a:gd name="T6" fmla="*/ 488 w 512"/>
                  <a:gd name="T7" fmla="*/ 301 h 513"/>
                  <a:gd name="T8" fmla="*/ 301 w 512"/>
                  <a:gd name="T9" fmla="*/ 25 h 513"/>
                </a:gdLst>
                <a:ahLst/>
                <a:cxnLst>
                  <a:cxn ang="0">
                    <a:pos x="T0" y="T1"/>
                  </a:cxn>
                  <a:cxn ang="0">
                    <a:pos x="T2" y="T3"/>
                  </a:cxn>
                  <a:cxn ang="0">
                    <a:pos x="T4" y="T5"/>
                  </a:cxn>
                  <a:cxn ang="0">
                    <a:pos x="T6" y="T7"/>
                  </a:cxn>
                  <a:cxn ang="0">
                    <a:pos x="T8" y="T9"/>
                  </a:cxn>
                </a:cxnLst>
                <a:rect l="0" t="0" r="r" b="b"/>
                <a:pathLst>
                  <a:path w="512" h="513">
                    <a:moveTo>
                      <a:pt x="301" y="25"/>
                    </a:moveTo>
                    <a:cubicBezTo>
                      <a:pt x="173" y="0"/>
                      <a:pt x="49" y="84"/>
                      <a:pt x="24" y="212"/>
                    </a:cubicBezTo>
                    <a:cubicBezTo>
                      <a:pt x="0" y="340"/>
                      <a:pt x="83" y="464"/>
                      <a:pt x="211" y="488"/>
                    </a:cubicBezTo>
                    <a:cubicBezTo>
                      <a:pt x="339" y="513"/>
                      <a:pt x="463" y="429"/>
                      <a:pt x="488" y="301"/>
                    </a:cubicBezTo>
                    <a:cubicBezTo>
                      <a:pt x="512" y="173"/>
                      <a:pt x="429" y="49"/>
                      <a:pt x="301" y="25"/>
                    </a:cubicBezTo>
                    <a:close/>
                  </a:path>
                </a:pathLst>
              </a:custGeom>
              <a:solidFill>
                <a:srgbClr val="FF46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265"/>
              <p:cNvSpPr/>
              <p:nvPr/>
            </p:nvSpPr>
            <p:spPr bwMode="auto">
              <a:xfrm>
                <a:off x="-247650" y="11736389"/>
                <a:ext cx="1804988" cy="1811338"/>
              </a:xfrm>
              <a:custGeom>
                <a:avLst/>
                <a:gdLst>
                  <a:gd name="T0" fmla="*/ 250 w 426"/>
                  <a:gd name="T1" fmla="*/ 21 h 427"/>
                  <a:gd name="T2" fmla="*/ 20 w 426"/>
                  <a:gd name="T3" fmla="*/ 176 h 427"/>
                  <a:gd name="T4" fmla="*/ 176 w 426"/>
                  <a:gd name="T5" fmla="*/ 406 h 427"/>
                  <a:gd name="T6" fmla="*/ 406 w 426"/>
                  <a:gd name="T7" fmla="*/ 251 h 427"/>
                  <a:gd name="T8" fmla="*/ 250 w 426"/>
                  <a:gd name="T9" fmla="*/ 21 h 427"/>
                </a:gdLst>
                <a:ahLst/>
                <a:cxnLst>
                  <a:cxn ang="0">
                    <a:pos x="T0" y="T1"/>
                  </a:cxn>
                  <a:cxn ang="0">
                    <a:pos x="T2" y="T3"/>
                  </a:cxn>
                  <a:cxn ang="0">
                    <a:pos x="T4" y="T5"/>
                  </a:cxn>
                  <a:cxn ang="0">
                    <a:pos x="T6" y="T7"/>
                  </a:cxn>
                  <a:cxn ang="0">
                    <a:pos x="T8" y="T9"/>
                  </a:cxn>
                </a:cxnLst>
                <a:rect l="0" t="0" r="r" b="b"/>
                <a:pathLst>
                  <a:path w="426" h="427">
                    <a:moveTo>
                      <a:pt x="250" y="21"/>
                    </a:moveTo>
                    <a:cubicBezTo>
                      <a:pt x="144" y="0"/>
                      <a:pt x="41" y="70"/>
                      <a:pt x="20" y="176"/>
                    </a:cubicBezTo>
                    <a:cubicBezTo>
                      <a:pt x="0" y="283"/>
                      <a:pt x="70" y="386"/>
                      <a:pt x="176" y="406"/>
                    </a:cubicBezTo>
                    <a:cubicBezTo>
                      <a:pt x="282" y="427"/>
                      <a:pt x="385" y="357"/>
                      <a:pt x="406" y="251"/>
                    </a:cubicBezTo>
                    <a:cubicBezTo>
                      <a:pt x="426" y="144"/>
                      <a:pt x="356" y="41"/>
                      <a:pt x="250" y="2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266"/>
              <p:cNvSpPr/>
              <p:nvPr/>
            </p:nvSpPr>
            <p:spPr bwMode="auto">
              <a:xfrm>
                <a:off x="-196850" y="11791951"/>
                <a:ext cx="1703388" cy="1700213"/>
              </a:xfrm>
              <a:custGeom>
                <a:avLst/>
                <a:gdLst>
                  <a:gd name="T0" fmla="*/ 238 w 402"/>
                  <a:gd name="T1" fmla="*/ 8 h 401"/>
                  <a:gd name="T2" fmla="*/ 239 w 402"/>
                  <a:gd name="T3" fmla="*/ 3 h 401"/>
                  <a:gd name="T4" fmla="*/ 201 w 402"/>
                  <a:gd name="T5" fmla="*/ 0 h 401"/>
                  <a:gd name="T6" fmla="*/ 4 w 402"/>
                  <a:gd name="T7" fmla="*/ 163 h 401"/>
                  <a:gd name="T8" fmla="*/ 0 w 402"/>
                  <a:gd name="T9" fmla="*/ 201 h 401"/>
                  <a:gd name="T10" fmla="*/ 163 w 402"/>
                  <a:gd name="T11" fmla="*/ 398 h 401"/>
                  <a:gd name="T12" fmla="*/ 201 w 402"/>
                  <a:gd name="T13" fmla="*/ 401 h 401"/>
                  <a:gd name="T14" fmla="*/ 398 w 402"/>
                  <a:gd name="T15" fmla="*/ 238 h 401"/>
                  <a:gd name="T16" fmla="*/ 402 w 402"/>
                  <a:gd name="T17" fmla="*/ 200 h 401"/>
                  <a:gd name="T18" fmla="*/ 239 w 402"/>
                  <a:gd name="T19" fmla="*/ 3 h 401"/>
                  <a:gd name="T20" fmla="*/ 238 w 402"/>
                  <a:gd name="T21" fmla="*/ 8 h 401"/>
                  <a:gd name="T22" fmla="*/ 237 w 402"/>
                  <a:gd name="T23" fmla="*/ 13 h 401"/>
                  <a:gd name="T24" fmla="*/ 392 w 402"/>
                  <a:gd name="T25" fmla="*/ 200 h 401"/>
                  <a:gd name="T26" fmla="*/ 389 w 402"/>
                  <a:gd name="T27" fmla="*/ 237 h 401"/>
                  <a:gd name="T28" fmla="*/ 201 w 402"/>
                  <a:gd name="T29" fmla="*/ 392 h 401"/>
                  <a:gd name="T30" fmla="*/ 165 w 402"/>
                  <a:gd name="T31" fmla="*/ 388 h 401"/>
                  <a:gd name="T32" fmla="*/ 10 w 402"/>
                  <a:gd name="T33" fmla="*/ 201 h 401"/>
                  <a:gd name="T34" fmla="*/ 13 w 402"/>
                  <a:gd name="T35" fmla="*/ 164 h 401"/>
                  <a:gd name="T36" fmla="*/ 201 w 402"/>
                  <a:gd name="T37" fmla="*/ 9 h 401"/>
                  <a:gd name="T38" fmla="*/ 237 w 402"/>
                  <a:gd name="T39" fmla="*/ 13 h 401"/>
                  <a:gd name="T40" fmla="*/ 238 w 402"/>
                  <a:gd name="T41" fmla="*/ 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 h="401">
                    <a:moveTo>
                      <a:pt x="238" y="8"/>
                    </a:moveTo>
                    <a:cubicBezTo>
                      <a:pt x="239" y="3"/>
                      <a:pt x="239" y="3"/>
                      <a:pt x="239" y="3"/>
                    </a:cubicBezTo>
                    <a:cubicBezTo>
                      <a:pt x="226" y="1"/>
                      <a:pt x="213" y="0"/>
                      <a:pt x="201" y="0"/>
                    </a:cubicBezTo>
                    <a:cubicBezTo>
                      <a:pt x="106" y="0"/>
                      <a:pt x="22" y="66"/>
                      <a:pt x="4" y="163"/>
                    </a:cubicBezTo>
                    <a:cubicBezTo>
                      <a:pt x="1" y="175"/>
                      <a:pt x="0" y="188"/>
                      <a:pt x="0" y="201"/>
                    </a:cubicBezTo>
                    <a:cubicBezTo>
                      <a:pt x="0" y="295"/>
                      <a:pt x="67" y="379"/>
                      <a:pt x="163" y="398"/>
                    </a:cubicBezTo>
                    <a:cubicBezTo>
                      <a:pt x="176" y="400"/>
                      <a:pt x="189" y="401"/>
                      <a:pt x="201" y="401"/>
                    </a:cubicBezTo>
                    <a:cubicBezTo>
                      <a:pt x="296" y="401"/>
                      <a:pt x="380" y="335"/>
                      <a:pt x="398" y="238"/>
                    </a:cubicBezTo>
                    <a:cubicBezTo>
                      <a:pt x="401" y="226"/>
                      <a:pt x="402" y="213"/>
                      <a:pt x="402" y="200"/>
                    </a:cubicBezTo>
                    <a:cubicBezTo>
                      <a:pt x="402" y="106"/>
                      <a:pt x="335" y="22"/>
                      <a:pt x="239" y="3"/>
                    </a:cubicBezTo>
                    <a:cubicBezTo>
                      <a:pt x="238" y="8"/>
                      <a:pt x="238" y="8"/>
                      <a:pt x="238" y="8"/>
                    </a:cubicBezTo>
                    <a:cubicBezTo>
                      <a:pt x="237" y="13"/>
                      <a:pt x="237" y="13"/>
                      <a:pt x="237" y="13"/>
                    </a:cubicBezTo>
                    <a:cubicBezTo>
                      <a:pt x="329" y="30"/>
                      <a:pt x="392" y="110"/>
                      <a:pt x="392" y="200"/>
                    </a:cubicBezTo>
                    <a:cubicBezTo>
                      <a:pt x="392" y="212"/>
                      <a:pt x="391" y="224"/>
                      <a:pt x="389" y="237"/>
                    </a:cubicBezTo>
                    <a:cubicBezTo>
                      <a:pt x="371" y="328"/>
                      <a:pt x="291" y="392"/>
                      <a:pt x="201" y="392"/>
                    </a:cubicBezTo>
                    <a:cubicBezTo>
                      <a:pt x="189" y="392"/>
                      <a:pt x="177" y="391"/>
                      <a:pt x="165" y="388"/>
                    </a:cubicBezTo>
                    <a:cubicBezTo>
                      <a:pt x="73" y="371"/>
                      <a:pt x="10" y="291"/>
                      <a:pt x="10" y="201"/>
                    </a:cubicBezTo>
                    <a:cubicBezTo>
                      <a:pt x="10" y="189"/>
                      <a:pt x="11" y="177"/>
                      <a:pt x="13" y="164"/>
                    </a:cubicBezTo>
                    <a:cubicBezTo>
                      <a:pt x="31" y="73"/>
                      <a:pt x="111" y="9"/>
                      <a:pt x="201" y="9"/>
                    </a:cubicBezTo>
                    <a:cubicBezTo>
                      <a:pt x="213" y="9"/>
                      <a:pt x="225" y="10"/>
                      <a:pt x="237" y="13"/>
                    </a:cubicBezTo>
                    <a:lnTo>
                      <a:pt x="238" y="8"/>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267"/>
              <p:cNvSpPr/>
              <p:nvPr/>
            </p:nvSpPr>
            <p:spPr bwMode="auto">
              <a:xfrm>
                <a:off x="-171450" y="12080876"/>
                <a:ext cx="1962150" cy="1700213"/>
              </a:xfrm>
              <a:custGeom>
                <a:avLst/>
                <a:gdLst>
                  <a:gd name="T0" fmla="*/ 0 w 463"/>
                  <a:gd name="T1" fmla="*/ 265 h 401"/>
                  <a:gd name="T2" fmla="*/ 327 w 463"/>
                  <a:gd name="T3" fmla="*/ 328 h 401"/>
                  <a:gd name="T4" fmla="*/ 390 w 463"/>
                  <a:gd name="T5" fmla="*/ 0 h 401"/>
                  <a:gd name="T6" fmla="*/ 0 w 463"/>
                  <a:gd name="T7" fmla="*/ 265 h 401"/>
                </a:gdLst>
                <a:ahLst/>
                <a:cxnLst>
                  <a:cxn ang="0">
                    <a:pos x="T0" y="T1"/>
                  </a:cxn>
                  <a:cxn ang="0">
                    <a:pos x="T2" y="T3"/>
                  </a:cxn>
                  <a:cxn ang="0">
                    <a:pos x="T4" y="T5"/>
                  </a:cxn>
                  <a:cxn ang="0">
                    <a:pos x="T6" y="T7"/>
                  </a:cxn>
                </a:cxnLst>
                <a:rect l="0" t="0" r="r" b="b"/>
                <a:pathLst>
                  <a:path w="463" h="401">
                    <a:moveTo>
                      <a:pt x="0" y="265"/>
                    </a:moveTo>
                    <a:cubicBezTo>
                      <a:pt x="73" y="373"/>
                      <a:pt x="219" y="401"/>
                      <a:pt x="327" y="328"/>
                    </a:cubicBezTo>
                    <a:cubicBezTo>
                      <a:pt x="435" y="255"/>
                      <a:pt x="463" y="108"/>
                      <a:pt x="390" y="0"/>
                    </a:cubicBezTo>
                    <a:lnTo>
                      <a:pt x="0" y="265"/>
                    </a:lnTo>
                    <a:close/>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268"/>
              <p:cNvSpPr/>
              <p:nvPr/>
            </p:nvSpPr>
            <p:spPr bwMode="auto">
              <a:xfrm>
                <a:off x="-34925" y="12172951"/>
                <a:ext cx="1635125" cy="1417638"/>
              </a:xfrm>
              <a:custGeom>
                <a:avLst/>
                <a:gdLst>
                  <a:gd name="T0" fmla="*/ 0 w 386"/>
                  <a:gd name="T1" fmla="*/ 220 h 334"/>
                  <a:gd name="T2" fmla="*/ 273 w 386"/>
                  <a:gd name="T3" fmla="*/ 273 h 334"/>
                  <a:gd name="T4" fmla="*/ 325 w 386"/>
                  <a:gd name="T5" fmla="*/ 0 h 334"/>
                  <a:gd name="T6" fmla="*/ 0 w 386"/>
                  <a:gd name="T7" fmla="*/ 220 h 334"/>
                </a:gdLst>
                <a:ahLst/>
                <a:cxnLst>
                  <a:cxn ang="0">
                    <a:pos x="T0" y="T1"/>
                  </a:cxn>
                  <a:cxn ang="0">
                    <a:pos x="T2" y="T3"/>
                  </a:cxn>
                  <a:cxn ang="0">
                    <a:pos x="T4" y="T5"/>
                  </a:cxn>
                  <a:cxn ang="0">
                    <a:pos x="T6" y="T7"/>
                  </a:cxn>
                </a:cxnLst>
                <a:rect l="0" t="0" r="r" b="b"/>
                <a:pathLst>
                  <a:path w="386" h="334">
                    <a:moveTo>
                      <a:pt x="0" y="220"/>
                    </a:moveTo>
                    <a:cubicBezTo>
                      <a:pt x="61" y="310"/>
                      <a:pt x="184" y="334"/>
                      <a:pt x="273" y="273"/>
                    </a:cubicBezTo>
                    <a:cubicBezTo>
                      <a:pt x="363" y="213"/>
                      <a:pt x="386" y="89"/>
                      <a:pt x="325" y="0"/>
                    </a:cubicBezTo>
                    <a:lnTo>
                      <a:pt x="0" y="220"/>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269"/>
              <p:cNvSpPr/>
              <p:nvPr/>
            </p:nvSpPr>
            <p:spPr bwMode="auto">
              <a:xfrm>
                <a:off x="523875" y="12509501"/>
                <a:ext cx="263525" cy="266700"/>
              </a:xfrm>
              <a:custGeom>
                <a:avLst/>
                <a:gdLst>
                  <a:gd name="T0" fmla="*/ 36 w 62"/>
                  <a:gd name="T1" fmla="*/ 3 h 63"/>
                  <a:gd name="T2" fmla="*/ 3 w 62"/>
                  <a:gd name="T3" fmla="*/ 26 h 63"/>
                  <a:gd name="T4" fmla="*/ 26 w 62"/>
                  <a:gd name="T5" fmla="*/ 60 h 63"/>
                  <a:gd name="T6" fmla="*/ 59 w 62"/>
                  <a:gd name="T7" fmla="*/ 37 h 63"/>
                  <a:gd name="T8" fmla="*/ 36 w 62"/>
                  <a:gd name="T9" fmla="*/ 3 h 63"/>
                </a:gdLst>
                <a:ahLst/>
                <a:cxnLst>
                  <a:cxn ang="0">
                    <a:pos x="T0" y="T1"/>
                  </a:cxn>
                  <a:cxn ang="0">
                    <a:pos x="T2" y="T3"/>
                  </a:cxn>
                  <a:cxn ang="0">
                    <a:pos x="T4" y="T5"/>
                  </a:cxn>
                  <a:cxn ang="0">
                    <a:pos x="T6" y="T7"/>
                  </a:cxn>
                  <a:cxn ang="0">
                    <a:pos x="T8" y="T9"/>
                  </a:cxn>
                </a:cxnLst>
                <a:rect l="0" t="0" r="r" b="b"/>
                <a:pathLst>
                  <a:path w="62" h="63">
                    <a:moveTo>
                      <a:pt x="36" y="3"/>
                    </a:moveTo>
                    <a:cubicBezTo>
                      <a:pt x="21" y="0"/>
                      <a:pt x="6" y="10"/>
                      <a:pt x="3" y="26"/>
                    </a:cubicBezTo>
                    <a:cubicBezTo>
                      <a:pt x="0" y="42"/>
                      <a:pt x="10" y="57"/>
                      <a:pt x="26" y="60"/>
                    </a:cubicBezTo>
                    <a:cubicBezTo>
                      <a:pt x="41" y="63"/>
                      <a:pt x="56" y="53"/>
                      <a:pt x="59" y="37"/>
                    </a:cubicBezTo>
                    <a:cubicBezTo>
                      <a:pt x="62" y="21"/>
                      <a:pt x="52" y="6"/>
                      <a:pt x="36" y="3"/>
                    </a:cubicBezTo>
                    <a:close/>
                  </a:path>
                </a:pathLst>
              </a:custGeom>
              <a:solidFill>
                <a:srgbClr val="794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270"/>
              <p:cNvSpPr/>
              <p:nvPr/>
            </p:nvSpPr>
            <p:spPr bwMode="auto">
              <a:xfrm>
                <a:off x="-196850" y="11791951"/>
                <a:ext cx="1703388" cy="1700213"/>
              </a:xfrm>
              <a:custGeom>
                <a:avLst/>
                <a:gdLst>
                  <a:gd name="T0" fmla="*/ 238 w 402"/>
                  <a:gd name="T1" fmla="*/ 8 h 401"/>
                  <a:gd name="T2" fmla="*/ 239 w 402"/>
                  <a:gd name="T3" fmla="*/ 3 h 401"/>
                  <a:gd name="T4" fmla="*/ 201 w 402"/>
                  <a:gd name="T5" fmla="*/ 0 h 401"/>
                  <a:gd name="T6" fmla="*/ 4 w 402"/>
                  <a:gd name="T7" fmla="*/ 163 h 401"/>
                  <a:gd name="T8" fmla="*/ 0 w 402"/>
                  <a:gd name="T9" fmla="*/ 201 h 401"/>
                  <a:gd name="T10" fmla="*/ 163 w 402"/>
                  <a:gd name="T11" fmla="*/ 398 h 401"/>
                  <a:gd name="T12" fmla="*/ 201 w 402"/>
                  <a:gd name="T13" fmla="*/ 401 h 401"/>
                  <a:gd name="T14" fmla="*/ 398 w 402"/>
                  <a:gd name="T15" fmla="*/ 238 h 401"/>
                  <a:gd name="T16" fmla="*/ 402 w 402"/>
                  <a:gd name="T17" fmla="*/ 200 h 401"/>
                  <a:gd name="T18" fmla="*/ 239 w 402"/>
                  <a:gd name="T19" fmla="*/ 3 h 401"/>
                  <a:gd name="T20" fmla="*/ 238 w 402"/>
                  <a:gd name="T21" fmla="*/ 8 h 401"/>
                  <a:gd name="T22" fmla="*/ 237 w 402"/>
                  <a:gd name="T23" fmla="*/ 13 h 401"/>
                  <a:gd name="T24" fmla="*/ 392 w 402"/>
                  <a:gd name="T25" fmla="*/ 200 h 401"/>
                  <a:gd name="T26" fmla="*/ 389 w 402"/>
                  <a:gd name="T27" fmla="*/ 237 h 401"/>
                  <a:gd name="T28" fmla="*/ 201 w 402"/>
                  <a:gd name="T29" fmla="*/ 392 h 401"/>
                  <a:gd name="T30" fmla="*/ 165 w 402"/>
                  <a:gd name="T31" fmla="*/ 388 h 401"/>
                  <a:gd name="T32" fmla="*/ 10 w 402"/>
                  <a:gd name="T33" fmla="*/ 201 h 401"/>
                  <a:gd name="T34" fmla="*/ 13 w 402"/>
                  <a:gd name="T35" fmla="*/ 164 h 401"/>
                  <a:gd name="T36" fmla="*/ 201 w 402"/>
                  <a:gd name="T37" fmla="*/ 9 h 401"/>
                  <a:gd name="T38" fmla="*/ 237 w 402"/>
                  <a:gd name="T39" fmla="*/ 13 h 401"/>
                  <a:gd name="T40" fmla="*/ 238 w 402"/>
                  <a:gd name="T41" fmla="*/ 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2" h="401">
                    <a:moveTo>
                      <a:pt x="238" y="8"/>
                    </a:moveTo>
                    <a:cubicBezTo>
                      <a:pt x="239" y="3"/>
                      <a:pt x="239" y="3"/>
                      <a:pt x="239" y="3"/>
                    </a:cubicBezTo>
                    <a:cubicBezTo>
                      <a:pt x="226" y="1"/>
                      <a:pt x="213" y="0"/>
                      <a:pt x="201" y="0"/>
                    </a:cubicBezTo>
                    <a:cubicBezTo>
                      <a:pt x="106" y="0"/>
                      <a:pt x="22" y="66"/>
                      <a:pt x="4" y="163"/>
                    </a:cubicBezTo>
                    <a:cubicBezTo>
                      <a:pt x="1" y="175"/>
                      <a:pt x="0" y="188"/>
                      <a:pt x="0" y="201"/>
                    </a:cubicBezTo>
                    <a:cubicBezTo>
                      <a:pt x="0" y="295"/>
                      <a:pt x="67" y="379"/>
                      <a:pt x="163" y="398"/>
                    </a:cubicBezTo>
                    <a:cubicBezTo>
                      <a:pt x="176" y="400"/>
                      <a:pt x="189" y="401"/>
                      <a:pt x="201" y="401"/>
                    </a:cubicBezTo>
                    <a:cubicBezTo>
                      <a:pt x="296" y="401"/>
                      <a:pt x="380" y="335"/>
                      <a:pt x="398" y="238"/>
                    </a:cubicBezTo>
                    <a:cubicBezTo>
                      <a:pt x="401" y="226"/>
                      <a:pt x="402" y="213"/>
                      <a:pt x="402" y="200"/>
                    </a:cubicBezTo>
                    <a:cubicBezTo>
                      <a:pt x="402" y="106"/>
                      <a:pt x="335" y="22"/>
                      <a:pt x="239" y="3"/>
                    </a:cubicBezTo>
                    <a:cubicBezTo>
                      <a:pt x="238" y="8"/>
                      <a:pt x="238" y="8"/>
                      <a:pt x="238" y="8"/>
                    </a:cubicBezTo>
                    <a:cubicBezTo>
                      <a:pt x="237" y="13"/>
                      <a:pt x="237" y="13"/>
                      <a:pt x="237" y="13"/>
                    </a:cubicBezTo>
                    <a:cubicBezTo>
                      <a:pt x="329" y="30"/>
                      <a:pt x="392" y="110"/>
                      <a:pt x="392" y="200"/>
                    </a:cubicBezTo>
                    <a:cubicBezTo>
                      <a:pt x="392" y="212"/>
                      <a:pt x="391" y="224"/>
                      <a:pt x="389" y="237"/>
                    </a:cubicBezTo>
                    <a:cubicBezTo>
                      <a:pt x="371" y="328"/>
                      <a:pt x="291" y="392"/>
                      <a:pt x="201" y="392"/>
                    </a:cubicBezTo>
                    <a:cubicBezTo>
                      <a:pt x="189" y="392"/>
                      <a:pt x="177" y="391"/>
                      <a:pt x="165" y="388"/>
                    </a:cubicBezTo>
                    <a:cubicBezTo>
                      <a:pt x="73" y="371"/>
                      <a:pt x="10" y="291"/>
                      <a:pt x="10" y="201"/>
                    </a:cubicBezTo>
                    <a:cubicBezTo>
                      <a:pt x="10" y="189"/>
                      <a:pt x="11" y="177"/>
                      <a:pt x="13" y="164"/>
                    </a:cubicBezTo>
                    <a:cubicBezTo>
                      <a:pt x="31" y="73"/>
                      <a:pt x="111" y="9"/>
                      <a:pt x="201" y="9"/>
                    </a:cubicBezTo>
                    <a:cubicBezTo>
                      <a:pt x="213" y="9"/>
                      <a:pt x="225" y="10"/>
                      <a:pt x="237" y="13"/>
                    </a:cubicBezTo>
                    <a:lnTo>
                      <a:pt x="238" y="8"/>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271"/>
              <p:cNvSpPr/>
              <p:nvPr/>
            </p:nvSpPr>
            <p:spPr bwMode="auto">
              <a:xfrm>
                <a:off x="-357188" y="11202989"/>
                <a:ext cx="1050925" cy="609600"/>
              </a:xfrm>
              <a:custGeom>
                <a:avLst/>
                <a:gdLst>
                  <a:gd name="T0" fmla="*/ 103 w 248"/>
                  <a:gd name="T1" fmla="*/ 25 h 144"/>
                  <a:gd name="T2" fmla="*/ 16 w 248"/>
                  <a:gd name="T3" fmla="*/ 144 h 144"/>
                  <a:gd name="T4" fmla="*/ 248 w 248"/>
                  <a:gd name="T5" fmla="*/ 54 h 144"/>
                  <a:gd name="T6" fmla="*/ 103 w 248"/>
                  <a:gd name="T7" fmla="*/ 25 h 144"/>
                </a:gdLst>
                <a:ahLst/>
                <a:cxnLst>
                  <a:cxn ang="0">
                    <a:pos x="T0" y="T1"/>
                  </a:cxn>
                  <a:cxn ang="0">
                    <a:pos x="T2" y="T3"/>
                  </a:cxn>
                  <a:cxn ang="0">
                    <a:pos x="T4" y="T5"/>
                  </a:cxn>
                  <a:cxn ang="0">
                    <a:pos x="T6" y="T7"/>
                  </a:cxn>
                </a:cxnLst>
                <a:rect l="0" t="0" r="r" b="b"/>
                <a:pathLst>
                  <a:path w="248" h="144">
                    <a:moveTo>
                      <a:pt x="103" y="25"/>
                    </a:moveTo>
                    <a:cubicBezTo>
                      <a:pt x="39" y="50"/>
                      <a:pt x="0" y="103"/>
                      <a:pt x="16" y="144"/>
                    </a:cubicBezTo>
                    <a:cubicBezTo>
                      <a:pt x="248" y="54"/>
                      <a:pt x="248" y="54"/>
                      <a:pt x="248" y="54"/>
                    </a:cubicBezTo>
                    <a:cubicBezTo>
                      <a:pt x="232" y="13"/>
                      <a:pt x="167" y="0"/>
                      <a:pt x="103" y="25"/>
                    </a:cubicBezTo>
                    <a:close/>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272"/>
              <p:cNvSpPr/>
              <p:nvPr/>
            </p:nvSpPr>
            <p:spPr bwMode="auto">
              <a:xfrm>
                <a:off x="-311150" y="11431589"/>
                <a:ext cx="1050925" cy="458788"/>
              </a:xfrm>
              <a:custGeom>
                <a:avLst/>
                <a:gdLst>
                  <a:gd name="T0" fmla="*/ 235 w 248"/>
                  <a:gd name="T1" fmla="*/ 1 h 108"/>
                  <a:gd name="T2" fmla="*/ 7 w 248"/>
                  <a:gd name="T3" fmla="*/ 90 h 108"/>
                  <a:gd name="T4" fmla="*/ 2 w 248"/>
                  <a:gd name="T5" fmla="*/ 101 h 108"/>
                  <a:gd name="T6" fmla="*/ 13 w 248"/>
                  <a:gd name="T7" fmla="*/ 106 h 108"/>
                  <a:gd name="T8" fmla="*/ 241 w 248"/>
                  <a:gd name="T9" fmla="*/ 18 h 108"/>
                  <a:gd name="T10" fmla="*/ 246 w 248"/>
                  <a:gd name="T11" fmla="*/ 6 h 108"/>
                  <a:gd name="T12" fmla="*/ 235 w 248"/>
                  <a:gd name="T13" fmla="*/ 1 h 108"/>
                </a:gdLst>
                <a:ahLst/>
                <a:cxnLst>
                  <a:cxn ang="0">
                    <a:pos x="T0" y="T1"/>
                  </a:cxn>
                  <a:cxn ang="0">
                    <a:pos x="T2" y="T3"/>
                  </a:cxn>
                  <a:cxn ang="0">
                    <a:pos x="T4" y="T5"/>
                  </a:cxn>
                  <a:cxn ang="0">
                    <a:pos x="T6" y="T7"/>
                  </a:cxn>
                  <a:cxn ang="0">
                    <a:pos x="T8" y="T9"/>
                  </a:cxn>
                  <a:cxn ang="0">
                    <a:pos x="T10" y="T11"/>
                  </a:cxn>
                  <a:cxn ang="0">
                    <a:pos x="T12" y="T13"/>
                  </a:cxn>
                </a:cxnLst>
                <a:rect l="0" t="0" r="r" b="b"/>
                <a:pathLst>
                  <a:path w="248" h="108">
                    <a:moveTo>
                      <a:pt x="235" y="1"/>
                    </a:moveTo>
                    <a:cubicBezTo>
                      <a:pt x="7" y="90"/>
                      <a:pt x="7" y="90"/>
                      <a:pt x="7" y="90"/>
                    </a:cubicBezTo>
                    <a:cubicBezTo>
                      <a:pt x="3" y="91"/>
                      <a:pt x="0" y="96"/>
                      <a:pt x="2" y="101"/>
                    </a:cubicBezTo>
                    <a:cubicBezTo>
                      <a:pt x="4" y="105"/>
                      <a:pt x="9" y="108"/>
                      <a:pt x="13" y="106"/>
                    </a:cubicBezTo>
                    <a:cubicBezTo>
                      <a:pt x="241" y="18"/>
                      <a:pt x="241" y="18"/>
                      <a:pt x="241" y="18"/>
                    </a:cubicBezTo>
                    <a:cubicBezTo>
                      <a:pt x="246" y="16"/>
                      <a:pt x="248" y="11"/>
                      <a:pt x="246" y="6"/>
                    </a:cubicBezTo>
                    <a:cubicBezTo>
                      <a:pt x="245" y="2"/>
                      <a:pt x="239" y="0"/>
                      <a:pt x="235" y="1"/>
                    </a:cubicBezTo>
                    <a:close/>
                  </a:path>
                </a:pathLst>
              </a:custGeom>
              <a:solidFill>
                <a:srgbClr val="794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274"/>
              <p:cNvSpPr/>
              <p:nvPr/>
            </p:nvSpPr>
            <p:spPr bwMode="auto">
              <a:xfrm>
                <a:off x="1006475" y="11499851"/>
                <a:ext cx="842963" cy="788988"/>
              </a:xfrm>
              <a:custGeom>
                <a:avLst/>
                <a:gdLst>
                  <a:gd name="T0" fmla="*/ 16 w 199"/>
                  <a:gd name="T1" fmla="*/ 3 h 186"/>
                  <a:gd name="T2" fmla="*/ 4 w 199"/>
                  <a:gd name="T3" fmla="*/ 4 h 186"/>
                  <a:gd name="T4" fmla="*/ 4 w 199"/>
                  <a:gd name="T5" fmla="*/ 16 h 186"/>
                  <a:gd name="T6" fmla="*/ 183 w 199"/>
                  <a:gd name="T7" fmla="*/ 182 h 186"/>
                  <a:gd name="T8" fmla="*/ 195 w 199"/>
                  <a:gd name="T9" fmla="*/ 182 h 186"/>
                  <a:gd name="T10" fmla="*/ 195 w 199"/>
                  <a:gd name="T11" fmla="*/ 170 h 186"/>
                  <a:gd name="T12" fmla="*/ 16 w 199"/>
                  <a:gd name="T13" fmla="*/ 3 h 186"/>
                </a:gdLst>
                <a:ahLst/>
                <a:cxnLst>
                  <a:cxn ang="0">
                    <a:pos x="T0" y="T1"/>
                  </a:cxn>
                  <a:cxn ang="0">
                    <a:pos x="T2" y="T3"/>
                  </a:cxn>
                  <a:cxn ang="0">
                    <a:pos x="T4" y="T5"/>
                  </a:cxn>
                  <a:cxn ang="0">
                    <a:pos x="T6" y="T7"/>
                  </a:cxn>
                  <a:cxn ang="0">
                    <a:pos x="T8" y="T9"/>
                  </a:cxn>
                  <a:cxn ang="0">
                    <a:pos x="T10" y="T11"/>
                  </a:cxn>
                  <a:cxn ang="0">
                    <a:pos x="T12" y="T13"/>
                  </a:cxn>
                </a:cxnLst>
                <a:rect l="0" t="0" r="r" b="b"/>
                <a:pathLst>
                  <a:path w="199" h="186">
                    <a:moveTo>
                      <a:pt x="16" y="3"/>
                    </a:moveTo>
                    <a:cubicBezTo>
                      <a:pt x="13" y="0"/>
                      <a:pt x="7" y="0"/>
                      <a:pt x="4" y="4"/>
                    </a:cubicBezTo>
                    <a:cubicBezTo>
                      <a:pt x="0" y="7"/>
                      <a:pt x="1" y="13"/>
                      <a:pt x="4" y="16"/>
                    </a:cubicBezTo>
                    <a:cubicBezTo>
                      <a:pt x="183" y="182"/>
                      <a:pt x="183" y="182"/>
                      <a:pt x="183" y="182"/>
                    </a:cubicBezTo>
                    <a:cubicBezTo>
                      <a:pt x="186" y="186"/>
                      <a:pt x="192" y="186"/>
                      <a:pt x="195" y="182"/>
                    </a:cubicBezTo>
                    <a:cubicBezTo>
                      <a:pt x="199" y="178"/>
                      <a:pt x="198" y="173"/>
                      <a:pt x="195" y="170"/>
                    </a:cubicBezTo>
                    <a:lnTo>
                      <a:pt x="16" y="3"/>
                    </a:lnTo>
                    <a:close/>
                  </a:path>
                </a:pathLst>
              </a:custGeom>
              <a:solidFill>
                <a:srgbClr val="794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275"/>
              <p:cNvSpPr/>
              <p:nvPr/>
            </p:nvSpPr>
            <p:spPr bwMode="auto">
              <a:xfrm>
                <a:off x="731837" y="11936414"/>
                <a:ext cx="101600" cy="96838"/>
              </a:xfrm>
              <a:custGeom>
                <a:avLst/>
                <a:gdLst>
                  <a:gd name="T0" fmla="*/ 14 w 24"/>
                  <a:gd name="T1" fmla="*/ 1 h 23"/>
                  <a:gd name="T2" fmla="*/ 1 w 24"/>
                  <a:gd name="T3" fmla="*/ 9 h 23"/>
                  <a:gd name="T4" fmla="*/ 10 w 24"/>
                  <a:gd name="T5" fmla="*/ 22 h 23"/>
                  <a:gd name="T6" fmla="*/ 22 w 24"/>
                  <a:gd name="T7" fmla="*/ 13 h 23"/>
                  <a:gd name="T8" fmla="*/ 14 w 24"/>
                  <a:gd name="T9" fmla="*/ 1 h 23"/>
                </a:gdLst>
                <a:ahLst/>
                <a:cxnLst>
                  <a:cxn ang="0">
                    <a:pos x="T0" y="T1"/>
                  </a:cxn>
                  <a:cxn ang="0">
                    <a:pos x="T2" y="T3"/>
                  </a:cxn>
                  <a:cxn ang="0">
                    <a:pos x="T4" y="T5"/>
                  </a:cxn>
                  <a:cxn ang="0">
                    <a:pos x="T6" y="T7"/>
                  </a:cxn>
                  <a:cxn ang="0">
                    <a:pos x="T8" y="T9"/>
                  </a:cxn>
                </a:cxnLst>
                <a:rect l="0" t="0" r="r" b="b"/>
                <a:pathLst>
                  <a:path w="24" h="23">
                    <a:moveTo>
                      <a:pt x="14" y="1"/>
                    </a:moveTo>
                    <a:cubicBezTo>
                      <a:pt x="8" y="0"/>
                      <a:pt x="2" y="3"/>
                      <a:pt x="1" y="9"/>
                    </a:cubicBezTo>
                    <a:cubicBezTo>
                      <a:pt x="0" y="15"/>
                      <a:pt x="4" y="21"/>
                      <a:pt x="10" y="22"/>
                    </a:cubicBezTo>
                    <a:cubicBezTo>
                      <a:pt x="16" y="23"/>
                      <a:pt x="21" y="19"/>
                      <a:pt x="22" y="13"/>
                    </a:cubicBezTo>
                    <a:cubicBezTo>
                      <a:pt x="24" y="8"/>
                      <a:pt x="20" y="2"/>
                      <a:pt x="14" y="1"/>
                    </a:cubicBezTo>
                    <a:close/>
                  </a:path>
                </a:pathLst>
              </a:custGeom>
              <a:solidFill>
                <a:srgbClr val="794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276"/>
              <p:cNvSpPr/>
              <p:nvPr/>
            </p:nvSpPr>
            <p:spPr bwMode="auto">
              <a:xfrm>
                <a:off x="227012" y="12033251"/>
                <a:ext cx="106363" cy="106363"/>
              </a:xfrm>
              <a:custGeom>
                <a:avLst/>
                <a:gdLst>
                  <a:gd name="T0" fmla="*/ 6 w 25"/>
                  <a:gd name="T1" fmla="*/ 4 h 25"/>
                  <a:gd name="T2" fmla="*/ 3 w 25"/>
                  <a:gd name="T3" fmla="*/ 19 h 25"/>
                  <a:gd name="T4" fmla="*/ 18 w 25"/>
                  <a:gd name="T5" fmla="*/ 21 h 25"/>
                  <a:gd name="T6" fmla="*/ 21 w 25"/>
                  <a:gd name="T7" fmla="*/ 7 h 25"/>
                  <a:gd name="T8" fmla="*/ 6 w 25"/>
                  <a:gd name="T9" fmla="*/ 4 h 25"/>
                </a:gdLst>
                <a:ahLst/>
                <a:cxnLst>
                  <a:cxn ang="0">
                    <a:pos x="T0" y="T1"/>
                  </a:cxn>
                  <a:cxn ang="0">
                    <a:pos x="T2" y="T3"/>
                  </a:cxn>
                  <a:cxn ang="0">
                    <a:pos x="T4" y="T5"/>
                  </a:cxn>
                  <a:cxn ang="0">
                    <a:pos x="T6" y="T7"/>
                  </a:cxn>
                  <a:cxn ang="0">
                    <a:pos x="T8" y="T9"/>
                  </a:cxn>
                </a:cxnLst>
                <a:rect l="0" t="0" r="r" b="b"/>
                <a:pathLst>
                  <a:path w="25" h="25">
                    <a:moveTo>
                      <a:pt x="6" y="4"/>
                    </a:moveTo>
                    <a:cubicBezTo>
                      <a:pt x="1" y="7"/>
                      <a:pt x="0" y="14"/>
                      <a:pt x="3" y="19"/>
                    </a:cubicBezTo>
                    <a:cubicBezTo>
                      <a:pt x="7" y="24"/>
                      <a:pt x="13" y="25"/>
                      <a:pt x="18" y="21"/>
                    </a:cubicBezTo>
                    <a:cubicBezTo>
                      <a:pt x="23" y="18"/>
                      <a:pt x="25" y="12"/>
                      <a:pt x="21" y="7"/>
                    </a:cubicBezTo>
                    <a:cubicBezTo>
                      <a:pt x="18" y="2"/>
                      <a:pt x="11" y="0"/>
                      <a:pt x="6" y="4"/>
                    </a:cubicBezTo>
                    <a:close/>
                  </a:path>
                </a:pathLst>
              </a:custGeom>
              <a:solidFill>
                <a:srgbClr val="794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277"/>
              <p:cNvSpPr/>
              <p:nvPr/>
            </p:nvSpPr>
            <p:spPr bwMode="auto">
              <a:xfrm>
                <a:off x="-52388" y="12466639"/>
                <a:ext cx="98425" cy="96838"/>
              </a:xfrm>
              <a:custGeom>
                <a:avLst/>
                <a:gdLst>
                  <a:gd name="T0" fmla="*/ 14 w 23"/>
                  <a:gd name="T1" fmla="*/ 1 h 23"/>
                  <a:gd name="T2" fmla="*/ 1 w 23"/>
                  <a:gd name="T3" fmla="*/ 10 h 23"/>
                  <a:gd name="T4" fmla="*/ 10 w 23"/>
                  <a:gd name="T5" fmla="*/ 22 h 23"/>
                  <a:gd name="T6" fmla="*/ 22 w 23"/>
                  <a:gd name="T7" fmla="*/ 14 h 23"/>
                  <a:gd name="T8" fmla="*/ 14 w 23"/>
                  <a:gd name="T9" fmla="*/ 1 h 23"/>
                </a:gdLst>
                <a:ahLst/>
                <a:cxnLst>
                  <a:cxn ang="0">
                    <a:pos x="T0" y="T1"/>
                  </a:cxn>
                  <a:cxn ang="0">
                    <a:pos x="T2" y="T3"/>
                  </a:cxn>
                  <a:cxn ang="0">
                    <a:pos x="T4" y="T5"/>
                  </a:cxn>
                  <a:cxn ang="0">
                    <a:pos x="T6" y="T7"/>
                  </a:cxn>
                  <a:cxn ang="0">
                    <a:pos x="T8" y="T9"/>
                  </a:cxn>
                </a:cxnLst>
                <a:rect l="0" t="0" r="r" b="b"/>
                <a:pathLst>
                  <a:path w="23" h="23">
                    <a:moveTo>
                      <a:pt x="14" y="1"/>
                    </a:moveTo>
                    <a:cubicBezTo>
                      <a:pt x="8" y="0"/>
                      <a:pt x="2" y="4"/>
                      <a:pt x="1" y="10"/>
                    </a:cubicBezTo>
                    <a:cubicBezTo>
                      <a:pt x="0" y="15"/>
                      <a:pt x="4" y="21"/>
                      <a:pt x="10" y="22"/>
                    </a:cubicBezTo>
                    <a:cubicBezTo>
                      <a:pt x="16" y="23"/>
                      <a:pt x="21" y="19"/>
                      <a:pt x="22" y="14"/>
                    </a:cubicBezTo>
                    <a:cubicBezTo>
                      <a:pt x="23" y="8"/>
                      <a:pt x="20" y="2"/>
                      <a:pt x="14" y="1"/>
                    </a:cubicBezTo>
                    <a:close/>
                  </a:path>
                </a:pathLst>
              </a:custGeom>
              <a:solidFill>
                <a:srgbClr val="794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278"/>
              <p:cNvSpPr/>
              <p:nvPr/>
            </p:nvSpPr>
            <p:spPr bwMode="auto">
              <a:xfrm>
                <a:off x="49212" y="12966701"/>
                <a:ext cx="101600" cy="101600"/>
              </a:xfrm>
              <a:custGeom>
                <a:avLst/>
                <a:gdLst>
                  <a:gd name="T0" fmla="*/ 6 w 24"/>
                  <a:gd name="T1" fmla="*/ 3 h 24"/>
                  <a:gd name="T2" fmla="*/ 3 w 24"/>
                  <a:gd name="T3" fmla="*/ 18 h 24"/>
                  <a:gd name="T4" fmla="*/ 18 w 24"/>
                  <a:gd name="T5" fmla="*/ 21 h 24"/>
                  <a:gd name="T6" fmla="*/ 21 w 24"/>
                  <a:gd name="T7" fmla="*/ 6 h 24"/>
                  <a:gd name="T8" fmla="*/ 6 w 24"/>
                  <a:gd name="T9" fmla="*/ 3 h 24"/>
                </a:gdLst>
                <a:ahLst/>
                <a:cxnLst>
                  <a:cxn ang="0">
                    <a:pos x="T0" y="T1"/>
                  </a:cxn>
                  <a:cxn ang="0">
                    <a:pos x="T2" y="T3"/>
                  </a:cxn>
                  <a:cxn ang="0">
                    <a:pos x="T4" y="T5"/>
                  </a:cxn>
                  <a:cxn ang="0">
                    <a:pos x="T6" y="T7"/>
                  </a:cxn>
                  <a:cxn ang="0">
                    <a:pos x="T8" y="T9"/>
                  </a:cxn>
                </a:cxnLst>
                <a:rect l="0" t="0" r="r" b="b"/>
                <a:pathLst>
                  <a:path w="24" h="24">
                    <a:moveTo>
                      <a:pt x="6" y="3"/>
                    </a:moveTo>
                    <a:cubicBezTo>
                      <a:pt x="1" y="7"/>
                      <a:pt x="0" y="13"/>
                      <a:pt x="3" y="18"/>
                    </a:cubicBezTo>
                    <a:cubicBezTo>
                      <a:pt x="7" y="23"/>
                      <a:pt x="13" y="24"/>
                      <a:pt x="18" y="21"/>
                    </a:cubicBezTo>
                    <a:cubicBezTo>
                      <a:pt x="23" y="18"/>
                      <a:pt x="24" y="11"/>
                      <a:pt x="21" y="6"/>
                    </a:cubicBezTo>
                    <a:cubicBezTo>
                      <a:pt x="18" y="1"/>
                      <a:pt x="11" y="0"/>
                      <a:pt x="6" y="3"/>
                    </a:cubicBezTo>
                    <a:close/>
                  </a:path>
                </a:pathLst>
              </a:custGeom>
              <a:solidFill>
                <a:srgbClr val="794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279"/>
              <p:cNvSpPr/>
              <p:nvPr/>
            </p:nvSpPr>
            <p:spPr bwMode="auto">
              <a:xfrm>
                <a:off x="477837" y="13250864"/>
                <a:ext cx="101600" cy="96838"/>
              </a:xfrm>
              <a:custGeom>
                <a:avLst/>
                <a:gdLst>
                  <a:gd name="T0" fmla="*/ 14 w 24"/>
                  <a:gd name="T1" fmla="*/ 1 h 23"/>
                  <a:gd name="T2" fmla="*/ 2 w 24"/>
                  <a:gd name="T3" fmla="*/ 10 h 23"/>
                  <a:gd name="T4" fmla="*/ 10 w 24"/>
                  <a:gd name="T5" fmla="*/ 22 h 23"/>
                  <a:gd name="T6" fmla="*/ 23 w 24"/>
                  <a:gd name="T7" fmla="*/ 14 h 23"/>
                  <a:gd name="T8" fmla="*/ 14 w 24"/>
                  <a:gd name="T9" fmla="*/ 1 h 23"/>
                </a:gdLst>
                <a:ahLst/>
                <a:cxnLst>
                  <a:cxn ang="0">
                    <a:pos x="T0" y="T1"/>
                  </a:cxn>
                  <a:cxn ang="0">
                    <a:pos x="T2" y="T3"/>
                  </a:cxn>
                  <a:cxn ang="0">
                    <a:pos x="T4" y="T5"/>
                  </a:cxn>
                  <a:cxn ang="0">
                    <a:pos x="T6" y="T7"/>
                  </a:cxn>
                  <a:cxn ang="0">
                    <a:pos x="T8" y="T9"/>
                  </a:cxn>
                </a:cxnLst>
                <a:rect l="0" t="0" r="r" b="b"/>
                <a:pathLst>
                  <a:path w="24" h="23">
                    <a:moveTo>
                      <a:pt x="14" y="1"/>
                    </a:moveTo>
                    <a:cubicBezTo>
                      <a:pt x="8" y="0"/>
                      <a:pt x="3" y="4"/>
                      <a:pt x="2" y="10"/>
                    </a:cubicBezTo>
                    <a:cubicBezTo>
                      <a:pt x="0" y="15"/>
                      <a:pt x="4" y="21"/>
                      <a:pt x="10" y="22"/>
                    </a:cubicBezTo>
                    <a:cubicBezTo>
                      <a:pt x="16" y="23"/>
                      <a:pt x="21" y="20"/>
                      <a:pt x="23" y="14"/>
                    </a:cubicBezTo>
                    <a:cubicBezTo>
                      <a:pt x="24" y="8"/>
                      <a:pt x="20" y="2"/>
                      <a:pt x="14" y="1"/>
                    </a:cubicBezTo>
                    <a:close/>
                  </a:path>
                </a:pathLst>
              </a:custGeom>
              <a:solidFill>
                <a:srgbClr val="794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280"/>
              <p:cNvSpPr/>
              <p:nvPr/>
            </p:nvSpPr>
            <p:spPr bwMode="auto">
              <a:xfrm>
                <a:off x="977900" y="13144501"/>
                <a:ext cx="104775" cy="106363"/>
              </a:xfrm>
              <a:custGeom>
                <a:avLst/>
                <a:gdLst>
                  <a:gd name="T0" fmla="*/ 7 w 25"/>
                  <a:gd name="T1" fmla="*/ 4 h 25"/>
                  <a:gd name="T2" fmla="*/ 4 w 25"/>
                  <a:gd name="T3" fmla="*/ 18 h 25"/>
                  <a:gd name="T4" fmla="*/ 19 w 25"/>
                  <a:gd name="T5" fmla="*/ 21 h 25"/>
                  <a:gd name="T6" fmla="*/ 21 w 25"/>
                  <a:gd name="T7" fmla="*/ 6 h 25"/>
                  <a:gd name="T8" fmla="*/ 7 w 25"/>
                  <a:gd name="T9" fmla="*/ 4 h 25"/>
                </a:gdLst>
                <a:ahLst/>
                <a:cxnLst>
                  <a:cxn ang="0">
                    <a:pos x="T0" y="T1"/>
                  </a:cxn>
                  <a:cxn ang="0">
                    <a:pos x="T2" y="T3"/>
                  </a:cxn>
                  <a:cxn ang="0">
                    <a:pos x="T4" y="T5"/>
                  </a:cxn>
                  <a:cxn ang="0">
                    <a:pos x="T6" y="T7"/>
                  </a:cxn>
                  <a:cxn ang="0">
                    <a:pos x="T8" y="T9"/>
                  </a:cxn>
                </a:cxnLst>
                <a:rect l="0" t="0" r="r" b="b"/>
                <a:pathLst>
                  <a:path w="25" h="25">
                    <a:moveTo>
                      <a:pt x="7" y="4"/>
                    </a:moveTo>
                    <a:cubicBezTo>
                      <a:pt x="2" y="7"/>
                      <a:pt x="0" y="13"/>
                      <a:pt x="4" y="18"/>
                    </a:cubicBezTo>
                    <a:cubicBezTo>
                      <a:pt x="7" y="23"/>
                      <a:pt x="14" y="25"/>
                      <a:pt x="19" y="21"/>
                    </a:cubicBezTo>
                    <a:cubicBezTo>
                      <a:pt x="23" y="18"/>
                      <a:pt x="25" y="11"/>
                      <a:pt x="21" y="6"/>
                    </a:cubicBezTo>
                    <a:cubicBezTo>
                      <a:pt x="18" y="1"/>
                      <a:pt x="11" y="0"/>
                      <a:pt x="7" y="4"/>
                    </a:cubicBezTo>
                    <a:close/>
                  </a:path>
                </a:pathLst>
              </a:custGeom>
              <a:solidFill>
                <a:srgbClr val="794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281"/>
              <p:cNvSpPr/>
              <p:nvPr/>
            </p:nvSpPr>
            <p:spPr bwMode="auto">
              <a:xfrm>
                <a:off x="1265237" y="12720639"/>
                <a:ext cx="98425" cy="98425"/>
              </a:xfrm>
              <a:custGeom>
                <a:avLst/>
                <a:gdLst>
                  <a:gd name="T0" fmla="*/ 13 w 23"/>
                  <a:gd name="T1" fmla="*/ 1 h 23"/>
                  <a:gd name="T2" fmla="*/ 1 w 23"/>
                  <a:gd name="T3" fmla="*/ 9 h 23"/>
                  <a:gd name="T4" fmla="*/ 9 w 23"/>
                  <a:gd name="T5" fmla="*/ 22 h 23"/>
                  <a:gd name="T6" fmla="*/ 22 w 23"/>
                  <a:gd name="T7" fmla="*/ 13 h 23"/>
                  <a:gd name="T8" fmla="*/ 13 w 23"/>
                  <a:gd name="T9" fmla="*/ 1 h 23"/>
                </a:gdLst>
                <a:ahLst/>
                <a:cxnLst>
                  <a:cxn ang="0">
                    <a:pos x="T0" y="T1"/>
                  </a:cxn>
                  <a:cxn ang="0">
                    <a:pos x="T2" y="T3"/>
                  </a:cxn>
                  <a:cxn ang="0">
                    <a:pos x="T4" y="T5"/>
                  </a:cxn>
                  <a:cxn ang="0">
                    <a:pos x="T6" y="T7"/>
                  </a:cxn>
                  <a:cxn ang="0">
                    <a:pos x="T8" y="T9"/>
                  </a:cxn>
                </a:cxnLst>
                <a:rect l="0" t="0" r="r" b="b"/>
                <a:pathLst>
                  <a:path w="23" h="23">
                    <a:moveTo>
                      <a:pt x="13" y="1"/>
                    </a:moveTo>
                    <a:cubicBezTo>
                      <a:pt x="7" y="0"/>
                      <a:pt x="2" y="4"/>
                      <a:pt x="1" y="9"/>
                    </a:cubicBezTo>
                    <a:cubicBezTo>
                      <a:pt x="0" y="15"/>
                      <a:pt x="3" y="21"/>
                      <a:pt x="9" y="22"/>
                    </a:cubicBezTo>
                    <a:cubicBezTo>
                      <a:pt x="15" y="23"/>
                      <a:pt x="21" y="19"/>
                      <a:pt x="22" y="13"/>
                    </a:cubicBezTo>
                    <a:cubicBezTo>
                      <a:pt x="23" y="8"/>
                      <a:pt x="19" y="2"/>
                      <a:pt x="13" y="1"/>
                    </a:cubicBezTo>
                    <a:close/>
                  </a:path>
                </a:pathLst>
              </a:custGeom>
              <a:solidFill>
                <a:srgbClr val="794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282"/>
              <p:cNvSpPr/>
              <p:nvPr/>
            </p:nvSpPr>
            <p:spPr bwMode="auto">
              <a:xfrm>
                <a:off x="1158875" y="12215814"/>
                <a:ext cx="103188" cy="101600"/>
              </a:xfrm>
              <a:custGeom>
                <a:avLst/>
                <a:gdLst>
                  <a:gd name="T0" fmla="*/ 6 w 24"/>
                  <a:gd name="T1" fmla="*/ 3 h 24"/>
                  <a:gd name="T2" fmla="*/ 3 w 24"/>
                  <a:gd name="T3" fmla="*/ 18 h 24"/>
                  <a:gd name="T4" fmla="*/ 18 w 24"/>
                  <a:gd name="T5" fmla="*/ 21 h 24"/>
                  <a:gd name="T6" fmla="*/ 21 w 24"/>
                  <a:gd name="T7" fmla="*/ 6 h 24"/>
                  <a:gd name="T8" fmla="*/ 6 w 24"/>
                  <a:gd name="T9" fmla="*/ 3 h 24"/>
                </a:gdLst>
                <a:ahLst/>
                <a:cxnLst>
                  <a:cxn ang="0">
                    <a:pos x="T0" y="T1"/>
                  </a:cxn>
                  <a:cxn ang="0">
                    <a:pos x="T2" y="T3"/>
                  </a:cxn>
                  <a:cxn ang="0">
                    <a:pos x="T4" y="T5"/>
                  </a:cxn>
                  <a:cxn ang="0">
                    <a:pos x="T6" y="T7"/>
                  </a:cxn>
                  <a:cxn ang="0">
                    <a:pos x="T8" y="T9"/>
                  </a:cxn>
                </a:cxnLst>
                <a:rect l="0" t="0" r="r" b="b"/>
                <a:pathLst>
                  <a:path w="24" h="24">
                    <a:moveTo>
                      <a:pt x="6" y="3"/>
                    </a:moveTo>
                    <a:cubicBezTo>
                      <a:pt x="1" y="6"/>
                      <a:pt x="0" y="13"/>
                      <a:pt x="3" y="18"/>
                    </a:cubicBezTo>
                    <a:cubicBezTo>
                      <a:pt x="6" y="23"/>
                      <a:pt x="13" y="24"/>
                      <a:pt x="18" y="21"/>
                    </a:cubicBezTo>
                    <a:cubicBezTo>
                      <a:pt x="23" y="17"/>
                      <a:pt x="24" y="11"/>
                      <a:pt x="21" y="6"/>
                    </a:cubicBezTo>
                    <a:cubicBezTo>
                      <a:pt x="17" y="1"/>
                      <a:pt x="11" y="0"/>
                      <a:pt x="6" y="3"/>
                    </a:cubicBezTo>
                    <a:close/>
                  </a:path>
                </a:pathLst>
              </a:custGeom>
              <a:solidFill>
                <a:srgbClr val="794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283"/>
              <p:cNvSpPr/>
              <p:nvPr/>
            </p:nvSpPr>
            <p:spPr bwMode="auto">
              <a:xfrm>
                <a:off x="150812" y="11941176"/>
                <a:ext cx="560388" cy="822325"/>
              </a:xfrm>
              <a:custGeom>
                <a:avLst/>
                <a:gdLst>
                  <a:gd name="T0" fmla="*/ 184 w 353"/>
                  <a:gd name="T1" fmla="*/ 13 h 518"/>
                  <a:gd name="T2" fmla="*/ 299 w 353"/>
                  <a:gd name="T3" fmla="*/ 414 h 518"/>
                  <a:gd name="T4" fmla="*/ 0 w 353"/>
                  <a:gd name="T5" fmla="*/ 475 h 518"/>
                  <a:gd name="T6" fmla="*/ 8 w 353"/>
                  <a:gd name="T7" fmla="*/ 518 h 518"/>
                  <a:gd name="T8" fmla="*/ 353 w 353"/>
                  <a:gd name="T9" fmla="*/ 448 h 518"/>
                  <a:gd name="T10" fmla="*/ 227 w 353"/>
                  <a:gd name="T11" fmla="*/ 0 h 518"/>
                  <a:gd name="T12" fmla="*/ 184 w 353"/>
                  <a:gd name="T13" fmla="*/ 13 h 518"/>
                  <a:gd name="T14" fmla="*/ 184 w 353"/>
                  <a:gd name="T15" fmla="*/ 13 h 5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3" h="518">
                    <a:moveTo>
                      <a:pt x="184" y="13"/>
                    </a:moveTo>
                    <a:lnTo>
                      <a:pt x="299" y="414"/>
                    </a:lnTo>
                    <a:lnTo>
                      <a:pt x="0" y="475"/>
                    </a:lnTo>
                    <a:lnTo>
                      <a:pt x="8" y="518"/>
                    </a:lnTo>
                    <a:lnTo>
                      <a:pt x="353" y="448"/>
                    </a:lnTo>
                    <a:lnTo>
                      <a:pt x="227" y="0"/>
                    </a:lnTo>
                    <a:lnTo>
                      <a:pt x="184" y="13"/>
                    </a:lnTo>
                    <a:lnTo>
                      <a:pt x="184" y="13"/>
                    </a:lnTo>
                    <a:close/>
                  </a:path>
                </a:pathLst>
              </a:custGeom>
              <a:solidFill>
                <a:srgbClr val="7940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284"/>
              <p:cNvSpPr/>
              <p:nvPr/>
            </p:nvSpPr>
            <p:spPr bwMode="auto">
              <a:xfrm>
                <a:off x="-250825" y="11312526"/>
                <a:ext cx="563563" cy="407988"/>
              </a:xfrm>
              <a:custGeom>
                <a:avLst/>
                <a:gdLst>
                  <a:gd name="T0" fmla="*/ 97 w 133"/>
                  <a:gd name="T1" fmla="*/ 0 h 96"/>
                  <a:gd name="T2" fmla="*/ 10 w 133"/>
                  <a:gd name="T3" fmla="*/ 96 h 96"/>
                  <a:gd name="T4" fmla="*/ 133 w 133"/>
                  <a:gd name="T5" fmla="*/ 51 h 96"/>
                  <a:gd name="T6" fmla="*/ 97 w 133"/>
                  <a:gd name="T7" fmla="*/ 0 h 96"/>
                </a:gdLst>
                <a:ahLst/>
                <a:cxnLst>
                  <a:cxn ang="0">
                    <a:pos x="T0" y="T1"/>
                  </a:cxn>
                  <a:cxn ang="0">
                    <a:pos x="T2" y="T3"/>
                  </a:cxn>
                  <a:cxn ang="0">
                    <a:pos x="T4" y="T5"/>
                  </a:cxn>
                  <a:cxn ang="0">
                    <a:pos x="T6" y="T7"/>
                  </a:cxn>
                </a:cxnLst>
                <a:rect l="0" t="0" r="r" b="b"/>
                <a:pathLst>
                  <a:path w="133" h="96">
                    <a:moveTo>
                      <a:pt x="97" y="0"/>
                    </a:moveTo>
                    <a:cubicBezTo>
                      <a:pt x="97" y="0"/>
                      <a:pt x="0" y="53"/>
                      <a:pt x="10" y="96"/>
                    </a:cubicBezTo>
                    <a:cubicBezTo>
                      <a:pt x="133" y="51"/>
                      <a:pt x="133" y="51"/>
                      <a:pt x="133" y="51"/>
                    </a:cubicBezTo>
                    <a:cubicBezTo>
                      <a:pt x="133" y="51"/>
                      <a:pt x="81" y="19"/>
                      <a:pt x="97" y="0"/>
                    </a:cubicBezTo>
                    <a:close/>
                  </a:path>
                </a:pathLst>
              </a:custGeom>
              <a:solidFill>
                <a:srgbClr val="FF46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285"/>
              <p:cNvSpPr/>
              <p:nvPr/>
            </p:nvSpPr>
            <p:spPr bwMode="auto">
              <a:xfrm>
                <a:off x="1155700" y="11334751"/>
                <a:ext cx="474663" cy="508000"/>
              </a:xfrm>
              <a:custGeom>
                <a:avLst/>
                <a:gdLst>
                  <a:gd name="T0" fmla="*/ 0 w 112"/>
                  <a:gd name="T1" fmla="*/ 44 h 120"/>
                  <a:gd name="T2" fmla="*/ 80 w 112"/>
                  <a:gd name="T3" fmla="*/ 120 h 120"/>
                  <a:gd name="T4" fmla="*/ 112 w 112"/>
                  <a:gd name="T5" fmla="*/ 62 h 120"/>
                  <a:gd name="T6" fmla="*/ 0 w 112"/>
                  <a:gd name="T7" fmla="*/ 44 h 120"/>
                </a:gdLst>
                <a:ahLst/>
                <a:cxnLst>
                  <a:cxn ang="0">
                    <a:pos x="T0" y="T1"/>
                  </a:cxn>
                  <a:cxn ang="0">
                    <a:pos x="T2" y="T3"/>
                  </a:cxn>
                  <a:cxn ang="0">
                    <a:pos x="T4" y="T5"/>
                  </a:cxn>
                  <a:cxn ang="0">
                    <a:pos x="T6" y="T7"/>
                  </a:cxn>
                </a:cxnLst>
                <a:rect l="0" t="0" r="r" b="b"/>
                <a:pathLst>
                  <a:path w="112" h="120">
                    <a:moveTo>
                      <a:pt x="0" y="44"/>
                    </a:moveTo>
                    <a:cubicBezTo>
                      <a:pt x="80" y="120"/>
                      <a:pt x="80" y="120"/>
                      <a:pt x="80" y="120"/>
                    </a:cubicBezTo>
                    <a:cubicBezTo>
                      <a:pt x="48" y="56"/>
                      <a:pt x="112" y="62"/>
                      <a:pt x="112" y="62"/>
                    </a:cubicBezTo>
                    <a:cubicBezTo>
                      <a:pt x="48" y="0"/>
                      <a:pt x="0" y="44"/>
                      <a:pt x="0" y="44"/>
                    </a:cubicBezTo>
                    <a:close/>
                  </a:path>
                </a:pathLst>
              </a:custGeom>
              <a:solidFill>
                <a:srgbClr val="FF46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Oval 286"/>
              <p:cNvSpPr>
                <a:spLocks noChangeArrowheads="1"/>
              </p:cNvSpPr>
              <p:nvPr/>
            </p:nvSpPr>
            <p:spPr bwMode="auto">
              <a:xfrm>
                <a:off x="-90488" y="11096626"/>
                <a:ext cx="271463" cy="271463"/>
              </a:xfrm>
              <a:prstGeom prst="ellipse">
                <a:avLst/>
              </a:prstGeom>
              <a:solidFill>
                <a:srgbClr val="FF46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Oval 288"/>
              <p:cNvSpPr>
                <a:spLocks noChangeArrowheads="1"/>
              </p:cNvSpPr>
              <p:nvPr/>
            </p:nvSpPr>
            <p:spPr bwMode="auto">
              <a:xfrm>
                <a:off x="1570038" y="11368088"/>
                <a:ext cx="271463" cy="271463"/>
              </a:xfrm>
              <a:prstGeom prst="ellipse">
                <a:avLst/>
              </a:prstGeom>
              <a:solidFill>
                <a:srgbClr val="FF46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4" name="object 8"/>
          <p:cNvSpPr/>
          <p:nvPr/>
        </p:nvSpPr>
        <p:spPr>
          <a:xfrm>
            <a:off x="228600" y="1723390"/>
            <a:ext cx="1726565" cy="1454150"/>
          </a:xfrm>
          <a:prstGeom prst="rect">
            <a:avLst/>
          </a:prstGeom>
          <a:blipFill>
            <a:blip r:embed="rId6" cstate="print"/>
            <a:stretch>
              <a:fillRect/>
            </a:stretch>
          </a:blipFill>
        </p:spPr>
        <p:txBody>
          <a:bodyPr wrap="square" lIns="0" tIns="0" rIns="0" bIns="0" rtlCol="0"/>
          <a:lstStyle/>
          <a:p>
            <a:endParaRPr/>
          </a:p>
        </p:txBody>
      </p:sp>
      <p:sp>
        <p:nvSpPr>
          <p:cNvPr id="29" name="object 29"/>
          <p:cNvSpPr/>
          <p:nvPr/>
        </p:nvSpPr>
        <p:spPr>
          <a:xfrm>
            <a:off x="0" y="0"/>
            <a:ext cx="12192000" cy="6858000"/>
          </a:xfrm>
          <a:custGeom>
            <a:avLst/>
            <a:gdLst/>
            <a:ahLst/>
            <a:cxnLst/>
            <a:rect l="l" t="t" r="r" b="b"/>
            <a:pathLst>
              <a:path w="12192000" h="6858000">
                <a:moveTo>
                  <a:pt x="0" y="0"/>
                </a:moveTo>
                <a:lnTo>
                  <a:pt x="12192000" y="0"/>
                </a:lnTo>
                <a:lnTo>
                  <a:pt x="12192000" y="6857999"/>
                </a:lnTo>
                <a:lnTo>
                  <a:pt x="0" y="6857999"/>
                </a:lnTo>
                <a:lnTo>
                  <a:pt x="0" y="0"/>
                </a:lnTo>
                <a:close/>
              </a:path>
              <a:path w="12192000" h="6858000">
                <a:moveTo>
                  <a:pt x="182359" y="182372"/>
                </a:moveTo>
                <a:lnTo>
                  <a:pt x="182359" y="6675640"/>
                </a:lnTo>
                <a:lnTo>
                  <a:pt x="12009628" y="6675640"/>
                </a:lnTo>
                <a:lnTo>
                  <a:pt x="12009628" y="182372"/>
                </a:lnTo>
                <a:lnTo>
                  <a:pt x="182359" y="182372"/>
                </a:lnTo>
                <a:close/>
              </a:path>
            </a:pathLst>
          </a:custGeom>
          <a:ln w="28575" cap="flat" cmpd="sng">
            <a:solidFill>
              <a:srgbClr val="002060">
                <a:alpha val="41000"/>
              </a:srgbClr>
            </a:solidFill>
            <a:prstDash val="solid"/>
          </a:ln>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3149600" y="3500438"/>
            <a:ext cx="688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l" eaLnBrk="1" hangingPunct="1">
              <a:spcBef>
                <a:spcPct val="50000"/>
              </a:spcBef>
              <a:buFontTx/>
              <a:buNone/>
            </a:pPr>
            <a:r>
              <a:rPr lang="en-US" sz="2000" b="1" i="1">
                <a:solidFill>
                  <a:srgbClr val="990000"/>
                </a:solidFill>
                <a:latin typeface="Times New Roman" pitchFamily="18" charset="0"/>
              </a:rPr>
              <a:t>Khoan thăn dò địa hình dưới lớp băng</a:t>
            </a:r>
          </a:p>
        </p:txBody>
      </p:sp>
      <p:pic>
        <p:nvPicPr>
          <p:cNvPr id="34819" name="Picture 3" descr="lam viec o tram case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1563"/>
            <a:ext cx="6115051"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SeaTr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485" y="4003675"/>
            <a:ext cx="5810249"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5"/>
          <p:cNvSpPr txBox="1">
            <a:spLocks noChangeArrowheads="1"/>
          </p:cNvSpPr>
          <p:nvPr/>
        </p:nvSpPr>
        <p:spPr bwMode="auto">
          <a:xfrm>
            <a:off x="4792133" y="6429375"/>
            <a:ext cx="397086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l" eaLnBrk="1" hangingPunct="1">
              <a:spcBef>
                <a:spcPct val="50000"/>
              </a:spcBef>
              <a:buFontTx/>
              <a:buNone/>
            </a:pPr>
            <a:r>
              <a:rPr lang="en-US" sz="2000" b="1" i="1">
                <a:solidFill>
                  <a:srgbClr val="990000"/>
                </a:solidFill>
                <a:latin typeface="Times New Roman" pitchFamily="18" charset="0"/>
              </a:rPr>
              <a:t>Làm việc trên biển</a:t>
            </a:r>
          </a:p>
        </p:txBody>
      </p:sp>
      <p:pic>
        <p:nvPicPr>
          <p:cNvPr id="34822" name="Picture 6" descr="thamdodiac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6733" y="1087439"/>
            <a:ext cx="6155267"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tham 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551" y="3900488"/>
            <a:ext cx="5314949"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9"/>
          <p:cNvSpPr>
            <a:spLocks noGrp="1" noChangeArrowheads="1"/>
          </p:cNvSpPr>
          <p:nvPr>
            <p:ph type="title" idx="4294967295"/>
          </p:nvPr>
        </p:nvSpPr>
        <p:spPr>
          <a:xfrm>
            <a:off x="244628" y="228600"/>
            <a:ext cx="12192000" cy="492443"/>
          </a:xfrm>
          <a:solidFill>
            <a:schemeClr val="bg1"/>
          </a:solidFill>
        </p:spPr>
        <p:txBody>
          <a:bodyPr/>
          <a:lstStyle/>
          <a:p>
            <a:pPr eaLnBrk="1" hangingPunct="1">
              <a:buFont typeface="Wingdings" pitchFamily="2" charset="2"/>
              <a:buNone/>
            </a:pPr>
            <a:r>
              <a:rPr lang="en-US" sz="3200" b="1" smtClean="0">
                <a:latin typeface="Times New Roman" pitchFamily="18" charset="0"/>
              </a:rPr>
              <a:t>Một số hình ảnh hoạt động nghiên cứu, làm việc tại châu Nam Cực</a:t>
            </a:r>
          </a:p>
        </p:txBody>
      </p:sp>
    </p:spTree>
    <p:extLst>
      <p:ext uri="{BB962C8B-B14F-4D97-AF65-F5344CB8AC3E}">
        <p14:creationId xmlns:p14="http://schemas.microsoft.com/office/powerpoint/2010/main" val="308802362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228600" y="381000"/>
            <a:ext cx="11811000" cy="1131720"/>
          </a:xfrm>
          <a:prstGeom prst="rect">
            <a:avLst/>
          </a:prstGeom>
          <a:solidFill>
            <a:srgbClr val="FFF1CC"/>
          </a:solidFill>
          <a:ln w="9144">
            <a:solidFill>
              <a:srgbClr val="4471C4"/>
            </a:solidFill>
          </a:ln>
        </p:spPr>
        <p:txBody>
          <a:bodyPr vert="horz" wrap="square" lIns="0" tIns="23495" rIns="0" bIns="0" rtlCol="0">
            <a:spAutoFit/>
          </a:bodyPr>
          <a:lstStyle/>
          <a:p>
            <a:pPr marL="90805" marR="121285">
              <a:lnSpc>
                <a:spcPct val="100000"/>
              </a:lnSpc>
              <a:spcBef>
                <a:spcPts val="185"/>
              </a:spcBef>
            </a:pPr>
            <a:r>
              <a:rPr sz="3600" b="1" spc="-5" dirty="0">
                <a:solidFill>
                  <a:srgbClr val="006FC0"/>
                </a:solidFill>
                <a:latin typeface="Arial" panose="020B0604020202020204"/>
                <a:cs typeface="Arial" panose="020B0604020202020204"/>
              </a:rPr>
              <a:t>Dựa </a:t>
            </a:r>
            <a:r>
              <a:rPr sz="3600" b="1" dirty="0">
                <a:solidFill>
                  <a:srgbClr val="006FC0"/>
                </a:solidFill>
                <a:latin typeface="Arial" panose="020B0604020202020204"/>
                <a:cs typeface="Arial" panose="020B0604020202020204"/>
              </a:rPr>
              <a:t>vào các </a:t>
            </a:r>
            <a:r>
              <a:rPr sz="3600" b="1" spc="-5" dirty="0">
                <a:solidFill>
                  <a:srgbClr val="006FC0"/>
                </a:solidFill>
                <a:latin typeface="Arial" panose="020B0604020202020204"/>
                <a:cs typeface="Arial" panose="020B0604020202020204"/>
              </a:rPr>
              <a:t>hình ảnh </a:t>
            </a:r>
            <a:r>
              <a:rPr sz="3600" b="1" spc="-5" dirty="0">
                <a:solidFill>
                  <a:srgbClr val="006FC0"/>
                </a:solidFill>
                <a:latin typeface="Carlito"/>
                <a:cs typeface="Carlito"/>
              </a:rPr>
              <a:t>sau</a:t>
            </a:r>
            <a:r>
              <a:rPr sz="3600" b="1" spc="-5" dirty="0">
                <a:solidFill>
                  <a:srgbClr val="006FC0"/>
                </a:solidFill>
                <a:latin typeface="Arial" panose="020B0604020202020204"/>
                <a:cs typeface="Arial" panose="020B0604020202020204"/>
              </a:rPr>
              <a:t>, đưa ra </a:t>
            </a:r>
            <a:r>
              <a:rPr sz="3600" b="1" dirty="0">
                <a:solidFill>
                  <a:srgbClr val="006FC0"/>
                </a:solidFill>
                <a:latin typeface="Arial" panose="020B0604020202020204"/>
                <a:cs typeface="Arial" panose="020B0604020202020204"/>
              </a:rPr>
              <a:t>tên chủ </a:t>
            </a:r>
            <a:r>
              <a:rPr sz="3600" b="1" spc="-5" dirty="0">
                <a:solidFill>
                  <a:srgbClr val="006FC0"/>
                </a:solidFill>
                <a:latin typeface="Arial" panose="020B0604020202020204"/>
                <a:cs typeface="Arial" panose="020B0604020202020204"/>
              </a:rPr>
              <a:t>đề </a:t>
            </a:r>
            <a:r>
              <a:rPr sz="3600" b="1" dirty="0">
                <a:solidFill>
                  <a:srgbClr val="006FC0"/>
                </a:solidFill>
                <a:latin typeface="Arial" panose="020B0604020202020204"/>
                <a:cs typeface="Arial" panose="020B0604020202020204"/>
              </a:rPr>
              <a:t>cho  các </a:t>
            </a:r>
            <a:r>
              <a:rPr sz="3600" b="1" spc="-5" dirty="0">
                <a:solidFill>
                  <a:srgbClr val="006FC0"/>
                </a:solidFill>
                <a:latin typeface="Arial" panose="020B0604020202020204"/>
                <a:cs typeface="Arial" panose="020B0604020202020204"/>
              </a:rPr>
              <a:t>hình ảnh </a:t>
            </a:r>
            <a:r>
              <a:rPr sz="3600" b="1" spc="-85" dirty="0">
                <a:solidFill>
                  <a:srgbClr val="006FC0"/>
                </a:solidFill>
                <a:latin typeface="Arial" panose="020B0604020202020204"/>
                <a:cs typeface="Arial" panose="020B0604020202020204"/>
              </a:rPr>
              <a:t>ấy, </a:t>
            </a:r>
            <a:r>
              <a:rPr sz="3600" b="1" dirty="0">
                <a:solidFill>
                  <a:srgbClr val="006FC0"/>
                </a:solidFill>
                <a:latin typeface="Arial" panose="020B0604020202020204"/>
                <a:cs typeface="Arial" panose="020B0604020202020204"/>
              </a:rPr>
              <a:t>sau đó </a:t>
            </a:r>
            <a:r>
              <a:rPr sz="3600" b="1" spc="-10" dirty="0">
                <a:solidFill>
                  <a:srgbClr val="006FC0"/>
                </a:solidFill>
                <a:latin typeface="Arial" panose="020B0604020202020204"/>
                <a:cs typeface="Arial" panose="020B0604020202020204"/>
              </a:rPr>
              <a:t>giải </a:t>
            </a:r>
            <a:r>
              <a:rPr sz="3600" b="1" dirty="0">
                <a:solidFill>
                  <a:srgbClr val="006FC0"/>
                </a:solidFill>
                <a:latin typeface="Arial" panose="020B0604020202020204"/>
                <a:cs typeface="Arial" panose="020B0604020202020204"/>
              </a:rPr>
              <a:t>thích </a:t>
            </a:r>
            <a:r>
              <a:rPr sz="3600" b="1" spc="-5" dirty="0">
                <a:solidFill>
                  <a:srgbClr val="006FC0"/>
                </a:solidFill>
                <a:latin typeface="Arial" panose="020B0604020202020204"/>
                <a:cs typeface="Arial" panose="020B0604020202020204"/>
              </a:rPr>
              <a:t>lí </a:t>
            </a:r>
            <a:r>
              <a:rPr sz="3600" b="1" dirty="0">
                <a:solidFill>
                  <a:srgbClr val="006FC0"/>
                </a:solidFill>
                <a:latin typeface="Arial" panose="020B0604020202020204"/>
                <a:cs typeface="Arial" panose="020B0604020202020204"/>
              </a:rPr>
              <a:t>do </a:t>
            </a:r>
            <a:r>
              <a:rPr sz="3600" b="1" spc="-5" dirty="0">
                <a:solidFill>
                  <a:srgbClr val="006FC0"/>
                </a:solidFill>
                <a:latin typeface="Arial" panose="020B0604020202020204"/>
                <a:cs typeface="Arial" panose="020B0604020202020204"/>
              </a:rPr>
              <a:t>đưa </a:t>
            </a:r>
            <a:r>
              <a:rPr sz="3600" b="1" dirty="0">
                <a:solidFill>
                  <a:srgbClr val="006FC0"/>
                </a:solidFill>
                <a:latin typeface="Arial" panose="020B0604020202020204"/>
                <a:cs typeface="Arial" panose="020B0604020202020204"/>
              </a:rPr>
              <a:t>ra </a:t>
            </a:r>
            <a:r>
              <a:rPr sz="3600" b="1" spc="-5" dirty="0">
                <a:solidFill>
                  <a:srgbClr val="006FC0"/>
                </a:solidFill>
                <a:latin typeface="Arial" panose="020B0604020202020204"/>
                <a:cs typeface="Arial" panose="020B0604020202020204"/>
              </a:rPr>
              <a:t>tên</a:t>
            </a:r>
            <a:r>
              <a:rPr sz="3600" b="1" spc="-95" dirty="0">
                <a:solidFill>
                  <a:srgbClr val="006FC0"/>
                </a:solidFill>
                <a:latin typeface="Arial" panose="020B0604020202020204"/>
                <a:cs typeface="Arial" panose="020B0604020202020204"/>
              </a:rPr>
              <a:t> </a:t>
            </a:r>
            <a:r>
              <a:rPr sz="3600" b="1" spc="-5" dirty="0">
                <a:solidFill>
                  <a:srgbClr val="006FC0"/>
                </a:solidFill>
                <a:latin typeface="Arial" panose="020B0604020202020204"/>
                <a:cs typeface="Arial" panose="020B0604020202020204"/>
              </a:rPr>
              <a:t>đó.</a:t>
            </a:r>
            <a:endParaRPr sz="3600" b="1">
              <a:latin typeface="Arial" panose="020B0604020202020204"/>
              <a:cs typeface="Arial" panose="020B0604020202020204"/>
            </a:endParaRPr>
          </a:p>
        </p:txBody>
      </p:sp>
      <p:sp>
        <p:nvSpPr>
          <p:cNvPr id="12" name="object 12"/>
          <p:cNvSpPr/>
          <p:nvPr/>
        </p:nvSpPr>
        <p:spPr>
          <a:xfrm>
            <a:off x="261747" y="1752600"/>
            <a:ext cx="11473053" cy="4648200"/>
          </a:xfrm>
          <a:prstGeom prst="rect">
            <a:avLst/>
          </a:prstGeom>
          <a:blipFill>
            <a:blip r:embed="rId2" cstate="print"/>
            <a:stretch>
              <a:fillRect/>
            </a:stretch>
          </a:blipFill>
          <a:ln w="28575" cmpd="sng">
            <a:solidFill>
              <a:schemeClr val="accent1">
                <a:shade val="50000"/>
              </a:schemeClr>
            </a:solidFill>
            <a:prstDash val="solid"/>
          </a:ln>
        </p:spPr>
        <p:txBody>
          <a:bodyPr wrap="square" lIns="0" tIns="0" rIns="0" bIns="0" rtlCol="0"/>
          <a:lstStyle/>
          <a:p>
            <a:endParaRPr/>
          </a:p>
        </p:txBody>
      </p:sp>
      <p:sp>
        <p:nvSpPr>
          <p:cNvPr id="13" name="object 13"/>
          <p:cNvSpPr txBox="1"/>
          <p:nvPr/>
        </p:nvSpPr>
        <p:spPr>
          <a:xfrm>
            <a:off x="7620000" y="2178485"/>
            <a:ext cx="3008630" cy="585470"/>
          </a:xfrm>
          <a:prstGeom prst="rect">
            <a:avLst/>
          </a:prstGeom>
          <a:solidFill>
            <a:srgbClr val="FFFFFF"/>
          </a:solidFill>
        </p:spPr>
        <p:txBody>
          <a:bodyPr vert="horz" wrap="square" lIns="0" tIns="35560" rIns="0" bIns="0" rtlCol="0">
            <a:spAutoFit/>
          </a:bodyPr>
          <a:lstStyle/>
          <a:p>
            <a:pPr marL="92075">
              <a:lnSpc>
                <a:spcPct val="100000"/>
              </a:lnSpc>
              <a:spcBef>
                <a:spcPts val="280"/>
              </a:spcBef>
            </a:pPr>
            <a:r>
              <a:rPr sz="3200" b="1" spc="-5" dirty="0">
                <a:solidFill>
                  <a:srgbClr val="6F2F9F"/>
                </a:solidFill>
                <a:latin typeface="Arial" panose="020B0604020202020204"/>
                <a:cs typeface="Arial" panose="020B0604020202020204"/>
              </a:rPr>
              <a:t>Chim cánh</a:t>
            </a:r>
            <a:r>
              <a:rPr sz="3200" b="1" spc="-80" dirty="0">
                <a:solidFill>
                  <a:srgbClr val="6F2F9F"/>
                </a:solidFill>
                <a:latin typeface="Arial" panose="020B0604020202020204"/>
                <a:cs typeface="Arial" panose="020B0604020202020204"/>
              </a:rPr>
              <a:t> </a:t>
            </a:r>
            <a:r>
              <a:rPr sz="3200" b="1" spc="-5" dirty="0">
                <a:solidFill>
                  <a:srgbClr val="6F2F9F"/>
                </a:solidFill>
                <a:latin typeface="Arial" panose="020B0604020202020204"/>
                <a:cs typeface="Arial" panose="020B0604020202020204"/>
              </a:rPr>
              <a:t>cụt</a:t>
            </a:r>
            <a:endParaRPr sz="3200">
              <a:latin typeface="Arial" panose="020B0604020202020204"/>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SOUTHPOLE-PAN"/>
          <p:cNvPicPr>
            <a:picLocks noChangeAspect="1" noChangeArrowheads="1"/>
          </p:cNvPicPr>
          <p:nvPr/>
        </p:nvPicPr>
        <p:blipFill>
          <a:blip r:embed="rId2">
            <a:extLst>
              <a:ext uri="{28A0092B-C50C-407E-A947-70E740481C1C}">
                <a14:useLocalDpi xmlns:a14="http://schemas.microsoft.com/office/drawing/2010/main" val="0"/>
              </a:ext>
            </a:extLst>
          </a:blip>
          <a:srcRect b="51253"/>
          <a:stretch>
            <a:fillRect/>
          </a:stretch>
        </p:blipFill>
        <p:spPr bwMode="auto">
          <a:xfrm>
            <a:off x="0" y="500063"/>
            <a:ext cx="12192000"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6"/>
          <p:cNvSpPr>
            <a:spLocks noChangeArrowheads="1"/>
          </p:cNvSpPr>
          <p:nvPr/>
        </p:nvSpPr>
        <p:spPr bwMode="auto">
          <a:xfrm>
            <a:off x="0" y="6159500"/>
            <a:ext cx="12192000" cy="698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b="1">
                <a:solidFill>
                  <a:schemeClr val="accent2"/>
                </a:solidFill>
                <a:latin typeface="Times New Roman" pitchFamily="18" charset="0"/>
                <a:cs typeface="Times New Roman" pitchFamily="18" charset="0"/>
              </a:rPr>
              <a:t> </a:t>
            </a:r>
            <a:r>
              <a:rPr lang="en-US" sz="2400" b="1" smtClean="0">
                <a:solidFill>
                  <a:schemeClr val="accent2"/>
                </a:solidFill>
                <a:latin typeface="Times New Roman" pitchFamily="18" charset="0"/>
                <a:cs typeface="Times New Roman" pitchFamily="18" charset="0"/>
              </a:rPr>
              <a:t>Ngày </a:t>
            </a:r>
            <a:r>
              <a:rPr lang="en-US" sz="2400" b="1">
                <a:solidFill>
                  <a:schemeClr val="accent2"/>
                </a:solidFill>
                <a:latin typeface="Times New Roman" pitchFamily="18" charset="0"/>
                <a:cs typeface="Times New Roman" pitchFamily="18" charset="0"/>
              </a:rPr>
              <a:t>1/12/1959, 12 </a:t>
            </a:r>
            <a:r>
              <a:rPr lang="en-US" sz="2400" b="1" smtClean="0">
                <a:solidFill>
                  <a:schemeClr val="accent2"/>
                </a:solidFill>
                <a:latin typeface="Times New Roman" pitchFamily="18" charset="0"/>
                <a:cs typeface="Times New Roman" pitchFamily="18" charset="0"/>
              </a:rPr>
              <a:t>n­ước ký “Hiệp ước Nam Cực"</a:t>
            </a:r>
            <a:endParaRPr lang="en-US" sz="2400" b="1">
              <a:solidFill>
                <a:schemeClr val="accent2"/>
              </a:solidFill>
              <a:latin typeface="Times New Roman" pitchFamily="18" charset="0"/>
              <a:cs typeface="Times New Roman" pitchFamily="18" charset="0"/>
            </a:endParaRPr>
          </a:p>
        </p:txBody>
      </p:sp>
      <p:sp>
        <p:nvSpPr>
          <p:cNvPr id="31749" name="Text Box 8"/>
          <p:cNvSpPr txBox="1">
            <a:spLocks noChangeArrowheads="1"/>
          </p:cNvSpPr>
          <p:nvPr/>
        </p:nvSpPr>
        <p:spPr bwMode="auto">
          <a:xfrm>
            <a:off x="1221318" y="3875088"/>
            <a:ext cx="9673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l" eaLnBrk="1" hangingPunct="1">
              <a:spcBef>
                <a:spcPct val="50000"/>
              </a:spcBef>
            </a:pPr>
            <a:r>
              <a:rPr lang="en-US" sz="1400" b="1">
                <a:solidFill>
                  <a:srgbClr val="0000FF"/>
                </a:solidFill>
                <a:latin typeface=".VnArialH" pitchFamily="34" charset="0"/>
              </a:rPr>
              <a:t>Bỉ </a:t>
            </a:r>
          </a:p>
        </p:txBody>
      </p:sp>
      <p:sp>
        <p:nvSpPr>
          <p:cNvPr id="31750" name="Text Box 10"/>
          <p:cNvSpPr txBox="1">
            <a:spLocks noChangeArrowheads="1"/>
          </p:cNvSpPr>
          <p:nvPr/>
        </p:nvSpPr>
        <p:spPr bwMode="auto">
          <a:xfrm>
            <a:off x="1917700" y="3876675"/>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l" eaLnBrk="1" hangingPunct="1">
              <a:spcBef>
                <a:spcPct val="50000"/>
              </a:spcBef>
            </a:pPr>
            <a:r>
              <a:rPr lang="en-US" sz="1400" b="1">
                <a:solidFill>
                  <a:srgbClr val="FF3300"/>
                </a:solidFill>
                <a:latin typeface=".VnArialH" pitchFamily="34" charset="0"/>
              </a:rPr>
              <a:t>Hµ lan</a:t>
            </a:r>
          </a:p>
        </p:txBody>
      </p:sp>
      <p:sp>
        <p:nvSpPr>
          <p:cNvPr id="31751" name="Text Box 11"/>
          <p:cNvSpPr txBox="1">
            <a:spLocks noChangeArrowheads="1"/>
          </p:cNvSpPr>
          <p:nvPr/>
        </p:nvSpPr>
        <p:spPr bwMode="auto">
          <a:xfrm>
            <a:off x="2590800" y="4140200"/>
            <a:ext cx="158326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l" eaLnBrk="1" hangingPunct="1">
              <a:spcBef>
                <a:spcPct val="50000"/>
              </a:spcBef>
            </a:pPr>
            <a:r>
              <a:rPr lang="en-US" sz="1400" b="1">
                <a:solidFill>
                  <a:srgbClr val="0000FF"/>
                </a:solidFill>
                <a:latin typeface=".VnArialH" pitchFamily="34" charset="0"/>
              </a:rPr>
              <a:t>nIU DI L¢N</a:t>
            </a:r>
          </a:p>
        </p:txBody>
      </p:sp>
      <p:sp>
        <p:nvSpPr>
          <p:cNvPr id="31752" name="Text Box 12"/>
          <p:cNvSpPr txBox="1">
            <a:spLocks noChangeArrowheads="1"/>
          </p:cNvSpPr>
          <p:nvPr/>
        </p:nvSpPr>
        <p:spPr bwMode="auto">
          <a:xfrm>
            <a:off x="3634317" y="3875088"/>
            <a:ext cx="206586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l" eaLnBrk="1" hangingPunct="1">
              <a:spcBef>
                <a:spcPct val="50000"/>
              </a:spcBef>
            </a:pPr>
            <a:r>
              <a:rPr lang="en-US" sz="1400" b="1">
                <a:solidFill>
                  <a:srgbClr val="FF3300"/>
                </a:solidFill>
                <a:latin typeface=".VnArialH" pitchFamily="34" charset="0"/>
              </a:rPr>
              <a:t>CHI L£</a:t>
            </a:r>
          </a:p>
        </p:txBody>
      </p:sp>
      <p:sp>
        <p:nvSpPr>
          <p:cNvPr id="31753" name="Text Box 13"/>
          <p:cNvSpPr txBox="1">
            <a:spLocks noChangeArrowheads="1"/>
          </p:cNvSpPr>
          <p:nvPr/>
        </p:nvSpPr>
        <p:spPr bwMode="auto">
          <a:xfrm>
            <a:off x="4567768" y="3879850"/>
            <a:ext cx="86783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l" eaLnBrk="1" hangingPunct="1">
              <a:spcBef>
                <a:spcPct val="50000"/>
              </a:spcBef>
            </a:pPr>
            <a:r>
              <a:rPr lang="en-US" sz="1400" b="1">
                <a:solidFill>
                  <a:srgbClr val="0000FF"/>
                </a:solidFill>
                <a:latin typeface=".VnArialH" pitchFamily="34" charset="0"/>
              </a:rPr>
              <a:t>ANH</a:t>
            </a:r>
          </a:p>
        </p:txBody>
      </p:sp>
      <p:sp>
        <p:nvSpPr>
          <p:cNvPr id="31754" name="Text Box 14"/>
          <p:cNvSpPr txBox="1">
            <a:spLocks noChangeArrowheads="1"/>
          </p:cNvSpPr>
          <p:nvPr/>
        </p:nvSpPr>
        <p:spPr bwMode="auto">
          <a:xfrm>
            <a:off x="5107517" y="4178300"/>
            <a:ext cx="1234016"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l" eaLnBrk="1" hangingPunct="1">
              <a:spcBef>
                <a:spcPct val="50000"/>
              </a:spcBef>
            </a:pPr>
            <a:r>
              <a:rPr lang="en-US" sz="1400" b="1">
                <a:solidFill>
                  <a:srgbClr val="FF3300"/>
                </a:solidFill>
                <a:latin typeface=".VnArialH" pitchFamily="34" charset="0"/>
              </a:rPr>
              <a:t>HOA Kú</a:t>
            </a:r>
          </a:p>
        </p:txBody>
      </p:sp>
      <p:sp>
        <p:nvSpPr>
          <p:cNvPr id="31755" name="Text Box 15"/>
          <p:cNvSpPr txBox="1">
            <a:spLocks noChangeArrowheads="1"/>
          </p:cNvSpPr>
          <p:nvPr/>
        </p:nvSpPr>
        <p:spPr bwMode="auto">
          <a:xfrm>
            <a:off x="6034617" y="3933825"/>
            <a:ext cx="144568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l" eaLnBrk="1" hangingPunct="1">
              <a:spcBef>
                <a:spcPct val="50000"/>
              </a:spcBef>
            </a:pPr>
            <a:r>
              <a:rPr lang="en-US" sz="1400" b="1">
                <a:solidFill>
                  <a:srgbClr val="0000FF"/>
                </a:solidFill>
                <a:latin typeface=".VnArialH" pitchFamily="34" charset="0"/>
              </a:rPr>
              <a:t>THUþ SÜ</a:t>
            </a:r>
          </a:p>
        </p:txBody>
      </p:sp>
      <p:sp>
        <p:nvSpPr>
          <p:cNvPr id="31756" name="Text Box 16"/>
          <p:cNvSpPr txBox="1">
            <a:spLocks noChangeArrowheads="1"/>
          </p:cNvSpPr>
          <p:nvPr/>
        </p:nvSpPr>
        <p:spPr bwMode="auto">
          <a:xfrm>
            <a:off x="6489701" y="4176713"/>
            <a:ext cx="185208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l" eaLnBrk="1" hangingPunct="1">
              <a:spcBef>
                <a:spcPct val="50000"/>
              </a:spcBef>
            </a:pPr>
            <a:r>
              <a:rPr lang="en-US" sz="1400" b="1">
                <a:solidFill>
                  <a:srgbClr val="FF3300"/>
                </a:solidFill>
                <a:latin typeface=".VnArialH" pitchFamily="34" charset="0"/>
              </a:rPr>
              <a:t>¤XTR¢YLIA</a:t>
            </a:r>
          </a:p>
        </p:txBody>
      </p:sp>
      <p:sp>
        <p:nvSpPr>
          <p:cNvPr id="31757" name="Text Box 17"/>
          <p:cNvSpPr txBox="1">
            <a:spLocks noChangeArrowheads="1"/>
          </p:cNvSpPr>
          <p:nvPr/>
        </p:nvSpPr>
        <p:spPr bwMode="auto">
          <a:xfrm>
            <a:off x="7806267" y="3992563"/>
            <a:ext cx="1079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l" eaLnBrk="1" hangingPunct="1">
              <a:spcBef>
                <a:spcPct val="50000"/>
              </a:spcBef>
            </a:pPr>
            <a:r>
              <a:rPr lang="en-US" sz="1400" b="1">
                <a:solidFill>
                  <a:srgbClr val="0000FF"/>
                </a:solidFill>
                <a:latin typeface=".VnArialH" pitchFamily="34" charset="0"/>
              </a:rPr>
              <a:t>nA UY</a:t>
            </a:r>
          </a:p>
        </p:txBody>
      </p:sp>
      <p:sp>
        <p:nvSpPr>
          <p:cNvPr id="31758" name="Text Box 18"/>
          <p:cNvSpPr txBox="1">
            <a:spLocks noChangeArrowheads="1"/>
          </p:cNvSpPr>
          <p:nvPr/>
        </p:nvSpPr>
        <p:spPr bwMode="auto">
          <a:xfrm>
            <a:off x="8377767" y="4208463"/>
            <a:ext cx="94191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l" eaLnBrk="1" hangingPunct="1">
              <a:spcBef>
                <a:spcPct val="50000"/>
              </a:spcBef>
            </a:pPr>
            <a:r>
              <a:rPr lang="en-US" sz="1400" b="1">
                <a:solidFill>
                  <a:srgbClr val="FF3300"/>
                </a:solidFill>
                <a:latin typeface=".VnArialH" pitchFamily="34" charset="0"/>
              </a:rPr>
              <a:t>PH¸P</a:t>
            </a:r>
          </a:p>
        </p:txBody>
      </p:sp>
      <p:sp>
        <p:nvSpPr>
          <p:cNvPr id="31759" name="Text Box 19"/>
          <p:cNvSpPr txBox="1">
            <a:spLocks noChangeArrowheads="1"/>
          </p:cNvSpPr>
          <p:nvPr/>
        </p:nvSpPr>
        <p:spPr bwMode="auto">
          <a:xfrm>
            <a:off x="8862485" y="3995738"/>
            <a:ext cx="154304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l" eaLnBrk="1" hangingPunct="1">
              <a:spcBef>
                <a:spcPct val="50000"/>
              </a:spcBef>
            </a:pPr>
            <a:r>
              <a:rPr lang="en-US" sz="1400" b="1">
                <a:solidFill>
                  <a:srgbClr val="0000FF"/>
                </a:solidFill>
                <a:latin typeface=".VnArialH" pitchFamily="34" charset="0"/>
              </a:rPr>
              <a:t>nHËT B¶N</a:t>
            </a:r>
          </a:p>
        </p:txBody>
      </p:sp>
      <p:sp>
        <p:nvSpPr>
          <p:cNvPr id="31760" name="Text Box 20"/>
          <p:cNvSpPr txBox="1">
            <a:spLocks noChangeArrowheads="1"/>
          </p:cNvSpPr>
          <p:nvPr/>
        </p:nvSpPr>
        <p:spPr bwMode="auto">
          <a:xfrm>
            <a:off x="9681633" y="4341813"/>
            <a:ext cx="206586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l" eaLnBrk="1" hangingPunct="1">
              <a:spcBef>
                <a:spcPct val="50000"/>
              </a:spcBef>
            </a:pPr>
            <a:r>
              <a:rPr lang="en-US" sz="1400" b="1">
                <a:solidFill>
                  <a:srgbClr val="FF3300"/>
                </a:solidFill>
                <a:latin typeface=".VnArialH" pitchFamily="34" charset="0"/>
              </a:rPr>
              <a:t>AC HEN TI NA</a:t>
            </a:r>
          </a:p>
        </p:txBody>
      </p:sp>
    </p:spTree>
    <p:extLst>
      <p:ext uri="{BB962C8B-B14F-4D97-AF65-F5344CB8AC3E}">
        <p14:creationId xmlns:p14="http://schemas.microsoft.com/office/powerpoint/2010/main" val="18806992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afterEffect">
                                  <p:stCondLst>
                                    <p:cond delay="0"/>
                                  </p:stCondLst>
                                  <p:childTnLst>
                                    <p:set>
                                      <p:cBhvr>
                                        <p:cTn id="6" dur="1" fill="hold">
                                          <p:stCondLst>
                                            <p:cond delay="0"/>
                                          </p:stCondLst>
                                        </p:cTn>
                                        <p:tgtEl>
                                          <p:spTgt spid="31746"/>
                                        </p:tgtEl>
                                        <p:attrNameLst>
                                          <p:attrName>style.visibility</p:attrName>
                                        </p:attrNameLst>
                                      </p:cBhvr>
                                      <p:to>
                                        <p:strVal val="visible"/>
                                      </p:to>
                                    </p:set>
                                    <p:animScale>
                                      <p:cBhvr>
                                        <p:cTn id="7" dur="1000" decel="50000" fill="hold">
                                          <p:stCondLst>
                                            <p:cond delay="0"/>
                                          </p:stCondLst>
                                        </p:cTn>
                                        <p:tgtEl>
                                          <p:spTgt spid="317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8" dur="1000" decel="50000" fill="hold">
                                          <p:stCondLst>
                                            <p:cond delay="0"/>
                                          </p:stCondLst>
                                        </p:cTn>
                                        <p:tgtEl>
                                          <p:spTgt spid="31746"/>
                                        </p:tgtEl>
                                        <p:attrNameLst>
                                          <p:attrName>ppt_x,ppt_y</p:attrName>
                                        </p:attrNameLst>
                                      </p:cBhvr>
                                      <p:rCtr x="0" y="0"/>
                                    </p:animMotion>
                                    <p:animEffect transition="in" filter="fade">
                                      <p:cBhvr>
                                        <p:cTn id="9" dur="1000"/>
                                        <p:tgtEl>
                                          <p:spTgt spid="317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31748"/>
                                        </p:tgtEl>
                                        <p:attrNameLst>
                                          <p:attrName>style.visibility</p:attrName>
                                        </p:attrNameLst>
                                      </p:cBhvr>
                                      <p:to>
                                        <p:strVal val="visible"/>
                                      </p:to>
                                    </p:set>
                                    <p:animEffect transition="in" filter="strips(downRight)">
                                      <p:cBhvr>
                                        <p:cTn id="14" dur="500"/>
                                        <p:tgtEl>
                                          <p:spTgt spid="3174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1749"/>
                                        </p:tgtEl>
                                        <p:attrNameLst>
                                          <p:attrName>style.visibility</p:attrName>
                                        </p:attrNameLst>
                                      </p:cBhvr>
                                      <p:to>
                                        <p:strVal val="visible"/>
                                      </p:to>
                                    </p:set>
                                    <p:anim calcmode="lin" valueType="num">
                                      <p:cBhvr>
                                        <p:cTn id="19" dur="500" fill="hold"/>
                                        <p:tgtEl>
                                          <p:spTgt spid="31749"/>
                                        </p:tgtEl>
                                        <p:attrNameLst>
                                          <p:attrName>ppt_w</p:attrName>
                                        </p:attrNameLst>
                                      </p:cBhvr>
                                      <p:tavLst>
                                        <p:tav tm="0">
                                          <p:val>
                                            <p:fltVal val="0"/>
                                          </p:val>
                                        </p:tav>
                                        <p:tav tm="100000">
                                          <p:val>
                                            <p:strVal val="#ppt_w"/>
                                          </p:val>
                                        </p:tav>
                                      </p:tavLst>
                                    </p:anim>
                                    <p:anim calcmode="lin" valueType="num">
                                      <p:cBhvr>
                                        <p:cTn id="20" dur="500" fill="hold"/>
                                        <p:tgtEl>
                                          <p:spTgt spid="31749"/>
                                        </p:tgtEl>
                                        <p:attrNameLst>
                                          <p:attrName>ppt_h</p:attrName>
                                        </p:attrNameLst>
                                      </p:cBhvr>
                                      <p:tavLst>
                                        <p:tav tm="0">
                                          <p:val>
                                            <p:fltVal val="0"/>
                                          </p:val>
                                        </p:tav>
                                        <p:tav tm="100000">
                                          <p:val>
                                            <p:strVal val="#ppt_h"/>
                                          </p:val>
                                        </p:tav>
                                      </p:tavLst>
                                    </p:anim>
                                    <p:animEffect transition="in" filter="fade">
                                      <p:cBhvr>
                                        <p:cTn id="21" dur="500"/>
                                        <p:tgtEl>
                                          <p:spTgt spid="31749"/>
                                        </p:tgtEl>
                                      </p:cBhvr>
                                    </p:animEffect>
                                  </p:childTnLst>
                                </p:cTn>
                              </p:par>
                            </p:childTnLst>
                          </p:cTn>
                        </p:par>
                        <p:par>
                          <p:cTn id="22" fill="hold" nodeType="afterGroup">
                            <p:stCondLst>
                              <p:cond delay="500"/>
                            </p:stCondLst>
                            <p:childTnLst>
                              <p:par>
                                <p:cTn id="23" presetID="53" presetClass="entr" presetSubtype="0" fill="hold" grpId="0" nodeType="afterEffect">
                                  <p:stCondLst>
                                    <p:cond delay="0"/>
                                  </p:stCondLst>
                                  <p:childTnLst>
                                    <p:set>
                                      <p:cBhvr>
                                        <p:cTn id="24" dur="1" fill="hold">
                                          <p:stCondLst>
                                            <p:cond delay="0"/>
                                          </p:stCondLst>
                                        </p:cTn>
                                        <p:tgtEl>
                                          <p:spTgt spid="31750"/>
                                        </p:tgtEl>
                                        <p:attrNameLst>
                                          <p:attrName>style.visibility</p:attrName>
                                        </p:attrNameLst>
                                      </p:cBhvr>
                                      <p:to>
                                        <p:strVal val="visible"/>
                                      </p:to>
                                    </p:set>
                                    <p:anim calcmode="lin" valueType="num">
                                      <p:cBhvr>
                                        <p:cTn id="25" dur="500" fill="hold"/>
                                        <p:tgtEl>
                                          <p:spTgt spid="31750"/>
                                        </p:tgtEl>
                                        <p:attrNameLst>
                                          <p:attrName>ppt_w</p:attrName>
                                        </p:attrNameLst>
                                      </p:cBhvr>
                                      <p:tavLst>
                                        <p:tav tm="0">
                                          <p:val>
                                            <p:fltVal val="0"/>
                                          </p:val>
                                        </p:tav>
                                        <p:tav tm="100000">
                                          <p:val>
                                            <p:strVal val="#ppt_w"/>
                                          </p:val>
                                        </p:tav>
                                      </p:tavLst>
                                    </p:anim>
                                    <p:anim calcmode="lin" valueType="num">
                                      <p:cBhvr>
                                        <p:cTn id="26" dur="500" fill="hold"/>
                                        <p:tgtEl>
                                          <p:spTgt spid="31750"/>
                                        </p:tgtEl>
                                        <p:attrNameLst>
                                          <p:attrName>ppt_h</p:attrName>
                                        </p:attrNameLst>
                                      </p:cBhvr>
                                      <p:tavLst>
                                        <p:tav tm="0">
                                          <p:val>
                                            <p:fltVal val="0"/>
                                          </p:val>
                                        </p:tav>
                                        <p:tav tm="100000">
                                          <p:val>
                                            <p:strVal val="#ppt_h"/>
                                          </p:val>
                                        </p:tav>
                                      </p:tavLst>
                                    </p:anim>
                                    <p:animEffect transition="in" filter="fade">
                                      <p:cBhvr>
                                        <p:cTn id="27" dur="500"/>
                                        <p:tgtEl>
                                          <p:spTgt spid="31750"/>
                                        </p:tgtEl>
                                      </p:cBhvr>
                                    </p:animEffect>
                                  </p:childTnLst>
                                </p:cTn>
                              </p:par>
                            </p:childTnLst>
                          </p:cTn>
                        </p:par>
                        <p:par>
                          <p:cTn id="28" fill="hold" nodeType="afterGroup">
                            <p:stCondLst>
                              <p:cond delay="1000"/>
                            </p:stCondLst>
                            <p:childTnLst>
                              <p:par>
                                <p:cTn id="29" presetID="53" presetClass="entr" presetSubtype="0" fill="hold" grpId="0" nodeType="afterEffect">
                                  <p:stCondLst>
                                    <p:cond delay="0"/>
                                  </p:stCondLst>
                                  <p:childTnLst>
                                    <p:set>
                                      <p:cBhvr>
                                        <p:cTn id="30" dur="1" fill="hold">
                                          <p:stCondLst>
                                            <p:cond delay="0"/>
                                          </p:stCondLst>
                                        </p:cTn>
                                        <p:tgtEl>
                                          <p:spTgt spid="31751"/>
                                        </p:tgtEl>
                                        <p:attrNameLst>
                                          <p:attrName>style.visibility</p:attrName>
                                        </p:attrNameLst>
                                      </p:cBhvr>
                                      <p:to>
                                        <p:strVal val="visible"/>
                                      </p:to>
                                    </p:set>
                                    <p:anim calcmode="lin" valueType="num">
                                      <p:cBhvr>
                                        <p:cTn id="31" dur="500" fill="hold"/>
                                        <p:tgtEl>
                                          <p:spTgt spid="31751"/>
                                        </p:tgtEl>
                                        <p:attrNameLst>
                                          <p:attrName>ppt_w</p:attrName>
                                        </p:attrNameLst>
                                      </p:cBhvr>
                                      <p:tavLst>
                                        <p:tav tm="0">
                                          <p:val>
                                            <p:fltVal val="0"/>
                                          </p:val>
                                        </p:tav>
                                        <p:tav tm="100000">
                                          <p:val>
                                            <p:strVal val="#ppt_w"/>
                                          </p:val>
                                        </p:tav>
                                      </p:tavLst>
                                    </p:anim>
                                    <p:anim calcmode="lin" valueType="num">
                                      <p:cBhvr>
                                        <p:cTn id="32" dur="500" fill="hold"/>
                                        <p:tgtEl>
                                          <p:spTgt spid="31751"/>
                                        </p:tgtEl>
                                        <p:attrNameLst>
                                          <p:attrName>ppt_h</p:attrName>
                                        </p:attrNameLst>
                                      </p:cBhvr>
                                      <p:tavLst>
                                        <p:tav tm="0">
                                          <p:val>
                                            <p:fltVal val="0"/>
                                          </p:val>
                                        </p:tav>
                                        <p:tav tm="100000">
                                          <p:val>
                                            <p:strVal val="#ppt_h"/>
                                          </p:val>
                                        </p:tav>
                                      </p:tavLst>
                                    </p:anim>
                                    <p:animEffect transition="in" filter="fade">
                                      <p:cBhvr>
                                        <p:cTn id="33" dur="500"/>
                                        <p:tgtEl>
                                          <p:spTgt spid="31751"/>
                                        </p:tgtEl>
                                      </p:cBhvr>
                                    </p:animEffect>
                                  </p:childTnLst>
                                </p:cTn>
                              </p:par>
                            </p:childTnLst>
                          </p:cTn>
                        </p:par>
                        <p:par>
                          <p:cTn id="34" fill="hold" nodeType="afterGroup">
                            <p:stCondLst>
                              <p:cond delay="1500"/>
                            </p:stCondLst>
                            <p:childTnLst>
                              <p:par>
                                <p:cTn id="35" presetID="53" presetClass="entr" presetSubtype="0" fill="hold" grpId="0" nodeType="afterEffect">
                                  <p:stCondLst>
                                    <p:cond delay="0"/>
                                  </p:stCondLst>
                                  <p:childTnLst>
                                    <p:set>
                                      <p:cBhvr>
                                        <p:cTn id="36" dur="1" fill="hold">
                                          <p:stCondLst>
                                            <p:cond delay="0"/>
                                          </p:stCondLst>
                                        </p:cTn>
                                        <p:tgtEl>
                                          <p:spTgt spid="31752"/>
                                        </p:tgtEl>
                                        <p:attrNameLst>
                                          <p:attrName>style.visibility</p:attrName>
                                        </p:attrNameLst>
                                      </p:cBhvr>
                                      <p:to>
                                        <p:strVal val="visible"/>
                                      </p:to>
                                    </p:set>
                                    <p:anim calcmode="lin" valueType="num">
                                      <p:cBhvr>
                                        <p:cTn id="37" dur="500" fill="hold"/>
                                        <p:tgtEl>
                                          <p:spTgt spid="31752"/>
                                        </p:tgtEl>
                                        <p:attrNameLst>
                                          <p:attrName>ppt_w</p:attrName>
                                        </p:attrNameLst>
                                      </p:cBhvr>
                                      <p:tavLst>
                                        <p:tav tm="0">
                                          <p:val>
                                            <p:fltVal val="0"/>
                                          </p:val>
                                        </p:tav>
                                        <p:tav tm="100000">
                                          <p:val>
                                            <p:strVal val="#ppt_w"/>
                                          </p:val>
                                        </p:tav>
                                      </p:tavLst>
                                    </p:anim>
                                    <p:anim calcmode="lin" valueType="num">
                                      <p:cBhvr>
                                        <p:cTn id="38" dur="500" fill="hold"/>
                                        <p:tgtEl>
                                          <p:spTgt spid="31752"/>
                                        </p:tgtEl>
                                        <p:attrNameLst>
                                          <p:attrName>ppt_h</p:attrName>
                                        </p:attrNameLst>
                                      </p:cBhvr>
                                      <p:tavLst>
                                        <p:tav tm="0">
                                          <p:val>
                                            <p:fltVal val="0"/>
                                          </p:val>
                                        </p:tav>
                                        <p:tav tm="100000">
                                          <p:val>
                                            <p:strVal val="#ppt_h"/>
                                          </p:val>
                                        </p:tav>
                                      </p:tavLst>
                                    </p:anim>
                                    <p:animEffect transition="in" filter="fade">
                                      <p:cBhvr>
                                        <p:cTn id="39" dur="500"/>
                                        <p:tgtEl>
                                          <p:spTgt spid="31752"/>
                                        </p:tgtEl>
                                      </p:cBhvr>
                                    </p:animEffect>
                                  </p:childTnLst>
                                </p:cTn>
                              </p:par>
                            </p:childTnLst>
                          </p:cTn>
                        </p:par>
                        <p:par>
                          <p:cTn id="40" fill="hold" nodeType="afterGroup">
                            <p:stCondLst>
                              <p:cond delay="2000"/>
                            </p:stCondLst>
                            <p:childTnLst>
                              <p:par>
                                <p:cTn id="41" presetID="53" presetClass="entr" presetSubtype="0" fill="hold" grpId="0" nodeType="afterEffect">
                                  <p:stCondLst>
                                    <p:cond delay="0"/>
                                  </p:stCondLst>
                                  <p:childTnLst>
                                    <p:set>
                                      <p:cBhvr>
                                        <p:cTn id="42" dur="1" fill="hold">
                                          <p:stCondLst>
                                            <p:cond delay="0"/>
                                          </p:stCondLst>
                                        </p:cTn>
                                        <p:tgtEl>
                                          <p:spTgt spid="31753"/>
                                        </p:tgtEl>
                                        <p:attrNameLst>
                                          <p:attrName>style.visibility</p:attrName>
                                        </p:attrNameLst>
                                      </p:cBhvr>
                                      <p:to>
                                        <p:strVal val="visible"/>
                                      </p:to>
                                    </p:set>
                                    <p:anim calcmode="lin" valueType="num">
                                      <p:cBhvr>
                                        <p:cTn id="43" dur="500" fill="hold"/>
                                        <p:tgtEl>
                                          <p:spTgt spid="31753"/>
                                        </p:tgtEl>
                                        <p:attrNameLst>
                                          <p:attrName>ppt_w</p:attrName>
                                        </p:attrNameLst>
                                      </p:cBhvr>
                                      <p:tavLst>
                                        <p:tav tm="0">
                                          <p:val>
                                            <p:fltVal val="0"/>
                                          </p:val>
                                        </p:tav>
                                        <p:tav tm="100000">
                                          <p:val>
                                            <p:strVal val="#ppt_w"/>
                                          </p:val>
                                        </p:tav>
                                      </p:tavLst>
                                    </p:anim>
                                    <p:anim calcmode="lin" valueType="num">
                                      <p:cBhvr>
                                        <p:cTn id="44" dur="500" fill="hold"/>
                                        <p:tgtEl>
                                          <p:spTgt spid="31753"/>
                                        </p:tgtEl>
                                        <p:attrNameLst>
                                          <p:attrName>ppt_h</p:attrName>
                                        </p:attrNameLst>
                                      </p:cBhvr>
                                      <p:tavLst>
                                        <p:tav tm="0">
                                          <p:val>
                                            <p:fltVal val="0"/>
                                          </p:val>
                                        </p:tav>
                                        <p:tav tm="100000">
                                          <p:val>
                                            <p:strVal val="#ppt_h"/>
                                          </p:val>
                                        </p:tav>
                                      </p:tavLst>
                                    </p:anim>
                                    <p:animEffect transition="in" filter="fade">
                                      <p:cBhvr>
                                        <p:cTn id="45" dur="500"/>
                                        <p:tgtEl>
                                          <p:spTgt spid="31753"/>
                                        </p:tgtEl>
                                      </p:cBhvr>
                                    </p:animEffect>
                                  </p:childTnLst>
                                </p:cTn>
                              </p:par>
                            </p:childTnLst>
                          </p:cTn>
                        </p:par>
                        <p:par>
                          <p:cTn id="46" fill="hold" nodeType="afterGroup">
                            <p:stCondLst>
                              <p:cond delay="2500"/>
                            </p:stCondLst>
                            <p:childTnLst>
                              <p:par>
                                <p:cTn id="47" presetID="53" presetClass="entr" presetSubtype="0" fill="hold" grpId="0" nodeType="afterEffect">
                                  <p:stCondLst>
                                    <p:cond delay="0"/>
                                  </p:stCondLst>
                                  <p:childTnLst>
                                    <p:set>
                                      <p:cBhvr>
                                        <p:cTn id="48" dur="1" fill="hold">
                                          <p:stCondLst>
                                            <p:cond delay="0"/>
                                          </p:stCondLst>
                                        </p:cTn>
                                        <p:tgtEl>
                                          <p:spTgt spid="31754"/>
                                        </p:tgtEl>
                                        <p:attrNameLst>
                                          <p:attrName>style.visibility</p:attrName>
                                        </p:attrNameLst>
                                      </p:cBhvr>
                                      <p:to>
                                        <p:strVal val="visible"/>
                                      </p:to>
                                    </p:set>
                                    <p:anim calcmode="lin" valueType="num">
                                      <p:cBhvr>
                                        <p:cTn id="49" dur="500" fill="hold"/>
                                        <p:tgtEl>
                                          <p:spTgt spid="31754"/>
                                        </p:tgtEl>
                                        <p:attrNameLst>
                                          <p:attrName>ppt_w</p:attrName>
                                        </p:attrNameLst>
                                      </p:cBhvr>
                                      <p:tavLst>
                                        <p:tav tm="0">
                                          <p:val>
                                            <p:fltVal val="0"/>
                                          </p:val>
                                        </p:tav>
                                        <p:tav tm="100000">
                                          <p:val>
                                            <p:strVal val="#ppt_w"/>
                                          </p:val>
                                        </p:tav>
                                      </p:tavLst>
                                    </p:anim>
                                    <p:anim calcmode="lin" valueType="num">
                                      <p:cBhvr>
                                        <p:cTn id="50" dur="500" fill="hold"/>
                                        <p:tgtEl>
                                          <p:spTgt spid="31754"/>
                                        </p:tgtEl>
                                        <p:attrNameLst>
                                          <p:attrName>ppt_h</p:attrName>
                                        </p:attrNameLst>
                                      </p:cBhvr>
                                      <p:tavLst>
                                        <p:tav tm="0">
                                          <p:val>
                                            <p:fltVal val="0"/>
                                          </p:val>
                                        </p:tav>
                                        <p:tav tm="100000">
                                          <p:val>
                                            <p:strVal val="#ppt_h"/>
                                          </p:val>
                                        </p:tav>
                                      </p:tavLst>
                                    </p:anim>
                                    <p:animEffect transition="in" filter="fade">
                                      <p:cBhvr>
                                        <p:cTn id="51" dur="500"/>
                                        <p:tgtEl>
                                          <p:spTgt spid="31754"/>
                                        </p:tgtEl>
                                      </p:cBhvr>
                                    </p:animEffect>
                                  </p:childTnLst>
                                </p:cTn>
                              </p:par>
                            </p:childTnLst>
                          </p:cTn>
                        </p:par>
                        <p:par>
                          <p:cTn id="52" fill="hold" nodeType="afterGroup">
                            <p:stCondLst>
                              <p:cond delay="3000"/>
                            </p:stCondLst>
                            <p:childTnLst>
                              <p:par>
                                <p:cTn id="53" presetID="53" presetClass="entr" presetSubtype="0" fill="hold" grpId="0" nodeType="afterEffect">
                                  <p:stCondLst>
                                    <p:cond delay="0"/>
                                  </p:stCondLst>
                                  <p:childTnLst>
                                    <p:set>
                                      <p:cBhvr>
                                        <p:cTn id="54" dur="1" fill="hold">
                                          <p:stCondLst>
                                            <p:cond delay="0"/>
                                          </p:stCondLst>
                                        </p:cTn>
                                        <p:tgtEl>
                                          <p:spTgt spid="31755"/>
                                        </p:tgtEl>
                                        <p:attrNameLst>
                                          <p:attrName>style.visibility</p:attrName>
                                        </p:attrNameLst>
                                      </p:cBhvr>
                                      <p:to>
                                        <p:strVal val="visible"/>
                                      </p:to>
                                    </p:set>
                                    <p:anim calcmode="lin" valueType="num">
                                      <p:cBhvr>
                                        <p:cTn id="55" dur="500" fill="hold"/>
                                        <p:tgtEl>
                                          <p:spTgt spid="31755"/>
                                        </p:tgtEl>
                                        <p:attrNameLst>
                                          <p:attrName>ppt_w</p:attrName>
                                        </p:attrNameLst>
                                      </p:cBhvr>
                                      <p:tavLst>
                                        <p:tav tm="0">
                                          <p:val>
                                            <p:fltVal val="0"/>
                                          </p:val>
                                        </p:tav>
                                        <p:tav tm="100000">
                                          <p:val>
                                            <p:strVal val="#ppt_w"/>
                                          </p:val>
                                        </p:tav>
                                      </p:tavLst>
                                    </p:anim>
                                    <p:anim calcmode="lin" valueType="num">
                                      <p:cBhvr>
                                        <p:cTn id="56" dur="500" fill="hold"/>
                                        <p:tgtEl>
                                          <p:spTgt spid="31755"/>
                                        </p:tgtEl>
                                        <p:attrNameLst>
                                          <p:attrName>ppt_h</p:attrName>
                                        </p:attrNameLst>
                                      </p:cBhvr>
                                      <p:tavLst>
                                        <p:tav tm="0">
                                          <p:val>
                                            <p:fltVal val="0"/>
                                          </p:val>
                                        </p:tav>
                                        <p:tav tm="100000">
                                          <p:val>
                                            <p:strVal val="#ppt_h"/>
                                          </p:val>
                                        </p:tav>
                                      </p:tavLst>
                                    </p:anim>
                                    <p:animEffect transition="in" filter="fade">
                                      <p:cBhvr>
                                        <p:cTn id="57" dur="500"/>
                                        <p:tgtEl>
                                          <p:spTgt spid="31755"/>
                                        </p:tgtEl>
                                      </p:cBhvr>
                                    </p:animEffect>
                                  </p:childTnLst>
                                </p:cTn>
                              </p:par>
                            </p:childTnLst>
                          </p:cTn>
                        </p:par>
                        <p:par>
                          <p:cTn id="58" fill="hold" nodeType="afterGroup">
                            <p:stCondLst>
                              <p:cond delay="3500"/>
                            </p:stCondLst>
                            <p:childTnLst>
                              <p:par>
                                <p:cTn id="59" presetID="53" presetClass="entr" presetSubtype="0" fill="hold" grpId="0" nodeType="afterEffect">
                                  <p:stCondLst>
                                    <p:cond delay="0"/>
                                  </p:stCondLst>
                                  <p:childTnLst>
                                    <p:set>
                                      <p:cBhvr>
                                        <p:cTn id="60" dur="1" fill="hold">
                                          <p:stCondLst>
                                            <p:cond delay="0"/>
                                          </p:stCondLst>
                                        </p:cTn>
                                        <p:tgtEl>
                                          <p:spTgt spid="31756"/>
                                        </p:tgtEl>
                                        <p:attrNameLst>
                                          <p:attrName>style.visibility</p:attrName>
                                        </p:attrNameLst>
                                      </p:cBhvr>
                                      <p:to>
                                        <p:strVal val="visible"/>
                                      </p:to>
                                    </p:set>
                                    <p:anim calcmode="lin" valueType="num">
                                      <p:cBhvr>
                                        <p:cTn id="61" dur="500" fill="hold"/>
                                        <p:tgtEl>
                                          <p:spTgt spid="31756"/>
                                        </p:tgtEl>
                                        <p:attrNameLst>
                                          <p:attrName>ppt_w</p:attrName>
                                        </p:attrNameLst>
                                      </p:cBhvr>
                                      <p:tavLst>
                                        <p:tav tm="0">
                                          <p:val>
                                            <p:fltVal val="0"/>
                                          </p:val>
                                        </p:tav>
                                        <p:tav tm="100000">
                                          <p:val>
                                            <p:strVal val="#ppt_w"/>
                                          </p:val>
                                        </p:tav>
                                      </p:tavLst>
                                    </p:anim>
                                    <p:anim calcmode="lin" valueType="num">
                                      <p:cBhvr>
                                        <p:cTn id="62" dur="500" fill="hold"/>
                                        <p:tgtEl>
                                          <p:spTgt spid="31756"/>
                                        </p:tgtEl>
                                        <p:attrNameLst>
                                          <p:attrName>ppt_h</p:attrName>
                                        </p:attrNameLst>
                                      </p:cBhvr>
                                      <p:tavLst>
                                        <p:tav tm="0">
                                          <p:val>
                                            <p:fltVal val="0"/>
                                          </p:val>
                                        </p:tav>
                                        <p:tav tm="100000">
                                          <p:val>
                                            <p:strVal val="#ppt_h"/>
                                          </p:val>
                                        </p:tav>
                                      </p:tavLst>
                                    </p:anim>
                                    <p:animEffect transition="in" filter="fade">
                                      <p:cBhvr>
                                        <p:cTn id="63" dur="500"/>
                                        <p:tgtEl>
                                          <p:spTgt spid="31756"/>
                                        </p:tgtEl>
                                      </p:cBhvr>
                                    </p:animEffect>
                                  </p:childTnLst>
                                </p:cTn>
                              </p:par>
                            </p:childTnLst>
                          </p:cTn>
                        </p:par>
                        <p:par>
                          <p:cTn id="64" fill="hold" nodeType="afterGroup">
                            <p:stCondLst>
                              <p:cond delay="4000"/>
                            </p:stCondLst>
                            <p:childTnLst>
                              <p:par>
                                <p:cTn id="65" presetID="53" presetClass="entr" presetSubtype="0" fill="hold" grpId="0" nodeType="afterEffect">
                                  <p:stCondLst>
                                    <p:cond delay="0"/>
                                  </p:stCondLst>
                                  <p:childTnLst>
                                    <p:set>
                                      <p:cBhvr>
                                        <p:cTn id="66" dur="1" fill="hold">
                                          <p:stCondLst>
                                            <p:cond delay="0"/>
                                          </p:stCondLst>
                                        </p:cTn>
                                        <p:tgtEl>
                                          <p:spTgt spid="31757"/>
                                        </p:tgtEl>
                                        <p:attrNameLst>
                                          <p:attrName>style.visibility</p:attrName>
                                        </p:attrNameLst>
                                      </p:cBhvr>
                                      <p:to>
                                        <p:strVal val="visible"/>
                                      </p:to>
                                    </p:set>
                                    <p:anim calcmode="lin" valueType="num">
                                      <p:cBhvr>
                                        <p:cTn id="67" dur="500" fill="hold"/>
                                        <p:tgtEl>
                                          <p:spTgt spid="31757"/>
                                        </p:tgtEl>
                                        <p:attrNameLst>
                                          <p:attrName>ppt_w</p:attrName>
                                        </p:attrNameLst>
                                      </p:cBhvr>
                                      <p:tavLst>
                                        <p:tav tm="0">
                                          <p:val>
                                            <p:fltVal val="0"/>
                                          </p:val>
                                        </p:tav>
                                        <p:tav tm="100000">
                                          <p:val>
                                            <p:strVal val="#ppt_w"/>
                                          </p:val>
                                        </p:tav>
                                      </p:tavLst>
                                    </p:anim>
                                    <p:anim calcmode="lin" valueType="num">
                                      <p:cBhvr>
                                        <p:cTn id="68" dur="500" fill="hold"/>
                                        <p:tgtEl>
                                          <p:spTgt spid="31757"/>
                                        </p:tgtEl>
                                        <p:attrNameLst>
                                          <p:attrName>ppt_h</p:attrName>
                                        </p:attrNameLst>
                                      </p:cBhvr>
                                      <p:tavLst>
                                        <p:tav tm="0">
                                          <p:val>
                                            <p:fltVal val="0"/>
                                          </p:val>
                                        </p:tav>
                                        <p:tav tm="100000">
                                          <p:val>
                                            <p:strVal val="#ppt_h"/>
                                          </p:val>
                                        </p:tav>
                                      </p:tavLst>
                                    </p:anim>
                                    <p:animEffect transition="in" filter="fade">
                                      <p:cBhvr>
                                        <p:cTn id="69" dur="500"/>
                                        <p:tgtEl>
                                          <p:spTgt spid="31757"/>
                                        </p:tgtEl>
                                      </p:cBhvr>
                                    </p:animEffect>
                                  </p:childTnLst>
                                </p:cTn>
                              </p:par>
                            </p:childTnLst>
                          </p:cTn>
                        </p:par>
                        <p:par>
                          <p:cTn id="70" fill="hold" nodeType="afterGroup">
                            <p:stCondLst>
                              <p:cond delay="4500"/>
                            </p:stCondLst>
                            <p:childTnLst>
                              <p:par>
                                <p:cTn id="71" presetID="53" presetClass="entr" presetSubtype="0" fill="hold" grpId="0" nodeType="afterEffect">
                                  <p:stCondLst>
                                    <p:cond delay="0"/>
                                  </p:stCondLst>
                                  <p:childTnLst>
                                    <p:set>
                                      <p:cBhvr>
                                        <p:cTn id="72" dur="1" fill="hold">
                                          <p:stCondLst>
                                            <p:cond delay="0"/>
                                          </p:stCondLst>
                                        </p:cTn>
                                        <p:tgtEl>
                                          <p:spTgt spid="31758"/>
                                        </p:tgtEl>
                                        <p:attrNameLst>
                                          <p:attrName>style.visibility</p:attrName>
                                        </p:attrNameLst>
                                      </p:cBhvr>
                                      <p:to>
                                        <p:strVal val="visible"/>
                                      </p:to>
                                    </p:set>
                                    <p:anim calcmode="lin" valueType="num">
                                      <p:cBhvr>
                                        <p:cTn id="73" dur="500" fill="hold"/>
                                        <p:tgtEl>
                                          <p:spTgt spid="31758"/>
                                        </p:tgtEl>
                                        <p:attrNameLst>
                                          <p:attrName>ppt_w</p:attrName>
                                        </p:attrNameLst>
                                      </p:cBhvr>
                                      <p:tavLst>
                                        <p:tav tm="0">
                                          <p:val>
                                            <p:fltVal val="0"/>
                                          </p:val>
                                        </p:tav>
                                        <p:tav tm="100000">
                                          <p:val>
                                            <p:strVal val="#ppt_w"/>
                                          </p:val>
                                        </p:tav>
                                      </p:tavLst>
                                    </p:anim>
                                    <p:anim calcmode="lin" valueType="num">
                                      <p:cBhvr>
                                        <p:cTn id="74" dur="500" fill="hold"/>
                                        <p:tgtEl>
                                          <p:spTgt spid="31758"/>
                                        </p:tgtEl>
                                        <p:attrNameLst>
                                          <p:attrName>ppt_h</p:attrName>
                                        </p:attrNameLst>
                                      </p:cBhvr>
                                      <p:tavLst>
                                        <p:tav tm="0">
                                          <p:val>
                                            <p:fltVal val="0"/>
                                          </p:val>
                                        </p:tav>
                                        <p:tav tm="100000">
                                          <p:val>
                                            <p:strVal val="#ppt_h"/>
                                          </p:val>
                                        </p:tav>
                                      </p:tavLst>
                                    </p:anim>
                                    <p:animEffect transition="in" filter="fade">
                                      <p:cBhvr>
                                        <p:cTn id="75" dur="500"/>
                                        <p:tgtEl>
                                          <p:spTgt spid="31758"/>
                                        </p:tgtEl>
                                      </p:cBhvr>
                                    </p:animEffect>
                                  </p:childTnLst>
                                </p:cTn>
                              </p:par>
                            </p:childTnLst>
                          </p:cTn>
                        </p:par>
                        <p:par>
                          <p:cTn id="76" fill="hold" nodeType="afterGroup">
                            <p:stCondLst>
                              <p:cond delay="5000"/>
                            </p:stCondLst>
                            <p:childTnLst>
                              <p:par>
                                <p:cTn id="77" presetID="53" presetClass="entr" presetSubtype="0" fill="hold" grpId="0" nodeType="afterEffect">
                                  <p:stCondLst>
                                    <p:cond delay="0"/>
                                  </p:stCondLst>
                                  <p:childTnLst>
                                    <p:set>
                                      <p:cBhvr>
                                        <p:cTn id="78" dur="1" fill="hold">
                                          <p:stCondLst>
                                            <p:cond delay="0"/>
                                          </p:stCondLst>
                                        </p:cTn>
                                        <p:tgtEl>
                                          <p:spTgt spid="31759"/>
                                        </p:tgtEl>
                                        <p:attrNameLst>
                                          <p:attrName>style.visibility</p:attrName>
                                        </p:attrNameLst>
                                      </p:cBhvr>
                                      <p:to>
                                        <p:strVal val="visible"/>
                                      </p:to>
                                    </p:set>
                                    <p:anim calcmode="lin" valueType="num">
                                      <p:cBhvr>
                                        <p:cTn id="79" dur="500" fill="hold"/>
                                        <p:tgtEl>
                                          <p:spTgt spid="31759"/>
                                        </p:tgtEl>
                                        <p:attrNameLst>
                                          <p:attrName>ppt_w</p:attrName>
                                        </p:attrNameLst>
                                      </p:cBhvr>
                                      <p:tavLst>
                                        <p:tav tm="0">
                                          <p:val>
                                            <p:fltVal val="0"/>
                                          </p:val>
                                        </p:tav>
                                        <p:tav tm="100000">
                                          <p:val>
                                            <p:strVal val="#ppt_w"/>
                                          </p:val>
                                        </p:tav>
                                      </p:tavLst>
                                    </p:anim>
                                    <p:anim calcmode="lin" valueType="num">
                                      <p:cBhvr>
                                        <p:cTn id="80" dur="500" fill="hold"/>
                                        <p:tgtEl>
                                          <p:spTgt spid="31759"/>
                                        </p:tgtEl>
                                        <p:attrNameLst>
                                          <p:attrName>ppt_h</p:attrName>
                                        </p:attrNameLst>
                                      </p:cBhvr>
                                      <p:tavLst>
                                        <p:tav tm="0">
                                          <p:val>
                                            <p:fltVal val="0"/>
                                          </p:val>
                                        </p:tav>
                                        <p:tav tm="100000">
                                          <p:val>
                                            <p:strVal val="#ppt_h"/>
                                          </p:val>
                                        </p:tav>
                                      </p:tavLst>
                                    </p:anim>
                                    <p:animEffect transition="in" filter="fade">
                                      <p:cBhvr>
                                        <p:cTn id="81" dur="500"/>
                                        <p:tgtEl>
                                          <p:spTgt spid="31759"/>
                                        </p:tgtEl>
                                      </p:cBhvr>
                                    </p:animEffect>
                                  </p:childTnLst>
                                </p:cTn>
                              </p:par>
                            </p:childTnLst>
                          </p:cTn>
                        </p:par>
                        <p:par>
                          <p:cTn id="82" fill="hold" nodeType="afterGroup">
                            <p:stCondLst>
                              <p:cond delay="5500"/>
                            </p:stCondLst>
                            <p:childTnLst>
                              <p:par>
                                <p:cTn id="83" presetID="53" presetClass="entr" presetSubtype="0" fill="hold" grpId="0" nodeType="afterEffect">
                                  <p:stCondLst>
                                    <p:cond delay="0"/>
                                  </p:stCondLst>
                                  <p:childTnLst>
                                    <p:set>
                                      <p:cBhvr>
                                        <p:cTn id="84" dur="1" fill="hold">
                                          <p:stCondLst>
                                            <p:cond delay="0"/>
                                          </p:stCondLst>
                                        </p:cTn>
                                        <p:tgtEl>
                                          <p:spTgt spid="31760"/>
                                        </p:tgtEl>
                                        <p:attrNameLst>
                                          <p:attrName>style.visibility</p:attrName>
                                        </p:attrNameLst>
                                      </p:cBhvr>
                                      <p:to>
                                        <p:strVal val="visible"/>
                                      </p:to>
                                    </p:set>
                                    <p:anim calcmode="lin" valueType="num">
                                      <p:cBhvr>
                                        <p:cTn id="85" dur="500" fill="hold"/>
                                        <p:tgtEl>
                                          <p:spTgt spid="31760"/>
                                        </p:tgtEl>
                                        <p:attrNameLst>
                                          <p:attrName>ppt_w</p:attrName>
                                        </p:attrNameLst>
                                      </p:cBhvr>
                                      <p:tavLst>
                                        <p:tav tm="0">
                                          <p:val>
                                            <p:fltVal val="0"/>
                                          </p:val>
                                        </p:tav>
                                        <p:tav tm="100000">
                                          <p:val>
                                            <p:strVal val="#ppt_w"/>
                                          </p:val>
                                        </p:tav>
                                      </p:tavLst>
                                    </p:anim>
                                    <p:anim calcmode="lin" valueType="num">
                                      <p:cBhvr>
                                        <p:cTn id="86" dur="500" fill="hold"/>
                                        <p:tgtEl>
                                          <p:spTgt spid="31760"/>
                                        </p:tgtEl>
                                        <p:attrNameLst>
                                          <p:attrName>ppt_h</p:attrName>
                                        </p:attrNameLst>
                                      </p:cBhvr>
                                      <p:tavLst>
                                        <p:tav tm="0">
                                          <p:val>
                                            <p:fltVal val="0"/>
                                          </p:val>
                                        </p:tav>
                                        <p:tav tm="100000">
                                          <p:val>
                                            <p:strVal val="#ppt_h"/>
                                          </p:val>
                                        </p:tav>
                                      </p:tavLst>
                                    </p:anim>
                                    <p:animEffect transition="in" filter="fade">
                                      <p:cBhvr>
                                        <p:cTn id="87" dur="500"/>
                                        <p:tgtEl>
                                          <p:spTgt spid="31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nimBg="1" autoUpdateAnimBg="0"/>
      <p:bldP spid="31749" grpId="0" autoUpdateAnimBg="0"/>
      <p:bldP spid="31750" grpId="0" autoUpdateAnimBg="0"/>
      <p:bldP spid="31751" grpId="0" autoUpdateAnimBg="0"/>
      <p:bldP spid="31752" grpId="0" autoUpdateAnimBg="0"/>
      <p:bldP spid="31753" grpId="0" autoUpdateAnimBg="0"/>
      <p:bldP spid="31754" grpId="0" autoUpdateAnimBg="0"/>
      <p:bldP spid="31755" grpId="0" autoUpdateAnimBg="0"/>
      <p:bldP spid="31756" grpId="0" autoUpdateAnimBg="0"/>
      <p:bldP spid="31757" grpId="0" autoUpdateAnimBg="0"/>
      <p:bldP spid="31758" grpId="0" autoUpdateAnimBg="0"/>
      <p:bldP spid="31759" grpId="0" autoUpdateAnimBg="0"/>
      <p:bldP spid="3176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6" name="Picture 3" desc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1" y="990600"/>
            <a:ext cx="54737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descr="Imag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6197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6"/>
          <p:cNvSpPr txBox="1">
            <a:spLocks noChangeArrowheads="1"/>
          </p:cNvSpPr>
          <p:nvPr/>
        </p:nvSpPr>
        <p:spPr bwMode="auto">
          <a:xfrm>
            <a:off x="514351" y="44450"/>
            <a:ext cx="11366500" cy="946150"/>
          </a:xfrm>
          <a:prstGeom prst="rect">
            <a:avLst/>
          </a:prstGeom>
          <a:noFill/>
          <a:ln w="9525">
            <a:noFill/>
            <a:miter lim="800000"/>
            <a:headEnd/>
            <a:tailEnd/>
          </a:ln>
        </p:spPr>
        <p:txBody>
          <a:bodyPr>
            <a:spAutoFit/>
          </a:bodyPr>
          <a:lstStyle/>
          <a:p>
            <a:pPr algn="ctr" eaLnBrk="0" hangingPunct="0">
              <a:spcBef>
                <a:spcPct val="50000"/>
              </a:spcBef>
              <a:buFontTx/>
              <a:buNone/>
              <a:defRPr/>
            </a:pPr>
            <a:r>
              <a:rPr lang="en-US" sz="2800" b="1" dirty="0">
                <a:solidFill>
                  <a:schemeClr val="accent2">
                    <a:lumMod val="75000"/>
                  </a:schemeClr>
                </a:solidFill>
                <a:latin typeface="Times New Roman" pitchFamily="18" charset="0"/>
              </a:rPr>
              <a:t>TS </a:t>
            </a:r>
            <a:r>
              <a:rPr lang="en-US" sz="2800" b="1" dirty="0" err="1">
                <a:solidFill>
                  <a:schemeClr val="accent2">
                    <a:lumMod val="75000"/>
                  </a:schemeClr>
                </a:solidFill>
                <a:latin typeface="Times New Roman" pitchFamily="18" charset="0"/>
              </a:rPr>
              <a:t>Nguyễn</a:t>
            </a:r>
            <a:r>
              <a:rPr lang="en-US" sz="2800" b="1" dirty="0">
                <a:solidFill>
                  <a:schemeClr val="accent2">
                    <a:lumMod val="75000"/>
                  </a:schemeClr>
                </a:solidFill>
                <a:latin typeface="Times New Roman" pitchFamily="18" charset="0"/>
              </a:rPr>
              <a:t> </a:t>
            </a:r>
            <a:r>
              <a:rPr lang="en-US" sz="2800" b="1" dirty="0" err="1">
                <a:solidFill>
                  <a:schemeClr val="accent2">
                    <a:lumMod val="75000"/>
                  </a:schemeClr>
                </a:solidFill>
                <a:latin typeface="Times New Roman" pitchFamily="18" charset="0"/>
              </a:rPr>
              <a:t>Trọng</a:t>
            </a:r>
            <a:r>
              <a:rPr lang="en-US" sz="2800" b="1" dirty="0">
                <a:solidFill>
                  <a:schemeClr val="accent2">
                    <a:lumMod val="75000"/>
                  </a:schemeClr>
                </a:solidFill>
                <a:latin typeface="Times New Roman" pitchFamily="18" charset="0"/>
              </a:rPr>
              <a:t> </a:t>
            </a:r>
            <a:r>
              <a:rPr lang="en-US" sz="2800" b="1" dirty="0" err="1">
                <a:solidFill>
                  <a:schemeClr val="accent2">
                    <a:lumMod val="75000"/>
                  </a:schemeClr>
                </a:solidFill>
                <a:latin typeface="Times New Roman" pitchFamily="18" charset="0"/>
              </a:rPr>
              <a:t>Hiền</a:t>
            </a:r>
            <a:r>
              <a:rPr lang="en-US" sz="2800" b="1" dirty="0">
                <a:solidFill>
                  <a:schemeClr val="accent2">
                    <a:lumMod val="75000"/>
                  </a:schemeClr>
                </a:solidFill>
                <a:latin typeface="Times New Roman" pitchFamily="18" charset="0"/>
              </a:rPr>
              <a:t> – </a:t>
            </a:r>
            <a:r>
              <a:rPr lang="en-US" sz="2800" b="1" dirty="0" err="1">
                <a:solidFill>
                  <a:schemeClr val="accent2">
                    <a:lumMod val="75000"/>
                  </a:schemeClr>
                </a:solidFill>
                <a:latin typeface="Times New Roman" pitchFamily="18" charset="0"/>
              </a:rPr>
              <a:t>người</a:t>
            </a:r>
            <a:r>
              <a:rPr lang="en-US" sz="2800" b="1" dirty="0">
                <a:solidFill>
                  <a:schemeClr val="accent2">
                    <a:lumMod val="75000"/>
                  </a:schemeClr>
                </a:solidFill>
                <a:latin typeface="Times New Roman" pitchFamily="18" charset="0"/>
              </a:rPr>
              <a:t> </a:t>
            </a:r>
            <a:r>
              <a:rPr lang="en-US" sz="2800" b="1" dirty="0" err="1">
                <a:solidFill>
                  <a:schemeClr val="accent2">
                    <a:lumMod val="75000"/>
                  </a:schemeClr>
                </a:solidFill>
                <a:latin typeface="Times New Roman" pitchFamily="18" charset="0"/>
              </a:rPr>
              <a:t>Việt</a:t>
            </a:r>
            <a:r>
              <a:rPr lang="en-US" sz="2800" b="1" dirty="0">
                <a:solidFill>
                  <a:schemeClr val="accent2">
                    <a:lumMod val="75000"/>
                  </a:schemeClr>
                </a:solidFill>
                <a:latin typeface="Times New Roman" pitchFamily="18" charset="0"/>
              </a:rPr>
              <a:t> </a:t>
            </a:r>
            <a:r>
              <a:rPr lang="en-US" sz="2800" b="1" dirty="0" err="1">
                <a:solidFill>
                  <a:schemeClr val="accent2">
                    <a:lumMod val="75000"/>
                  </a:schemeClr>
                </a:solidFill>
                <a:latin typeface="Times New Roman" pitchFamily="18" charset="0"/>
              </a:rPr>
              <a:t>nam</a:t>
            </a:r>
            <a:r>
              <a:rPr lang="en-US" sz="2800" b="1" dirty="0">
                <a:solidFill>
                  <a:schemeClr val="accent2">
                    <a:lumMod val="75000"/>
                  </a:schemeClr>
                </a:solidFill>
                <a:latin typeface="Times New Roman" pitchFamily="18" charset="0"/>
              </a:rPr>
              <a:t> </a:t>
            </a:r>
            <a:r>
              <a:rPr lang="en-US" sz="2800" b="1" dirty="0" err="1">
                <a:solidFill>
                  <a:schemeClr val="accent2">
                    <a:lumMod val="75000"/>
                  </a:schemeClr>
                </a:solidFill>
                <a:latin typeface="Times New Roman" pitchFamily="18" charset="0"/>
              </a:rPr>
              <a:t>đầu</a:t>
            </a:r>
            <a:r>
              <a:rPr lang="en-US" sz="2800" b="1" dirty="0">
                <a:solidFill>
                  <a:schemeClr val="accent2">
                    <a:lumMod val="75000"/>
                  </a:schemeClr>
                </a:solidFill>
                <a:latin typeface="Times New Roman" pitchFamily="18" charset="0"/>
              </a:rPr>
              <a:t> </a:t>
            </a:r>
            <a:r>
              <a:rPr lang="en-US" sz="2800" b="1" dirty="0" err="1">
                <a:solidFill>
                  <a:schemeClr val="accent2">
                    <a:lumMod val="75000"/>
                  </a:schemeClr>
                </a:solidFill>
                <a:latin typeface="Times New Roman" pitchFamily="18" charset="0"/>
              </a:rPr>
              <a:t>tiên</a:t>
            </a:r>
            <a:r>
              <a:rPr lang="en-US" sz="2800" b="1" dirty="0">
                <a:solidFill>
                  <a:schemeClr val="accent2">
                    <a:lumMod val="75000"/>
                  </a:schemeClr>
                </a:solidFill>
                <a:latin typeface="Times New Roman" pitchFamily="18" charset="0"/>
              </a:rPr>
              <a:t> </a:t>
            </a:r>
            <a:r>
              <a:rPr lang="en-US" sz="2800" b="1" dirty="0" err="1">
                <a:solidFill>
                  <a:schemeClr val="accent2">
                    <a:lumMod val="75000"/>
                  </a:schemeClr>
                </a:solidFill>
                <a:latin typeface="Times New Roman" pitchFamily="18" charset="0"/>
              </a:rPr>
              <a:t>đặt</a:t>
            </a:r>
            <a:r>
              <a:rPr lang="en-US" sz="2800" b="1" dirty="0">
                <a:solidFill>
                  <a:schemeClr val="accent2">
                    <a:lumMod val="75000"/>
                  </a:schemeClr>
                </a:solidFill>
                <a:latin typeface="Times New Roman" pitchFamily="18" charset="0"/>
              </a:rPr>
              <a:t> </a:t>
            </a:r>
            <a:r>
              <a:rPr lang="en-US" sz="2800" b="1" dirty="0" err="1">
                <a:solidFill>
                  <a:schemeClr val="accent2">
                    <a:lumMod val="75000"/>
                  </a:schemeClr>
                </a:solidFill>
                <a:latin typeface="Times New Roman" pitchFamily="18" charset="0"/>
              </a:rPr>
              <a:t>chân</a:t>
            </a:r>
            <a:r>
              <a:rPr lang="en-US" sz="2800" b="1" dirty="0">
                <a:solidFill>
                  <a:schemeClr val="accent2">
                    <a:lumMod val="75000"/>
                  </a:schemeClr>
                </a:solidFill>
                <a:latin typeface="Times New Roman" pitchFamily="18" charset="0"/>
              </a:rPr>
              <a:t> </a:t>
            </a:r>
            <a:r>
              <a:rPr lang="en-US" sz="2800" b="1" dirty="0" err="1">
                <a:solidFill>
                  <a:schemeClr val="accent2">
                    <a:lumMod val="75000"/>
                  </a:schemeClr>
                </a:solidFill>
                <a:latin typeface="Times New Roman" pitchFamily="18" charset="0"/>
              </a:rPr>
              <a:t>và</a:t>
            </a:r>
            <a:r>
              <a:rPr lang="en-US" sz="2800" b="1" dirty="0">
                <a:solidFill>
                  <a:schemeClr val="accent2">
                    <a:lumMod val="75000"/>
                  </a:schemeClr>
                </a:solidFill>
                <a:latin typeface="Times New Roman" pitchFamily="18" charset="0"/>
              </a:rPr>
              <a:t> </a:t>
            </a:r>
            <a:r>
              <a:rPr lang="en-US" sz="2800" b="1" dirty="0" err="1">
                <a:solidFill>
                  <a:schemeClr val="accent2">
                    <a:lumMod val="75000"/>
                  </a:schemeClr>
                </a:solidFill>
                <a:latin typeface="Times New Roman" pitchFamily="18" charset="0"/>
              </a:rPr>
              <a:t>cắm</a:t>
            </a:r>
            <a:r>
              <a:rPr lang="en-US" sz="2800" b="1" dirty="0">
                <a:solidFill>
                  <a:schemeClr val="accent2">
                    <a:lumMod val="75000"/>
                  </a:schemeClr>
                </a:solidFill>
                <a:latin typeface="Times New Roman" pitchFamily="18" charset="0"/>
              </a:rPr>
              <a:t> </a:t>
            </a:r>
            <a:r>
              <a:rPr lang="en-US" sz="2800" b="1" dirty="0" err="1">
                <a:solidFill>
                  <a:schemeClr val="accent2">
                    <a:lumMod val="75000"/>
                  </a:schemeClr>
                </a:solidFill>
                <a:latin typeface="Times New Roman" pitchFamily="18" charset="0"/>
              </a:rPr>
              <a:t>cờ</a:t>
            </a:r>
            <a:r>
              <a:rPr lang="en-US" sz="2800" b="1" dirty="0">
                <a:solidFill>
                  <a:schemeClr val="accent2">
                    <a:lumMod val="75000"/>
                  </a:schemeClr>
                </a:solidFill>
                <a:latin typeface="Times New Roman" pitchFamily="18" charset="0"/>
              </a:rPr>
              <a:t> ở Nam </a:t>
            </a:r>
            <a:r>
              <a:rPr lang="en-US" sz="2800" b="1" dirty="0" err="1">
                <a:solidFill>
                  <a:schemeClr val="accent2">
                    <a:lumMod val="75000"/>
                  </a:schemeClr>
                </a:solidFill>
                <a:latin typeface="Times New Roman" pitchFamily="18" charset="0"/>
              </a:rPr>
              <a:t>Cực</a:t>
            </a:r>
            <a:r>
              <a:rPr lang="en-US" sz="2800" b="1" dirty="0">
                <a:solidFill>
                  <a:schemeClr val="accent2">
                    <a:lumMod val="75000"/>
                  </a:schemeClr>
                </a:solidFill>
                <a:latin typeface="Times New Roman" pitchFamily="18" charset="0"/>
              </a:rPr>
              <a:t> 9/ 1992</a:t>
            </a:r>
          </a:p>
        </p:txBody>
      </p:sp>
    </p:spTree>
    <p:extLst>
      <p:ext uri="{BB962C8B-B14F-4D97-AF65-F5344CB8AC3E}">
        <p14:creationId xmlns:p14="http://schemas.microsoft.com/office/powerpoint/2010/main" val="2676170958"/>
      </p:ext>
    </p:extLst>
  </p:cSld>
  <p:clrMapOvr>
    <a:masterClrMapping/>
  </p:clrMapOvr>
  <p:transition>
    <p:cover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ong16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34" y="438150"/>
            <a:ext cx="6836833"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3"/>
          <p:cNvSpPr txBox="1">
            <a:spLocks noChangeArrowheads="1"/>
          </p:cNvSpPr>
          <p:nvPr/>
        </p:nvSpPr>
        <p:spPr bwMode="auto">
          <a:xfrm>
            <a:off x="7715251" y="1057276"/>
            <a:ext cx="439208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just" eaLnBrk="1" hangingPunct="1">
              <a:spcBef>
                <a:spcPct val="50000"/>
              </a:spcBef>
              <a:buFontTx/>
              <a:buNone/>
            </a:pPr>
            <a:r>
              <a:rPr lang="en-US" sz="2400" b="1">
                <a:solidFill>
                  <a:srgbClr val="FF0000"/>
                </a:solidFill>
                <a:latin typeface="Times New Roman" pitchFamily="18" charset="0"/>
              </a:rPr>
              <a:t>Hoàng Thị Minh Hồng </a:t>
            </a:r>
            <a:r>
              <a:rPr lang="en-US" sz="2400" b="1">
                <a:solidFill>
                  <a:srgbClr val="000099"/>
                </a:solidFill>
                <a:latin typeface="Times New Roman" pitchFamily="18" charset="0"/>
              </a:rPr>
              <a:t>đại diện duy nhất của Việt Nam tự hào giương lá cờ tổ quốc tại Nam Cực trong chuyến thám hiểm Nam Cực mang tên “Thách thức Nam Cực năm 1997”</a:t>
            </a:r>
          </a:p>
        </p:txBody>
      </p:sp>
    </p:spTree>
    <p:extLst>
      <p:ext uri="{BB962C8B-B14F-4D97-AF65-F5344CB8AC3E}">
        <p14:creationId xmlns:p14="http://schemas.microsoft.com/office/powerpoint/2010/main" val="1285709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checkerboard(across)">
                                      <p:cBhvr>
                                        <p:cTn id="7" dur="500"/>
                                        <p:tgtEl>
                                          <p:spTgt spid="7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19174" y="721869"/>
            <a:ext cx="10573781" cy="4712970"/>
            <a:chOff x="1341247" y="812037"/>
            <a:chExt cx="9443085" cy="4712970"/>
          </a:xfrm>
        </p:grpSpPr>
        <p:sp>
          <p:nvSpPr>
            <p:cNvPr id="3" name="object 3"/>
            <p:cNvSpPr/>
            <p:nvPr/>
          </p:nvSpPr>
          <p:spPr>
            <a:xfrm>
              <a:off x="1347597" y="818387"/>
              <a:ext cx="435609" cy="4700270"/>
            </a:xfrm>
            <a:custGeom>
              <a:avLst/>
              <a:gdLst/>
              <a:ahLst/>
              <a:cxnLst/>
              <a:rect l="l" t="t" r="r" b="b"/>
              <a:pathLst>
                <a:path w="435610" h="4700270">
                  <a:moveTo>
                    <a:pt x="16383" y="0"/>
                  </a:moveTo>
                  <a:lnTo>
                    <a:pt x="33487" y="44608"/>
                  </a:lnTo>
                  <a:lnTo>
                    <a:pt x="50235" y="89457"/>
                  </a:lnTo>
                  <a:lnTo>
                    <a:pt x="66626" y="134541"/>
                  </a:lnTo>
                  <a:lnTo>
                    <a:pt x="82662" y="179855"/>
                  </a:lnTo>
                  <a:lnTo>
                    <a:pt x="98341" y="225395"/>
                  </a:lnTo>
                  <a:lnTo>
                    <a:pt x="113663" y="271154"/>
                  </a:lnTo>
                  <a:lnTo>
                    <a:pt x="128629" y="317129"/>
                  </a:lnTo>
                  <a:lnTo>
                    <a:pt x="143239" y="363313"/>
                  </a:lnTo>
                  <a:lnTo>
                    <a:pt x="157493" y="409703"/>
                  </a:lnTo>
                  <a:lnTo>
                    <a:pt x="171390" y="456292"/>
                  </a:lnTo>
                  <a:lnTo>
                    <a:pt x="184931" y="503076"/>
                  </a:lnTo>
                  <a:lnTo>
                    <a:pt x="198116" y="550050"/>
                  </a:lnTo>
                  <a:lnTo>
                    <a:pt x="210944" y="597209"/>
                  </a:lnTo>
                  <a:lnTo>
                    <a:pt x="223416" y="644547"/>
                  </a:lnTo>
                  <a:lnTo>
                    <a:pt x="235531" y="692060"/>
                  </a:lnTo>
                  <a:lnTo>
                    <a:pt x="247291" y="739742"/>
                  </a:lnTo>
                  <a:lnTo>
                    <a:pt x="258693" y="787588"/>
                  </a:lnTo>
                  <a:lnTo>
                    <a:pt x="269740" y="835594"/>
                  </a:lnTo>
                  <a:lnTo>
                    <a:pt x="280430" y="883755"/>
                  </a:lnTo>
                  <a:lnTo>
                    <a:pt x="290764" y="932064"/>
                  </a:lnTo>
                  <a:lnTo>
                    <a:pt x="300742" y="980518"/>
                  </a:lnTo>
                  <a:lnTo>
                    <a:pt x="310363" y="1029111"/>
                  </a:lnTo>
                  <a:lnTo>
                    <a:pt x="319628" y="1077838"/>
                  </a:lnTo>
                  <a:lnTo>
                    <a:pt x="328536" y="1126694"/>
                  </a:lnTo>
                  <a:lnTo>
                    <a:pt x="337088" y="1175674"/>
                  </a:lnTo>
                  <a:lnTo>
                    <a:pt x="345284" y="1224773"/>
                  </a:lnTo>
                  <a:lnTo>
                    <a:pt x="353123" y="1273986"/>
                  </a:lnTo>
                  <a:lnTo>
                    <a:pt x="360607" y="1323307"/>
                  </a:lnTo>
                  <a:lnTo>
                    <a:pt x="367733" y="1372732"/>
                  </a:lnTo>
                  <a:lnTo>
                    <a:pt x="374504" y="1422256"/>
                  </a:lnTo>
                  <a:lnTo>
                    <a:pt x="380918" y="1471874"/>
                  </a:lnTo>
                  <a:lnTo>
                    <a:pt x="386976" y="1521580"/>
                  </a:lnTo>
                  <a:lnTo>
                    <a:pt x="392677" y="1571369"/>
                  </a:lnTo>
                  <a:lnTo>
                    <a:pt x="398022" y="1621237"/>
                  </a:lnTo>
                  <a:lnTo>
                    <a:pt x="403011" y="1671178"/>
                  </a:lnTo>
                  <a:lnTo>
                    <a:pt x="407643" y="1721188"/>
                  </a:lnTo>
                  <a:lnTo>
                    <a:pt x="411920" y="1771261"/>
                  </a:lnTo>
                  <a:lnTo>
                    <a:pt x="415839" y="1821392"/>
                  </a:lnTo>
                  <a:lnTo>
                    <a:pt x="419403" y="1871576"/>
                  </a:lnTo>
                  <a:lnTo>
                    <a:pt x="422610" y="1921808"/>
                  </a:lnTo>
                  <a:lnTo>
                    <a:pt x="425460" y="1972083"/>
                  </a:lnTo>
                  <a:lnTo>
                    <a:pt x="427955" y="2022396"/>
                  </a:lnTo>
                  <a:lnTo>
                    <a:pt x="430093" y="2072742"/>
                  </a:lnTo>
                  <a:lnTo>
                    <a:pt x="431875" y="2123116"/>
                  </a:lnTo>
                  <a:lnTo>
                    <a:pt x="433300" y="2173513"/>
                  </a:lnTo>
                  <a:lnTo>
                    <a:pt x="434369" y="2223927"/>
                  </a:lnTo>
                  <a:lnTo>
                    <a:pt x="435082" y="2274354"/>
                  </a:lnTo>
                  <a:lnTo>
                    <a:pt x="435438" y="2324789"/>
                  </a:lnTo>
                  <a:lnTo>
                    <a:pt x="435438" y="2375226"/>
                  </a:lnTo>
                  <a:lnTo>
                    <a:pt x="435082" y="2425661"/>
                  </a:lnTo>
                  <a:lnTo>
                    <a:pt x="434369" y="2476088"/>
                  </a:lnTo>
                  <a:lnTo>
                    <a:pt x="433300" y="2526502"/>
                  </a:lnTo>
                  <a:lnTo>
                    <a:pt x="431875" y="2576899"/>
                  </a:lnTo>
                  <a:lnTo>
                    <a:pt x="430093" y="2627273"/>
                  </a:lnTo>
                  <a:lnTo>
                    <a:pt x="427955" y="2677619"/>
                  </a:lnTo>
                  <a:lnTo>
                    <a:pt x="425460" y="2727932"/>
                  </a:lnTo>
                  <a:lnTo>
                    <a:pt x="422610" y="2778207"/>
                  </a:lnTo>
                  <a:lnTo>
                    <a:pt x="419403" y="2828439"/>
                  </a:lnTo>
                  <a:lnTo>
                    <a:pt x="415839" y="2878623"/>
                  </a:lnTo>
                  <a:lnTo>
                    <a:pt x="411920" y="2928754"/>
                  </a:lnTo>
                  <a:lnTo>
                    <a:pt x="407643" y="2978827"/>
                  </a:lnTo>
                  <a:lnTo>
                    <a:pt x="403011" y="3028837"/>
                  </a:lnTo>
                  <a:lnTo>
                    <a:pt x="398022" y="3078778"/>
                  </a:lnTo>
                  <a:lnTo>
                    <a:pt x="392677" y="3128646"/>
                  </a:lnTo>
                  <a:lnTo>
                    <a:pt x="386976" y="3178435"/>
                  </a:lnTo>
                  <a:lnTo>
                    <a:pt x="380918" y="3228141"/>
                  </a:lnTo>
                  <a:lnTo>
                    <a:pt x="374504" y="3277759"/>
                  </a:lnTo>
                  <a:lnTo>
                    <a:pt x="367733" y="3327283"/>
                  </a:lnTo>
                  <a:lnTo>
                    <a:pt x="360607" y="3376708"/>
                  </a:lnTo>
                  <a:lnTo>
                    <a:pt x="353123" y="3426029"/>
                  </a:lnTo>
                  <a:lnTo>
                    <a:pt x="345284" y="3475242"/>
                  </a:lnTo>
                  <a:lnTo>
                    <a:pt x="337088" y="3524341"/>
                  </a:lnTo>
                  <a:lnTo>
                    <a:pt x="328536" y="3573321"/>
                  </a:lnTo>
                  <a:lnTo>
                    <a:pt x="319628" y="3622177"/>
                  </a:lnTo>
                  <a:lnTo>
                    <a:pt x="310363" y="3670904"/>
                  </a:lnTo>
                  <a:lnTo>
                    <a:pt x="300742" y="3719497"/>
                  </a:lnTo>
                  <a:lnTo>
                    <a:pt x="290764" y="3767951"/>
                  </a:lnTo>
                  <a:lnTo>
                    <a:pt x="280430" y="3816260"/>
                  </a:lnTo>
                  <a:lnTo>
                    <a:pt x="269740" y="3864421"/>
                  </a:lnTo>
                  <a:lnTo>
                    <a:pt x="258693" y="3912427"/>
                  </a:lnTo>
                  <a:lnTo>
                    <a:pt x="247291" y="3960273"/>
                  </a:lnTo>
                  <a:lnTo>
                    <a:pt x="235531" y="4007955"/>
                  </a:lnTo>
                  <a:lnTo>
                    <a:pt x="223416" y="4055468"/>
                  </a:lnTo>
                  <a:lnTo>
                    <a:pt x="210944" y="4102806"/>
                  </a:lnTo>
                  <a:lnTo>
                    <a:pt x="198116" y="4149965"/>
                  </a:lnTo>
                  <a:lnTo>
                    <a:pt x="184931" y="4196939"/>
                  </a:lnTo>
                  <a:lnTo>
                    <a:pt x="171390" y="4243723"/>
                  </a:lnTo>
                  <a:lnTo>
                    <a:pt x="157493" y="4290312"/>
                  </a:lnTo>
                  <a:lnTo>
                    <a:pt x="143239" y="4336702"/>
                  </a:lnTo>
                  <a:lnTo>
                    <a:pt x="128629" y="4382886"/>
                  </a:lnTo>
                  <a:lnTo>
                    <a:pt x="113663" y="4428861"/>
                  </a:lnTo>
                  <a:lnTo>
                    <a:pt x="98341" y="4474620"/>
                  </a:lnTo>
                  <a:lnTo>
                    <a:pt x="82662" y="4520160"/>
                  </a:lnTo>
                  <a:lnTo>
                    <a:pt x="66626" y="4565474"/>
                  </a:lnTo>
                  <a:lnTo>
                    <a:pt x="50235" y="4610558"/>
                  </a:lnTo>
                  <a:lnTo>
                    <a:pt x="33487" y="4655407"/>
                  </a:lnTo>
                  <a:lnTo>
                    <a:pt x="16383" y="4700016"/>
                  </a:lnTo>
                  <a:lnTo>
                    <a:pt x="0" y="4683633"/>
                  </a:lnTo>
                  <a:lnTo>
                    <a:pt x="17068" y="4638853"/>
                  </a:lnTo>
                  <a:lnTo>
                    <a:pt x="33777" y="4593832"/>
                  </a:lnTo>
                  <a:lnTo>
                    <a:pt x="50127" y="4548573"/>
                  </a:lnTo>
                  <a:lnTo>
                    <a:pt x="66118" y="4503082"/>
                  </a:lnTo>
                  <a:lnTo>
                    <a:pt x="81749" y="4457364"/>
                  </a:lnTo>
                  <a:lnTo>
                    <a:pt x="97021" y="4411424"/>
                  </a:lnTo>
                  <a:lnTo>
                    <a:pt x="111933" y="4365268"/>
                  </a:lnTo>
                  <a:lnTo>
                    <a:pt x="126486" y="4318900"/>
                  </a:lnTo>
                  <a:lnTo>
                    <a:pt x="140680" y="4272326"/>
                  </a:lnTo>
                  <a:lnTo>
                    <a:pt x="154515" y="4225551"/>
                  </a:lnTo>
                  <a:lnTo>
                    <a:pt x="167990" y="4178580"/>
                  </a:lnTo>
                  <a:lnTo>
                    <a:pt x="181105" y="4131418"/>
                  </a:lnTo>
                  <a:lnTo>
                    <a:pt x="193862" y="4084070"/>
                  </a:lnTo>
                  <a:lnTo>
                    <a:pt x="206259" y="4036542"/>
                  </a:lnTo>
                  <a:lnTo>
                    <a:pt x="218297" y="3988838"/>
                  </a:lnTo>
                  <a:lnTo>
                    <a:pt x="229975" y="3940965"/>
                  </a:lnTo>
                  <a:lnTo>
                    <a:pt x="241294" y="3892926"/>
                  </a:lnTo>
                  <a:lnTo>
                    <a:pt x="252254" y="3844727"/>
                  </a:lnTo>
                  <a:lnTo>
                    <a:pt x="262855" y="3796374"/>
                  </a:lnTo>
                  <a:lnTo>
                    <a:pt x="273096" y="3747871"/>
                  </a:lnTo>
                  <a:lnTo>
                    <a:pt x="282978" y="3699224"/>
                  </a:lnTo>
                  <a:lnTo>
                    <a:pt x="292500" y="3650437"/>
                  </a:lnTo>
                  <a:lnTo>
                    <a:pt x="301663" y="3601517"/>
                  </a:lnTo>
                  <a:lnTo>
                    <a:pt x="310467" y="3552467"/>
                  </a:lnTo>
                  <a:lnTo>
                    <a:pt x="318911" y="3503294"/>
                  </a:lnTo>
                  <a:lnTo>
                    <a:pt x="326996" y="3454002"/>
                  </a:lnTo>
                  <a:lnTo>
                    <a:pt x="334722" y="3404597"/>
                  </a:lnTo>
                  <a:lnTo>
                    <a:pt x="342089" y="3355083"/>
                  </a:lnTo>
                  <a:lnTo>
                    <a:pt x="349096" y="3305466"/>
                  </a:lnTo>
                  <a:lnTo>
                    <a:pt x="355743" y="3255751"/>
                  </a:lnTo>
                  <a:lnTo>
                    <a:pt x="362032" y="3205944"/>
                  </a:lnTo>
                  <a:lnTo>
                    <a:pt x="367961" y="3156048"/>
                  </a:lnTo>
                  <a:lnTo>
                    <a:pt x="373531" y="3106070"/>
                  </a:lnTo>
                  <a:lnTo>
                    <a:pt x="378741" y="3056015"/>
                  </a:lnTo>
                  <a:lnTo>
                    <a:pt x="383592" y="3005888"/>
                  </a:lnTo>
                  <a:lnTo>
                    <a:pt x="388084" y="2955693"/>
                  </a:lnTo>
                  <a:lnTo>
                    <a:pt x="392216" y="2905437"/>
                  </a:lnTo>
                  <a:lnTo>
                    <a:pt x="395989" y="2855124"/>
                  </a:lnTo>
                  <a:lnTo>
                    <a:pt x="399403" y="2804759"/>
                  </a:lnTo>
                  <a:lnTo>
                    <a:pt x="402457" y="2754348"/>
                  </a:lnTo>
                  <a:lnTo>
                    <a:pt x="405152" y="2703896"/>
                  </a:lnTo>
                  <a:lnTo>
                    <a:pt x="407488" y="2653407"/>
                  </a:lnTo>
                  <a:lnTo>
                    <a:pt x="409464" y="2602888"/>
                  </a:lnTo>
                  <a:lnTo>
                    <a:pt x="411081" y="2552343"/>
                  </a:lnTo>
                  <a:lnTo>
                    <a:pt x="412339" y="2501777"/>
                  </a:lnTo>
                  <a:lnTo>
                    <a:pt x="413237" y="2451196"/>
                  </a:lnTo>
                  <a:lnTo>
                    <a:pt x="413776" y="2400604"/>
                  </a:lnTo>
                  <a:lnTo>
                    <a:pt x="413956" y="2350007"/>
                  </a:lnTo>
                  <a:lnTo>
                    <a:pt x="413776" y="2299411"/>
                  </a:lnTo>
                  <a:lnTo>
                    <a:pt x="413237" y="2248819"/>
                  </a:lnTo>
                  <a:lnTo>
                    <a:pt x="412339" y="2198238"/>
                  </a:lnTo>
                  <a:lnTo>
                    <a:pt x="411081" y="2147672"/>
                  </a:lnTo>
                  <a:lnTo>
                    <a:pt x="409464" y="2097127"/>
                  </a:lnTo>
                  <a:lnTo>
                    <a:pt x="407488" y="2046608"/>
                  </a:lnTo>
                  <a:lnTo>
                    <a:pt x="405152" y="1996119"/>
                  </a:lnTo>
                  <a:lnTo>
                    <a:pt x="402457" y="1945667"/>
                  </a:lnTo>
                  <a:lnTo>
                    <a:pt x="399403" y="1895256"/>
                  </a:lnTo>
                  <a:lnTo>
                    <a:pt x="395989" y="1844891"/>
                  </a:lnTo>
                  <a:lnTo>
                    <a:pt x="392216" y="1794578"/>
                  </a:lnTo>
                  <a:lnTo>
                    <a:pt x="388084" y="1744322"/>
                  </a:lnTo>
                  <a:lnTo>
                    <a:pt x="383592" y="1694127"/>
                  </a:lnTo>
                  <a:lnTo>
                    <a:pt x="378741" y="1644000"/>
                  </a:lnTo>
                  <a:lnTo>
                    <a:pt x="373531" y="1593945"/>
                  </a:lnTo>
                  <a:lnTo>
                    <a:pt x="367961" y="1543967"/>
                  </a:lnTo>
                  <a:lnTo>
                    <a:pt x="362032" y="1494071"/>
                  </a:lnTo>
                  <a:lnTo>
                    <a:pt x="355743" y="1444264"/>
                  </a:lnTo>
                  <a:lnTo>
                    <a:pt x="349096" y="1394549"/>
                  </a:lnTo>
                  <a:lnTo>
                    <a:pt x="342089" y="1344932"/>
                  </a:lnTo>
                  <a:lnTo>
                    <a:pt x="334722" y="1295418"/>
                  </a:lnTo>
                  <a:lnTo>
                    <a:pt x="326996" y="1246013"/>
                  </a:lnTo>
                  <a:lnTo>
                    <a:pt x="318911" y="1196721"/>
                  </a:lnTo>
                  <a:lnTo>
                    <a:pt x="310467" y="1147548"/>
                  </a:lnTo>
                  <a:lnTo>
                    <a:pt x="301663" y="1098498"/>
                  </a:lnTo>
                  <a:lnTo>
                    <a:pt x="292500" y="1049578"/>
                  </a:lnTo>
                  <a:lnTo>
                    <a:pt x="282978" y="1000791"/>
                  </a:lnTo>
                  <a:lnTo>
                    <a:pt x="273096" y="952144"/>
                  </a:lnTo>
                  <a:lnTo>
                    <a:pt x="262855" y="903641"/>
                  </a:lnTo>
                  <a:lnTo>
                    <a:pt x="252254" y="855288"/>
                  </a:lnTo>
                  <a:lnTo>
                    <a:pt x="241294" y="807089"/>
                  </a:lnTo>
                  <a:lnTo>
                    <a:pt x="229975" y="759050"/>
                  </a:lnTo>
                  <a:lnTo>
                    <a:pt x="218297" y="711177"/>
                  </a:lnTo>
                  <a:lnTo>
                    <a:pt x="206259" y="663473"/>
                  </a:lnTo>
                  <a:lnTo>
                    <a:pt x="193862" y="615945"/>
                  </a:lnTo>
                  <a:lnTo>
                    <a:pt x="181105" y="568597"/>
                  </a:lnTo>
                  <a:lnTo>
                    <a:pt x="167990" y="521435"/>
                  </a:lnTo>
                  <a:lnTo>
                    <a:pt x="154515" y="474464"/>
                  </a:lnTo>
                  <a:lnTo>
                    <a:pt x="140680" y="427689"/>
                  </a:lnTo>
                  <a:lnTo>
                    <a:pt x="126486" y="381115"/>
                  </a:lnTo>
                  <a:lnTo>
                    <a:pt x="111933" y="334747"/>
                  </a:lnTo>
                  <a:lnTo>
                    <a:pt x="97021" y="288591"/>
                  </a:lnTo>
                  <a:lnTo>
                    <a:pt x="81749" y="242651"/>
                  </a:lnTo>
                  <a:lnTo>
                    <a:pt x="66118" y="196933"/>
                  </a:lnTo>
                  <a:lnTo>
                    <a:pt x="50127" y="151442"/>
                  </a:lnTo>
                  <a:lnTo>
                    <a:pt x="33777" y="106183"/>
                  </a:lnTo>
                  <a:lnTo>
                    <a:pt x="17068" y="61162"/>
                  </a:lnTo>
                  <a:lnTo>
                    <a:pt x="0" y="16383"/>
                  </a:lnTo>
                  <a:lnTo>
                    <a:pt x="16383" y="0"/>
                  </a:lnTo>
                  <a:close/>
                </a:path>
              </a:pathLst>
            </a:custGeom>
            <a:ln w="12192">
              <a:solidFill>
                <a:srgbClr val="34589C"/>
              </a:solidFill>
            </a:ln>
          </p:spPr>
          <p:txBody>
            <a:bodyPr wrap="square" lIns="0" tIns="0" rIns="0" bIns="0" rtlCol="0"/>
            <a:lstStyle/>
            <a:p>
              <a:endParaRPr sz="2000" b="1"/>
            </a:p>
          </p:txBody>
        </p:sp>
        <p:sp>
          <p:nvSpPr>
            <p:cNvPr id="4" name="object 4"/>
            <p:cNvSpPr/>
            <p:nvPr/>
          </p:nvSpPr>
          <p:spPr>
            <a:xfrm>
              <a:off x="1526286" y="1000505"/>
              <a:ext cx="9243060" cy="824865"/>
            </a:xfrm>
            <a:custGeom>
              <a:avLst/>
              <a:gdLst/>
              <a:ahLst/>
              <a:cxnLst/>
              <a:rect l="l" t="t" r="r" b="b"/>
              <a:pathLst>
                <a:path w="9243060" h="824864">
                  <a:moveTo>
                    <a:pt x="9243060" y="0"/>
                  </a:moveTo>
                  <a:lnTo>
                    <a:pt x="0" y="0"/>
                  </a:lnTo>
                  <a:lnTo>
                    <a:pt x="0" y="824484"/>
                  </a:lnTo>
                  <a:lnTo>
                    <a:pt x="9243060" y="824484"/>
                  </a:lnTo>
                  <a:lnTo>
                    <a:pt x="9243060" y="0"/>
                  </a:lnTo>
                  <a:close/>
                </a:path>
              </a:pathLst>
            </a:custGeom>
            <a:solidFill>
              <a:srgbClr val="FFB888">
                <a:alpha val="58822"/>
              </a:srgbClr>
            </a:solidFill>
          </p:spPr>
          <p:txBody>
            <a:bodyPr wrap="square" lIns="0" tIns="0" rIns="0" bIns="0" rtlCol="0"/>
            <a:lstStyle/>
            <a:p>
              <a:endParaRPr sz="2000" b="1"/>
            </a:p>
          </p:txBody>
        </p:sp>
        <p:sp>
          <p:nvSpPr>
            <p:cNvPr id="5" name="object 5"/>
            <p:cNvSpPr/>
            <p:nvPr/>
          </p:nvSpPr>
          <p:spPr>
            <a:xfrm>
              <a:off x="1526286" y="1000505"/>
              <a:ext cx="9243060" cy="824865"/>
            </a:xfrm>
            <a:custGeom>
              <a:avLst/>
              <a:gdLst/>
              <a:ahLst/>
              <a:cxnLst/>
              <a:rect l="l" t="t" r="r" b="b"/>
              <a:pathLst>
                <a:path w="9243060" h="824864">
                  <a:moveTo>
                    <a:pt x="0" y="824484"/>
                  </a:moveTo>
                  <a:lnTo>
                    <a:pt x="9243060" y="824484"/>
                  </a:lnTo>
                  <a:lnTo>
                    <a:pt x="9243060" y="0"/>
                  </a:lnTo>
                  <a:lnTo>
                    <a:pt x="0" y="0"/>
                  </a:lnTo>
                  <a:lnTo>
                    <a:pt x="0" y="824484"/>
                  </a:lnTo>
                  <a:close/>
                </a:path>
              </a:pathLst>
            </a:custGeom>
            <a:ln w="28955">
              <a:solidFill>
                <a:srgbClr val="F1F1F1"/>
              </a:solidFill>
            </a:ln>
          </p:spPr>
          <p:txBody>
            <a:bodyPr wrap="square" lIns="0" tIns="0" rIns="0" bIns="0" rtlCol="0"/>
            <a:lstStyle/>
            <a:p>
              <a:endParaRPr sz="2000" b="1"/>
            </a:p>
          </p:txBody>
        </p:sp>
      </p:grpSp>
      <p:sp>
        <p:nvSpPr>
          <p:cNvPr id="6" name="object 6"/>
          <p:cNvSpPr txBox="1">
            <a:spLocks noGrp="1"/>
          </p:cNvSpPr>
          <p:nvPr>
            <p:ph type="title"/>
          </p:nvPr>
        </p:nvSpPr>
        <p:spPr>
          <a:xfrm>
            <a:off x="2167889" y="963930"/>
            <a:ext cx="9734965" cy="828431"/>
          </a:xfrm>
          <a:prstGeom prst="rect">
            <a:avLst/>
          </a:prstGeom>
          <a:solidFill>
            <a:schemeClr val="bg1"/>
          </a:solidFill>
        </p:spPr>
        <p:txBody>
          <a:bodyPr vert="horz" wrap="square" lIns="0" tIns="58419" rIns="0" bIns="0" rtlCol="0">
            <a:spAutoFit/>
          </a:bodyPr>
          <a:lstStyle/>
          <a:p>
            <a:pPr marL="12700" marR="5080" indent="393065">
              <a:lnSpc>
                <a:spcPts val="3040"/>
              </a:lnSpc>
              <a:spcBef>
                <a:spcPts val="460"/>
              </a:spcBef>
            </a:pPr>
            <a:r>
              <a:rPr sz="3200" b="1" spc="-10" dirty="0"/>
              <a:t>Hai </a:t>
            </a:r>
            <a:r>
              <a:rPr sz="3200" b="1" spc="-5" dirty="0"/>
              <a:t>nhà </a:t>
            </a:r>
            <a:r>
              <a:rPr sz="3200" b="1" dirty="0"/>
              <a:t>hàng </a:t>
            </a:r>
            <a:r>
              <a:rPr sz="3200" b="1" spc="-5" dirty="0"/>
              <a:t>hải người Nga là Bê-linh-hao-den và  </a:t>
            </a:r>
            <a:r>
              <a:rPr sz="3200" b="1" dirty="0"/>
              <a:t>La-da-rép </a:t>
            </a:r>
            <a:r>
              <a:rPr sz="3200" b="1" spc="-5" dirty="0"/>
              <a:t>đã phát hiện ra </a:t>
            </a:r>
            <a:r>
              <a:rPr lang="en-US" sz="3200" b="1" spc="-5" dirty="0"/>
              <a:t>Châu</a:t>
            </a:r>
            <a:r>
              <a:rPr sz="3200" b="1" spc="-5" dirty="0"/>
              <a:t> Nam</a:t>
            </a:r>
            <a:r>
              <a:rPr sz="3200" b="1" spc="65" dirty="0"/>
              <a:t> </a:t>
            </a:r>
            <a:r>
              <a:rPr sz="3200" b="1" spc="-10" dirty="0"/>
              <a:t>Cực.</a:t>
            </a:r>
            <a:endParaRPr sz="3200" b="1"/>
          </a:p>
        </p:txBody>
      </p:sp>
      <p:grpSp>
        <p:nvGrpSpPr>
          <p:cNvPr id="7" name="object 7"/>
          <p:cNvGrpSpPr/>
          <p:nvPr/>
        </p:nvGrpSpPr>
        <p:grpSpPr>
          <a:xfrm>
            <a:off x="736223" y="895978"/>
            <a:ext cx="11203276" cy="2270654"/>
            <a:chOff x="764588" y="896111"/>
            <a:chExt cx="10005265" cy="2273174"/>
          </a:xfrm>
        </p:grpSpPr>
        <p:sp>
          <p:nvSpPr>
            <p:cNvPr id="8" name="object 8"/>
            <p:cNvSpPr/>
            <p:nvPr/>
          </p:nvSpPr>
          <p:spPr>
            <a:xfrm>
              <a:off x="764588" y="896111"/>
              <a:ext cx="1276175" cy="1031875"/>
            </a:xfrm>
            <a:custGeom>
              <a:avLst/>
              <a:gdLst/>
              <a:ahLst/>
              <a:cxnLst/>
              <a:rect l="l" t="t" r="r" b="b"/>
              <a:pathLst>
                <a:path w="1031875" h="1031875">
                  <a:moveTo>
                    <a:pt x="515874" y="0"/>
                  </a:moveTo>
                  <a:lnTo>
                    <a:pt x="468918" y="2108"/>
                  </a:lnTo>
                  <a:lnTo>
                    <a:pt x="423144" y="8313"/>
                  </a:lnTo>
                  <a:lnTo>
                    <a:pt x="378733" y="18430"/>
                  </a:lnTo>
                  <a:lnTo>
                    <a:pt x="335867" y="32279"/>
                  </a:lnTo>
                  <a:lnTo>
                    <a:pt x="294729" y="49677"/>
                  </a:lnTo>
                  <a:lnTo>
                    <a:pt x="255501" y="70442"/>
                  </a:lnTo>
                  <a:lnTo>
                    <a:pt x="218364" y="94391"/>
                  </a:lnTo>
                  <a:lnTo>
                    <a:pt x="183501" y="121343"/>
                  </a:lnTo>
                  <a:lnTo>
                    <a:pt x="151095" y="151114"/>
                  </a:lnTo>
                  <a:lnTo>
                    <a:pt x="121326" y="183522"/>
                  </a:lnTo>
                  <a:lnTo>
                    <a:pt x="94377" y="218386"/>
                  </a:lnTo>
                  <a:lnTo>
                    <a:pt x="70431" y="255524"/>
                  </a:lnTo>
                  <a:lnTo>
                    <a:pt x="49669" y="294751"/>
                  </a:lnTo>
                  <a:lnTo>
                    <a:pt x="32274" y="335888"/>
                  </a:lnTo>
                  <a:lnTo>
                    <a:pt x="18427" y="378751"/>
                  </a:lnTo>
                  <a:lnTo>
                    <a:pt x="8311" y="423157"/>
                  </a:lnTo>
                  <a:lnTo>
                    <a:pt x="2108" y="468926"/>
                  </a:lnTo>
                  <a:lnTo>
                    <a:pt x="0" y="515874"/>
                  </a:lnTo>
                  <a:lnTo>
                    <a:pt x="2108" y="562821"/>
                  </a:lnTo>
                  <a:lnTo>
                    <a:pt x="8311" y="608590"/>
                  </a:lnTo>
                  <a:lnTo>
                    <a:pt x="18427" y="652996"/>
                  </a:lnTo>
                  <a:lnTo>
                    <a:pt x="32274" y="695859"/>
                  </a:lnTo>
                  <a:lnTo>
                    <a:pt x="49669" y="736996"/>
                  </a:lnTo>
                  <a:lnTo>
                    <a:pt x="70431" y="776224"/>
                  </a:lnTo>
                  <a:lnTo>
                    <a:pt x="94377" y="813361"/>
                  </a:lnTo>
                  <a:lnTo>
                    <a:pt x="121326" y="848225"/>
                  </a:lnTo>
                  <a:lnTo>
                    <a:pt x="151095" y="880633"/>
                  </a:lnTo>
                  <a:lnTo>
                    <a:pt x="183501" y="910404"/>
                  </a:lnTo>
                  <a:lnTo>
                    <a:pt x="218364" y="937356"/>
                  </a:lnTo>
                  <a:lnTo>
                    <a:pt x="255501" y="961305"/>
                  </a:lnTo>
                  <a:lnTo>
                    <a:pt x="294729" y="982070"/>
                  </a:lnTo>
                  <a:lnTo>
                    <a:pt x="335867" y="999468"/>
                  </a:lnTo>
                  <a:lnTo>
                    <a:pt x="378733" y="1013317"/>
                  </a:lnTo>
                  <a:lnTo>
                    <a:pt x="423144" y="1023434"/>
                  </a:lnTo>
                  <a:lnTo>
                    <a:pt x="468918" y="1029639"/>
                  </a:lnTo>
                  <a:lnTo>
                    <a:pt x="515874" y="1031748"/>
                  </a:lnTo>
                  <a:lnTo>
                    <a:pt x="562821" y="1029639"/>
                  </a:lnTo>
                  <a:lnTo>
                    <a:pt x="608590" y="1023434"/>
                  </a:lnTo>
                  <a:lnTo>
                    <a:pt x="652996" y="1013317"/>
                  </a:lnTo>
                  <a:lnTo>
                    <a:pt x="695859" y="999468"/>
                  </a:lnTo>
                  <a:lnTo>
                    <a:pt x="736996" y="982070"/>
                  </a:lnTo>
                  <a:lnTo>
                    <a:pt x="776224" y="961305"/>
                  </a:lnTo>
                  <a:lnTo>
                    <a:pt x="813361" y="937356"/>
                  </a:lnTo>
                  <a:lnTo>
                    <a:pt x="848225" y="910404"/>
                  </a:lnTo>
                  <a:lnTo>
                    <a:pt x="880633" y="880633"/>
                  </a:lnTo>
                  <a:lnTo>
                    <a:pt x="910404" y="848225"/>
                  </a:lnTo>
                  <a:lnTo>
                    <a:pt x="937356" y="813361"/>
                  </a:lnTo>
                  <a:lnTo>
                    <a:pt x="961305" y="776224"/>
                  </a:lnTo>
                  <a:lnTo>
                    <a:pt x="982070" y="736996"/>
                  </a:lnTo>
                  <a:lnTo>
                    <a:pt x="999468" y="695859"/>
                  </a:lnTo>
                  <a:lnTo>
                    <a:pt x="1013317" y="652996"/>
                  </a:lnTo>
                  <a:lnTo>
                    <a:pt x="1023434" y="608590"/>
                  </a:lnTo>
                  <a:lnTo>
                    <a:pt x="1029639" y="562821"/>
                  </a:lnTo>
                  <a:lnTo>
                    <a:pt x="1031748" y="515874"/>
                  </a:lnTo>
                  <a:lnTo>
                    <a:pt x="1029639" y="468926"/>
                  </a:lnTo>
                  <a:lnTo>
                    <a:pt x="1023434" y="423157"/>
                  </a:lnTo>
                  <a:lnTo>
                    <a:pt x="1013317" y="378751"/>
                  </a:lnTo>
                  <a:lnTo>
                    <a:pt x="999468" y="335888"/>
                  </a:lnTo>
                  <a:lnTo>
                    <a:pt x="982070" y="294751"/>
                  </a:lnTo>
                  <a:lnTo>
                    <a:pt x="961305" y="255524"/>
                  </a:lnTo>
                  <a:lnTo>
                    <a:pt x="937356" y="218386"/>
                  </a:lnTo>
                  <a:lnTo>
                    <a:pt x="910404" y="183522"/>
                  </a:lnTo>
                  <a:lnTo>
                    <a:pt x="880633" y="151114"/>
                  </a:lnTo>
                  <a:lnTo>
                    <a:pt x="848225" y="121343"/>
                  </a:lnTo>
                  <a:lnTo>
                    <a:pt x="813361" y="94391"/>
                  </a:lnTo>
                  <a:lnTo>
                    <a:pt x="776224" y="70442"/>
                  </a:lnTo>
                  <a:lnTo>
                    <a:pt x="736996" y="49677"/>
                  </a:lnTo>
                  <a:lnTo>
                    <a:pt x="695859" y="32279"/>
                  </a:lnTo>
                  <a:lnTo>
                    <a:pt x="652996" y="18430"/>
                  </a:lnTo>
                  <a:lnTo>
                    <a:pt x="608590" y="8313"/>
                  </a:lnTo>
                  <a:lnTo>
                    <a:pt x="562821" y="2108"/>
                  </a:lnTo>
                  <a:lnTo>
                    <a:pt x="515874" y="0"/>
                  </a:lnTo>
                  <a:close/>
                </a:path>
              </a:pathLst>
            </a:custGeom>
            <a:solidFill>
              <a:srgbClr val="00AF50"/>
            </a:solidFill>
          </p:spPr>
          <p:txBody>
            <a:bodyPr wrap="square" lIns="0" tIns="0" rIns="0" bIns="0" rtlCol="0"/>
            <a:lstStyle/>
            <a:p>
              <a:endParaRPr sz="2000" b="1"/>
            </a:p>
          </p:txBody>
        </p:sp>
        <p:sp>
          <p:nvSpPr>
            <p:cNvPr id="9" name="object 9"/>
            <p:cNvSpPr/>
            <p:nvPr/>
          </p:nvSpPr>
          <p:spPr>
            <a:xfrm>
              <a:off x="1008888" y="896111"/>
              <a:ext cx="1031875" cy="1031875"/>
            </a:xfrm>
            <a:custGeom>
              <a:avLst/>
              <a:gdLst/>
              <a:ahLst/>
              <a:cxnLst/>
              <a:rect l="l" t="t" r="r" b="b"/>
              <a:pathLst>
                <a:path w="1031875" h="1031875">
                  <a:moveTo>
                    <a:pt x="0" y="515874"/>
                  </a:moveTo>
                  <a:lnTo>
                    <a:pt x="2108" y="468926"/>
                  </a:lnTo>
                  <a:lnTo>
                    <a:pt x="8311" y="423157"/>
                  </a:lnTo>
                  <a:lnTo>
                    <a:pt x="18427" y="378751"/>
                  </a:lnTo>
                  <a:lnTo>
                    <a:pt x="32274" y="335888"/>
                  </a:lnTo>
                  <a:lnTo>
                    <a:pt x="49669" y="294751"/>
                  </a:lnTo>
                  <a:lnTo>
                    <a:pt x="70431" y="255524"/>
                  </a:lnTo>
                  <a:lnTo>
                    <a:pt x="94377" y="218386"/>
                  </a:lnTo>
                  <a:lnTo>
                    <a:pt x="121326" y="183522"/>
                  </a:lnTo>
                  <a:lnTo>
                    <a:pt x="151095" y="151114"/>
                  </a:lnTo>
                  <a:lnTo>
                    <a:pt x="183501" y="121343"/>
                  </a:lnTo>
                  <a:lnTo>
                    <a:pt x="218364" y="94391"/>
                  </a:lnTo>
                  <a:lnTo>
                    <a:pt x="255501" y="70442"/>
                  </a:lnTo>
                  <a:lnTo>
                    <a:pt x="294729" y="49677"/>
                  </a:lnTo>
                  <a:lnTo>
                    <a:pt x="335867" y="32279"/>
                  </a:lnTo>
                  <a:lnTo>
                    <a:pt x="378733" y="18430"/>
                  </a:lnTo>
                  <a:lnTo>
                    <a:pt x="423144" y="8313"/>
                  </a:lnTo>
                  <a:lnTo>
                    <a:pt x="468918" y="2108"/>
                  </a:lnTo>
                  <a:lnTo>
                    <a:pt x="515874" y="0"/>
                  </a:lnTo>
                  <a:lnTo>
                    <a:pt x="562821" y="2108"/>
                  </a:lnTo>
                  <a:lnTo>
                    <a:pt x="608590" y="8313"/>
                  </a:lnTo>
                  <a:lnTo>
                    <a:pt x="652996" y="18430"/>
                  </a:lnTo>
                  <a:lnTo>
                    <a:pt x="695859" y="32279"/>
                  </a:lnTo>
                  <a:lnTo>
                    <a:pt x="736996" y="49677"/>
                  </a:lnTo>
                  <a:lnTo>
                    <a:pt x="776224" y="70442"/>
                  </a:lnTo>
                  <a:lnTo>
                    <a:pt x="813361" y="94391"/>
                  </a:lnTo>
                  <a:lnTo>
                    <a:pt x="848225" y="121343"/>
                  </a:lnTo>
                  <a:lnTo>
                    <a:pt x="880633" y="151114"/>
                  </a:lnTo>
                  <a:lnTo>
                    <a:pt x="910404" y="183522"/>
                  </a:lnTo>
                  <a:lnTo>
                    <a:pt x="937356" y="218386"/>
                  </a:lnTo>
                  <a:lnTo>
                    <a:pt x="961305" y="255524"/>
                  </a:lnTo>
                  <a:lnTo>
                    <a:pt x="982070" y="294751"/>
                  </a:lnTo>
                  <a:lnTo>
                    <a:pt x="999468" y="335888"/>
                  </a:lnTo>
                  <a:lnTo>
                    <a:pt x="1013317" y="378751"/>
                  </a:lnTo>
                  <a:lnTo>
                    <a:pt x="1023434" y="423157"/>
                  </a:lnTo>
                  <a:lnTo>
                    <a:pt x="1029639" y="468926"/>
                  </a:lnTo>
                  <a:lnTo>
                    <a:pt x="1031748" y="515874"/>
                  </a:lnTo>
                  <a:lnTo>
                    <a:pt x="1029639" y="562821"/>
                  </a:lnTo>
                  <a:lnTo>
                    <a:pt x="1023434" y="608590"/>
                  </a:lnTo>
                  <a:lnTo>
                    <a:pt x="1013317" y="652996"/>
                  </a:lnTo>
                  <a:lnTo>
                    <a:pt x="999468" y="695859"/>
                  </a:lnTo>
                  <a:lnTo>
                    <a:pt x="982070" y="736996"/>
                  </a:lnTo>
                  <a:lnTo>
                    <a:pt x="961305" y="776224"/>
                  </a:lnTo>
                  <a:lnTo>
                    <a:pt x="937356" y="813361"/>
                  </a:lnTo>
                  <a:lnTo>
                    <a:pt x="910404" y="848225"/>
                  </a:lnTo>
                  <a:lnTo>
                    <a:pt x="880633" y="880633"/>
                  </a:lnTo>
                  <a:lnTo>
                    <a:pt x="848225" y="910404"/>
                  </a:lnTo>
                  <a:lnTo>
                    <a:pt x="813361" y="937356"/>
                  </a:lnTo>
                  <a:lnTo>
                    <a:pt x="776224" y="961305"/>
                  </a:lnTo>
                  <a:lnTo>
                    <a:pt x="736996" y="982070"/>
                  </a:lnTo>
                  <a:lnTo>
                    <a:pt x="695859" y="999468"/>
                  </a:lnTo>
                  <a:lnTo>
                    <a:pt x="652996" y="1013317"/>
                  </a:lnTo>
                  <a:lnTo>
                    <a:pt x="608590" y="1023434"/>
                  </a:lnTo>
                  <a:lnTo>
                    <a:pt x="562821" y="1029639"/>
                  </a:lnTo>
                  <a:lnTo>
                    <a:pt x="515874" y="1031748"/>
                  </a:lnTo>
                  <a:lnTo>
                    <a:pt x="468918" y="1029639"/>
                  </a:lnTo>
                  <a:lnTo>
                    <a:pt x="423144" y="1023434"/>
                  </a:lnTo>
                  <a:lnTo>
                    <a:pt x="378733" y="1013317"/>
                  </a:lnTo>
                  <a:lnTo>
                    <a:pt x="335867" y="999468"/>
                  </a:lnTo>
                  <a:lnTo>
                    <a:pt x="294729" y="982070"/>
                  </a:lnTo>
                  <a:lnTo>
                    <a:pt x="255501" y="961305"/>
                  </a:lnTo>
                  <a:lnTo>
                    <a:pt x="218364" y="937356"/>
                  </a:lnTo>
                  <a:lnTo>
                    <a:pt x="183501" y="910404"/>
                  </a:lnTo>
                  <a:lnTo>
                    <a:pt x="151095" y="880633"/>
                  </a:lnTo>
                  <a:lnTo>
                    <a:pt x="121326" y="848225"/>
                  </a:lnTo>
                  <a:lnTo>
                    <a:pt x="94377" y="813361"/>
                  </a:lnTo>
                  <a:lnTo>
                    <a:pt x="70431" y="776224"/>
                  </a:lnTo>
                  <a:lnTo>
                    <a:pt x="49669" y="736996"/>
                  </a:lnTo>
                  <a:lnTo>
                    <a:pt x="32274" y="695859"/>
                  </a:lnTo>
                  <a:lnTo>
                    <a:pt x="18427" y="652996"/>
                  </a:lnTo>
                  <a:lnTo>
                    <a:pt x="8311" y="608590"/>
                  </a:lnTo>
                  <a:lnTo>
                    <a:pt x="2108" y="562821"/>
                  </a:lnTo>
                  <a:lnTo>
                    <a:pt x="0" y="515874"/>
                  </a:lnTo>
                  <a:close/>
                </a:path>
              </a:pathLst>
            </a:custGeom>
            <a:ln w="12192">
              <a:solidFill>
                <a:srgbClr val="4471C4"/>
              </a:solidFill>
            </a:ln>
          </p:spPr>
          <p:txBody>
            <a:bodyPr wrap="square" lIns="0" tIns="0" rIns="0" bIns="0" rtlCol="0"/>
            <a:lstStyle/>
            <a:p>
              <a:endParaRPr sz="2000" b="1"/>
            </a:p>
          </p:txBody>
        </p:sp>
        <p:sp>
          <p:nvSpPr>
            <p:cNvPr id="10" name="object 10"/>
            <p:cNvSpPr/>
            <p:nvPr/>
          </p:nvSpPr>
          <p:spPr>
            <a:xfrm>
              <a:off x="1826513" y="2343150"/>
              <a:ext cx="8943340" cy="826135"/>
            </a:xfrm>
            <a:custGeom>
              <a:avLst/>
              <a:gdLst/>
              <a:ahLst/>
              <a:cxnLst/>
              <a:rect l="l" t="t" r="r" b="b"/>
              <a:pathLst>
                <a:path w="8943340" h="826135">
                  <a:moveTo>
                    <a:pt x="8942832" y="0"/>
                  </a:moveTo>
                  <a:lnTo>
                    <a:pt x="0" y="0"/>
                  </a:lnTo>
                  <a:lnTo>
                    <a:pt x="0" y="826008"/>
                  </a:lnTo>
                  <a:lnTo>
                    <a:pt x="8942832" y="826008"/>
                  </a:lnTo>
                  <a:lnTo>
                    <a:pt x="8942832" y="0"/>
                  </a:lnTo>
                  <a:close/>
                </a:path>
              </a:pathLst>
            </a:custGeom>
            <a:solidFill>
              <a:srgbClr val="FFFF9B"/>
            </a:solidFill>
          </p:spPr>
          <p:txBody>
            <a:bodyPr wrap="square" lIns="0" tIns="0" rIns="0" bIns="0" rtlCol="0"/>
            <a:lstStyle/>
            <a:p>
              <a:endParaRPr sz="2000" b="1"/>
            </a:p>
          </p:txBody>
        </p:sp>
        <p:sp>
          <p:nvSpPr>
            <p:cNvPr id="11" name="object 11"/>
            <p:cNvSpPr/>
            <p:nvPr/>
          </p:nvSpPr>
          <p:spPr>
            <a:xfrm>
              <a:off x="1826513" y="2343150"/>
              <a:ext cx="8943340" cy="826135"/>
            </a:xfrm>
            <a:custGeom>
              <a:avLst/>
              <a:gdLst/>
              <a:ahLst/>
              <a:cxnLst/>
              <a:rect l="l" t="t" r="r" b="b"/>
              <a:pathLst>
                <a:path w="8943340" h="826135">
                  <a:moveTo>
                    <a:pt x="0" y="826008"/>
                  </a:moveTo>
                  <a:lnTo>
                    <a:pt x="8942832" y="826008"/>
                  </a:lnTo>
                  <a:lnTo>
                    <a:pt x="8942832" y="0"/>
                  </a:lnTo>
                  <a:lnTo>
                    <a:pt x="0" y="0"/>
                  </a:lnTo>
                  <a:lnTo>
                    <a:pt x="0" y="826008"/>
                  </a:lnTo>
                  <a:close/>
                </a:path>
              </a:pathLst>
            </a:custGeom>
            <a:ln w="22860">
              <a:solidFill>
                <a:srgbClr val="F1F1F1"/>
              </a:solidFill>
            </a:ln>
          </p:spPr>
          <p:txBody>
            <a:bodyPr wrap="square" lIns="0" tIns="0" rIns="0" bIns="0" rtlCol="0"/>
            <a:lstStyle/>
            <a:p>
              <a:endParaRPr sz="2000" b="1"/>
            </a:p>
          </p:txBody>
        </p:sp>
      </p:grpSp>
      <p:sp>
        <p:nvSpPr>
          <p:cNvPr id="12" name="object 12"/>
          <p:cNvSpPr txBox="1"/>
          <p:nvPr/>
        </p:nvSpPr>
        <p:spPr>
          <a:xfrm>
            <a:off x="2468117" y="2307412"/>
            <a:ext cx="9723883" cy="829073"/>
          </a:xfrm>
          <a:prstGeom prst="rect">
            <a:avLst/>
          </a:prstGeom>
          <a:solidFill>
            <a:schemeClr val="bg1"/>
          </a:solidFill>
        </p:spPr>
        <p:txBody>
          <a:bodyPr vert="horz" wrap="square" lIns="0" tIns="59055" rIns="0" bIns="0" rtlCol="0">
            <a:spAutoFit/>
          </a:bodyPr>
          <a:lstStyle/>
          <a:p>
            <a:pPr marL="12700" marR="5080" indent="99060">
              <a:lnSpc>
                <a:spcPts val="3040"/>
              </a:lnSpc>
              <a:spcBef>
                <a:spcPts val="465"/>
              </a:spcBef>
            </a:pPr>
            <a:r>
              <a:rPr lang="en-US" sz="3200" b="1">
                <a:latin typeface="Arial" panose="020B0604020202020204"/>
                <a:cs typeface="Arial" panose="020B0604020202020204"/>
              </a:rPr>
              <a:t>M</a:t>
            </a:r>
            <a:r>
              <a:rPr sz="3200" b="1">
                <a:latin typeface="Arial" panose="020B0604020202020204"/>
                <a:cs typeface="Arial" panose="020B0604020202020204"/>
              </a:rPr>
              <a:t>ột số nhà thám hiểm mới đặt chân lên lục địa nam Cực và sau đó tiến sâu vào các vùng nội địa</a:t>
            </a:r>
          </a:p>
        </p:txBody>
      </p:sp>
      <p:grpSp>
        <p:nvGrpSpPr>
          <p:cNvPr id="13" name="object 13"/>
          <p:cNvGrpSpPr/>
          <p:nvPr/>
        </p:nvGrpSpPr>
        <p:grpSpPr>
          <a:xfrm>
            <a:off x="1015998" y="2240279"/>
            <a:ext cx="10886858" cy="2166747"/>
            <a:chOff x="1046663" y="2240279"/>
            <a:chExt cx="9722683" cy="2166747"/>
          </a:xfrm>
        </p:grpSpPr>
        <p:sp>
          <p:nvSpPr>
            <p:cNvPr id="14" name="object 14"/>
            <p:cNvSpPr/>
            <p:nvPr/>
          </p:nvSpPr>
          <p:spPr>
            <a:xfrm>
              <a:off x="1046663" y="2240279"/>
              <a:ext cx="1294328" cy="1031875"/>
            </a:xfrm>
            <a:custGeom>
              <a:avLst/>
              <a:gdLst/>
              <a:ahLst/>
              <a:cxnLst/>
              <a:rect l="l" t="t" r="r" b="b"/>
              <a:pathLst>
                <a:path w="1031875" h="1031875">
                  <a:moveTo>
                    <a:pt x="515873" y="0"/>
                  </a:moveTo>
                  <a:lnTo>
                    <a:pt x="468926" y="2108"/>
                  </a:lnTo>
                  <a:lnTo>
                    <a:pt x="423157" y="8313"/>
                  </a:lnTo>
                  <a:lnTo>
                    <a:pt x="378751" y="18430"/>
                  </a:lnTo>
                  <a:lnTo>
                    <a:pt x="335888" y="32279"/>
                  </a:lnTo>
                  <a:lnTo>
                    <a:pt x="294751" y="49677"/>
                  </a:lnTo>
                  <a:lnTo>
                    <a:pt x="255523" y="70442"/>
                  </a:lnTo>
                  <a:lnTo>
                    <a:pt x="218386" y="94391"/>
                  </a:lnTo>
                  <a:lnTo>
                    <a:pt x="183522" y="121343"/>
                  </a:lnTo>
                  <a:lnTo>
                    <a:pt x="151114" y="151114"/>
                  </a:lnTo>
                  <a:lnTo>
                    <a:pt x="121343" y="183522"/>
                  </a:lnTo>
                  <a:lnTo>
                    <a:pt x="94391" y="218386"/>
                  </a:lnTo>
                  <a:lnTo>
                    <a:pt x="70442" y="255524"/>
                  </a:lnTo>
                  <a:lnTo>
                    <a:pt x="49677" y="294751"/>
                  </a:lnTo>
                  <a:lnTo>
                    <a:pt x="32279" y="335888"/>
                  </a:lnTo>
                  <a:lnTo>
                    <a:pt x="18430" y="378751"/>
                  </a:lnTo>
                  <a:lnTo>
                    <a:pt x="8313" y="423157"/>
                  </a:lnTo>
                  <a:lnTo>
                    <a:pt x="2108" y="468926"/>
                  </a:lnTo>
                  <a:lnTo>
                    <a:pt x="0" y="515874"/>
                  </a:lnTo>
                  <a:lnTo>
                    <a:pt x="2108" y="562821"/>
                  </a:lnTo>
                  <a:lnTo>
                    <a:pt x="8313" y="608590"/>
                  </a:lnTo>
                  <a:lnTo>
                    <a:pt x="18430" y="652996"/>
                  </a:lnTo>
                  <a:lnTo>
                    <a:pt x="32279" y="695859"/>
                  </a:lnTo>
                  <a:lnTo>
                    <a:pt x="49677" y="736996"/>
                  </a:lnTo>
                  <a:lnTo>
                    <a:pt x="70442" y="776224"/>
                  </a:lnTo>
                  <a:lnTo>
                    <a:pt x="94391" y="813361"/>
                  </a:lnTo>
                  <a:lnTo>
                    <a:pt x="121343" y="848225"/>
                  </a:lnTo>
                  <a:lnTo>
                    <a:pt x="151114" y="880633"/>
                  </a:lnTo>
                  <a:lnTo>
                    <a:pt x="183522" y="910404"/>
                  </a:lnTo>
                  <a:lnTo>
                    <a:pt x="218386" y="937356"/>
                  </a:lnTo>
                  <a:lnTo>
                    <a:pt x="255524" y="961305"/>
                  </a:lnTo>
                  <a:lnTo>
                    <a:pt x="294751" y="982070"/>
                  </a:lnTo>
                  <a:lnTo>
                    <a:pt x="335888" y="999468"/>
                  </a:lnTo>
                  <a:lnTo>
                    <a:pt x="378751" y="1013317"/>
                  </a:lnTo>
                  <a:lnTo>
                    <a:pt x="423157" y="1023434"/>
                  </a:lnTo>
                  <a:lnTo>
                    <a:pt x="468926" y="1029639"/>
                  </a:lnTo>
                  <a:lnTo>
                    <a:pt x="515873" y="1031748"/>
                  </a:lnTo>
                  <a:lnTo>
                    <a:pt x="562821" y="1029639"/>
                  </a:lnTo>
                  <a:lnTo>
                    <a:pt x="608590" y="1023434"/>
                  </a:lnTo>
                  <a:lnTo>
                    <a:pt x="652996" y="1013317"/>
                  </a:lnTo>
                  <a:lnTo>
                    <a:pt x="695859" y="999468"/>
                  </a:lnTo>
                  <a:lnTo>
                    <a:pt x="736996" y="982070"/>
                  </a:lnTo>
                  <a:lnTo>
                    <a:pt x="776223" y="961305"/>
                  </a:lnTo>
                  <a:lnTo>
                    <a:pt x="813361" y="937356"/>
                  </a:lnTo>
                  <a:lnTo>
                    <a:pt x="848225" y="910404"/>
                  </a:lnTo>
                  <a:lnTo>
                    <a:pt x="880633" y="880633"/>
                  </a:lnTo>
                  <a:lnTo>
                    <a:pt x="910404" y="848225"/>
                  </a:lnTo>
                  <a:lnTo>
                    <a:pt x="937356" y="813361"/>
                  </a:lnTo>
                  <a:lnTo>
                    <a:pt x="961305" y="776224"/>
                  </a:lnTo>
                  <a:lnTo>
                    <a:pt x="982070" y="736996"/>
                  </a:lnTo>
                  <a:lnTo>
                    <a:pt x="999468" y="695859"/>
                  </a:lnTo>
                  <a:lnTo>
                    <a:pt x="1013317" y="652996"/>
                  </a:lnTo>
                  <a:lnTo>
                    <a:pt x="1023434" y="608590"/>
                  </a:lnTo>
                  <a:lnTo>
                    <a:pt x="1029639" y="562821"/>
                  </a:lnTo>
                  <a:lnTo>
                    <a:pt x="1031747" y="515874"/>
                  </a:lnTo>
                  <a:lnTo>
                    <a:pt x="1029639" y="468926"/>
                  </a:lnTo>
                  <a:lnTo>
                    <a:pt x="1023434" y="423157"/>
                  </a:lnTo>
                  <a:lnTo>
                    <a:pt x="1013317" y="378751"/>
                  </a:lnTo>
                  <a:lnTo>
                    <a:pt x="999468" y="335888"/>
                  </a:lnTo>
                  <a:lnTo>
                    <a:pt x="982070" y="294751"/>
                  </a:lnTo>
                  <a:lnTo>
                    <a:pt x="961305" y="255524"/>
                  </a:lnTo>
                  <a:lnTo>
                    <a:pt x="937356" y="218386"/>
                  </a:lnTo>
                  <a:lnTo>
                    <a:pt x="910404" y="183522"/>
                  </a:lnTo>
                  <a:lnTo>
                    <a:pt x="880633" y="151114"/>
                  </a:lnTo>
                  <a:lnTo>
                    <a:pt x="848225" y="121343"/>
                  </a:lnTo>
                  <a:lnTo>
                    <a:pt x="813361" y="94391"/>
                  </a:lnTo>
                  <a:lnTo>
                    <a:pt x="776223" y="70442"/>
                  </a:lnTo>
                  <a:lnTo>
                    <a:pt x="736996" y="49677"/>
                  </a:lnTo>
                  <a:lnTo>
                    <a:pt x="695859" y="32279"/>
                  </a:lnTo>
                  <a:lnTo>
                    <a:pt x="652996" y="18430"/>
                  </a:lnTo>
                  <a:lnTo>
                    <a:pt x="608590" y="8313"/>
                  </a:lnTo>
                  <a:lnTo>
                    <a:pt x="562821" y="2108"/>
                  </a:lnTo>
                  <a:lnTo>
                    <a:pt x="515873" y="0"/>
                  </a:lnTo>
                  <a:close/>
                </a:path>
              </a:pathLst>
            </a:custGeom>
            <a:solidFill>
              <a:srgbClr val="6F2F9F"/>
            </a:solidFill>
          </p:spPr>
          <p:txBody>
            <a:bodyPr wrap="square" lIns="0" tIns="0" rIns="0" bIns="0" rtlCol="0"/>
            <a:lstStyle/>
            <a:p>
              <a:endParaRPr sz="2000" b="1"/>
            </a:p>
          </p:txBody>
        </p:sp>
        <p:sp>
          <p:nvSpPr>
            <p:cNvPr id="15" name="object 15"/>
            <p:cNvSpPr/>
            <p:nvPr/>
          </p:nvSpPr>
          <p:spPr>
            <a:xfrm>
              <a:off x="1309116" y="2240279"/>
              <a:ext cx="1031875" cy="1031875"/>
            </a:xfrm>
            <a:custGeom>
              <a:avLst/>
              <a:gdLst/>
              <a:ahLst/>
              <a:cxnLst/>
              <a:rect l="l" t="t" r="r" b="b"/>
              <a:pathLst>
                <a:path w="1031875" h="1031875">
                  <a:moveTo>
                    <a:pt x="0" y="515874"/>
                  </a:moveTo>
                  <a:lnTo>
                    <a:pt x="2108" y="468926"/>
                  </a:lnTo>
                  <a:lnTo>
                    <a:pt x="8313" y="423157"/>
                  </a:lnTo>
                  <a:lnTo>
                    <a:pt x="18430" y="378751"/>
                  </a:lnTo>
                  <a:lnTo>
                    <a:pt x="32279" y="335888"/>
                  </a:lnTo>
                  <a:lnTo>
                    <a:pt x="49677" y="294751"/>
                  </a:lnTo>
                  <a:lnTo>
                    <a:pt x="70442" y="255524"/>
                  </a:lnTo>
                  <a:lnTo>
                    <a:pt x="94391" y="218386"/>
                  </a:lnTo>
                  <a:lnTo>
                    <a:pt x="121343" y="183522"/>
                  </a:lnTo>
                  <a:lnTo>
                    <a:pt x="151114" y="151114"/>
                  </a:lnTo>
                  <a:lnTo>
                    <a:pt x="183522" y="121343"/>
                  </a:lnTo>
                  <a:lnTo>
                    <a:pt x="218386" y="94391"/>
                  </a:lnTo>
                  <a:lnTo>
                    <a:pt x="255523" y="70442"/>
                  </a:lnTo>
                  <a:lnTo>
                    <a:pt x="294751" y="49677"/>
                  </a:lnTo>
                  <a:lnTo>
                    <a:pt x="335888" y="32279"/>
                  </a:lnTo>
                  <a:lnTo>
                    <a:pt x="378751" y="18430"/>
                  </a:lnTo>
                  <a:lnTo>
                    <a:pt x="423157" y="8313"/>
                  </a:lnTo>
                  <a:lnTo>
                    <a:pt x="468926" y="2108"/>
                  </a:lnTo>
                  <a:lnTo>
                    <a:pt x="515873" y="0"/>
                  </a:lnTo>
                  <a:lnTo>
                    <a:pt x="562821" y="2108"/>
                  </a:lnTo>
                  <a:lnTo>
                    <a:pt x="608590" y="8313"/>
                  </a:lnTo>
                  <a:lnTo>
                    <a:pt x="652996" y="18430"/>
                  </a:lnTo>
                  <a:lnTo>
                    <a:pt x="695859" y="32279"/>
                  </a:lnTo>
                  <a:lnTo>
                    <a:pt x="736996" y="49677"/>
                  </a:lnTo>
                  <a:lnTo>
                    <a:pt x="776223" y="70442"/>
                  </a:lnTo>
                  <a:lnTo>
                    <a:pt x="813361" y="94391"/>
                  </a:lnTo>
                  <a:lnTo>
                    <a:pt x="848225" y="121343"/>
                  </a:lnTo>
                  <a:lnTo>
                    <a:pt x="880633" y="151114"/>
                  </a:lnTo>
                  <a:lnTo>
                    <a:pt x="910404" y="183522"/>
                  </a:lnTo>
                  <a:lnTo>
                    <a:pt x="937356" y="218386"/>
                  </a:lnTo>
                  <a:lnTo>
                    <a:pt x="961305" y="255524"/>
                  </a:lnTo>
                  <a:lnTo>
                    <a:pt x="982070" y="294751"/>
                  </a:lnTo>
                  <a:lnTo>
                    <a:pt x="999468" y="335888"/>
                  </a:lnTo>
                  <a:lnTo>
                    <a:pt x="1013317" y="378751"/>
                  </a:lnTo>
                  <a:lnTo>
                    <a:pt x="1023434" y="423157"/>
                  </a:lnTo>
                  <a:lnTo>
                    <a:pt x="1029639" y="468926"/>
                  </a:lnTo>
                  <a:lnTo>
                    <a:pt x="1031747" y="515874"/>
                  </a:lnTo>
                  <a:lnTo>
                    <a:pt x="1029639" y="562821"/>
                  </a:lnTo>
                  <a:lnTo>
                    <a:pt x="1023434" y="608590"/>
                  </a:lnTo>
                  <a:lnTo>
                    <a:pt x="1013317" y="652996"/>
                  </a:lnTo>
                  <a:lnTo>
                    <a:pt x="999468" y="695859"/>
                  </a:lnTo>
                  <a:lnTo>
                    <a:pt x="982070" y="736996"/>
                  </a:lnTo>
                  <a:lnTo>
                    <a:pt x="961305" y="776224"/>
                  </a:lnTo>
                  <a:lnTo>
                    <a:pt x="937356" y="813361"/>
                  </a:lnTo>
                  <a:lnTo>
                    <a:pt x="910404" y="848225"/>
                  </a:lnTo>
                  <a:lnTo>
                    <a:pt x="880633" y="880633"/>
                  </a:lnTo>
                  <a:lnTo>
                    <a:pt x="848225" y="910404"/>
                  </a:lnTo>
                  <a:lnTo>
                    <a:pt x="813361" y="937356"/>
                  </a:lnTo>
                  <a:lnTo>
                    <a:pt x="776223" y="961305"/>
                  </a:lnTo>
                  <a:lnTo>
                    <a:pt x="736996" y="982070"/>
                  </a:lnTo>
                  <a:lnTo>
                    <a:pt x="695859" y="999468"/>
                  </a:lnTo>
                  <a:lnTo>
                    <a:pt x="652996" y="1013317"/>
                  </a:lnTo>
                  <a:lnTo>
                    <a:pt x="608590" y="1023434"/>
                  </a:lnTo>
                  <a:lnTo>
                    <a:pt x="562821" y="1029639"/>
                  </a:lnTo>
                  <a:lnTo>
                    <a:pt x="515873" y="1031748"/>
                  </a:lnTo>
                  <a:lnTo>
                    <a:pt x="468926" y="1029639"/>
                  </a:lnTo>
                  <a:lnTo>
                    <a:pt x="423157" y="1023434"/>
                  </a:lnTo>
                  <a:lnTo>
                    <a:pt x="378751" y="1013317"/>
                  </a:lnTo>
                  <a:lnTo>
                    <a:pt x="335888" y="999468"/>
                  </a:lnTo>
                  <a:lnTo>
                    <a:pt x="294751" y="982070"/>
                  </a:lnTo>
                  <a:lnTo>
                    <a:pt x="255524" y="961305"/>
                  </a:lnTo>
                  <a:lnTo>
                    <a:pt x="218386" y="937356"/>
                  </a:lnTo>
                  <a:lnTo>
                    <a:pt x="183522" y="910404"/>
                  </a:lnTo>
                  <a:lnTo>
                    <a:pt x="151114" y="880633"/>
                  </a:lnTo>
                  <a:lnTo>
                    <a:pt x="121343" y="848225"/>
                  </a:lnTo>
                  <a:lnTo>
                    <a:pt x="94391" y="813361"/>
                  </a:lnTo>
                  <a:lnTo>
                    <a:pt x="70442" y="776224"/>
                  </a:lnTo>
                  <a:lnTo>
                    <a:pt x="49677" y="736996"/>
                  </a:lnTo>
                  <a:lnTo>
                    <a:pt x="32279" y="695859"/>
                  </a:lnTo>
                  <a:lnTo>
                    <a:pt x="18430" y="652996"/>
                  </a:lnTo>
                  <a:lnTo>
                    <a:pt x="8313" y="608590"/>
                  </a:lnTo>
                  <a:lnTo>
                    <a:pt x="2108" y="562821"/>
                  </a:lnTo>
                  <a:lnTo>
                    <a:pt x="0" y="515874"/>
                  </a:lnTo>
                  <a:close/>
                </a:path>
              </a:pathLst>
            </a:custGeom>
            <a:ln w="12192">
              <a:solidFill>
                <a:srgbClr val="4471C4"/>
              </a:solidFill>
            </a:ln>
          </p:spPr>
          <p:txBody>
            <a:bodyPr wrap="square" lIns="0" tIns="0" rIns="0" bIns="0" rtlCol="0"/>
            <a:lstStyle/>
            <a:p>
              <a:endParaRPr sz="2000" b="1"/>
            </a:p>
          </p:txBody>
        </p:sp>
        <p:sp>
          <p:nvSpPr>
            <p:cNvPr id="16" name="object 16"/>
            <p:cNvSpPr/>
            <p:nvPr/>
          </p:nvSpPr>
          <p:spPr>
            <a:xfrm>
              <a:off x="1526286" y="3582161"/>
              <a:ext cx="9243060" cy="824865"/>
            </a:xfrm>
            <a:custGeom>
              <a:avLst/>
              <a:gdLst/>
              <a:ahLst/>
              <a:cxnLst/>
              <a:rect l="l" t="t" r="r" b="b"/>
              <a:pathLst>
                <a:path w="9243060" h="824864">
                  <a:moveTo>
                    <a:pt x="9243060" y="0"/>
                  </a:moveTo>
                  <a:lnTo>
                    <a:pt x="0" y="0"/>
                  </a:lnTo>
                  <a:lnTo>
                    <a:pt x="0" y="824483"/>
                  </a:lnTo>
                  <a:lnTo>
                    <a:pt x="9243060" y="824483"/>
                  </a:lnTo>
                  <a:lnTo>
                    <a:pt x="9243060" y="0"/>
                  </a:lnTo>
                  <a:close/>
                </a:path>
              </a:pathLst>
            </a:custGeom>
            <a:solidFill>
              <a:srgbClr val="DEEBF7"/>
            </a:solidFill>
          </p:spPr>
          <p:txBody>
            <a:bodyPr wrap="square" lIns="0" tIns="0" rIns="0" bIns="0" rtlCol="0"/>
            <a:lstStyle/>
            <a:p>
              <a:endParaRPr sz="2000" b="1"/>
            </a:p>
          </p:txBody>
        </p:sp>
        <p:sp>
          <p:nvSpPr>
            <p:cNvPr id="17" name="object 17"/>
            <p:cNvSpPr/>
            <p:nvPr/>
          </p:nvSpPr>
          <p:spPr>
            <a:xfrm>
              <a:off x="1526286" y="3582161"/>
              <a:ext cx="9243060" cy="824865"/>
            </a:xfrm>
            <a:custGeom>
              <a:avLst/>
              <a:gdLst/>
              <a:ahLst/>
              <a:cxnLst/>
              <a:rect l="l" t="t" r="r" b="b"/>
              <a:pathLst>
                <a:path w="9243060" h="824864">
                  <a:moveTo>
                    <a:pt x="0" y="824483"/>
                  </a:moveTo>
                  <a:lnTo>
                    <a:pt x="9243060" y="824483"/>
                  </a:lnTo>
                  <a:lnTo>
                    <a:pt x="9243060" y="0"/>
                  </a:lnTo>
                  <a:lnTo>
                    <a:pt x="0" y="0"/>
                  </a:lnTo>
                  <a:lnTo>
                    <a:pt x="0" y="824483"/>
                  </a:lnTo>
                  <a:close/>
                </a:path>
              </a:pathLst>
            </a:custGeom>
            <a:ln w="25907">
              <a:solidFill>
                <a:srgbClr val="F1F1F1"/>
              </a:solidFill>
            </a:ln>
          </p:spPr>
          <p:txBody>
            <a:bodyPr wrap="square" lIns="0" tIns="0" rIns="0" bIns="0" rtlCol="0"/>
            <a:lstStyle/>
            <a:p>
              <a:endParaRPr sz="2000" b="1"/>
            </a:p>
          </p:txBody>
        </p:sp>
      </p:grpSp>
      <p:grpSp>
        <p:nvGrpSpPr>
          <p:cNvPr id="19" name="object 19"/>
          <p:cNvGrpSpPr/>
          <p:nvPr/>
        </p:nvGrpSpPr>
        <p:grpSpPr>
          <a:xfrm>
            <a:off x="1008888" y="3458082"/>
            <a:ext cx="10951340" cy="2277745"/>
            <a:chOff x="1002538" y="3471417"/>
            <a:chExt cx="9780270" cy="2277745"/>
          </a:xfrm>
        </p:grpSpPr>
        <p:sp>
          <p:nvSpPr>
            <p:cNvPr id="20" name="object 20"/>
            <p:cNvSpPr/>
            <p:nvPr/>
          </p:nvSpPr>
          <p:spPr>
            <a:xfrm>
              <a:off x="1008888" y="3477767"/>
              <a:ext cx="1031875" cy="1031875"/>
            </a:xfrm>
            <a:custGeom>
              <a:avLst/>
              <a:gdLst/>
              <a:ahLst/>
              <a:cxnLst/>
              <a:rect l="l" t="t" r="r" b="b"/>
              <a:pathLst>
                <a:path w="1031875" h="1031875">
                  <a:moveTo>
                    <a:pt x="515874" y="0"/>
                  </a:moveTo>
                  <a:lnTo>
                    <a:pt x="468918" y="2108"/>
                  </a:lnTo>
                  <a:lnTo>
                    <a:pt x="423144" y="8313"/>
                  </a:lnTo>
                  <a:lnTo>
                    <a:pt x="378733" y="18430"/>
                  </a:lnTo>
                  <a:lnTo>
                    <a:pt x="335867" y="32279"/>
                  </a:lnTo>
                  <a:lnTo>
                    <a:pt x="294729" y="49677"/>
                  </a:lnTo>
                  <a:lnTo>
                    <a:pt x="255501" y="70442"/>
                  </a:lnTo>
                  <a:lnTo>
                    <a:pt x="218364" y="94391"/>
                  </a:lnTo>
                  <a:lnTo>
                    <a:pt x="183501" y="121343"/>
                  </a:lnTo>
                  <a:lnTo>
                    <a:pt x="151095" y="151114"/>
                  </a:lnTo>
                  <a:lnTo>
                    <a:pt x="121326" y="183522"/>
                  </a:lnTo>
                  <a:lnTo>
                    <a:pt x="94377" y="218386"/>
                  </a:lnTo>
                  <a:lnTo>
                    <a:pt x="70431" y="255524"/>
                  </a:lnTo>
                  <a:lnTo>
                    <a:pt x="49669" y="294751"/>
                  </a:lnTo>
                  <a:lnTo>
                    <a:pt x="32274" y="335888"/>
                  </a:lnTo>
                  <a:lnTo>
                    <a:pt x="18427" y="378751"/>
                  </a:lnTo>
                  <a:lnTo>
                    <a:pt x="8311" y="423157"/>
                  </a:lnTo>
                  <a:lnTo>
                    <a:pt x="2108" y="468926"/>
                  </a:lnTo>
                  <a:lnTo>
                    <a:pt x="0" y="515874"/>
                  </a:lnTo>
                  <a:lnTo>
                    <a:pt x="2108" y="562821"/>
                  </a:lnTo>
                  <a:lnTo>
                    <a:pt x="8311" y="608590"/>
                  </a:lnTo>
                  <a:lnTo>
                    <a:pt x="18427" y="652996"/>
                  </a:lnTo>
                  <a:lnTo>
                    <a:pt x="32274" y="695859"/>
                  </a:lnTo>
                  <a:lnTo>
                    <a:pt x="49669" y="736996"/>
                  </a:lnTo>
                  <a:lnTo>
                    <a:pt x="70431" y="776224"/>
                  </a:lnTo>
                  <a:lnTo>
                    <a:pt x="94377" y="813361"/>
                  </a:lnTo>
                  <a:lnTo>
                    <a:pt x="121326" y="848225"/>
                  </a:lnTo>
                  <a:lnTo>
                    <a:pt x="151095" y="880633"/>
                  </a:lnTo>
                  <a:lnTo>
                    <a:pt x="183501" y="910404"/>
                  </a:lnTo>
                  <a:lnTo>
                    <a:pt x="218364" y="937356"/>
                  </a:lnTo>
                  <a:lnTo>
                    <a:pt x="255501" y="961305"/>
                  </a:lnTo>
                  <a:lnTo>
                    <a:pt x="294729" y="982070"/>
                  </a:lnTo>
                  <a:lnTo>
                    <a:pt x="335867" y="999468"/>
                  </a:lnTo>
                  <a:lnTo>
                    <a:pt x="378733" y="1013317"/>
                  </a:lnTo>
                  <a:lnTo>
                    <a:pt x="423144" y="1023434"/>
                  </a:lnTo>
                  <a:lnTo>
                    <a:pt x="468918" y="1029639"/>
                  </a:lnTo>
                  <a:lnTo>
                    <a:pt x="515874" y="1031748"/>
                  </a:lnTo>
                  <a:lnTo>
                    <a:pt x="562821" y="1029639"/>
                  </a:lnTo>
                  <a:lnTo>
                    <a:pt x="608590" y="1023434"/>
                  </a:lnTo>
                  <a:lnTo>
                    <a:pt x="652996" y="1013317"/>
                  </a:lnTo>
                  <a:lnTo>
                    <a:pt x="695859" y="999468"/>
                  </a:lnTo>
                  <a:lnTo>
                    <a:pt x="736996" y="982070"/>
                  </a:lnTo>
                  <a:lnTo>
                    <a:pt x="776224" y="961305"/>
                  </a:lnTo>
                  <a:lnTo>
                    <a:pt x="813361" y="937356"/>
                  </a:lnTo>
                  <a:lnTo>
                    <a:pt x="848225" y="910404"/>
                  </a:lnTo>
                  <a:lnTo>
                    <a:pt x="880633" y="880633"/>
                  </a:lnTo>
                  <a:lnTo>
                    <a:pt x="910404" y="848225"/>
                  </a:lnTo>
                  <a:lnTo>
                    <a:pt x="937356" y="813361"/>
                  </a:lnTo>
                  <a:lnTo>
                    <a:pt x="961305" y="776224"/>
                  </a:lnTo>
                  <a:lnTo>
                    <a:pt x="982070" y="736996"/>
                  </a:lnTo>
                  <a:lnTo>
                    <a:pt x="999468" y="695859"/>
                  </a:lnTo>
                  <a:lnTo>
                    <a:pt x="1013317" y="652996"/>
                  </a:lnTo>
                  <a:lnTo>
                    <a:pt x="1023434" y="608590"/>
                  </a:lnTo>
                  <a:lnTo>
                    <a:pt x="1029639" y="562821"/>
                  </a:lnTo>
                  <a:lnTo>
                    <a:pt x="1031748" y="515874"/>
                  </a:lnTo>
                  <a:lnTo>
                    <a:pt x="1029639" y="468926"/>
                  </a:lnTo>
                  <a:lnTo>
                    <a:pt x="1023434" y="423157"/>
                  </a:lnTo>
                  <a:lnTo>
                    <a:pt x="1013317" y="378751"/>
                  </a:lnTo>
                  <a:lnTo>
                    <a:pt x="999468" y="335888"/>
                  </a:lnTo>
                  <a:lnTo>
                    <a:pt x="982070" y="294751"/>
                  </a:lnTo>
                  <a:lnTo>
                    <a:pt x="961305" y="255524"/>
                  </a:lnTo>
                  <a:lnTo>
                    <a:pt x="937356" y="218386"/>
                  </a:lnTo>
                  <a:lnTo>
                    <a:pt x="910404" y="183522"/>
                  </a:lnTo>
                  <a:lnTo>
                    <a:pt x="880633" y="151114"/>
                  </a:lnTo>
                  <a:lnTo>
                    <a:pt x="848225" y="121343"/>
                  </a:lnTo>
                  <a:lnTo>
                    <a:pt x="813361" y="94391"/>
                  </a:lnTo>
                  <a:lnTo>
                    <a:pt x="776224" y="70442"/>
                  </a:lnTo>
                  <a:lnTo>
                    <a:pt x="736996" y="49677"/>
                  </a:lnTo>
                  <a:lnTo>
                    <a:pt x="695859" y="32279"/>
                  </a:lnTo>
                  <a:lnTo>
                    <a:pt x="652996" y="18430"/>
                  </a:lnTo>
                  <a:lnTo>
                    <a:pt x="608590" y="8313"/>
                  </a:lnTo>
                  <a:lnTo>
                    <a:pt x="562821" y="2108"/>
                  </a:lnTo>
                  <a:lnTo>
                    <a:pt x="515874" y="0"/>
                  </a:lnTo>
                  <a:close/>
                </a:path>
              </a:pathLst>
            </a:custGeom>
            <a:solidFill>
              <a:srgbClr val="1C11AE"/>
            </a:solidFill>
          </p:spPr>
          <p:txBody>
            <a:bodyPr wrap="square" lIns="0" tIns="0" rIns="0" bIns="0" rtlCol="0"/>
            <a:lstStyle/>
            <a:p>
              <a:endParaRPr sz="2000" b="1"/>
            </a:p>
          </p:txBody>
        </p:sp>
        <p:sp>
          <p:nvSpPr>
            <p:cNvPr id="21" name="object 21"/>
            <p:cNvSpPr/>
            <p:nvPr/>
          </p:nvSpPr>
          <p:spPr>
            <a:xfrm>
              <a:off x="1008888" y="3477767"/>
              <a:ext cx="1031875" cy="1031875"/>
            </a:xfrm>
            <a:custGeom>
              <a:avLst/>
              <a:gdLst/>
              <a:ahLst/>
              <a:cxnLst/>
              <a:rect l="l" t="t" r="r" b="b"/>
              <a:pathLst>
                <a:path w="1031875" h="1031875">
                  <a:moveTo>
                    <a:pt x="0" y="515874"/>
                  </a:moveTo>
                  <a:lnTo>
                    <a:pt x="2108" y="468926"/>
                  </a:lnTo>
                  <a:lnTo>
                    <a:pt x="8311" y="423157"/>
                  </a:lnTo>
                  <a:lnTo>
                    <a:pt x="18427" y="378751"/>
                  </a:lnTo>
                  <a:lnTo>
                    <a:pt x="32274" y="335888"/>
                  </a:lnTo>
                  <a:lnTo>
                    <a:pt x="49669" y="294751"/>
                  </a:lnTo>
                  <a:lnTo>
                    <a:pt x="70431" y="255524"/>
                  </a:lnTo>
                  <a:lnTo>
                    <a:pt x="94377" y="218386"/>
                  </a:lnTo>
                  <a:lnTo>
                    <a:pt x="121326" y="183522"/>
                  </a:lnTo>
                  <a:lnTo>
                    <a:pt x="151095" y="151114"/>
                  </a:lnTo>
                  <a:lnTo>
                    <a:pt x="183501" y="121343"/>
                  </a:lnTo>
                  <a:lnTo>
                    <a:pt x="218364" y="94391"/>
                  </a:lnTo>
                  <a:lnTo>
                    <a:pt x="255501" y="70442"/>
                  </a:lnTo>
                  <a:lnTo>
                    <a:pt x="294729" y="49677"/>
                  </a:lnTo>
                  <a:lnTo>
                    <a:pt x="335867" y="32279"/>
                  </a:lnTo>
                  <a:lnTo>
                    <a:pt x="378733" y="18430"/>
                  </a:lnTo>
                  <a:lnTo>
                    <a:pt x="423144" y="8313"/>
                  </a:lnTo>
                  <a:lnTo>
                    <a:pt x="468918" y="2108"/>
                  </a:lnTo>
                  <a:lnTo>
                    <a:pt x="515874" y="0"/>
                  </a:lnTo>
                  <a:lnTo>
                    <a:pt x="562821" y="2108"/>
                  </a:lnTo>
                  <a:lnTo>
                    <a:pt x="608590" y="8313"/>
                  </a:lnTo>
                  <a:lnTo>
                    <a:pt x="652996" y="18430"/>
                  </a:lnTo>
                  <a:lnTo>
                    <a:pt x="695859" y="32279"/>
                  </a:lnTo>
                  <a:lnTo>
                    <a:pt x="736996" y="49677"/>
                  </a:lnTo>
                  <a:lnTo>
                    <a:pt x="776224" y="70442"/>
                  </a:lnTo>
                  <a:lnTo>
                    <a:pt x="813361" y="94391"/>
                  </a:lnTo>
                  <a:lnTo>
                    <a:pt x="848225" y="121343"/>
                  </a:lnTo>
                  <a:lnTo>
                    <a:pt x="880633" y="151114"/>
                  </a:lnTo>
                  <a:lnTo>
                    <a:pt x="910404" y="183522"/>
                  </a:lnTo>
                  <a:lnTo>
                    <a:pt x="937356" y="218386"/>
                  </a:lnTo>
                  <a:lnTo>
                    <a:pt x="961305" y="255524"/>
                  </a:lnTo>
                  <a:lnTo>
                    <a:pt x="982070" y="294751"/>
                  </a:lnTo>
                  <a:lnTo>
                    <a:pt x="999468" y="335888"/>
                  </a:lnTo>
                  <a:lnTo>
                    <a:pt x="1013317" y="378751"/>
                  </a:lnTo>
                  <a:lnTo>
                    <a:pt x="1023434" y="423157"/>
                  </a:lnTo>
                  <a:lnTo>
                    <a:pt x="1029639" y="468926"/>
                  </a:lnTo>
                  <a:lnTo>
                    <a:pt x="1031748" y="515874"/>
                  </a:lnTo>
                  <a:lnTo>
                    <a:pt x="1029639" y="562821"/>
                  </a:lnTo>
                  <a:lnTo>
                    <a:pt x="1023434" y="608590"/>
                  </a:lnTo>
                  <a:lnTo>
                    <a:pt x="1013317" y="652996"/>
                  </a:lnTo>
                  <a:lnTo>
                    <a:pt x="999468" y="695859"/>
                  </a:lnTo>
                  <a:lnTo>
                    <a:pt x="982070" y="736996"/>
                  </a:lnTo>
                  <a:lnTo>
                    <a:pt x="961305" y="776224"/>
                  </a:lnTo>
                  <a:lnTo>
                    <a:pt x="937356" y="813361"/>
                  </a:lnTo>
                  <a:lnTo>
                    <a:pt x="910404" y="848225"/>
                  </a:lnTo>
                  <a:lnTo>
                    <a:pt x="880633" y="880633"/>
                  </a:lnTo>
                  <a:lnTo>
                    <a:pt x="848225" y="910404"/>
                  </a:lnTo>
                  <a:lnTo>
                    <a:pt x="813361" y="937356"/>
                  </a:lnTo>
                  <a:lnTo>
                    <a:pt x="776224" y="961305"/>
                  </a:lnTo>
                  <a:lnTo>
                    <a:pt x="736996" y="982070"/>
                  </a:lnTo>
                  <a:lnTo>
                    <a:pt x="695859" y="999468"/>
                  </a:lnTo>
                  <a:lnTo>
                    <a:pt x="652996" y="1013317"/>
                  </a:lnTo>
                  <a:lnTo>
                    <a:pt x="608590" y="1023434"/>
                  </a:lnTo>
                  <a:lnTo>
                    <a:pt x="562821" y="1029639"/>
                  </a:lnTo>
                  <a:lnTo>
                    <a:pt x="515874" y="1031748"/>
                  </a:lnTo>
                  <a:lnTo>
                    <a:pt x="468918" y="1029639"/>
                  </a:lnTo>
                  <a:lnTo>
                    <a:pt x="423144" y="1023434"/>
                  </a:lnTo>
                  <a:lnTo>
                    <a:pt x="378733" y="1013317"/>
                  </a:lnTo>
                  <a:lnTo>
                    <a:pt x="335867" y="999468"/>
                  </a:lnTo>
                  <a:lnTo>
                    <a:pt x="294729" y="982070"/>
                  </a:lnTo>
                  <a:lnTo>
                    <a:pt x="255501" y="961305"/>
                  </a:lnTo>
                  <a:lnTo>
                    <a:pt x="218364" y="937356"/>
                  </a:lnTo>
                  <a:lnTo>
                    <a:pt x="183501" y="910404"/>
                  </a:lnTo>
                  <a:lnTo>
                    <a:pt x="151095" y="880633"/>
                  </a:lnTo>
                  <a:lnTo>
                    <a:pt x="121326" y="848225"/>
                  </a:lnTo>
                  <a:lnTo>
                    <a:pt x="94377" y="813361"/>
                  </a:lnTo>
                  <a:lnTo>
                    <a:pt x="70431" y="776224"/>
                  </a:lnTo>
                  <a:lnTo>
                    <a:pt x="49669" y="736996"/>
                  </a:lnTo>
                  <a:lnTo>
                    <a:pt x="32274" y="695859"/>
                  </a:lnTo>
                  <a:lnTo>
                    <a:pt x="18427" y="652996"/>
                  </a:lnTo>
                  <a:lnTo>
                    <a:pt x="8311" y="608590"/>
                  </a:lnTo>
                  <a:lnTo>
                    <a:pt x="2108" y="562821"/>
                  </a:lnTo>
                  <a:lnTo>
                    <a:pt x="0" y="515874"/>
                  </a:lnTo>
                  <a:close/>
                </a:path>
              </a:pathLst>
            </a:custGeom>
            <a:ln w="12192">
              <a:solidFill>
                <a:srgbClr val="4471C4"/>
              </a:solidFill>
            </a:ln>
          </p:spPr>
          <p:txBody>
            <a:bodyPr wrap="square" lIns="0" tIns="0" rIns="0" bIns="0" rtlCol="0"/>
            <a:lstStyle/>
            <a:p>
              <a:endParaRPr sz="2000" b="1"/>
            </a:p>
          </p:txBody>
        </p:sp>
        <p:sp>
          <p:nvSpPr>
            <p:cNvPr id="22" name="object 22"/>
            <p:cNvSpPr/>
            <p:nvPr/>
          </p:nvSpPr>
          <p:spPr>
            <a:xfrm>
              <a:off x="1174242" y="4909565"/>
              <a:ext cx="9595485" cy="826135"/>
            </a:xfrm>
            <a:custGeom>
              <a:avLst/>
              <a:gdLst/>
              <a:ahLst/>
              <a:cxnLst/>
              <a:rect l="l" t="t" r="r" b="b"/>
              <a:pathLst>
                <a:path w="9595485" h="826135">
                  <a:moveTo>
                    <a:pt x="9595104" y="0"/>
                  </a:moveTo>
                  <a:lnTo>
                    <a:pt x="0" y="0"/>
                  </a:lnTo>
                  <a:lnTo>
                    <a:pt x="0" y="826008"/>
                  </a:lnTo>
                  <a:lnTo>
                    <a:pt x="9595104" y="826008"/>
                  </a:lnTo>
                  <a:lnTo>
                    <a:pt x="9595104" y="0"/>
                  </a:lnTo>
                  <a:close/>
                </a:path>
              </a:pathLst>
            </a:custGeom>
            <a:solidFill>
              <a:srgbClr val="FFF1CC"/>
            </a:solidFill>
          </p:spPr>
          <p:txBody>
            <a:bodyPr wrap="square" lIns="0" tIns="0" rIns="0" bIns="0" rtlCol="0"/>
            <a:lstStyle/>
            <a:p>
              <a:endParaRPr sz="2000" b="1"/>
            </a:p>
          </p:txBody>
        </p:sp>
        <p:sp>
          <p:nvSpPr>
            <p:cNvPr id="23" name="object 23"/>
            <p:cNvSpPr/>
            <p:nvPr/>
          </p:nvSpPr>
          <p:spPr>
            <a:xfrm>
              <a:off x="1174242" y="4909565"/>
              <a:ext cx="9595485" cy="826135"/>
            </a:xfrm>
            <a:custGeom>
              <a:avLst/>
              <a:gdLst/>
              <a:ahLst/>
              <a:cxnLst/>
              <a:rect l="l" t="t" r="r" b="b"/>
              <a:pathLst>
                <a:path w="9595485" h="826135">
                  <a:moveTo>
                    <a:pt x="0" y="826008"/>
                  </a:moveTo>
                  <a:lnTo>
                    <a:pt x="9595104" y="826008"/>
                  </a:lnTo>
                  <a:lnTo>
                    <a:pt x="9595104" y="0"/>
                  </a:lnTo>
                  <a:lnTo>
                    <a:pt x="0" y="0"/>
                  </a:lnTo>
                  <a:lnTo>
                    <a:pt x="0" y="826008"/>
                  </a:lnTo>
                  <a:close/>
                </a:path>
              </a:pathLst>
            </a:custGeom>
            <a:ln w="25908">
              <a:solidFill>
                <a:srgbClr val="F1F1F1"/>
              </a:solidFill>
            </a:ln>
          </p:spPr>
          <p:txBody>
            <a:bodyPr wrap="square" lIns="0" tIns="0" rIns="0" bIns="0" rtlCol="0"/>
            <a:lstStyle/>
            <a:p>
              <a:endParaRPr sz="2000" b="1"/>
            </a:p>
          </p:txBody>
        </p:sp>
      </p:grpSp>
      <p:sp>
        <p:nvSpPr>
          <p:cNvPr id="24" name="object 24"/>
          <p:cNvSpPr txBox="1"/>
          <p:nvPr/>
        </p:nvSpPr>
        <p:spPr>
          <a:xfrm>
            <a:off x="2241330" y="3556000"/>
            <a:ext cx="9661525" cy="835025"/>
          </a:xfrm>
          <a:prstGeom prst="rect">
            <a:avLst/>
          </a:prstGeom>
          <a:solidFill>
            <a:schemeClr val="bg1"/>
          </a:solidFill>
        </p:spPr>
        <p:txBody>
          <a:bodyPr vert="horz" wrap="square" lIns="0" tIns="60960" rIns="0" bIns="0" rtlCol="0">
            <a:spAutoFit/>
          </a:bodyPr>
          <a:lstStyle/>
          <a:p>
            <a:pPr marL="12700" marR="5080" indent="196215">
              <a:lnSpc>
                <a:spcPts val="3020"/>
              </a:lnSpc>
              <a:spcBef>
                <a:spcPts val="480"/>
              </a:spcBef>
            </a:pPr>
            <a:r>
              <a:rPr sz="3200" b="1" spc="-20" dirty="0">
                <a:solidFill>
                  <a:srgbClr val="1866FF"/>
                </a:solidFill>
                <a:latin typeface="Arial" panose="020B0604020202020204"/>
                <a:cs typeface="Arial" panose="020B0604020202020204"/>
              </a:rPr>
              <a:t>Việc </a:t>
            </a:r>
            <a:r>
              <a:rPr sz="3200" b="1" spc="-5" dirty="0">
                <a:solidFill>
                  <a:srgbClr val="1866FF"/>
                </a:solidFill>
                <a:latin typeface="Arial" panose="020B0604020202020204"/>
                <a:cs typeface="Arial" panose="020B0604020202020204"/>
              </a:rPr>
              <a:t>nghiên cứu châu </a:t>
            </a:r>
            <a:r>
              <a:rPr sz="3200" b="1" spc="-10" dirty="0">
                <a:solidFill>
                  <a:srgbClr val="1866FF"/>
                </a:solidFill>
                <a:latin typeface="Arial" panose="020B0604020202020204"/>
                <a:cs typeface="Arial" panose="020B0604020202020204"/>
              </a:rPr>
              <a:t>Nam Cực </a:t>
            </a:r>
            <a:r>
              <a:rPr sz="3200" b="1" spc="-5" dirty="0">
                <a:solidFill>
                  <a:srgbClr val="1866FF"/>
                </a:solidFill>
                <a:latin typeface="Arial" panose="020B0604020202020204"/>
                <a:cs typeface="Arial" panose="020B0604020202020204"/>
              </a:rPr>
              <a:t>mới được xúc tiến  mạnh mẽ và </a:t>
            </a:r>
            <a:r>
              <a:rPr sz="3200" b="1" dirty="0">
                <a:solidFill>
                  <a:srgbClr val="1866FF"/>
                </a:solidFill>
                <a:latin typeface="Arial" panose="020B0604020202020204"/>
                <a:cs typeface="Arial" panose="020B0604020202020204"/>
              </a:rPr>
              <a:t>toàn</a:t>
            </a:r>
            <a:r>
              <a:rPr sz="3200" b="1" spc="20" dirty="0">
                <a:solidFill>
                  <a:srgbClr val="1866FF"/>
                </a:solidFill>
                <a:latin typeface="Arial" panose="020B0604020202020204"/>
                <a:cs typeface="Arial" panose="020B0604020202020204"/>
              </a:rPr>
              <a:t> </a:t>
            </a:r>
            <a:r>
              <a:rPr sz="3200" b="1" spc="-5" dirty="0">
                <a:solidFill>
                  <a:srgbClr val="1866FF"/>
                </a:solidFill>
                <a:latin typeface="Arial" panose="020B0604020202020204"/>
                <a:cs typeface="Arial" panose="020B0604020202020204"/>
              </a:rPr>
              <a:t>diện.</a:t>
            </a:r>
            <a:endParaRPr sz="3200" b="1">
              <a:latin typeface="Arial" panose="020B0604020202020204"/>
              <a:cs typeface="Arial" panose="020B0604020202020204"/>
            </a:endParaRPr>
          </a:p>
        </p:txBody>
      </p:sp>
      <p:grpSp>
        <p:nvGrpSpPr>
          <p:cNvPr id="25" name="object 25"/>
          <p:cNvGrpSpPr/>
          <p:nvPr/>
        </p:nvGrpSpPr>
        <p:grpSpPr>
          <a:xfrm>
            <a:off x="-6095" y="0"/>
            <a:ext cx="13666066" cy="6870700"/>
            <a:chOff x="-6095" y="0"/>
            <a:chExt cx="12204700" cy="6870700"/>
          </a:xfrm>
        </p:grpSpPr>
        <p:sp>
          <p:nvSpPr>
            <p:cNvPr id="26" name="object 26"/>
            <p:cNvSpPr/>
            <p:nvPr/>
          </p:nvSpPr>
          <p:spPr>
            <a:xfrm>
              <a:off x="656844" y="4806695"/>
              <a:ext cx="1031875" cy="1031875"/>
            </a:xfrm>
            <a:custGeom>
              <a:avLst/>
              <a:gdLst/>
              <a:ahLst/>
              <a:cxnLst/>
              <a:rect l="l" t="t" r="r" b="b"/>
              <a:pathLst>
                <a:path w="1031875" h="1031875">
                  <a:moveTo>
                    <a:pt x="515874" y="0"/>
                  </a:moveTo>
                  <a:lnTo>
                    <a:pt x="468918" y="2108"/>
                  </a:lnTo>
                  <a:lnTo>
                    <a:pt x="423144" y="8313"/>
                  </a:lnTo>
                  <a:lnTo>
                    <a:pt x="378733" y="18430"/>
                  </a:lnTo>
                  <a:lnTo>
                    <a:pt x="335867" y="32279"/>
                  </a:lnTo>
                  <a:lnTo>
                    <a:pt x="294729" y="49677"/>
                  </a:lnTo>
                  <a:lnTo>
                    <a:pt x="255501" y="70442"/>
                  </a:lnTo>
                  <a:lnTo>
                    <a:pt x="218364" y="94391"/>
                  </a:lnTo>
                  <a:lnTo>
                    <a:pt x="183501" y="121343"/>
                  </a:lnTo>
                  <a:lnTo>
                    <a:pt x="151095" y="151114"/>
                  </a:lnTo>
                  <a:lnTo>
                    <a:pt x="121326" y="183522"/>
                  </a:lnTo>
                  <a:lnTo>
                    <a:pt x="94377" y="218386"/>
                  </a:lnTo>
                  <a:lnTo>
                    <a:pt x="70431" y="255523"/>
                  </a:lnTo>
                  <a:lnTo>
                    <a:pt x="49669" y="294751"/>
                  </a:lnTo>
                  <a:lnTo>
                    <a:pt x="32274" y="335888"/>
                  </a:lnTo>
                  <a:lnTo>
                    <a:pt x="18427" y="378751"/>
                  </a:lnTo>
                  <a:lnTo>
                    <a:pt x="8311" y="423157"/>
                  </a:lnTo>
                  <a:lnTo>
                    <a:pt x="2108" y="468926"/>
                  </a:lnTo>
                  <a:lnTo>
                    <a:pt x="0" y="515873"/>
                  </a:lnTo>
                  <a:lnTo>
                    <a:pt x="2108" y="562829"/>
                  </a:lnTo>
                  <a:lnTo>
                    <a:pt x="8311" y="608603"/>
                  </a:lnTo>
                  <a:lnTo>
                    <a:pt x="18427" y="653014"/>
                  </a:lnTo>
                  <a:lnTo>
                    <a:pt x="32274" y="695880"/>
                  </a:lnTo>
                  <a:lnTo>
                    <a:pt x="49669" y="737018"/>
                  </a:lnTo>
                  <a:lnTo>
                    <a:pt x="70431" y="776246"/>
                  </a:lnTo>
                  <a:lnTo>
                    <a:pt x="94377" y="813383"/>
                  </a:lnTo>
                  <a:lnTo>
                    <a:pt x="121326" y="848246"/>
                  </a:lnTo>
                  <a:lnTo>
                    <a:pt x="151095" y="880652"/>
                  </a:lnTo>
                  <a:lnTo>
                    <a:pt x="183501" y="910421"/>
                  </a:lnTo>
                  <a:lnTo>
                    <a:pt x="218364" y="937370"/>
                  </a:lnTo>
                  <a:lnTo>
                    <a:pt x="255501" y="961316"/>
                  </a:lnTo>
                  <a:lnTo>
                    <a:pt x="294729" y="982078"/>
                  </a:lnTo>
                  <a:lnTo>
                    <a:pt x="335867" y="999473"/>
                  </a:lnTo>
                  <a:lnTo>
                    <a:pt x="378733" y="1013320"/>
                  </a:lnTo>
                  <a:lnTo>
                    <a:pt x="423144" y="1023436"/>
                  </a:lnTo>
                  <a:lnTo>
                    <a:pt x="468918" y="1029639"/>
                  </a:lnTo>
                  <a:lnTo>
                    <a:pt x="515874" y="1031747"/>
                  </a:lnTo>
                  <a:lnTo>
                    <a:pt x="562821" y="1029639"/>
                  </a:lnTo>
                  <a:lnTo>
                    <a:pt x="608590" y="1023436"/>
                  </a:lnTo>
                  <a:lnTo>
                    <a:pt x="652996" y="1013320"/>
                  </a:lnTo>
                  <a:lnTo>
                    <a:pt x="695859" y="999473"/>
                  </a:lnTo>
                  <a:lnTo>
                    <a:pt x="736996" y="982078"/>
                  </a:lnTo>
                  <a:lnTo>
                    <a:pt x="776224" y="961316"/>
                  </a:lnTo>
                  <a:lnTo>
                    <a:pt x="813361" y="937370"/>
                  </a:lnTo>
                  <a:lnTo>
                    <a:pt x="848225" y="910421"/>
                  </a:lnTo>
                  <a:lnTo>
                    <a:pt x="880633" y="880652"/>
                  </a:lnTo>
                  <a:lnTo>
                    <a:pt x="910404" y="848246"/>
                  </a:lnTo>
                  <a:lnTo>
                    <a:pt x="937356" y="813383"/>
                  </a:lnTo>
                  <a:lnTo>
                    <a:pt x="961305" y="776246"/>
                  </a:lnTo>
                  <a:lnTo>
                    <a:pt x="982070" y="737018"/>
                  </a:lnTo>
                  <a:lnTo>
                    <a:pt x="999468" y="695880"/>
                  </a:lnTo>
                  <a:lnTo>
                    <a:pt x="1013317" y="653014"/>
                  </a:lnTo>
                  <a:lnTo>
                    <a:pt x="1023434" y="608603"/>
                  </a:lnTo>
                  <a:lnTo>
                    <a:pt x="1029639" y="562829"/>
                  </a:lnTo>
                  <a:lnTo>
                    <a:pt x="1031748" y="515873"/>
                  </a:lnTo>
                  <a:lnTo>
                    <a:pt x="1029639" y="468926"/>
                  </a:lnTo>
                  <a:lnTo>
                    <a:pt x="1023434" y="423157"/>
                  </a:lnTo>
                  <a:lnTo>
                    <a:pt x="1013317" y="378751"/>
                  </a:lnTo>
                  <a:lnTo>
                    <a:pt x="999468" y="335888"/>
                  </a:lnTo>
                  <a:lnTo>
                    <a:pt x="982070" y="294751"/>
                  </a:lnTo>
                  <a:lnTo>
                    <a:pt x="961305" y="255523"/>
                  </a:lnTo>
                  <a:lnTo>
                    <a:pt x="937356" y="218386"/>
                  </a:lnTo>
                  <a:lnTo>
                    <a:pt x="910404" y="183522"/>
                  </a:lnTo>
                  <a:lnTo>
                    <a:pt x="880633" y="151114"/>
                  </a:lnTo>
                  <a:lnTo>
                    <a:pt x="848225" y="121343"/>
                  </a:lnTo>
                  <a:lnTo>
                    <a:pt x="813361" y="94391"/>
                  </a:lnTo>
                  <a:lnTo>
                    <a:pt x="776224" y="70442"/>
                  </a:lnTo>
                  <a:lnTo>
                    <a:pt x="736996" y="49677"/>
                  </a:lnTo>
                  <a:lnTo>
                    <a:pt x="695859" y="32279"/>
                  </a:lnTo>
                  <a:lnTo>
                    <a:pt x="652996" y="18430"/>
                  </a:lnTo>
                  <a:lnTo>
                    <a:pt x="608590" y="8313"/>
                  </a:lnTo>
                  <a:lnTo>
                    <a:pt x="562821" y="2108"/>
                  </a:lnTo>
                  <a:lnTo>
                    <a:pt x="515874" y="0"/>
                  </a:lnTo>
                  <a:close/>
                </a:path>
              </a:pathLst>
            </a:custGeom>
            <a:solidFill>
              <a:srgbClr val="EC7C30"/>
            </a:solidFill>
          </p:spPr>
          <p:txBody>
            <a:bodyPr wrap="square" lIns="0" tIns="0" rIns="0" bIns="0" rtlCol="0"/>
            <a:lstStyle/>
            <a:p>
              <a:endParaRPr sz="2000" b="1"/>
            </a:p>
          </p:txBody>
        </p:sp>
        <p:sp>
          <p:nvSpPr>
            <p:cNvPr id="27" name="object 27"/>
            <p:cNvSpPr/>
            <p:nvPr/>
          </p:nvSpPr>
          <p:spPr>
            <a:xfrm>
              <a:off x="656844" y="4806695"/>
              <a:ext cx="1031875" cy="1031875"/>
            </a:xfrm>
            <a:custGeom>
              <a:avLst/>
              <a:gdLst/>
              <a:ahLst/>
              <a:cxnLst/>
              <a:rect l="l" t="t" r="r" b="b"/>
              <a:pathLst>
                <a:path w="1031875" h="1031875">
                  <a:moveTo>
                    <a:pt x="0" y="515873"/>
                  </a:moveTo>
                  <a:lnTo>
                    <a:pt x="2108" y="468926"/>
                  </a:lnTo>
                  <a:lnTo>
                    <a:pt x="8311" y="423157"/>
                  </a:lnTo>
                  <a:lnTo>
                    <a:pt x="18427" y="378751"/>
                  </a:lnTo>
                  <a:lnTo>
                    <a:pt x="32274" y="335888"/>
                  </a:lnTo>
                  <a:lnTo>
                    <a:pt x="49669" y="294751"/>
                  </a:lnTo>
                  <a:lnTo>
                    <a:pt x="70431" y="255523"/>
                  </a:lnTo>
                  <a:lnTo>
                    <a:pt x="94377" y="218386"/>
                  </a:lnTo>
                  <a:lnTo>
                    <a:pt x="121326" y="183522"/>
                  </a:lnTo>
                  <a:lnTo>
                    <a:pt x="151095" y="151114"/>
                  </a:lnTo>
                  <a:lnTo>
                    <a:pt x="183501" y="121343"/>
                  </a:lnTo>
                  <a:lnTo>
                    <a:pt x="218364" y="94391"/>
                  </a:lnTo>
                  <a:lnTo>
                    <a:pt x="255501" y="70442"/>
                  </a:lnTo>
                  <a:lnTo>
                    <a:pt x="294729" y="49677"/>
                  </a:lnTo>
                  <a:lnTo>
                    <a:pt x="335867" y="32279"/>
                  </a:lnTo>
                  <a:lnTo>
                    <a:pt x="378733" y="18430"/>
                  </a:lnTo>
                  <a:lnTo>
                    <a:pt x="423144" y="8313"/>
                  </a:lnTo>
                  <a:lnTo>
                    <a:pt x="468918" y="2108"/>
                  </a:lnTo>
                  <a:lnTo>
                    <a:pt x="515874" y="0"/>
                  </a:lnTo>
                  <a:lnTo>
                    <a:pt x="562821" y="2108"/>
                  </a:lnTo>
                  <a:lnTo>
                    <a:pt x="608590" y="8313"/>
                  </a:lnTo>
                  <a:lnTo>
                    <a:pt x="652996" y="18430"/>
                  </a:lnTo>
                  <a:lnTo>
                    <a:pt x="695859" y="32279"/>
                  </a:lnTo>
                  <a:lnTo>
                    <a:pt x="736996" y="49677"/>
                  </a:lnTo>
                  <a:lnTo>
                    <a:pt x="776224" y="70442"/>
                  </a:lnTo>
                  <a:lnTo>
                    <a:pt x="813361" y="94391"/>
                  </a:lnTo>
                  <a:lnTo>
                    <a:pt x="848225" y="121343"/>
                  </a:lnTo>
                  <a:lnTo>
                    <a:pt x="880633" y="151114"/>
                  </a:lnTo>
                  <a:lnTo>
                    <a:pt x="910404" y="183522"/>
                  </a:lnTo>
                  <a:lnTo>
                    <a:pt x="937356" y="218386"/>
                  </a:lnTo>
                  <a:lnTo>
                    <a:pt x="961305" y="255523"/>
                  </a:lnTo>
                  <a:lnTo>
                    <a:pt x="982070" y="294751"/>
                  </a:lnTo>
                  <a:lnTo>
                    <a:pt x="999468" y="335888"/>
                  </a:lnTo>
                  <a:lnTo>
                    <a:pt x="1013317" y="378751"/>
                  </a:lnTo>
                  <a:lnTo>
                    <a:pt x="1023434" y="423157"/>
                  </a:lnTo>
                  <a:lnTo>
                    <a:pt x="1029639" y="468926"/>
                  </a:lnTo>
                  <a:lnTo>
                    <a:pt x="1031748" y="515873"/>
                  </a:lnTo>
                  <a:lnTo>
                    <a:pt x="1029639" y="562829"/>
                  </a:lnTo>
                  <a:lnTo>
                    <a:pt x="1023434" y="608603"/>
                  </a:lnTo>
                  <a:lnTo>
                    <a:pt x="1013317" y="653014"/>
                  </a:lnTo>
                  <a:lnTo>
                    <a:pt x="999468" y="695880"/>
                  </a:lnTo>
                  <a:lnTo>
                    <a:pt x="982070" y="737018"/>
                  </a:lnTo>
                  <a:lnTo>
                    <a:pt x="961305" y="776246"/>
                  </a:lnTo>
                  <a:lnTo>
                    <a:pt x="937356" y="813383"/>
                  </a:lnTo>
                  <a:lnTo>
                    <a:pt x="910404" y="848246"/>
                  </a:lnTo>
                  <a:lnTo>
                    <a:pt x="880633" y="880652"/>
                  </a:lnTo>
                  <a:lnTo>
                    <a:pt x="848225" y="910421"/>
                  </a:lnTo>
                  <a:lnTo>
                    <a:pt x="813361" y="937370"/>
                  </a:lnTo>
                  <a:lnTo>
                    <a:pt x="776224" y="961316"/>
                  </a:lnTo>
                  <a:lnTo>
                    <a:pt x="736996" y="982078"/>
                  </a:lnTo>
                  <a:lnTo>
                    <a:pt x="695859" y="999473"/>
                  </a:lnTo>
                  <a:lnTo>
                    <a:pt x="652996" y="1013320"/>
                  </a:lnTo>
                  <a:lnTo>
                    <a:pt x="608590" y="1023436"/>
                  </a:lnTo>
                  <a:lnTo>
                    <a:pt x="562821" y="1029639"/>
                  </a:lnTo>
                  <a:lnTo>
                    <a:pt x="515874" y="1031747"/>
                  </a:lnTo>
                  <a:lnTo>
                    <a:pt x="468918" y="1029639"/>
                  </a:lnTo>
                  <a:lnTo>
                    <a:pt x="423144" y="1023436"/>
                  </a:lnTo>
                  <a:lnTo>
                    <a:pt x="378733" y="1013320"/>
                  </a:lnTo>
                  <a:lnTo>
                    <a:pt x="335867" y="999473"/>
                  </a:lnTo>
                  <a:lnTo>
                    <a:pt x="294729" y="982078"/>
                  </a:lnTo>
                  <a:lnTo>
                    <a:pt x="255501" y="961316"/>
                  </a:lnTo>
                  <a:lnTo>
                    <a:pt x="218364" y="937370"/>
                  </a:lnTo>
                  <a:lnTo>
                    <a:pt x="183501" y="910421"/>
                  </a:lnTo>
                  <a:lnTo>
                    <a:pt x="151095" y="880652"/>
                  </a:lnTo>
                  <a:lnTo>
                    <a:pt x="121326" y="848246"/>
                  </a:lnTo>
                  <a:lnTo>
                    <a:pt x="94377" y="813383"/>
                  </a:lnTo>
                  <a:lnTo>
                    <a:pt x="70431" y="776246"/>
                  </a:lnTo>
                  <a:lnTo>
                    <a:pt x="49669" y="737018"/>
                  </a:lnTo>
                  <a:lnTo>
                    <a:pt x="32274" y="695880"/>
                  </a:lnTo>
                  <a:lnTo>
                    <a:pt x="18427" y="653014"/>
                  </a:lnTo>
                  <a:lnTo>
                    <a:pt x="8311" y="608603"/>
                  </a:lnTo>
                  <a:lnTo>
                    <a:pt x="2108" y="562829"/>
                  </a:lnTo>
                  <a:lnTo>
                    <a:pt x="0" y="515873"/>
                  </a:lnTo>
                  <a:close/>
                </a:path>
              </a:pathLst>
            </a:custGeom>
            <a:ln w="12192">
              <a:solidFill>
                <a:srgbClr val="4471C4"/>
              </a:solidFill>
            </a:ln>
          </p:spPr>
          <p:txBody>
            <a:bodyPr wrap="square" lIns="0" tIns="0" rIns="0" bIns="0" rtlCol="0"/>
            <a:lstStyle/>
            <a:p>
              <a:endParaRPr sz="2000" b="1"/>
            </a:p>
          </p:txBody>
        </p:sp>
        <p:sp>
          <p:nvSpPr>
            <p:cNvPr id="28" name="object 28"/>
            <p:cNvSpPr/>
            <p:nvPr/>
          </p:nvSpPr>
          <p:spPr>
            <a:xfrm>
              <a:off x="0" y="0"/>
              <a:ext cx="12192000" cy="6858000"/>
            </a:xfrm>
            <a:custGeom>
              <a:avLst/>
              <a:gdLst/>
              <a:ahLst/>
              <a:cxnLst/>
              <a:rect l="l" t="t" r="r" b="b"/>
              <a:pathLst>
                <a:path w="12192000" h="6858000">
                  <a:moveTo>
                    <a:pt x="12192000" y="0"/>
                  </a:moveTo>
                  <a:lnTo>
                    <a:pt x="12009628" y="0"/>
                  </a:lnTo>
                  <a:lnTo>
                    <a:pt x="12009628" y="182880"/>
                  </a:lnTo>
                  <a:lnTo>
                    <a:pt x="12009628" y="6675120"/>
                  </a:lnTo>
                  <a:lnTo>
                    <a:pt x="182359" y="6675120"/>
                  </a:lnTo>
                  <a:lnTo>
                    <a:pt x="182359" y="182880"/>
                  </a:lnTo>
                  <a:lnTo>
                    <a:pt x="12009628" y="182880"/>
                  </a:lnTo>
                  <a:lnTo>
                    <a:pt x="12009628" y="0"/>
                  </a:lnTo>
                  <a:lnTo>
                    <a:pt x="0" y="0"/>
                  </a:lnTo>
                  <a:lnTo>
                    <a:pt x="0" y="182880"/>
                  </a:lnTo>
                  <a:lnTo>
                    <a:pt x="0" y="6675120"/>
                  </a:lnTo>
                  <a:lnTo>
                    <a:pt x="0" y="6858000"/>
                  </a:lnTo>
                  <a:lnTo>
                    <a:pt x="12192000" y="6858000"/>
                  </a:lnTo>
                  <a:lnTo>
                    <a:pt x="12192000" y="6675641"/>
                  </a:lnTo>
                  <a:lnTo>
                    <a:pt x="12192000" y="6675120"/>
                  </a:lnTo>
                  <a:lnTo>
                    <a:pt x="12192000" y="182880"/>
                  </a:lnTo>
                  <a:lnTo>
                    <a:pt x="12192000" y="182372"/>
                  </a:lnTo>
                  <a:lnTo>
                    <a:pt x="12192000" y="0"/>
                  </a:lnTo>
                  <a:close/>
                </a:path>
              </a:pathLst>
            </a:custGeom>
            <a:solidFill>
              <a:srgbClr val="4471C4"/>
            </a:solidFill>
          </p:spPr>
          <p:txBody>
            <a:bodyPr wrap="square" lIns="0" tIns="0" rIns="0" bIns="0" rtlCol="0"/>
            <a:lstStyle/>
            <a:p>
              <a:endParaRPr sz="2000" b="1"/>
            </a:p>
          </p:txBody>
        </p:sp>
        <p:sp>
          <p:nvSpPr>
            <p:cNvPr id="29" name="object 29"/>
            <p:cNvSpPr/>
            <p:nvPr/>
          </p:nvSpPr>
          <p:spPr>
            <a:xfrm>
              <a:off x="0" y="0"/>
              <a:ext cx="12192000" cy="6858000"/>
            </a:xfrm>
            <a:custGeom>
              <a:avLst/>
              <a:gdLst/>
              <a:ahLst/>
              <a:cxnLst/>
              <a:rect l="l" t="t" r="r" b="b"/>
              <a:pathLst>
                <a:path w="12192000" h="6858000">
                  <a:moveTo>
                    <a:pt x="0" y="0"/>
                  </a:moveTo>
                  <a:lnTo>
                    <a:pt x="12192000" y="0"/>
                  </a:lnTo>
                  <a:lnTo>
                    <a:pt x="12192000" y="6857999"/>
                  </a:lnTo>
                  <a:lnTo>
                    <a:pt x="0" y="6857999"/>
                  </a:lnTo>
                  <a:lnTo>
                    <a:pt x="0" y="0"/>
                  </a:lnTo>
                  <a:close/>
                </a:path>
                <a:path w="12192000" h="6858000">
                  <a:moveTo>
                    <a:pt x="182359" y="182372"/>
                  </a:moveTo>
                  <a:lnTo>
                    <a:pt x="182359" y="6675640"/>
                  </a:lnTo>
                  <a:lnTo>
                    <a:pt x="12009628" y="6675640"/>
                  </a:lnTo>
                  <a:lnTo>
                    <a:pt x="12009628" y="182372"/>
                  </a:lnTo>
                  <a:lnTo>
                    <a:pt x="182359" y="182372"/>
                  </a:lnTo>
                  <a:close/>
                </a:path>
              </a:pathLst>
            </a:custGeom>
            <a:ln w="28575" cmpd="sng">
              <a:solidFill>
                <a:schemeClr val="accent1">
                  <a:shade val="50000"/>
                </a:schemeClr>
              </a:solidFill>
              <a:prstDash val="solid"/>
            </a:ln>
          </p:spPr>
          <p:txBody>
            <a:bodyPr wrap="square" lIns="0" tIns="0" rIns="0" bIns="0" rtlCol="0"/>
            <a:lstStyle/>
            <a:p>
              <a:endParaRPr sz="2000" b="1"/>
            </a:p>
          </p:txBody>
        </p:sp>
      </p:grpSp>
      <p:sp>
        <p:nvSpPr>
          <p:cNvPr id="30" name="object 30"/>
          <p:cNvSpPr txBox="1"/>
          <p:nvPr/>
        </p:nvSpPr>
        <p:spPr>
          <a:xfrm>
            <a:off x="955155" y="1050314"/>
            <a:ext cx="1130437" cy="443711"/>
          </a:xfrm>
          <a:prstGeom prst="rect">
            <a:avLst/>
          </a:prstGeom>
        </p:spPr>
        <p:txBody>
          <a:bodyPr vert="horz" wrap="square" lIns="0" tIns="12700" rIns="0" bIns="0" rtlCol="0">
            <a:spAutoFit/>
          </a:bodyPr>
          <a:lstStyle/>
          <a:p>
            <a:pPr marL="12700">
              <a:lnSpc>
                <a:spcPct val="100000"/>
              </a:lnSpc>
              <a:spcBef>
                <a:spcPts val="100"/>
              </a:spcBef>
            </a:pPr>
            <a:r>
              <a:rPr sz="2800" b="1" spc="-10" dirty="0">
                <a:solidFill>
                  <a:srgbClr val="FFFFFF"/>
                </a:solidFill>
                <a:latin typeface="Arial" panose="020B0604020202020204"/>
                <a:cs typeface="Arial" panose="020B0604020202020204"/>
              </a:rPr>
              <a:t>1820</a:t>
            </a:r>
            <a:endParaRPr sz="2800" b="1">
              <a:latin typeface="Arial" panose="020B0604020202020204"/>
              <a:cs typeface="Arial" panose="020B0604020202020204"/>
            </a:endParaRPr>
          </a:p>
        </p:txBody>
      </p:sp>
      <p:sp>
        <p:nvSpPr>
          <p:cNvPr id="31" name="object 31"/>
          <p:cNvSpPr txBox="1"/>
          <p:nvPr/>
        </p:nvSpPr>
        <p:spPr>
          <a:xfrm>
            <a:off x="1442923" y="2373140"/>
            <a:ext cx="786403" cy="874598"/>
          </a:xfrm>
          <a:prstGeom prst="rect">
            <a:avLst/>
          </a:prstGeom>
        </p:spPr>
        <p:txBody>
          <a:bodyPr vert="horz" wrap="square" lIns="0" tIns="12700" rIns="0" bIns="0" rtlCol="0">
            <a:spAutoFit/>
          </a:bodyPr>
          <a:lstStyle/>
          <a:p>
            <a:pPr marL="12700">
              <a:lnSpc>
                <a:spcPct val="100000"/>
              </a:lnSpc>
              <a:spcBef>
                <a:spcPts val="100"/>
              </a:spcBef>
            </a:pPr>
            <a:r>
              <a:rPr lang="en-US" sz="2800" b="1">
                <a:solidFill>
                  <a:schemeClr val="bg1"/>
                </a:solidFill>
                <a:latin typeface="Arial" panose="020B0604020202020204"/>
                <a:cs typeface="Arial" panose="020B0604020202020204"/>
              </a:rPr>
              <a:t>Đầu XX</a:t>
            </a:r>
          </a:p>
        </p:txBody>
      </p:sp>
      <p:sp>
        <p:nvSpPr>
          <p:cNvPr id="32" name="object 32"/>
          <p:cNvSpPr txBox="1"/>
          <p:nvPr/>
        </p:nvSpPr>
        <p:spPr>
          <a:xfrm>
            <a:off x="1210310" y="3733800"/>
            <a:ext cx="875282" cy="443711"/>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FFFFFF"/>
                </a:solidFill>
                <a:latin typeface="Arial" panose="020B0604020202020204"/>
                <a:cs typeface="Arial" panose="020B0604020202020204"/>
              </a:rPr>
              <a:t>19</a:t>
            </a:r>
            <a:r>
              <a:rPr lang="en-US" sz="2800" b="1" spc="-5" dirty="0">
                <a:solidFill>
                  <a:srgbClr val="FFFFFF"/>
                </a:solidFill>
                <a:latin typeface="Arial" panose="020B0604020202020204"/>
                <a:cs typeface="Arial" panose="020B0604020202020204"/>
              </a:rPr>
              <a:t>57</a:t>
            </a:r>
          </a:p>
        </p:txBody>
      </p:sp>
      <p:sp>
        <p:nvSpPr>
          <p:cNvPr id="33" name="object 33"/>
          <p:cNvSpPr txBox="1"/>
          <p:nvPr/>
        </p:nvSpPr>
        <p:spPr>
          <a:xfrm>
            <a:off x="824889" y="5110937"/>
            <a:ext cx="786403" cy="443711"/>
          </a:xfrm>
          <a:prstGeom prst="rect">
            <a:avLst/>
          </a:prstGeom>
        </p:spPr>
        <p:txBody>
          <a:bodyPr vert="horz" wrap="square" lIns="0" tIns="12700" rIns="0" bIns="0" rtlCol="0">
            <a:spAutoFit/>
          </a:bodyPr>
          <a:lstStyle/>
          <a:p>
            <a:pPr marL="12700">
              <a:lnSpc>
                <a:spcPct val="100000"/>
              </a:lnSpc>
              <a:spcBef>
                <a:spcPts val="100"/>
              </a:spcBef>
            </a:pPr>
            <a:r>
              <a:rPr lang="en-US" sz="2800" b="1">
                <a:solidFill>
                  <a:schemeClr val="bg1"/>
                </a:solidFill>
                <a:latin typeface="Arial" panose="020B0604020202020204"/>
                <a:cs typeface="Arial" panose="020B0604020202020204"/>
              </a:rPr>
              <a:t>nay</a:t>
            </a:r>
          </a:p>
        </p:txBody>
      </p:sp>
      <p:sp>
        <p:nvSpPr>
          <p:cNvPr id="34" name="Text Box 33"/>
          <p:cNvSpPr txBox="1"/>
          <p:nvPr/>
        </p:nvSpPr>
        <p:spPr>
          <a:xfrm>
            <a:off x="2085592" y="4896230"/>
            <a:ext cx="10139340" cy="1077218"/>
          </a:xfrm>
          <a:prstGeom prst="rect">
            <a:avLst/>
          </a:prstGeom>
          <a:solidFill>
            <a:schemeClr val="bg1"/>
          </a:solidFill>
        </p:spPr>
        <p:txBody>
          <a:bodyPr wrap="square" rtlCol="0">
            <a:spAutoFit/>
          </a:bodyPr>
          <a:lstStyle/>
          <a:p>
            <a:pPr algn="l"/>
            <a:r>
              <a:rPr lang="en-US" sz="3200" b="1"/>
              <a:t>Châu Nam Cực có một mạng lưới các trạm nghiên cứu khoa học bằng các phương tiện kĩ thuật hiện đại</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heckerboard(across)">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ox(in)">
                                      <p:cBhvr>
                                        <p:cTn id="2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24"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11581" y="118618"/>
            <a:ext cx="11769090" cy="6721475"/>
            <a:chOff x="211581" y="118618"/>
            <a:chExt cx="11769090" cy="6721475"/>
          </a:xfrm>
        </p:grpSpPr>
        <p:sp>
          <p:nvSpPr>
            <p:cNvPr id="3" name="object 3"/>
            <p:cNvSpPr/>
            <p:nvPr/>
          </p:nvSpPr>
          <p:spPr>
            <a:xfrm>
              <a:off x="217931" y="318515"/>
              <a:ext cx="11756390" cy="6515100"/>
            </a:xfrm>
            <a:custGeom>
              <a:avLst/>
              <a:gdLst/>
              <a:ahLst/>
              <a:cxnLst/>
              <a:rect l="l" t="t" r="r" b="b"/>
              <a:pathLst>
                <a:path w="11756390" h="6515100">
                  <a:moveTo>
                    <a:pt x="10670286" y="0"/>
                  </a:moveTo>
                  <a:lnTo>
                    <a:pt x="1085850" y="0"/>
                  </a:lnTo>
                  <a:lnTo>
                    <a:pt x="1037482" y="1057"/>
                  </a:lnTo>
                  <a:lnTo>
                    <a:pt x="989656" y="4202"/>
                  </a:lnTo>
                  <a:lnTo>
                    <a:pt x="942416" y="9389"/>
                  </a:lnTo>
                  <a:lnTo>
                    <a:pt x="895806" y="16574"/>
                  </a:lnTo>
                  <a:lnTo>
                    <a:pt x="849870" y="25714"/>
                  </a:lnTo>
                  <a:lnTo>
                    <a:pt x="804652" y="36763"/>
                  </a:lnTo>
                  <a:lnTo>
                    <a:pt x="760197" y="49679"/>
                  </a:lnTo>
                  <a:lnTo>
                    <a:pt x="716549" y="64416"/>
                  </a:lnTo>
                  <a:lnTo>
                    <a:pt x="673751" y="80930"/>
                  </a:lnTo>
                  <a:lnTo>
                    <a:pt x="631848" y="99178"/>
                  </a:lnTo>
                  <a:lnTo>
                    <a:pt x="590884" y="119116"/>
                  </a:lnTo>
                  <a:lnTo>
                    <a:pt x="550903" y="140699"/>
                  </a:lnTo>
                  <a:lnTo>
                    <a:pt x="511949" y="163882"/>
                  </a:lnTo>
                  <a:lnTo>
                    <a:pt x="474067" y="188623"/>
                  </a:lnTo>
                  <a:lnTo>
                    <a:pt x="437301" y="214876"/>
                  </a:lnTo>
                  <a:lnTo>
                    <a:pt x="401694" y="242598"/>
                  </a:lnTo>
                  <a:lnTo>
                    <a:pt x="367290" y="271745"/>
                  </a:lnTo>
                  <a:lnTo>
                    <a:pt x="334135" y="302272"/>
                  </a:lnTo>
                  <a:lnTo>
                    <a:pt x="302272" y="334135"/>
                  </a:lnTo>
                  <a:lnTo>
                    <a:pt x="271745" y="367290"/>
                  </a:lnTo>
                  <a:lnTo>
                    <a:pt x="242598" y="401694"/>
                  </a:lnTo>
                  <a:lnTo>
                    <a:pt x="214876" y="437301"/>
                  </a:lnTo>
                  <a:lnTo>
                    <a:pt x="188623" y="474067"/>
                  </a:lnTo>
                  <a:lnTo>
                    <a:pt x="163882" y="511949"/>
                  </a:lnTo>
                  <a:lnTo>
                    <a:pt x="140699" y="550903"/>
                  </a:lnTo>
                  <a:lnTo>
                    <a:pt x="119116" y="590884"/>
                  </a:lnTo>
                  <a:lnTo>
                    <a:pt x="99178" y="631848"/>
                  </a:lnTo>
                  <a:lnTo>
                    <a:pt x="80930" y="673751"/>
                  </a:lnTo>
                  <a:lnTo>
                    <a:pt x="64416" y="716549"/>
                  </a:lnTo>
                  <a:lnTo>
                    <a:pt x="49679" y="760197"/>
                  </a:lnTo>
                  <a:lnTo>
                    <a:pt x="36763" y="804652"/>
                  </a:lnTo>
                  <a:lnTo>
                    <a:pt x="25714" y="849870"/>
                  </a:lnTo>
                  <a:lnTo>
                    <a:pt x="16574" y="895806"/>
                  </a:lnTo>
                  <a:lnTo>
                    <a:pt x="9389" y="942416"/>
                  </a:lnTo>
                  <a:lnTo>
                    <a:pt x="4202" y="989656"/>
                  </a:lnTo>
                  <a:lnTo>
                    <a:pt x="1057" y="1037482"/>
                  </a:lnTo>
                  <a:lnTo>
                    <a:pt x="0" y="1085849"/>
                  </a:lnTo>
                  <a:lnTo>
                    <a:pt x="0" y="5429224"/>
                  </a:lnTo>
                  <a:lnTo>
                    <a:pt x="1057" y="5477593"/>
                  </a:lnTo>
                  <a:lnTo>
                    <a:pt x="4202" y="5525420"/>
                  </a:lnTo>
                  <a:lnTo>
                    <a:pt x="9389" y="5572661"/>
                  </a:lnTo>
                  <a:lnTo>
                    <a:pt x="16574" y="5619272"/>
                  </a:lnTo>
                  <a:lnTo>
                    <a:pt x="25714" y="5665209"/>
                  </a:lnTo>
                  <a:lnTo>
                    <a:pt x="36763" y="5710427"/>
                  </a:lnTo>
                  <a:lnTo>
                    <a:pt x="49679" y="5754883"/>
                  </a:lnTo>
                  <a:lnTo>
                    <a:pt x="64416" y="5798533"/>
                  </a:lnTo>
                  <a:lnTo>
                    <a:pt x="80930" y="5841332"/>
                  </a:lnTo>
                  <a:lnTo>
                    <a:pt x="99178" y="5883236"/>
                  </a:lnTo>
                  <a:lnTo>
                    <a:pt x="119116" y="5924201"/>
                  </a:lnTo>
                  <a:lnTo>
                    <a:pt x="140699" y="5964182"/>
                  </a:lnTo>
                  <a:lnTo>
                    <a:pt x="163882" y="6003137"/>
                  </a:lnTo>
                  <a:lnTo>
                    <a:pt x="188623" y="6041020"/>
                  </a:lnTo>
                  <a:lnTo>
                    <a:pt x="214876" y="6077788"/>
                  </a:lnTo>
                  <a:lnTo>
                    <a:pt x="242598" y="6113396"/>
                  </a:lnTo>
                  <a:lnTo>
                    <a:pt x="271745" y="6147800"/>
                  </a:lnTo>
                  <a:lnTo>
                    <a:pt x="302272" y="6180956"/>
                  </a:lnTo>
                  <a:lnTo>
                    <a:pt x="334135" y="6212819"/>
                  </a:lnTo>
                  <a:lnTo>
                    <a:pt x="367290" y="6243347"/>
                  </a:lnTo>
                  <a:lnTo>
                    <a:pt x="401694" y="6272494"/>
                  </a:lnTo>
                  <a:lnTo>
                    <a:pt x="437301" y="6300217"/>
                  </a:lnTo>
                  <a:lnTo>
                    <a:pt x="474067" y="6326471"/>
                  </a:lnTo>
                  <a:lnTo>
                    <a:pt x="511949" y="6351212"/>
                  </a:lnTo>
                  <a:lnTo>
                    <a:pt x="550903" y="6374397"/>
                  </a:lnTo>
                  <a:lnTo>
                    <a:pt x="590884" y="6395980"/>
                  </a:lnTo>
                  <a:lnTo>
                    <a:pt x="631848" y="6415918"/>
                  </a:lnTo>
                  <a:lnTo>
                    <a:pt x="673751" y="6434167"/>
                  </a:lnTo>
                  <a:lnTo>
                    <a:pt x="716549" y="6450682"/>
                  </a:lnTo>
                  <a:lnTo>
                    <a:pt x="760197" y="6465419"/>
                  </a:lnTo>
                  <a:lnTo>
                    <a:pt x="804652" y="6478335"/>
                  </a:lnTo>
                  <a:lnTo>
                    <a:pt x="849870" y="6489385"/>
                  </a:lnTo>
                  <a:lnTo>
                    <a:pt x="895806" y="6498524"/>
                  </a:lnTo>
                  <a:lnTo>
                    <a:pt x="942416" y="6505710"/>
                  </a:lnTo>
                  <a:lnTo>
                    <a:pt x="989656" y="6510897"/>
                  </a:lnTo>
                  <a:lnTo>
                    <a:pt x="1037482" y="6514041"/>
                  </a:lnTo>
                  <a:lnTo>
                    <a:pt x="1085850" y="6515100"/>
                  </a:lnTo>
                  <a:lnTo>
                    <a:pt x="10670286" y="6515100"/>
                  </a:lnTo>
                  <a:lnTo>
                    <a:pt x="10718653" y="6514041"/>
                  </a:lnTo>
                  <a:lnTo>
                    <a:pt x="10766479" y="6510897"/>
                  </a:lnTo>
                  <a:lnTo>
                    <a:pt x="10813719" y="6505710"/>
                  </a:lnTo>
                  <a:lnTo>
                    <a:pt x="10860329" y="6498524"/>
                  </a:lnTo>
                  <a:lnTo>
                    <a:pt x="10906265" y="6489385"/>
                  </a:lnTo>
                  <a:lnTo>
                    <a:pt x="10951483" y="6478335"/>
                  </a:lnTo>
                  <a:lnTo>
                    <a:pt x="10995938" y="6465419"/>
                  </a:lnTo>
                  <a:lnTo>
                    <a:pt x="11039586" y="6450682"/>
                  </a:lnTo>
                  <a:lnTo>
                    <a:pt x="11082384" y="6434167"/>
                  </a:lnTo>
                  <a:lnTo>
                    <a:pt x="11124287" y="6415918"/>
                  </a:lnTo>
                  <a:lnTo>
                    <a:pt x="11165251" y="6395980"/>
                  </a:lnTo>
                  <a:lnTo>
                    <a:pt x="11205232" y="6374397"/>
                  </a:lnTo>
                  <a:lnTo>
                    <a:pt x="11244186" y="6351212"/>
                  </a:lnTo>
                  <a:lnTo>
                    <a:pt x="11282068" y="6326471"/>
                  </a:lnTo>
                  <a:lnTo>
                    <a:pt x="11318834" y="6300217"/>
                  </a:lnTo>
                  <a:lnTo>
                    <a:pt x="11354441" y="6272494"/>
                  </a:lnTo>
                  <a:lnTo>
                    <a:pt x="11388845" y="6243347"/>
                  </a:lnTo>
                  <a:lnTo>
                    <a:pt x="11422000" y="6212819"/>
                  </a:lnTo>
                  <a:lnTo>
                    <a:pt x="11453863" y="6180956"/>
                  </a:lnTo>
                  <a:lnTo>
                    <a:pt x="11484390" y="6147800"/>
                  </a:lnTo>
                  <a:lnTo>
                    <a:pt x="11513537" y="6113396"/>
                  </a:lnTo>
                  <a:lnTo>
                    <a:pt x="11541259" y="6077788"/>
                  </a:lnTo>
                  <a:lnTo>
                    <a:pt x="11567512" y="6041020"/>
                  </a:lnTo>
                  <a:lnTo>
                    <a:pt x="11592253" y="6003137"/>
                  </a:lnTo>
                  <a:lnTo>
                    <a:pt x="11615436" y="5964182"/>
                  </a:lnTo>
                  <a:lnTo>
                    <a:pt x="11637019" y="5924201"/>
                  </a:lnTo>
                  <a:lnTo>
                    <a:pt x="11656957" y="5883236"/>
                  </a:lnTo>
                  <a:lnTo>
                    <a:pt x="11675205" y="5841332"/>
                  </a:lnTo>
                  <a:lnTo>
                    <a:pt x="11691719" y="5798533"/>
                  </a:lnTo>
                  <a:lnTo>
                    <a:pt x="11706456" y="5754883"/>
                  </a:lnTo>
                  <a:lnTo>
                    <a:pt x="11719372" y="5710427"/>
                  </a:lnTo>
                  <a:lnTo>
                    <a:pt x="11730421" y="5665209"/>
                  </a:lnTo>
                  <a:lnTo>
                    <a:pt x="11739561" y="5619272"/>
                  </a:lnTo>
                  <a:lnTo>
                    <a:pt x="11746746" y="5572661"/>
                  </a:lnTo>
                  <a:lnTo>
                    <a:pt x="11751933" y="5525420"/>
                  </a:lnTo>
                  <a:lnTo>
                    <a:pt x="11755078" y="5477593"/>
                  </a:lnTo>
                  <a:lnTo>
                    <a:pt x="11756136" y="5429224"/>
                  </a:lnTo>
                  <a:lnTo>
                    <a:pt x="11756136" y="1085849"/>
                  </a:lnTo>
                  <a:lnTo>
                    <a:pt x="11755078" y="1037482"/>
                  </a:lnTo>
                  <a:lnTo>
                    <a:pt x="11751933" y="989656"/>
                  </a:lnTo>
                  <a:lnTo>
                    <a:pt x="11746746" y="942416"/>
                  </a:lnTo>
                  <a:lnTo>
                    <a:pt x="11739561" y="895806"/>
                  </a:lnTo>
                  <a:lnTo>
                    <a:pt x="11730421" y="849870"/>
                  </a:lnTo>
                  <a:lnTo>
                    <a:pt x="11719372" y="804652"/>
                  </a:lnTo>
                  <a:lnTo>
                    <a:pt x="11706456" y="760197"/>
                  </a:lnTo>
                  <a:lnTo>
                    <a:pt x="11691719" y="716549"/>
                  </a:lnTo>
                  <a:lnTo>
                    <a:pt x="11675205" y="673751"/>
                  </a:lnTo>
                  <a:lnTo>
                    <a:pt x="11656957" y="631848"/>
                  </a:lnTo>
                  <a:lnTo>
                    <a:pt x="11637019" y="590884"/>
                  </a:lnTo>
                  <a:lnTo>
                    <a:pt x="11615436" y="550903"/>
                  </a:lnTo>
                  <a:lnTo>
                    <a:pt x="11592253" y="511949"/>
                  </a:lnTo>
                  <a:lnTo>
                    <a:pt x="11567512" y="474067"/>
                  </a:lnTo>
                  <a:lnTo>
                    <a:pt x="11541259" y="437301"/>
                  </a:lnTo>
                  <a:lnTo>
                    <a:pt x="11513537" y="401694"/>
                  </a:lnTo>
                  <a:lnTo>
                    <a:pt x="11484390" y="367290"/>
                  </a:lnTo>
                  <a:lnTo>
                    <a:pt x="11453863" y="334135"/>
                  </a:lnTo>
                  <a:lnTo>
                    <a:pt x="11422000" y="302272"/>
                  </a:lnTo>
                  <a:lnTo>
                    <a:pt x="11388845" y="271745"/>
                  </a:lnTo>
                  <a:lnTo>
                    <a:pt x="11354441" y="242598"/>
                  </a:lnTo>
                  <a:lnTo>
                    <a:pt x="11318834" y="214876"/>
                  </a:lnTo>
                  <a:lnTo>
                    <a:pt x="11282068" y="188623"/>
                  </a:lnTo>
                  <a:lnTo>
                    <a:pt x="11244186" y="163882"/>
                  </a:lnTo>
                  <a:lnTo>
                    <a:pt x="11205232" y="140699"/>
                  </a:lnTo>
                  <a:lnTo>
                    <a:pt x="11165251" y="119116"/>
                  </a:lnTo>
                  <a:lnTo>
                    <a:pt x="11124287" y="99178"/>
                  </a:lnTo>
                  <a:lnTo>
                    <a:pt x="11082384" y="80930"/>
                  </a:lnTo>
                  <a:lnTo>
                    <a:pt x="11039586" y="64416"/>
                  </a:lnTo>
                  <a:lnTo>
                    <a:pt x="10995938" y="49679"/>
                  </a:lnTo>
                  <a:lnTo>
                    <a:pt x="10951483" y="36763"/>
                  </a:lnTo>
                  <a:lnTo>
                    <a:pt x="10906265" y="25714"/>
                  </a:lnTo>
                  <a:lnTo>
                    <a:pt x="10860329" y="16574"/>
                  </a:lnTo>
                  <a:lnTo>
                    <a:pt x="10813719" y="9389"/>
                  </a:lnTo>
                  <a:lnTo>
                    <a:pt x="10766479" y="4202"/>
                  </a:lnTo>
                  <a:lnTo>
                    <a:pt x="10718653" y="1057"/>
                  </a:lnTo>
                  <a:lnTo>
                    <a:pt x="10670286" y="0"/>
                  </a:lnTo>
                  <a:close/>
                </a:path>
              </a:pathLst>
            </a:custGeom>
            <a:solidFill>
              <a:srgbClr val="FFFFCC">
                <a:alpha val="56077"/>
              </a:srgbClr>
            </a:solidFill>
          </p:spPr>
          <p:txBody>
            <a:bodyPr wrap="square" lIns="0" tIns="0" rIns="0" bIns="0" rtlCol="0"/>
            <a:lstStyle/>
            <a:p>
              <a:endParaRPr/>
            </a:p>
          </p:txBody>
        </p:sp>
        <p:sp>
          <p:nvSpPr>
            <p:cNvPr id="4" name="object 4"/>
            <p:cNvSpPr/>
            <p:nvPr/>
          </p:nvSpPr>
          <p:spPr>
            <a:xfrm>
              <a:off x="217931" y="318515"/>
              <a:ext cx="11756390" cy="6515100"/>
            </a:xfrm>
            <a:custGeom>
              <a:avLst/>
              <a:gdLst/>
              <a:ahLst/>
              <a:cxnLst/>
              <a:rect l="l" t="t" r="r" b="b"/>
              <a:pathLst>
                <a:path w="11756390" h="6515100">
                  <a:moveTo>
                    <a:pt x="0" y="1085849"/>
                  </a:moveTo>
                  <a:lnTo>
                    <a:pt x="1057" y="1037482"/>
                  </a:lnTo>
                  <a:lnTo>
                    <a:pt x="4202" y="989656"/>
                  </a:lnTo>
                  <a:lnTo>
                    <a:pt x="9389" y="942416"/>
                  </a:lnTo>
                  <a:lnTo>
                    <a:pt x="16574" y="895806"/>
                  </a:lnTo>
                  <a:lnTo>
                    <a:pt x="25714" y="849870"/>
                  </a:lnTo>
                  <a:lnTo>
                    <a:pt x="36763" y="804652"/>
                  </a:lnTo>
                  <a:lnTo>
                    <a:pt x="49679" y="760197"/>
                  </a:lnTo>
                  <a:lnTo>
                    <a:pt x="64416" y="716549"/>
                  </a:lnTo>
                  <a:lnTo>
                    <a:pt x="80930" y="673751"/>
                  </a:lnTo>
                  <a:lnTo>
                    <a:pt x="99178" y="631848"/>
                  </a:lnTo>
                  <a:lnTo>
                    <a:pt x="119116" y="590884"/>
                  </a:lnTo>
                  <a:lnTo>
                    <a:pt x="140699" y="550903"/>
                  </a:lnTo>
                  <a:lnTo>
                    <a:pt x="163882" y="511949"/>
                  </a:lnTo>
                  <a:lnTo>
                    <a:pt x="188623" y="474067"/>
                  </a:lnTo>
                  <a:lnTo>
                    <a:pt x="214876" y="437301"/>
                  </a:lnTo>
                  <a:lnTo>
                    <a:pt x="242598" y="401694"/>
                  </a:lnTo>
                  <a:lnTo>
                    <a:pt x="271745" y="367290"/>
                  </a:lnTo>
                  <a:lnTo>
                    <a:pt x="302272" y="334135"/>
                  </a:lnTo>
                  <a:lnTo>
                    <a:pt x="334135" y="302272"/>
                  </a:lnTo>
                  <a:lnTo>
                    <a:pt x="367290" y="271745"/>
                  </a:lnTo>
                  <a:lnTo>
                    <a:pt x="401694" y="242598"/>
                  </a:lnTo>
                  <a:lnTo>
                    <a:pt x="437301" y="214876"/>
                  </a:lnTo>
                  <a:lnTo>
                    <a:pt x="474067" y="188623"/>
                  </a:lnTo>
                  <a:lnTo>
                    <a:pt x="511949" y="163882"/>
                  </a:lnTo>
                  <a:lnTo>
                    <a:pt x="550903" y="140699"/>
                  </a:lnTo>
                  <a:lnTo>
                    <a:pt x="590884" y="119116"/>
                  </a:lnTo>
                  <a:lnTo>
                    <a:pt x="631848" y="99178"/>
                  </a:lnTo>
                  <a:lnTo>
                    <a:pt x="673751" y="80930"/>
                  </a:lnTo>
                  <a:lnTo>
                    <a:pt x="716549" y="64416"/>
                  </a:lnTo>
                  <a:lnTo>
                    <a:pt x="760197" y="49679"/>
                  </a:lnTo>
                  <a:lnTo>
                    <a:pt x="804652" y="36763"/>
                  </a:lnTo>
                  <a:lnTo>
                    <a:pt x="849870" y="25714"/>
                  </a:lnTo>
                  <a:lnTo>
                    <a:pt x="895806" y="16574"/>
                  </a:lnTo>
                  <a:lnTo>
                    <a:pt x="942416" y="9389"/>
                  </a:lnTo>
                  <a:lnTo>
                    <a:pt x="989656" y="4202"/>
                  </a:lnTo>
                  <a:lnTo>
                    <a:pt x="1037482" y="1057"/>
                  </a:lnTo>
                  <a:lnTo>
                    <a:pt x="1085850" y="0"/>
                  </a:lnTo>
                  <a:lnTo>
                    <a:pt x="10670286" y="0"/>
                  </a:lnTo>
                  <a:lnTo>
                    <a:pt x="10718653" y="1057"/>
                  </a:lnTo>
                  <a:lnTo>
                    <a:pt x="10766479" y="4202"/>
                  </a:lnTo>
                  <a:lnTo>
                    <a:pt x="10813719" y="9389"/>
                  </a:lnTo>
                  <a:lnTo>
                    <a:pt x="10860329" y="16574"/>
                  </a:lnTo>
                  <a:lnTo>
                    <a:pt x="10906265" y="25714"/>
                  </a:lnTo>
                  <a:lnTo>
                    <a:pt x="10951483" y="36763"/>
                  </a:lnTo>
                  <a:lnTo>
                    <a:pt x="10995938" y="49679"/>
                  </a:lnTo>
                  <a:lnTo>
                    <a:pt x="11039586" y="64416"/>
                  </a:lnTo>
                  <a:lnTo>
                    <a:pt x="11082384" y="80930"/>
                  </a:lnTo>
                  <a:lnTo>
                    <a:pt x="11124287" y="99178"/>
                  </a:lnTo>
                  <a:lnTo>
                    <a:pt x="11165251" y="119116"/>
                  </a:lnTo>
                  <a:lnTo>
                    <a:pt x="11205232" y="140699"/>
                  </a:lnTo>
                  <a:lnTo>
                    <a:pt x="11244186" y="163882"/>
                  </a:lnTo>
                  <a:lnTo>
                    <a:pt x="11282068" y="188623"/>
                  </a:lnTo>
                  <a:lnTo>
                    <a:pt x="11318834" y="214876"/>
                  </a:lnTo>
                  <a:lnTo>
                    <a:pt x="11354441" y="242598"/>
                  </a:lnTo>
                  <a:lnTo>
                    <a:pt x="11388845" y="271745"/>
                  </a:lnTo>
                  <a:lnTo>
                    <a:pt x="11422000" y="302272"/>
                  </a:lnTo>
                  <a:lnTo>
                    <a:pt x="11453863" y="334135"/>
                  </a:lnTo>
                  <a:lnTo>
                    <a:pt x="11484390" y="367290"/>
                  </a:lnTo>
                  <a:lnTo>
                    <a:pt x="11513537" y="401694"/>
                  </a:lnTo>
                  <a:lnTo>
                    <a:pt x="11541259" y="437301"/>
                  </a:lnTo>
                  <a:lnTo>
                    <a:pt x="11567512" y="474067"/>
                  </a:lnTo>
                  <a:lnTo>
                    <a:pt x="11592253" y="511949"/>
                  </a:lnTo>
                  <a:lnTo>
                    <a:pt x="11615436" y="550903"/>
                  </a:lnTo>
                  <a:lnTo>
                    <a:pt x="11637019" y="590884"/>
                  </a:lnTo>
                  <a:lnTo>
                    <a:pt x="11656957" y="631848"/>
                  </a:lnTo>
                  <a:lnTo>
                    <a:pt x="11675205" y="673751"/>
                  </a:lnTo>
                  <a:lnTo>
                    <a:pt x="11691719" y="716549"/>
                  </a:lnTo>
                  <a:lnTo>
                    <a:pt x="11706456" y="760197"/>
                  </a:lnTo>
                  <a:lnTo>
                    <a:pt x="11719372" y="804652"/>
                  </a:lnTo>
                  <a:lnTo>
                    <a:pt x="11730421" y="849870"/>
                  </a:lnTo>
                  <a:lnTo>
                    <a:pt x="11739561" y="895806"/>
                  </a:lnTo>
                  <a:lnTo>
                    <a:pt x="11746746" y="942416"/>
                  </a:lnTo>
                  <a:lnTo>
                    <a:pt x="11751933" y="989656"/>
                  </a:lnTo>
                  <a:lnTo>
                    <a:pt x="11755078" y="1037482"/>
                  </a:lnTo>
                  <a:lnTo>
                    <a:pt x="11756136" y="1085849"/>
                  </a:lnTo>
                  <a:lnTo>
                    <a:pt x="11756136" y="5429224"/>
                  </a:lnTo>
                  <a:lnTo>
                    <a:pt x="11755078" y="5477593"/>
                  </a:lnTo>
                  <a:lnTo>
                    <a:pt x="11751933" y="5525420"/>
                  </a:lnTo>
                  <a:lnTo>
                    <a:pt x="11746746" y="5572661"/>
                  </a:lnTo>
                  <a:lnTo>
                    <a:pt x="11739561" y="5619272"/>
                  </a:lnTo>
                  <a:lnTo>
                    <a:pt x="11730421" y="5665209"/>
                  </a:lnTo>
                  <a:lnTo>
                    <a:pt x="11719372" y="5710427"/>
                  </a:lnTo>
                  <a:lnTo>
                    <a:pt x="11706456" y="5754883"/>
                  </a:lnTo>
                  <a:lnTo>
                    <a:pt x="11691719" y="5798533"/>
                  </a:lnTo>
                  <a:lnTo>
                    <a:pt x="11675205" y="5841332"/>
                  </a:lnTo>
                  <a:lnTo>
                    <a:pt x="11656957" y="5883236"/>
                  </a:lnTo>
                  <a:lnTo>
                    <a:pt x="11637019" y="5924201"/>
                  </a:lnTo>
                  <a:lnTo>
                    <a:pt x="11615436" y="5964182"/>
                  </a:lnTo>
                  <a:lnTo>
                    <a:pt x="11592253" y="6003137"/>
                  </a:lnTo>
                  <a:lnTo>
                    <a:pt x="11567512" y="6041020"/>
                  </a:lnTo>
                  <a:lnTo>
                    <a:pt x="11541259" y="6077788"/>
                  </a:lnTo>
                  <a:lnTo>
                    <a:pt x="11513537" y="6113396"/>
                  </a:lnTo>
                  <a:lnTo>
                    <a:pt x="11484390" y="6147800"/>
                  </a:lnTo>
                  <a:lnTo>
                    <a:pt x="11453863" y="6180956"/>
                  </a:lnTo>
                  <a:lnTo>
                    <a:pt x="11422000" y="6212819"/>
                  </a:lnTo>
                  <a:lnTo>
                    <a:pt x="11388845" y="6243347"/>
                  </a:lnTo>
                  <a:lnTo>
                    <a:pt x="11354441" y="6272494"/>
                  </a:lnTo>
                  <a:lnTo>
                    <a:pt x="11318834" y="6300217"/>
                  </a:lnTo>
                  <a:lnTo>
                    <a:pt x="11282068" y="6326471"/>
                  </a:lnTo>
                  <a:lnTo>
                    <a:pt x="11244186" y="6351212"/>
                  </a:lnTo>
                  <a:lnTo>
                    <a:pt x="11205232" y="6374397"/>
                  </a:lnTo>
                  <a:lnTo>
                    <a:pt x="11165251" y="6395980"/>
                  </a:lnTo>
                  <a:lnTo>
                    <a:pt x="11124287" y="6415918"/>
                  </a:lnTo>
                  <a:lnTo>
                    <a:pt x="11082384" y="6434167"/>
                  </a:lnTo>
                  <a:lnTo>
                    <a:pt x="11039586" y="6450682"/>
                  </a:lnTo>
                  <a:lnTo>
                    <a:pt x="10995938" y="6465419"/>
                  </a:lnTo>
                  <a:lnTo>
                    <a:pt x="10951483" y="6478335"/>
                  </a:lnTo>
                  <a:lnTo>
                    <a:pt x="10906265" y="6489385"/>
                  </a:lnTo>
                  <a:lnTo>
                    <a:pt x="10860329" y="6498524"/>
                  </a:lnTo>
                  <a:lnTo>
                    <a:pt x="10813719" y="6505710"/>
                  </a:lnTo>
                  <a:lnTo>
                    <a:pt x="10766479" y="6510897"/>
                  </a:lnTo>
                  <a:lnTo>
                    <a:pt x="10718653" y="6514041"/>
                  </a:lnTo>
                  <a:lnTo>
                    <a:pt x="10670286" y="6515100"/>
                  </a:lnTo>
                  <a:lnTo>
                    <a:pt x="1085850" y="6515100"/>
                  </a:lnTo>
                  <a:lnTo>
                    <a:pt x="1037482" y="6514041"/>
                  </a:lnTo>
                  <a:lnTo>
                    <a:pt x="989656" y="6510897"/>
                  </a:lnTo>
                  <a:lnTo>
                    <a:pt x="942416" y="6505710"/>
                  </a:lnTo>
                  <a:lnTo>
                    <a:pt x="895806" y="6498524"/>
                  </a:lnTo>
                  <a:lnTo>
                    <a:pt x="849870" y="6489385"/>
                  </a:lnTo>
                  <a:lnTo>
                    <a:pt x="804652" y="6478335"/>
                  </a:lnTo>
                  <a:lnTo>
                    <a:pt x="760197" y="6465419"/>
                  </a:lnTo>
                  <a:lnTo>
                    <a:pt x="716549" y="6450682"/>
                  </a:lnTo>
                  <a:lnTo>
                    <a:pt x="673751" y="6434167"/>
                  </a:lnTo>
                  <a:lnTo>
                    <a:pt x="631848" y="6415918"/>
                  </a:lnTo>
                  <a:lnTo>
                    <a:pt x="590884" y="6395980"/>
                  </a:lnTo>
                  <a:lnTo>
                    <a:pt x="550903" y="6374397"/>
                  </a:lnTo>
                  <a:lnTo>
                    <a:pt x="511949" y="6351212"/>
                  </a:lnTo>
                  <a:lnTo>
                    <a:pt x="474067" y="6326471"/>
                  </a:lnTo>
                  <a:lnTo>
                    <a:pt x="437301" y="6300217"/>
                  </a:lnTo>
                  <a:lnTo>
                    <a:pt x="401694" y="6272494"/>
                  </a:lnTo>
                  <a:lnTo>
                    <a:pt x="367290" y="6243347"/>
                  </a:lnTo>
                  <a:lnTo>
                    <a:pt x="334135" y="6212819"/>
                  </a:lnTo>
                  <a:lnTo>
                    <a:pt x="302272" y="6180956"/>
                  </a:lnTo>
                  <a:lnTo>
                    <a:pt x="271745" y="6147800"/>
                  </a:lnTo>
                  <a:lnTo>
                    <a:pt x="242598" y="6113396"/>
                  </a:lnTo>
                  <a:lnTo>
                    <a:pt x="214876" y="6077788"/>
                  </a:lnTo>
                  <a:lnTo>
                    <a:pt x="188623" y="6041020"/>
                  </a:lnTo>
                  <a:lnTo>
                    <a:pt x="163882" y="6003137"/>
                  </a:lnTo>
                  <a:lnTo>
                    <a:pt x="140699" y="5964182"/>
                  </a:lnTo>
                  <a:lnTo>
                    <a:pt x="119116" y="5924201"/>
                  </a:lnTo>
                  <a:lnTo>
                    <a:pt x="99178" y="5883236"/>
                  </a:lnTo>
                  <a:lnTo>
                    <a:pt x="80930" y="5841332"/>
                  </a:lnTo>
                  <a:lnTo>
                    <a:pt x="64416" y="5798533"/>
                  </a:lnTo>
                  <a:lnTo>
                    <a:pt x="49679" y="5754883"/>
                  </a:lnTo>
                  <a:lnTo>
                    <a:pt x="36763" y="5710427"/>
                  </a:lnTo>
                  <a:lnTo>
                    <a:pt x="25714" y="5665209"/>
                  </a:lnTo>
                  <a:lnTo>
                    <a:pt x="16574" y="5619272"/>
                  </a:lnTo>
                  <a:lnTo>
                    <a:pt x="9389" y="5572661"/>
                  </a:lnTo>
                  <a:lnTo>
                    <a:pt x="4202" y="5525420"/>
                  </a:lnTo>
                  <a:lnTo>
                    <a:pt x="1057" y="5477593"/>
                  </a:lnTo>
                  <a:lnTo>
                    <a:pt x="0" y="5429224"/>
                  </a:lnTo>
                  <a:lnTo>
                    <a:pt x="0" y="1085849"/>
                  </a:lnTo>
                  <a:close/>
                </a:path>
              </a:pathLst>
            </a:custGeom>
            <a:ln w="12192">
              <a:solidFill>
                <a:srgbClr val="2E528F"/>
              </a:solidFill>
            </a:ln>
          </p:spPr>
          <p:txBody>
            <a:bodyPr wrap="square" lIns="0" tIns="0" rIns="0" bIns="0" rtlCol="0"/>
            <a:lstStyle/>
            <a:p>
              <a:endParaRPr/>
            </a:p>
          </p:txBody>
        </p:sp>
        <p:sp>
          <p:nvSpPr>
            <p:cNvPr id="5" name="object 5"/>
            <p:cNvSpPr/>
            <p:nvPr/>
          </p:nvSpPr>
          <p:spPr>
            <a:xfrm>
              <a:off x="1650492" y="124968"/>
              <a:ext cx="2380615" cy="737870"/>
            </a:xfrm>
            <a:custGeom>
              <a:avLst/>
              <a:gdLst/>
              <a:ahLst/>
              <a:cxnLst/>
              <a:rect l="l" t="t" r="r" b="b"/>
              <a:pathLst>
                <a:path w="2380615" h="737869">
                  <a:moveTo>
                    <a:pt x="2257552" y="0"/>
                  </a:moveTo>
                  <a:lnTo>
                    <a:pt x="122935" y="0"/>
                  </a:lnTo>
                  <a:lnTo>
                    <a:pt x="75062" y="9653"/>
                  </a:lnTo>
                  <a:lnTo>
                    <a:pt x="35988" y="35988"/>
                  </a:lnTo>
                  <a:lnTo>
                    <a:pt x="9653" y="75062"/>
                  </a:lnTo>
                  <a:lnTo>
                    <a:pt x="0" y="122935"/>
                  </a:lnTo>
                  <a:lnTo>
                    <a:pt x="0" y="614679"/>
                  </a:lnTo>
                  <a:lnTo>
                    <a:pt x="9653" y="662553"/>
                  </a:lnTo>
                  <a:lnTo>
                    <a:pt x="35988" y="701627"/>
                  </a:lnTo>
                  <a:lnTo>
                    <a:pt x="75062" y="727962"/>
                  </a:lnTo>
                  <a:lnTo>
                    <a:pt x="122935" y="737615"/>
                  </a:lnTo>
                  <a:lnTo>
                    <a:pt x="2257552" y="737615"/>
                  </a:lnTo>
                  <a:lnTo>
                    <a:pt x="2305425" y="727962"/>
                  </a:lnTo>
                  <a:lnTo>
                    <a:pt x="2344499" y="701627"/>
                  </a:lnTo>
                  <a:lnTo>
                    <a:pt x="2370834" y="662553"/>
                  </a:lnTo>
                  <a:lnTo>
                    <a:pt x="2380487" y="614679"/>
                  </a:lnTo>
                  <a:lnTo>
                    <a:pt x="2380487" y="122935"/>
                  </a:lnTo>
                  <a:lnTo>
                    <a:pt x="2370834" y="75062"/>
                  </a:lnTo>
                  <a:lnTo>
                    <a:pt x="2344499" y="35988"/>
                  </a:lnTo>
                  <a:lnTo>
                    <a:pt x="2305425" y="9653"/>
                  </a:lnTo>
                  <a:lnTo>
                    <a:pt x="2257552" y="0"/>
                  </a:lnTo>
                  <a:close/>
                </a:path>
              </a:pathLst>
            </a:custGeom>
            <a:solidFill>
              <a:srgbClr val="4471C4"/>
            </a:solidFill>
          </p:spPr>
          <p:txBody>
            <a:bodyPr wrap="square" lIns="0" tIns="0" rIns="0" bIns="0" rtlCol="0"/>
            <a:lstStyle/>
            <a:p>
              <a:endParaRPr/>
            </a:p>
          </p:txBody>
        </p:sp>
        <p:sp>
          <p:nvSpPr>
            <p:cNvPr id="6" name="object 6"/>
            <p:cNvSpPr/>
            <p:nvPr/>
          </p:nvSpPr>
          <p:spPr>
            <a:xfrm>
              <a:off x="1650492" y="124968"/>
              <a:ext cx="2380615" cy="737870"/>
            </a:xfrm>
            <a:custGeom>
              <a:avLst/>
              <a:gdLst/>
              <a:ahLst/>
              <a:cxnLst/>
              <a:rect l="l" t="t" r="r" b="b"/>
              <a:pathLst>
                <a:path w="2380615" h="737869">
                  <a:moveTo>
                    <a:pt x="0" y="122935"/>
                  </a:moveTo>
                  <a:lnTo>
                    <a:pt x="9653" y="75062"/>
                  </a:lnTo>
                  <a:lnTo>
                    <a:pt x="35988" y="35988"/>
                  </a:lnTo>
                  <a:lnTo>
                    <a:pt x="75062" y="9653"/>
                  </a:lnTo>
                  <a:lnTo>
                    <a:pt x="122935" y="0"/>
                  </a:lnTo>
                  <a:lnTo>
                    <a:pt x="2257552" y="0"/>
                  </a:lnTo>
                  <a:lnTo>
                    <a:pt x="2305425" y="9653"/>
                  </a:lnTo>
                  <a:lnTo>
                    <a:pt x="2344499" y="35988"/>
                  </a:lnTo>
                  <a:lnTo>
                    <a:pt x="2370834" y="75062"/>
                  </a:lnTo>
                  <a:lnTo>
                    <a:pt x="2380487" y="122935"/>
                  </a:lnTo>
                  <a:lnTo>
                    <a:pt x="2380487" y="614679"/>
                  </a:lnTo>
                  <a:lnTo>
                    <a:pt x="2370834" y="662553"/>
                  </a:lnTo>
                  <a:lnTo>
                    <a:pt x="2344499" y="701627"/>
                  </a:lnTo>
                  <a:lnTo>
                    <a:pt x="2305425" y="727962"/>
                  </a:lnTo>
                  <a:lnTo>
                    <a:pt x="2257552" y="737615"/>
                  </a:lnTo>
                  <a:lnTo>
                    <a:pt x="122935" y="737615"/>
                  </a:lnTo>
                  <a:lnTo>
                    <a:pt x="75062" y="727962"/>
                  </a:lnTo>
                  <a:lnTo>
                    <a:pt x="35988" y="701627"/>
                  </a:lnTo>
                  <a:lnTo>
                    <a:pt x="9653" y="662553"/>
                  </a:lnTo>
                  <a:lnTo>
                    <a:pt x="0" y="614679"/>
                  </a:lnTo>
                  <a:lnTo>
                    <a:pt x="0" y="122935"/>
                  </a:lnTo>
                  <a:close/>
                </a:path>
              </a:pathLst>
            </a:custGeom>
            <a:ln w="12192">
              <a:solidFill>
                <a:srgbClr val="2E528F"/>
              </a:solidFill>
            </a:ln>
          </p:spPr>
          <p:txBody>
            <a:bodyPr wrap="square" lIns="0" tIns="0" rIns="0" bIns="0" rtlCol="0"/>
            <a:lstStyle/>
            <a:p>
              <a:endParaRPr/>
            </a:p>
          </p:txBody>
        </p:sp>
      </p:grpSp>
      <p:sp>
        <p:nvSpPr>
          <p:cNvPr id="7" name="object 7"/>
          <p:cNvSpPr txBox="1"/>
          <p:nvPr/>
        </p:nvSpPr>
        <p:spPr>
          <a:xfrm>
            <a:off x="701141" y="258825"/>
            <a:ext cx="11196320" cy="6376035"/>
          </a:xfrm>
          <a:prstGeom prst="rect">
            <a:avLst/>
          </a:prstGeom>
        </p:spPr>
        <p:txBody>
          <a:bodyPr vert="horz" wrap="square" lIns="0" tIns="12065" rIns="0" bIns="0" rtlCol="0">
            <a:spAutoFit/>
          </a:bodyPr>
          <a:lstStyle/>
          <a:p>
            <a:pPr marL="1299210">
              <a:lnSpc>
                <a:spcPct val="100000"/>
              </a:lnSpc>
              <a:spcBef>
                <a:spcPts val="95"/>
              </a:spcBef>
            </a:pPr>
            <a:r>
              <a:rPr sz="2800" spc="-5" dirty="0">
                <a:solidFill>
                  <a:srgbClr val="FFFFFF"/>
                </a:solidFill>
                <a:latin typeface="Arial" panose="020B0604020202020204"/>
                <a:cs typeface="Arial" panose="020B0604020202020204"/>
              </a:rPr>
              <a:t>Em có</a:t>
            </a:r>
            <a:r>
              <a:rPr sz="2800" dirty="0">
                <a:solidFill>
                  <a:srgbClr val="FFFFFF"/>
                </a:solidFill>
                <a:latin typeface="Arial" panose="020B0604020202020204"/>
                <a:cs typeface="Arial" panose="020B0604020202020204"/>
              </a:rPr>
              <a:t> </a:t>
            </a:r>
            <a:r>
              <a:rPr sz="2800" spc="-5" dirty="0">
                <a:solidFill>
                  <a:srgbClr val="FFFFFF"/>
                </a:solidFill>
                <a:latin typeface="Arial" panose="020B0604020202020204"/>
                <a:cs typeface="Arial" panose="020B0604020202020204"/>
              </a:rPr>
              <a:t>biết</a:t>
            </a:r>
            <a:endParaRPr sz="2800">
              <a:latin typeface="Arial" panose="020B0604020202020204"/>
              <a:cs typeface="Arial" panose="020B0604020202020204"/>
            </a:endParaRPr>
          </a:p>
          <a:p>
            <a:pPr>
              <a:lnSpc>
                <a:spcPct val="100000"/>
              </a:lnSpc>
              <a:spcBef>
                <a:spcPts val="25"/>
              </a:spcBef>
            </a:pPr>
            <a:endParaRPr sz="2550">
              <a:latin typeface="Arial" panose="020B0604020202020204"/>
              <a:cs typeface="Arial" panose="020B0604020202020204"/>
            </a:endParaRPr>
          </a:p>
          <a:p>
            <a:pPr marL="12700" marR="6350">
              <a:lnSpc>
                <a:spcPct val="100000"/>
              </a:lnSpc>
            </a:pPr>
            <a:r>
              <a:rPr sz="2800" spc="-10" dirty="0">
                <a:solidFill>
                  <a:srgbClr val="2B1CEF"/>
                </a:solidFill>
                <a:latin typeface="Times New Roman" panose="02020603050405020304"/>
                <a:cs typeface="Times New Roman" panose="02020603050405020304"/>
              </a:rPr>
              <a:t>Hiệp ước </a:t>
            </a:r>
            <a:r>
              <a:rPr sz="2800" spc="-5" dirty="0">
                <a:solidFill>
                  <a:srgbClr val="2B1CEF"/>
                </a:solidFill>
                <a:latin typeface="Times New Roman" panose="02020603050405020304"/>
                <a:cs typeface="Times New Roman" panose="02020603050405020304"/>
              </a:rPr>
              <a:t>Nam Cực được </a:t>
            </a:r>
            <a:r>
              <a:rPr sz="2800" dirty="0">
                <a:solidFill>
                  <a:srgbClr val="2B1CEF"/>
                </a:solidFill>
                <a:latin typeface="Times New Roman" panose="02020603050405020304"/>
                <a:cs typeface="Times New Roman" panose="02020603050405020304"/>
              </a:rPr>
              <a:t>kí </a:t>
            </a:r>
            <a:r>
              <a:rPr sz="2800" spc="-10" dirty="0">
                <a:solidFill>
                  <a:srgbClr val="2B1CEF"/>
                </a:solidFill>
                <a:latin typeface="Times New Roman" panose="02020603050405020304"/>
                <a:cs typeface="Times New Roman" panose="02020603050405020304"/>
              </a:rPr>
              <a:t>kết </a:t>
            </a:r>
            <a:r>
              <a:rPr sz="2800" spc="-5" dirty="0">
                <a:solidFill>
                  <a:srgbClr val="2B1CEF"/>
                </a:solidFill>
                <a:latin typeface="Times New Roman" panose="02020603050405020304"/>
                <a:cs typeface="Times New Roman" panose="02020603050405020304"/>
              </a:rPr>
              <a:t>năm </a:t>
            </a:r>
            <a:r>
              <a:rPr sz="2800" dirty="0">
                <a:solidFill>
                  <a:srgbClr val="2B1CEF"/>
                </a:solidFill>
                <a:latin typeface="Times New Roman" panose="02020603050405020304"/>
                <a:cs typeface="Times New Roman" panose="02020603050405020304"/>
              </a:rPr>
              <a:t>1959 và </a:t>
            </a:r>
            <a:r>
              <a:rPr sz="2800" spc="-5" dirty="0">
                <a:solidFill>
                  <a:srgbClr val="2B1CEF"/>
                </a:solidFill>
                <a:latin typeface="Times New Roman" panose="02020603050405020304"/>
                <a:cs typeface="Times New Roman" panose="02020603050405020304"/>
              </a:rPr>
              <a:t>có </a:t>
            </a:r>
            <a:r>
              <a:rPr sz="2800" spc="-10" dirty="0">
                <a:solidFill>
                  <a:srgbClr val="2B1CEF"/>
                </a:solidFill>
                <a:latin typeface="Times New Roman" panose="02020603050405020304"/>
                <a:cs typeface="Times New Roman" panose="02020603050405020304"/>
              </a:rPr>
              <a:t>hiệu </a:t>
            </a:r>
            <a:r>
              <a:rPr sz="2800" spc="-5" dirty="0">
                <a:solidFill>
                  <a:srgbClr val="2B1CEF"/>
                </a:solidFill>
                <a:latin typeface="Times New Roman" panose="02020603050405020304"/>
                <a:cs typeface="Times New Roman" panose="02020603050405020304"/>
              </a:rPr>
              <a:t>lực </a:t>
            </a:r>
            <a:r>
              <a:rPr sz="2800" dirty="0">
                <a:solidFill>
                  <a:srgbClr val="2B1CEF"/>
                </a:solidFill>
                <a:latin typeface="Times New Roman" panose="02020603050405020304"/>
                <a:cs typeface="Times New Roman" panose="02020603050405020304"/>
              </a:rPr>
              <a:t>kể </a:t>
            </a:r>
            <a:r>
              <a:rPr sz="2800" spc="-5" dirty="0">
                <a:solidFill>
                  <a:srgbClr val="2B1CEF"/>
                </a:solidFill>
                <a:latin typeface="Times New Roman" panose="02020603050405020304"/>
                <a:cs typeface="Times New Roman" panose="02020603050405020304"/>
              </a:rPr>
              <a:t>từ năm 1961.Hiệp  </a:t>
            </a:r>
            <a:r>
              <a:rPr sz="2800" spc="-10" dirty="0">
                <a:solidFill>
                  <a:srgbClr val="2B1CEF"/>
                </a:solidFill>
                <a:latin typeface="Times New Roman" panose="02020603050405020304"/>
                <a:cs typeface="Times New Roman" panose="02020603050405020304"/>
              </a:rPr>
              <a:t>ước </a:t>
            </a:r>
            <a:r>
              <a:rPr sz="2800" spc="-5" dirty="0">
                <a:solidFill>
                  <a:srgbClr val="2B1CEF"/>
                </a:solidFill>
                <a:latin typeface="Times New Roman" panose="02020603050405020304"/>
                <a:cs typeface="Times New Roman" panose="02020603050405020304"/>
              </a:rPr>
              <a:t>bao </a:t>
            </a:r>
            <a:r>
              <a:rPr sz="2800" dirty="0">
                <a:solidFill>
                  <a:srgbClr val="2B1CEF"/>
                </a:solidFill>
                <a:latin typeface="Times New Roman" panose="02020603050405020304"/>
                <a:cs typeface="Times New Roman" panose="02020603050405020304"/>
              </a:rPr>
              <a:t>gồm 14 </a:t>
            </a:r>
            <a:r>
              <a:rPr sz="2800" spc="-5" dirty="0">
                <a:solidFill>
                  <a:srgbClr val="2B1CEF"/>
                </a:solidFill>
                <a:latin typeface="Times New Roman" panose="02020603050405020304"/>
                <a:cs typeface="Times New Roman" panose="02020603050405020304"/>
              </a:rPr>
              <a:t>điều với </a:t>
            </a:r>
            <a:r>
              <a:rPr sz="2800" spc="-10" dirty="0">
                <a:solidFill>
                  <a:srgbClr val="2B1CEF"/>
                </a:solidFill>
                <a:latin typeface="Times New Roman" panose="02020603050405020304"/>
                <a:cs typeface="Times New Roman" panose="02020603050405020304"/>
              </a:rPr>
              <a:t>các </a:t>
            </a:r>
            <a:r>
              <a:rPr sz="2800" dirty="0">
                <a:solidFill>
                  <a:srgbClr val="2B1CEF"/>
                </a:solidFill>
                <a:latin typeface="Times New Roman" panose="02020603050405020304"/>
                <a:cs typeface="Times New Roman" panose="02020603050405020304"/>
              </a:rPr>
              <a:t>nội dung </a:t>
            </a:r>
            <a:r>
              <a:rPr sz="2800" spc="-5" dirty="0">
                <a:solidFill>
                  <a:srgbClr val="2B1CEF"/>
                </a:solidFill>
                <a:latin typeface="Times New Roman" panose="02020603050405020304"/>
                <a:cs typeface="Times New Roman" panose="02020603050405020304"/>
              </a:rPr>
              <a:t>chính </a:t>
            </a:r>
            <a:r>
              <a:rPr sz="2800" dirty="0">
                <a:solidFill>
                  <a:srgbClr val="2B1CEF"/>
                </a:solidFill>
                <a:latin typeface="Times New Roman" panose="02020603050405020304"/>
                <a:cs typeface="Times New Roman" panose="02020603050405020304"/>
              </a:rPr>
              <a:t>như</a:t>
            </a:r>
            <a:r>
              <a:rPr sz="2800" spc="-50" dirty="0">
                <a:solidFill>
                  <a:srgbClr val="2B1CEF"/>
                </a:solidFill>
                <a:latin typeface="Times New Roman" panose="02020603050405020304"/>
                <a:cs typeface="Times New Roman" panose="02020603050405020304"/>
              </a:rPr>
              <a:t> </a:t>
            </a:r>
            <a:r>
              <a:rPr sz="2800" spc="-5" dirty="0">
                <a:solidFill>
                  <a:srgbClr val="2B1CEF"/>
                </a:solidFill>
                <a:latin typeface="Times New Roman" panose="02020603050405020304"/>
                <a:cs typeface="Times New Roman" panose="02020603050405020304"/>
              </a:rPr>
              <a:t>sau:</a:t>
            </a:r>
            <a:endParaRPr sz="2800">
              <a:latin typeface="Times New Roman" panose="02020603050405020304"/>
              <a:cs typeface="Times New Roman" panose="02020603050405020304"/>
            </a:endParaRPr>
          </a:p>
          <a:p>
            <a:pPr marL="12700">
              <a:lnSpc>
                <a:spcPct val="100000"/>
              </a:lnSpc>
            </a:pPr>
            <a:r>
              <a:rPr sz="2800" spc="-5" dirty="0">
                <a:solidFill>
                  <a:srgbClr val="2B1CEF"/>
                </a:solidFill>
                <a:latin typeface="Times New Roman" panose="02020603050405020304"/>
                <a:cs typeface="Times New Roman" panose="02020603050405020304"/>
              </a:rPr>
              <a:t>-Thừa nhận trách nhiệm chung </a:t>
            </a:r>
            <a:r>
              <a:rPr sz="2800" dirty="0">
                <a:solidFill>
                  <a:srgbClr val="2B1CEF"/>
                </a:solidFill>
                <a:latin typeface="Times New Roman" panose="02020603050405020304"/>
                <a:cs typeface="Times New Roman" panose="02020603050405020304"/>
              </a:rPr>
              <a:t>trong </a:t>
            </a:r>
            <a:r>
              <a:rPr sz="2800" spc="-5" dirty="0">
                <a:solidFill>
                  <a:srgbClr val="2B1CEF"/>
                </a:solidFill>
                <a:latin typeface="Times New Roman" panose="02020603050405020304"/>
                <a:cs typeface="Times New Roman" panose="02020603050405020304"/>
              </a:rPr>
              <a:t>sử </a:t>
            </a:r>
            <a:r>
              <a:rPr sz="2800" dirty="0">
                <a:solidFill>
                  <a:srgbClr val="2B1CEF"/>
                </a:solidFill>
                <a:latin typeface="Times New Roman" panose="02020603050405020304"/>
                <a:cs typeface="Times New Roman" panose="02020603050405020304"/>
              </a:rPr>
              <a:t>dụng và </a:t>
            </a:r>
            <a:r>
              <a:rPr sz="2800" spc="-5" dirty="0">
                <a:solidFill>
                  <a:srgbClr val="2B1CEF"/>
                </a:solidFill>
                <a:latin typeface="Times New Roman" panose="02020603050405020304"/>
                <a:cs typeface="Times New Roman" panose="02020603050405020304"/>
              </a:rPr>
              <a:t>quản lí châu Nam</a:t>
            </a:r>
            <a:r>
              <a:rPr sz="2800" dirty="0">
                <a:solidFill>
                  <a:srgbClr val="2B1CEF"/>
                </a:solidFill>
                <a:latin typeface="Times New Roman" panose="02020603050405020304"/>
                <a:cs typeface="Times New Roman" panose="02020603050405020304"/>
              </a:rPr>
              <a:t> </a:t>
            </a:r>
            <a:r>
              <a:rPr sz="2800" spc="-10" dirty="0">
                <a:solidFill>
                  <a:srgbClr val="2B1CEF"/>
                </a:solidFill>
                <a:latin typeface="Times New Roman" panose="02020603050405020304"/>
                <a:cs typeface="Times New Roman" panose="02020603050405020304"/>
              </a:rPr>
              <a:t>cực.</a:t>
            </a:r>
            <a:endParaRPr sz="2800">
              <a:latin typeface="Times New Roman" panose="02020603050405020304"/>
              <a:cs typeface="Times New Roman" panose="02020603050405020304"/>
            </a:endParaRPr>
          </a:p>
          <a:p>
            <a:pPr marL="12700">
              <a:lnSpc>
                <a:spcPct val="100000"/>
              </a:lnSpc>
            </a:pPr>
            <a:r>
              <a:rPr sz="2800" spc="-5" dirty="0">
                <a:solidFill>
                  <a:srgbClr val="2B1CEF"/>
                </a:solidFill>
                <a:latin typeface="Times New Roman" panose="02020603050405020304"/>
                <a:cs typeface="Times New Roman" panose="02020603050405020304"/>
              </a:rPr>
              <a:t>-Duy trì tình trạng </a:t>
            </a:r>
            <a:r>
              <a:rPr sz="2800" dirty="0">
                <a:solidFill>
                  <a:srgbClr val="2B1CEF"/>
                </a:solidFill>
                <a:latin typeface="Times New Roman" panose="02020603050405020304"/>
                <a:cs typeface="Times New Roman" panose="02020603050405020304"/>
              </a:rPr>
              <a:t>phi </a:t>
            </a:r>
            <a:r>
              <a:rPr sz="2800" spc="-5" dirty="0">
                <a:solidFill>
                  <a:srgbClr val="2B1CEF"/>
                </a:solidFill>
                <a:latin typeface="Times New Roman" panose="02020603050405020304"/>
                <a:cs typeface="Times New Roman" panose="02020603050405020304"/>
              </a:rPr>
              <a:t>quân sự </a:t>
            </a:r>
            <a:r>
              <a:rPr sz="2800" dirty="0">
                <a:solidFill>
                  <a:srgbClr val="2B1CEF"/>
                </a:solidFill>
                <a:latin typeface="Times New Roman" panose="02020603050405020304"/>
                <a:cs typeface="Times New Roman" panose="02020603050405020304"/>
              </a:rPr>
              <a:t>hóa </a:t>
            </a:r>
            <a:r>
              <a:rPr sz="2800" spc="-5" dirty="0">
                <a:solidFill>
                  <a:srgbClr val="2B1CEF"/>
                </a:solidFill>
                <a:latin typeface="Times New Roman" panose="02020603050405020304"/>
                <a:cs typeface="Times New Roman" panose="02020603050405020304"/>
              </a:rPr>
              <a:t>ở Nam</a:t>
            </a:r>
            <a:r>
              <a:rPr sz="2800" spc="-10" dirty="0">
                <a:solidFill>
                  <a:srgbClr val="2B1CEF"/>
                </a:solidFill>
                <a:latin typeface="Times New Roman" panose="02020603050405020304"/>
                <a:cs typeface="Times New Roman" panose="02020603050405020304"/>
              </a:rPr>
              <a:t> Cực.</a:t>
            </a:r>
            <a:endParaRPr sz="2800">
              <a:latin typeface="Times New Roman" panose="02020603050405020304"/>
              <a:cs typeface="Times New Roman" panose="02020603050405020304"/>
            </a:endParaRPr>
          </a:p>
          <a:p>
            <a:pPr marL="299085" indent="-287020">
              <a:lnSpc>
                <a:spcPct val="100000"/>
              </a:lnSpc>
              <a:buChar char="-"/>
              <a:tabLst>
                <a:tab pos="299085" algn="l"/>
                <a:tab pos="299720" algn="l"/>
              </a:tabLst>
            </a:pPr>
            <a:r>
              <a:rPr sz="2800" spc="-5" dirty="0">
                <a:solidFill>
                  <a:srgbClr val="2B1CEF"/>
                </a:solidFill>
                <a:latin typeface="Times New Roman" panose="02020603050405020304"/>
                <a:cs typeface="Times New Roman" panose="02020603050405020304"/>
              </a:rPr>
              <a:t>Thúc đẩy hợp tác nghiên </a:t>
            </a:r>
            <a:r>
              <a:rPr sz="2800" spc="-10" dirty="0">
                <a:solidFill>
                  <a:srgbClr val="2B1CEF"/>
                </a:solidFill>
                <a:latin typeface="Times New Roman" panose="02020603050405020304"/>
                <a:cs typeface="Times New Roman" panose="02020603050405020304"/>
              </a:rPr>
              <a:t>cứu </a:t>
            </a:r>
            <a:r>
              <a:rPr sz="2800" dirty="0">
                <a:solidFill>
                  <a:srgbClr val="2B1CEF"/>
                </a:solidFill>
                <a:latin typeface="Times New Roman" panose="02020603050405020304"/>
                <a:cs typeface="Times New Roman" panose="02020603050405020304"/>
              </a:rPr>
              <a:t>khoa</a:t>
            </a:r>
            <a:r>
              <a:rPr sz="2800" spc="-15" dirty="0">
                <a:solidFill>
                  <a:srgbClr val="2B1CEF"/>
                </a:solidFill>
                <a:latin typeface="Times New Roman" panose="02020603050405020304"/>
                <a:cs typeface="Times New Roman" panose="02020603050405020304"/>
              </a:rPr>
              <a:t> </a:t>
            </a:r>
            <a:r>
              <a:rPr sz="2800" spc="-5" dirty="0">
                <a:solidFill>
                  <a:srgbClr val="2B1CEF"/>
                </a:solidFill>
                <a:latin typeface="Times New Roman" panose="02020603050405020304"/>
                <a:cs typeface="Times New Roman" panose="02020603050405020304"/>
              </a:rPr>
              <a:t>học.</a:t>
            </a:r>
            <a:endParaRPr sz="2800">
              <a:latin typeface="Times New Roman" panose="02020603050405020304"/>
              <a:cs typeface="Times New Roman" panose="02020603050405020304"/>
            </a:endParaRPr>
          </a:p>
          <a:p>
            <a:pPr marL="299085" indent="-287020">
              <a:lnSpc>
                <a:spcPct val="100000"/>
              </a:lnSpc>
              <a:spcBef>
                <a:spcPts val="5"/>
              </a:spcBef>
              <a:buChar char="-"/>
              <a:tabLst>
                <a:tab pos="299085" algn="l"/>
                <a:tab pos="299720" algn="l"/>
              </a:tabLst>
            </a:pPr>
            <a:r>
              <a:rPr sz="2800" spc="-10" dirty="0">
                <a:solidFill>
                  <a:srgbClr val="2B1CEF"/>
                </a:solidFill>
                <a:latin typeface="Times New Roman" panose="02020603050405020304"/>
                <a:cs typeface="Times New Roman" panose="02020603050405020304"/>
              </a:rPr>
              <a:t>Bảo </a:t>
            </a:r>
            <a:r>
              <a:rPr sz="2800" dirty="0">
                <a:solidFill>
                  <a:srgbClr val="2B1CEF"/>
                </a:solidFill>
                <a:latin typeface="Times New Roman" panose="02020603050405020304"/>
                <a:cs typeface="Times New Roman" panose="02020603050405020304"/>
              </a:rPr>
              <a:t>vệ </a:t>
            </a:r>
            <a:r>
              <a:rPr sz="2800" spc="-10" dirty="0">
                <a:solidFill>
                  <a:srgbClr val="2B1CEF"/>
                </a:solidFill>
                <a:latin typeface="Times New Roman" panose="02020603050405020304"/>
                <a:cs typeface="Times New Roman" panose="02020603050405020304"/>
              </a:rPr>
              <a:t>môi </a:t>
            </a:r>
            <a:r>
              <a:rPr sz="2800" spc="-5" dirty="0">
                <a:solidFill>
                  <a:srgbClr val="2B1CEF"/>
                </a:solidFill>
                <a:latin typeface="Times New Roman" panose="02020603050405020304"/>
                <a:cs typeface="Times New Roman" panose="02020603050405020304"/>
              </a:rPr>
              <a:t>trường Nam</a:t>
            </a:r>
            <a:r>
              <a:rPr sz="2800" spc="20" dirty="0">
                <a:solidFill>
                  <a:srgbClr val="2B1CEF"/>
                </a:solidFill>
                <a:latin typeface="Times New Roman" panose="02020603050405020304"/>
                <a:cs typeface="Times New Roman" panose="02020603050405020304"/>
              </a:rPr>
              <a:t> </a:t>
            </a:r>
            <a:r>
              <a:rPr sz="2800" spc="-10" dirty="0">
                <a:solidFill>
                  <a:srgbClr val="2B1CEF"/>
                </a:solidFill>
                <a:latin typeface="Times New Roman" panose="02020603050405020304"/>
                <a:cs typeface="Times New Roman" panose="02020603050405020304"/>
              </a:rPr>
              <a:t>Cực.</a:t>
            </a:r>
            <a:endParaRPr sz="2800">
              <a:latin typeface="Times New Roman" panose="02020603050405020304"/>
              <a:cs typeface="Times New Roman" panose="02020603050405020304"/>
            </a:endParaRPr>
          </a:p>
          <a:p>
            <a:pPr marL="299085" marR="5080" indent="-287020">
              <a:lnSpc>
                <a:spcPct val="100000"/>
              </a:lnSpc>
              <a:buChar char="-"/>
              <a:tabLst>
                <a:tab pos="299085" algn="l"/>
                <a:tab pos="299720" algn="l"/>
              </a:tabLst>
            </a:pPr>
            <a:r>
              <a:rPr sz="2800" spc="-10" dirty="0">
                <a:solidFill>
                  <a:srgbClr val="2B1CEF"/>
                </a:solidFill>
                <a:latin typeface="Times New Roman" panose="02020603050405020304"/>
                <a:cs typeface="Times New Roman" panose="02020603050405020304"/>
              </a:rPr>
              <a:t>Dừng </a:t>
            </a:r>
            <a:r>
              <a:rPr sz="2800" spc="-5" dirty="0">
                <a:solidFill>
                  <a:srgbClr val="2B1CEF"/>
                </a:solidFill>
                <a:latin typeface="Times New Roman" panose="02020603050405020304"/>
                <a:cs typeface="Times New Roman" panose="02020603050405020304"/>
              </a:rPr>
              <a:t>lại </a:t>
            </a:r>
            <a:r>
              <a:rPr sz="2800" spc="-10" dirty="0">
                <a:solidFill>
                  <a:srgbClr val="2B1CEF"/>
                </a:solidFill>
                <a:latin typeface="Times New Roman" panose="02020603050405020304"/>
                <a:cs typeface="Times New Roman" panose="02020603050405020304"/>
              </a:rPr>
              <a:t>các </a:t>
            </a:r>
            <a:r>
              <a:rPr sz="2800" spc="-5" dirty="0">
                <a:solidFill>
                  <a:srgbClr val="2B1CEF"/>
                </a:solidFill>
                <a:latin typeface="Times New Roman" panose="02020603050405020304"/>
                <a:cs typeface="Times New Roman" panose="02020603050405020304"/>
              </a:rPr>
              <a:t>yêu sách </a:t>
            </a:r>
            <a:r>
              <a:rPr sz="2800" dirty="0">
                <a:solidFill>
                  <a:srgbClr val="2B1CEF"/>
                </a:solidFill>
                <a:latin typeface="Times New Roman" panose="02020603050405020304"/>
                <a:cs typeface="Times New Roman" panose="02020603050405020304"/>
              </a:rPr>
              <a:t>về </a:t>
            </a:r>
            <a:r>
              <a:rPr sz="2800" spc="-5" dirty="0">
                <a:solidFill>
                  <a:srgbClr val="2B1CEF"/>
                </a:solidFill>
                <a:latin typeface="Times New Roman" panose="02020603050405020304"/>
                <a:cs typeface="Times New Roman" panose="02020603050405020304"/>
              </a:rPr>
              <a:t>lãnh </a:t>
            </a:r>
            <a:r>
              <a:rPr sz="2800" dirty="0">
                <a:solidFill>
                  <a:srgbClr val="2B1CEF"/>
                </a:solidFill>
                <a:latin typeface="Times New Roman" panose="02020603050405020304"/>
                <a:cs typeface="Times New Roman" panose="02020603050405020304"/>
              </a:rPr>
              <a:t>thổ </a:t>
            </a:r>
            <a:r>
              <a:rPr sz="2800" spc="-5" dirty="0">
                <a:solidFill>
                  <a:srgbClr val="2B1CEF"/>
                </a:solidFill>
                <a:latin typeface="Times New Roman" panose="02020603050405020304"/>
                <a:cs typeface="Times New Roman" panose="02020603050405020304"/>
              </a:rPr>
              <a:t>của các </a:t>
            </a:r>
            <a:r>
              <a:rPr sz="2800" dirty="0">
                <a:solidFill>
                  <a:srgbClr val="2B1CEF"/>
                </a:solidFill>
                <a:latin typeface="Times New Roman" panose="02020603050405020304"/>
                <a:cs typeface="Times New Roman" panose="02020603050405020304"/>
              </a:rPr>
              <a:t>quốc gia </a:t>
            </a:r>
            <a:r>
              <a:rPr sz="2800" spc="-5" dirty="0">
                <a:solidFill>
                  <a:srgbClr val="2B1CEF"/>
                </a:solidFill>
                <a:latin typeface="Times New Roman" panose="02020603050405020304"/>
                <a:cs typeface="Times New Roman" panose="02020603050405020304"/>
              </a:rPr>
              <a:t>thành viên </a:t>
            </a:r>
            <a:r>
              <a:rPr sz="2800" dirty="0">
                <a:solidFill>
                  <a:srgbClr val="2B1CEF"/>
                </a:solidFill>
                <a:latin typeface="Times New Roman" panose="02020603050405020304"/>
                <a:cs typeface="Times New Roman" panose="02020603050405020304"/>
              </a:rPr>
              <a:t>trong </a:t>
            </a:r>
            <a:r>
              <a:rPr sz="2800" spc="-5" dirty="0">
                <a:solidFill>
                  <a:srgbClr val="2B1CEF"/>
                </a:solidFill>
                <a:latin typeface="Times New Roman" panose="02020603050405020304"/>
                <a:cs typeface="Times New Roman" panose="02020603050405020304"/>
              </a:rPr>
              <a:t>giai  </a:t>
            </a:r>
            <a:r>
              <a:rPr sz="2800" dirty="0">
                <a:solidFill>
                  <a:srgbClr val="2B1CEF"/>
                </a:solidFill>
                <a:latin typeface="Times New Roman" panose="02020603050405020304"/>
                <a:cs typeface="Times New Roman" panose="02020603050405020304"/>
              </a:rPr>
              <a:t>đoạn </a:t>
            </a:r>
            <a:r>
              <a:rPr sz="2800" spc="-10" dirty="0">
                <a:solidFill>
                  <a:srgbClr val="2B1CEF"/>
                </a:solidFill>
                <a:latin typeface="Times New Roman" panose="02020603050405020304"/>
                <a:cs typeface="Times New Roman" panose="02020603050405020304"/>
              </a:rPr>
              <a:t>Hiệp </a:t>
            </a:r>
            <a:r>
              <a:rPr sz="2800" spc="-5" dirty="0">
                <a:solidFill>
                  <a:srgbClr val="2B1CEF"/>
                </a:solidFill>
                <a:latin typeface="Times New Roman" panose="02020603050405020304"/>
                <a:cs typeface="Times New Roman" panose="02020603050405020304"/>
              </a:rPr>
              <a:t>ước </a:t>
            </a:r>
            <a:r>
              <a:rPr sz="2800" spc="-10" dirty="0">
                <a:solidFill>
                  <a:srgbClr val="2B1CEF"/>
                </a:solidFill>
                <a:latin typeface="Times New Roman" panose="02020603050405020304"/>
                <a:cs typeface="Times New Roman" panose="02020603050405020304"/>
              </a:rPr>
              <a:t>có </a:t>
            </a:r>
            <a:r>
              <a:rPr sz="2800" spc="-5" dirty="0">
                <a:solidFill>
                  <a:srgbClr val="2B1CEF"/>
                </a:solidFill>
                <a:latin typeface="Times New Roman" panose="02020603050405020304"/>
                <a:cs typeface="Times New Roman" panose="02020603050405020304"/>
              </a:rPr>
              <a:t>hiệu</a:t>
            </a:r>
            <a:r>
              <a:rPr sz="2800" dirty="0">
                <a:solidFill>
                  <a:srgbClr val="2B1CEF"/>
                </a:solidFill>
                <a:latin typeface="Times New Roman" panose="02020603050405020304"/>
                <a:cs typeface="Times New Roman" panose="02020603050405020304"/>
              </a:rPr>
              <a:t> </a:t>
            </a:r>
            <a:r>
              <a:rPr sz="2800" spc="-5" dirty="0">
                <a:solidFill>
                  <a:srgbClr val="2B1CEF"/>
                </a:solidFill>
                <a:latin typeface="Times New Roman" panose="02020603050405020304"/>
                <a:cs typeface="Times New Roman" panose="02020603050405020304"/>
              </a:rPr>
              <a:t>lực.</a:t>
            </a:r>
            <a:endParaRPr sz="2800">
              <a:latin typeface="Times New Roman" panose="02020603050405020304"/>
              <a:cs typeface="Times New Roman" panose="02020603050405020304"/>
            </a:endParaRPr>
          </a:p>
          <a:p>
            <a:pPr marL="12700" marR="5080" indent="914400" algn="just">
              <a:lnSpc>
                <a:spcPct val="100000"/>
              </a:lnSpc>
            </a:pPr>
            <a:r>
              <a:rPr sz="2800" spc="-10" dirty="0">
                <a:solidFill>
                  <a:srgbClr val="2B1CEF"/>
                </a:solidFill>
                <a:latin typeface="Times New Roman" panose="02020603050405020304"/>
                <a:cs typeface="Times New Roman" panose="02020603050405020304"/>
              </a:rPr>
              <a:t>Bên cạnh </a:t>
            </a:r>
            <a:r>
              <a:rPr sz="2800" dirty="0">
                <a:solidFill>
                  <a:srgbClr val="2B1CEF"/>
                </a:solidFill>
                <a:latin typeface="Times New Roman" panose="02020603050405020304"/>
                <a:cs typeface="Times New Roman" panose="02020603050405020304"/>
              </a:rPr>
              <a:t>đó </a:t>
            </a:r>
            <a:r>
              <a:rPr sz="2800" spc="-10" dirty="0">
                <a:solidFill>
                  <a:srgbClr val="2B1CEF"/>
                </a:solidFill>
                <a:latin typeface="Times New Roman" panose="02020603050405020304"/>
                <a:cs typeface="Times New Roman" panose="02020603050405020304"/>
              </a:rPr>
              <a:t>Hiệp ước </a:t>
            </a:r>
            <a:r>
              <a:rPr sz="2800" spc="-5" dirty="0">
                <a:solidFill>
                  <a:srgbClr val="2B1CEF"/>
                </a:solidFill>
                <a:latin typeface="Times New Roman" panose="02020603050405020304"/>
                <a:cs typeface="Times New Roman" panose="02020603050405020304"/>
              </a:rPr>
              <a:t>Nam Cực </a:t>
            </a:r>
            <a:r>
              <a:rPr sz="2800" spc="-10" dirty="0">
                <a:solidFill>
                  <a:srgbClr val="2B1CEF"/>
                </a:solidFill>
                <a:latin typeface="Times New Roman" panose="02020603050405020304"/>
                <a:cs typeface="Times New Roman" panose="02020603050405020304"/>
              </a:rPr>
              <a:t>các </a:t>
            </a:r>
            <a:r>
              <a:rPr sz="2800" dirty="0">
                <a:solidFill>
                  <a:srgbClr val="2B1CEF"/>
                </a:solidFill>
                <a:latin typeface="Times New Roman" panose="02020603050405020304"/>
                <a:cs typeface="Times New Roman" panose="02020603050405020304"/>
              </a:rPr>
              <a:t>quốc gia </a:t>
            </a:r>
            <a:r>
              <a:rPr sz="2800" spc="-5" dirty="0">
                <a:solidFill>
                  <a:srgbClr val="2B1CEF"/>
                </a:solidFill>
                <a:latin typeface="Times New Roman" panose="02020603050405020304"/>
                <a:cs typeface="Times New Roman" panose="02020603050405020304"/>
              </a:rPr>
              <a:t>thành viên </a:t>
            </a:r>
            <a:r>
              <a:rPr sz="2800" spc="-10" dirty="0">
                <a:solidFill>
                  <a:srgbClr val="2B1CEF"/>
                </a:solidFill>
                <a:latin typeface="Times New Roman" panose="02020603050405020304"/>
                <a:cs typeface="Times New Roman" panose="02020603050405020304"/>
              </a:rPr>
              <a:t>còn </a:t>
            </a:r>
            <a:r>
              <a:rPr sz="2800" spc="-5" dirty="0">
                <a:solidFill>
                  <a:srgbClr val="2B1CEF"/>
                </a:solidFill>
                <a:latin typeface="Times New Roman" panose="02020603050405020304"/>
                <a:cs typeface="Times New Roman" panose="02020603050405020304"/>
              </a:rPr>
              <a:t>tham </a:t>
            </a:r>
            <a:r>
              <a:rPr sz="2800" dirty="0">
                <a:solidFill>
                  <a:srgbClr val="2B1CEF"/>
                </a:solidFill>
                <a:latin typeface="Times New Roman" panose="02020603050405020304"/>
                <a:cs typeface="Times New Roman" panose="02020603050405020304"/>
              </a:rPr>
              <a:t>gia  kí </a:t>
            </a:r>
            <a:r>
              <a:rPr sz="2800" spc="-5" dirty="0">
                <a:solidFill>
                  <a:srgbClr val="2B1CEF"/>
                </a:solidFill>
                <a:latin typeface="Times New Roman" panose="02020603050405020304"/>
                <a:cs typeface="Times New Roman" panose="02020603050405020304"/>
              </a:rPr>
              <a:t>kết thỏa thuận </a:t>
            </a:r>
            <a:r>
              <a:rPr sz="2800" spc="-10" dirty="0">
                <a:solidFill>
                  <a:srgbClr val="2B1CEF"/>
                </a:solidFill>
                <a:latin typeface="Times New Roman" panose="02020603050405020304"/>
                <a:cs typeface="Times New Roman" panose="02020603050405020304"/>
              </a:rPr>
              <a:t>liên </a:t>
            </a:r>
            <a:r>
              <a:rPr sz="2800" spc="-5" dirty="0">
                <a:solidFill>
                  <a:srgbClr val="2B1CEF"/>
                </a:solidFill>
                <a:latin typeface="Times New Roman" panose="02020603050405020304"/>
                <a:cs typeface="Times New Roman" panose="02020603050405020304"/>
              </a:rPr>
              <a:t>quan </a:t>
            </a:r>
            <a:r>
              <a:rPr sz="2800" spc="-10" dirty="0">
                <a:solidFill>
                  <a:srgbClr val="2B1CEF"/>
                </a:solidFill>
                <a:latin typeface="Times New Roman" panose="02020603050405020304"/>
                <a:cs typeface="Times New Roman" panose="02020603050405020304"/>
              </a:rPr>
              <a:t>nhằm </a:t>
            </a:r>
            <a:r>
              <a:rPr sz="2800" dirty="0">
                <a:solidFill>
                  <a:srgbClr val="2B1CEF"/>
                </a:solidFill>
                <a:latin typeface="Times New Roman" panose="02020603050405020304"/>
                <a:cs typeface="Times New Roman" panose="02020603050405020304"/>
              </a:rPr>
              <a:t>hỗ </a:t>
            </a:r>
            <a:r>
              <a:rPr sz="2800" spc="-5" dirty="0">
                <a:solidFill>
                  <a:srgbClr val="2B1CEF"/>
                </a:solidFill>
                <a:latin typeface="Times New Roman" panose="02020603050405020304"/>
                <a:cs typeface="Times New Roman" panose="02020603050405020304"/>
              </a:rPr>
              <a:t>trợ </a:t>
            </a:r>
            <a:r>
              <a:rPr sz="2800" dirty="0">
                <a:solidFill>
                  <a:srgbClr val="2B1CEF"/>
                </a:solidFill>
                <a:latin typeface="Times New Roman" panose="02020603050405020304"/>
                <a:cs typeface="Times New Roman" panose="02020603050405020304"/>
              </a:rPr>
              <a:t>cho </a:t>
            </a:r>
            <a:r>
              <a:rPr sz="2800" spc="-5" dirty="0">
                <a:solidFill>
                  <a:srgbClr val="2B1CEF"/>
                </a:solidFill>
                <a:latin typeface="Times New Roman" panose="02020603050405020304"/>
                <a:cs typeface="Times New Roman" panose="02020603050405020304"/>
              </a:rPr>
              <a:t>việc thực hiện </a:t>
            </a:r>
            <a:r>
              <a:rPr sz="2800" spc="-10" dirty="0">
                <a:solidFill>
                  <a:srgbClr val="2B1CEF"/>
                </a:solidFill>
                <a:latin typeface="Times New Roman" panose="02020603050405020304"/>
                <a:cs typeface="Times New Roman" panose="02020603050405020304"/>
              </a:rPr>
              <a:t>Hiệp ước </a:t>
            </a:r>
            <a:r>
              <a:rPr sz="2800" spc="-5" dirty="0">
                <a:solidFill>
                  <a:srgbClr val="2B1CEF"/>
                </a:solidFill>
                <a:latin typeface="Times New Roman" panose="02020603050405020304"/>
                <a:cs typeface="Times New Roman" panose="02020603050405020304"/>
              </a:rPr>
              <a:t>hiệu </a:t>
            </a:r>
            <a:r>
              <a:rPr sz="2800" dirty="0">
                <a:solidFill>
                  <a:srgbClr val="2B1CEF"/>
                </a:solidFill>
                <a:latin typeface="Times New Roman" panose="02020603050405020304"/>
                <a:cs typeface="Times New Roman" panose="02020603050405020304"/>
              </a:rPr>
              <a:t>quả  </a:t>
            </a:r>
            <a:r>
              <a:rPr sz="2800" spc="-5" dirty="0">
                <a:solidFill>
                  <a:srgbClr val="2B1CEF"/>
                </a:solidFill>
                <a:latin typeface="Times New Roman" panose="02020603050405020304"/>
                <a:cs typeface="Times New Roman" panose="02020603050405020304"/>
              </a:rPr>
              <a:t>như Công ước về bảo tồn </a:t>
            </a:r>
            <a:r>
              <a:rPr sz="2800" spc="-10" dirty="0">
                <a:solidFill>
                  <a:srgbClr val="2B1CEF"/>
                </a:solidFill>
                <a:latin typeface="Times New Roman" panose="02020603050405020304"/>
                <a:cs typeface="Times New Roman" panose="02020603050405020304"/>
              </a:rPr>
              <a:t>các </a:t>
            </a:r>
            <a:r>
              <a:rPr sz="2800" spc="-5" dirty="0">
                <a:solidFill>
                  <a:srgbClr val="2B1CEF"/>
                </a:solidFill>
                <a:latin typeface="Times New Roman" panose="02020603050405020304"/>
                <a:cs typeface="Times New Roman" panose="02020603050405020304"/>
              </a:rPr>
              <a:t>loài </a:t>
            </a:r>
            <a:r>
              <a:rPr sz="2800" spc="-10" dirty="0">
                <a:solidFill>
                  <a:srgbClr val="2B1CEF"/>
                </a:solidFill>
                <a:latin typeface="Times New Roman" panose="02020603050405020304"/>
                <a:cs typeface="Times New Roman" panose="02020603050405020304"/>
              </a:rPr>
              <a:t>sinh </a:t>
            </a:r>
            <a:r>
              <a:rPr sz="2800" spc="-5" dirty="0">
                <a:solidFill>
                  <a:srgbClr val="2B1CEF"/>
                </a:solidFill>
                <a:latin typeface="Times New Roman" panose="02020603050405020304"/>
                <a:cs typeface="Times New Roman" panose="02020603050405020304"/>
              </a:rPr>
              <a:t>vật biển sống ở Nam Cực năm  </a:t>
            </a:r>
            <a:r>
              <a:rPr sz="2800" dirty="0">
                <a:solidFill>
                  <a:srgbClr val="2B1CEF"/>
                </a:solidFill>
                <a:latin typeface="Times New Roman" panose="02020603050405020304"/>
                <a:cs typeface="Times New Roman" panose="02020603050405020304"/>
              </a:rPr>
              <a:t>1980,Nghị </a:t>
            </a:r>
            <a:r>
              <a:rPr sz="2800" spc="-5" dirty="0">
                <a:solidFill>
                  <a:srgbClr val="2B1CEF"/>
                </a:solidFill>
                <a:latin typeface="Times New Roman" panose="02020603050405020304"/>
                <a:cs typeface="Times New Roman" panose="02020603050405020304"/>
              </a:rPr>
              <a:t>định thư </a:t>
            </a:r>
            <a:r>
              <a:rPr sz="2800" dirty="0">
                <a:solidFill>
                  <a:srgbClr val="2B1CEF"/>
                </a:solidFill>
                <a:latin typeface="Times New Roman" panose="02020603050405020304"/>
                <a:cs typeface="Times New Roman" panose="02020603050405020304"/>
              </a:rPr>
              <a:t>về </a:t>
            </a:r>
            <a:r>
              <a:rPr sz="2800" spc="-5" dirty="0">
                <a:solidFill>
                  <a:srgbClr val="2B1CEF"/>
                </a:solidFill>
                <a:latin typeface="Times New Roman" panose="02020603050405020304"/>
                <a:cs typeface="Times New Roman" panose="02020603050405020304"/>
              </a:rPr>
              <a:t>bảo </a:t>
            </a:r>
            <a:r>
              <a:rPr sz="2800" dirty="0">
                <a:solidFill>
                  <a:srgbClr val="2B1CEF"/>
                </a:solidFill>
                <a:latin typeface="Times New Roman" panose="02020603050405020304"/>
                <a:cs typeface="Times New Roman" panose="02020603050405020304"/>
              </a:rPr>
              <a:t>vệ </a:t>
            </a:r>
            <a:r>
              <a:rPr sz="2800" spc="-10" dirty="0">
                <a:solidFill>
                  <a:srgbClr val="2B1CEF"/>
                </a:solidFill>
                <a:latin typeface="Times New Roman" panose="02020603050405020304"/>
                <a:cs typeface="Times New Roman" panose="02020603050405020304"/>
              </a:rPr>
              <a:t>môi </a:t>
            </a:r>
            <a:r>
              <a:rPr sz="2800" spc="-5" dirty="0">
                <a:solidFill>
                  <a:srgbClr val="2B1CEF"/>
                </a:solidFill>
                <a:latin typeface="Times New Roman" panose="02020603050405020304"/>
                <a:cs typeface="Times New Roman" panose="02020603050405020304"/>
              </a:rPr>
              <a:t>trường gắn </a:t>
            </a:r>
            <a:r>
              <a:rPr sz="2800" spc="-10" dirty="0">
                <a:solidFill>
                  <a:srgbClr val="2B1CEF"/>
                </a:solidFill>
                <a:latin typeface="Times New Roman" panose="02020603050405020304"/>
                <a:cs typeface="Times New Roman" panose="02020603050405020304"/>
              </a:rPr>
              <a:t>liền </a:t>
            </a:r>
            <a:r>
              <a:rPr sz="2800" spc="-5" dirty="0">
                <a:solidFill>
                  <a:srgbClr val="2B1CEF"/>
                </a:solidFill>
                <a:latin typeface="Times New Roman" panose="02020603050405020304"/>
                <a:cs typeface="Times New Roman" panose="02020603050405020304"/>
              </a:rPr>
              <a:t>với </a:t>
            </a:r>
            <a:r>
              <a:rPr sz="2800" spc="-10" dirty="0">
                <a:solidFill>
                  <a:srgbClr val="2B1CEF"/>
                </a:solidFill>
                <a:latin typeface="Times New Roman" panose="02020603050405020304"/>
                <a:cs typeface="Times New Roman" panose="02020603050405020304"/>
              </a:rPr>
              <a:t>Hiệp ước </a:t>
            </a:r>
            <a:r>
              <a:rPr sz="2800" spc="-5" dirty="0">
                <a:solidFill>
                  <a:srgbClr val="2B1CEF"/>
                </a:solidFill>
                <a:latin typeface="Times New Roman" panose="02020603050405020304"/>
                <a:cs typeface="Times New Roman" panose="02020603050405020304"/>
              </a:rPr>
              <a:t>Nam Cực  năm</a:t>
            </a:r>
            <a:r>
              <a:rPr sz="2800" spc="-15" dirty="0">
                <a:solidFill>
                  <a:srgbClr val="2B1CEF"/>
                </a:solidFill>
                <a:latin typeface="Times New Roman" panose="02020603050405020304"/>
                <a:cs typeface="Times New Roman" panose="02020603050405020304"/>
              </a:rPr>
              <a:t> </a:t>
            </a:r>
            <a:r>
              <a:rPr sz="2800" dirty="0">
                <a:solidFill>
                  <a:srgbClr val="2B1CEF"/>
                </a:solidFill>
                <a:latin typeface="Times New Roman" panose="02020603050405020304"/>
                <a:cs typeface="Times New Roman" panose="02020603050405020304"/>
              </a:rPr>
              <a:t>1991,…</a:t>
            </a:r>
            <a:endParaRPr sz="2800">
              <a:latin typeface="Times New Roman" panose="02020603050405020304"/>
              <a:cs typeface="Times New Roman" panose="02020603050405020304"/>
            </a:endParaRPr>
          </a:p>
        </p:txBody>
      </p:sp>
      <p:sp>
        <p:nvSpPr>
          <p:cNvPr id="8" name="object 8"/>
          <p:cNvSpPr/>
          <p:nvPr/>
        </p:nvSpPr>
        <p:spPr>
          <a:xfrm>
            <a:off x="676020" y="127"/>
            <a:ext cx="973836" cy="95554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9"/>
          <p:cNvSpPr txBox="1"/>
          <p:nvPr/>
        </p:nvSpPr>
        <p:spPr>
          <a:xfrm>
            <a:off x="377370" y="1219200"/>
            <a:ext cx="11586030" cy="5194371"/>
          </a:xfrm>
          <a:prstGeom prst="rect">
            <a:avLst/>
          </a:prstGeom>
          <a:ln w="28575" cmpd="sng">
            <a:solidFill>
              <a:schemeClr val="accent1">
                <a:shade val="50000"/>
              </a:schemeClr>
            </a:solidFill>
            <a:prstDash val="solid"/>
          </a:ln>
        </p:spPr>
        <p:txBody>
          <a:bodyPr vert="horz" wrap="square" lIns="0" tIns="13335" rIns="0" bIns="0" rtlCol="0">
            <a:spAutoFit/>
          </a:bodyPr>
          <a:lstStyle/>
          <a:p>
            <a:pPr marL="337185" indent="-247650">
              <a:lnSpc>
                <a:spcPct val="100000"/>
              </a:lnSpc>
              <a:spcBef>
                <a:spcPts val="105"/>
              </a:spcBef>
              <a:buChar char="-"/>
              <a:tabLst>
                <a:tab pos="337820" algn="l"/>
              </a:tabLst>
            </a:pPr>
            <a:r>
              <a:rPr sz="4000" b="1" spc="-5" dirty="0">
                <a:solidFill>
                  <a:srgbClr val="1866FF"/>
                </a:solidFill>
                <a:latin typeface="Arial" panose="020B0604020202020204"/>
                <a:cs typeface="Arial" panose="020B0604020202020204"/>
              </a:rPr>
              <a:t>Phát hiện </a:t>
            </a:r>
            <a:r>
              <a:rPr sz="4000" b="1" dirty="0">
                <a:solidFill>
                  <a:srgbClr val="1866FF"/>
                </a:solidFill>
                <a:latin typeface="Arial" panose="020B0604020202020204"/>
                <a:cs typeface="Arial" panose="020B0604020202020204"/>
              </a:rPr>
              <a:t>vào cuối thế kỉ</a:t>
            </a:r>
            <a:r>
              <a:rPr sz="4000" b="1" spc="-65" dirty="0">
                <a:solidFill>
                  <a:srgbClr val="1866FF"/>
                </a:solidFill>
                <a:latin typeface="Arial" panose="020B0604020202020204"/>
                <a:cs typeface="Arial" panose="020B0604020202020204"/>
              </a:rPr>
              <a:t> </a:t>
            </a:r>
            <a:r>
              <a:rPr sz="4000" b="1" dirty="0">
                <a:solidFill>
                  <a:srgbClr val="1866FF"/>
                </a:solidFill>
                <a:latin typeface="Arial" panose="020B0604020202020204"/>
                <a:cs typeface="Arial" panose="020B0604020202020204"/>
              </a:rPr>
              <a:t>XIX</a:t>
            </a:r>
            <a:endParaRPr sz="4000" b="1">
              <a:latin typeface="Arial" panose="020B0604020202020204"/>
              <a:cs typeface="Arial" panose="020B0604020202020204"/>
            </a:endParaRPr>
          </a:p>
          <a:p>
            <a:pPr marL="351790" indent="-241300">
              <a:lnSpc>
                <a:spcPct val="100000"/>
              </a:lnSpc>
              <a:spcBef>
                <a:spcPts val="2515"/>
              </a:spcBef>
              <a:buChar char="-"/>
              <a:tabLst>
                <a:tab pos="352425" algn="l"/>
              </a:tabLst>
            </a:pPr>
            <a:r>
              <a:rPr sz="4000" b="1" dirty="0">
                <a:solidFill>
                  <a:srgbClr val="1866FF"/>
                </a:solidFill>
                <a:latin typeface="Arial" panose="020B0604020202020204"/>
                <a:cs typeface="Arial" panose="020B0604020202020204"/>
              </a:rPr>
              <a:t>Từ </a:t>
            </a:r>
            <a:r>
              <a:rPr sz="4000" b="1" spc="-5" dirty="0">
                <a:solidFill>
                  <a:srgbClr val="1866FF"/>
                </a:solidFill>
                <a:latin typeface="Arial" panose="020B0604020202020204"/>
                <a:cs typeface="Arial" panose="020B0604020202020204"/>
              </a:rPr>
              <a:t>1957 tiến </a:t>
            </a:r>
            <a:r>
              <a:rPr sz="4000" b="1" spc="-10" dirty="0">
                <a:solidFill>
                  <a:srgbClr val="1866FF"/>
                </a:solidFill>
                <a:latin typeface="Arial" panose="020B0604020202020204"/>
                <a:cs typeface="Arial" panose="020B0604020202020204"/>
              </a:rPr>
              <a:t>hành nghiên </a:t>
            </a:r>
            <a:r>
              <a:rPr sz="4000" b="1" dirty="0">
                <a:solidFill>
                  <a:srgbClr val="1866FF"/>
                </a:solidFill>
                <a:latin typeface="Arial" panose="020B0604020202020204"/>
                <a:cs typeface="Arial" panose="020B0604020202020204"/>
              </a:rPr>
              <a:t>cứu </a:t>
            </a:r>
            <a:r>
              <a:rPr sz="4000" b="1" spc="-5" dirty="0">
                <a:solidFill>
                  <a:srgbClr val="1866FF"/>
                </a:solidFill>
                <a:latin typeface="Arial" panose="020B0604020202020204"/>
                <a:cs typeface="Arial" panose="020B0604020202020204"/>
              </a:rPr>
              <a:t>Nam</a:t>
            </a:r>
            <a:r>
              <a:rPr sz="4000" b="1" spc="-70" dirty="0">
                <a:solidFill>
                  <a:srgbClr val="1866FF"/>
                </a:solidFill>
                <a:latin typeface="Arial" panose="020B0604020202020204"/>
                <a:cs typeface="Arial" panose="020B0604020202020204"/>
              </a:rPr>
              <a:t> </a:t>
            </a:r>
            <a:r>
              <a:rPr sz="4000" b="1" dirty="0">
                <a:solidFill>
                  <a:srgbClr val="1866FF"/>
                </a:solidFill>
                <a:latin typeface="Arial" panose="020B0604020202020204"/>
                <a:cs typeface="Arial" panose="020B0604020202020204"/>
              </a:rPr>
              <a:t>cực</a:t>
            </a:r>
            <a:endParaRPr sz="4000" b="1">
              <a:latin typeface="Arial" panose="020B0604020202020204"/>
              <a:cs typeface="Arial" panose="020B0604020202020204"/>
            </a:endParaRPr>
          </a:p>
          <a:p>
            <a:pPr marL="358140" indent="-247650">
              <a:lnSpc>
                <a:spcPct val="100000"/>
              </a:lnSpc>
              <a:spcBef>
                <a:spcPts val="2600"/>
              </a:spcBef>
              <a:buChar char="-"/>
              <a:tabLst>
                <a:tab pos="358775" algn="l"/>
              </a:tabLst>
            </a:pPr>
            <a:r>
              <a:rPr sz="4000" b="1" spc="-10" dirty="0">
                <a:solidFill>
                  <a:srgbClr val="1866FF"/>
                </a:solidFill>
                <a:latin typeface="Arial" panose="020B0604020202020204"/>
                <a:cs typeface="Arial" panose="020B0604020202020204"/>
              </a:rPr>
              <a:t>1/12/1959 </a:t>
            </a:r>
            <a:r>
              <a:rPr sz="4000" b="1" dirty="0">
                <a:solidFill>
                  <a:srgbClr val="1866FF"/>
                </a:solidFill>
                <a:latin typeface="Arial" panose="020B0604020202020204"/>
                <a:cs typeface="Arial" panose="020B0604020202020204"/>
              </a:rPr>
              <a:t>ký </a:t>
            </a:r>
            <a:r>
              <a:rPr sz="4000" b="1" spc="-5" dirty="0">
                <a:solidFill>
                  <a:srgbClr val="1866FF"/>
                </a:solidFill>
                <a:latin typeface="Arial" panose="020B0604020202020204"/>
                <a:cs typeface="Arial" panose="020B0604020202020204"/>
              </a:rPr>
              <a:t>hiệp ước Nam </a:t>
            </a:r>
            <a:r>
              <a:rPr sz="4000" b="1" dirty="0">
                <a:solidFill>
                  <a:srgbClr val="1866FF"/>
                </a:solidFill>
                <a:latin typeface="Arial" panose="020B0604020202020204"/>
                <a:cs typeface="Arial" panose="020B0604020202020204"/>
              </a:rPr>
              <a:t>cực, </a:t>
            </a:r>
            <a:r>
              <a:rPr sz="4000" b="1" spc="-5" dirty="0">
                <a:solidFill>
                  <a:srgbClr val="1866FF"/>
                </a:solidFill>
                <a:latin typeface="Arial" panose="020B0604020202020204"/>
                <a:cs typeface="Arial" panose="020B0604020202020204"/>
              </a:rPr>
              <a:t>gồm </a:t>
            </a:r>
            <a:r>
              <a:rPr sz="4000" b="1" spc="-10" dirty="0">
                <a:solidFill>
                  <a:srgbClr val="1866FF"/>
                </a:solidFill>
                <a:latin typeface="Arial" panose="020B0604020202020204"/>
                <a:cs typeface="Arial" panose="020B0604020202020204"/>
              </a:rPr>
              <a:t>12</a:t>
            </a:r>
            <a:r>
              <a:rPr sz="4000" b="1" spc="-65" dirty="0">
                <a:solidFill>
                  <a:srgbClr val="1866FF"/>
                </a:solidFill>
                <a:latin typeface="Arial" panose="020B0604020202020204"/>
                <a:cs typeface="Arial" panose="020B0604020202020204"/>
              </a:rPr>
              <a:t> </a:t>
            </a:r>
            <a:r>
              <a:rPr sz="4000" b="1" spc="-10" dirty="0">
                <a:solidFill>
                  <a:srgbClr val="1866FF"/>
                </a:solidFill>
                <a:latin typeface="Arial" panose="020B0604020202020204"/>
                <a:cs typeface="Arial" panose="020B0604020202020204"/>
              </a:rPr>
              <a:t>nước</a:t>
            </a:r>
            <a:endParaRPr sz="4000" b="1">
              <a:latin typeface="Arial" panose="020B0604020202020204"/>
              <a:cs typeface="Arial" panose="020B0604020202020204"/>
            </a:endParaRPr>
          </a:p>
          <a:p>
            <a:pPr marL="12700" marR="5080">
              <a:lnSpc>
                <a:spcPct val="100000"/>
              </a:lnSpc>
              <a:spcBef>
                <a:spcPts val="1695"/>
              </a:spcBef>
            </a:pPr>
            <a:r>
              <a:rPr sz="4000" b="1" dirty="0">
                <a:solidFill>
                  <a:srgbClr val="1866FF"/>
                </a:solidFill>
                <a:latin typeface="Arial" panose="020B0604020202020204"/>
                <a:cs typeface="Arial" panose="020B0604020202020204"/>
              </a:rPr>
              <a:t>- </a:t>
            </a:r>
            <a:r>
              <a:rPr sz="4000" b="1" spc="-5" dirty="0">
                <a:solidFill>
                  <a:srgbClr val="1866FF"/>
                </a:solidFill>
                <a:latin typeface="Arial" panose="020B0604020202020204"/>
                <a:cs typeface="Arial" panose="020B0604020202020204"/>
              </a:rPr>
              <a:t>Không </a:t>
            </a:r>
            <a:r>
              <a:rPr sz="4000" b="1" dirty="0">
                <a:solidFill>
                  <a:srgbClr val="1866FF"/>
                </a:solidFill>
                <a:latin typeface="Arial" panose="020B0604020202020204"/>
                <a:cs typeface="Arial" panose="020B0604020202020204"/>
              </a:rPr>
              <a:t>có </a:t>
            </a:r>
            <a:r>
              <a:rPr sz="4000" b="1" spc="-5" dirty="0">
                <a:solidFill>
                  <a:srgbClr val="1866FF"/>
                </a:solidFill>
                <a:latin typeface="Arial" panose="020B0604020202020204"/>
                <a:cs typeface="Arial" panose="020B0604020202020204"/>
              </a:rPr>
              <a:t>dân </a:t>
            </a:r>
            <a:r>
              <a:rPr sz="4000" b="1" dirty="0">
                <a:solidFill>
                  <a:srgbClr val="1866FF"/>
                </a:solidFill>
                <a:latin typeface="Arial" panose="020B0604020202020204"/>
                <a:cs typeface="Arial" panose="020B0604020202020204"/>
              </a:rPr>
              <a:t>cư sinh sống thường </a:t>
            </a:r>
            <a:r>
              <a:rPr sz="4000" b="1" spc="-5">
                <a:solidFill>
                  <a:srgbClr val="1866FF"/>
                </a:solidFill>
                <a:latin typeface="Arial" panose="020B0604020202020204"/>
                <a:cs typeface="Arial" panose="020B0604020202020204"/>
              </a:rPr>
              <a:t>xuyên</a:t>
            </a:r>
            <a:r>
              <a:rPr sz="4000" b="1" spc="-5" smtClean="0">
                <a:solidFill>
                  <a:srgbClr val="1866FF"/>
                </a:solidFill>
                <a:latin typeface="Arial" panose="020B0604020202020204"/>
                <a:cs typeface="Arial" panose="020B0604020202020204"/>
              </a:rPr>
              <a:t>,</a:t>
            </a:r>
            <a:r>
              <a:rPr lang="en-US" sz="4000" b="1" spc="-5" smtClean="0">
                <a:solidFill>
                  <a:srgbClr val="1866FF"/>
                </a:solidFill>
                <a:latin typeface="Arial" panose="020B0604020202020204"/>
                <a:cs typeface="Arial" panose="020B0604020202020204"/>
              </a:rPr>
              <a:t> </a:t>
            </a:r>
            <a:r>
              <a:rPr sz="4000" b="1" spc="-5" smtClean="0">
                <a:solidFill>
                  <a:srgbClr val="1866FF"/>
                </a:solidFill>
                <a:latin typeface="Arial" panose="020B0604020202020204"/>
                <a:cs typeface="Arial" panose="020B0604020202020204"/>
              </a:rPr>
              <a:t>hằng </a:t>
            </a:r>
            <a:r>
              <a:rPr sz="4000" b="1" spc="-5" dirty="0">
                <a:solidFill>
                  <a:srgbClr val="1866FF"/>
                </a:solidFill>
                <a:latin typeface="Arial" panose="020B0604020202020204"/>
                <a:cs typeface="Arial" panose="020B0604020202020204"/>
              </a:rPr>
              <a:t>năm, </a:t>
            </a:r>
            <a:r>
              <a:rPr sz="4000" b="1" dirty="0">
                <a:solidFill>
                  <a:srgbClr val="1866FF"/>
                </a:solidFill>
                <a:latin typeface="Arial" panose="020B0604020202020204"/>
                <a:cs typeface="Arial" panose="020B0604020202020204"/>
              </a:rPr>
              <a:t>có  </a:t>
            </a:r>
            <a:r>
              <a:rPr sz="4000" b="1" spc="-5">
                <a:solidFill>
                  <a:srgbClr val="1866FF"/>
                </a:solidFill>
                <a:latin typeface="Arial" panose="020B0604020202020204"/>
                <a:cs typeface="Arial" panose="020B0604020202020204"/>
              </a:rPr>
              <a:t>khoảng </a:t>
            </a:r>
            <a:r>
              <a:rPr sz="4000" b="1" smtClean="0">
                <a:solidFill>
                  <a:srgbClr val="1866FF"/>
                </a:solidFill>
                <a:latin typeface="Arial" panose="020B0604020202020204"/>
                <a:cs typeface="Arial" panose="020B0604020202020204"/>
              </a:rPr>
              <a:t>1</a:t>
            </a:r>
            <a:r>
              <a:rPr sz="4000" b="1" spc="-5" smtClean="0">
                <a:solidFill>
                  <a:srgbClr val="1866FF"/>
                </a:solidFill>
                <a:latin typeface="Arial" panose="020B0604020202020204"/>
                <a:cs typeface="Arial" panose="020B0604020202020204"/>
              </a:rPr>
              <a:t>000 </a:t>
            </a:r>
            <a:r>
              <a:rPr sz="4000" b="1">
                <a:solidFill>
                  <a:srgbClr val="1866FF"/>
                </a:solidFill>
                <a:latin typeface="Arial" panose="020B0604020202020204"/>
                <a:cs typeface="Arial" panose="020B0604020202020204"/>
              </a:rPr>
              <a:t>– </a:t>
            </a:r>
            <a:r>
              <a:rPr sz="4000" b="1" smtClean="0">
                <a:solidFill>
                  <a:srgbClr val="1866FF"/>
                </a:solidFill>
                <a:latin typeface="Arial" panose="020B0604020202020204"/>
                <a:cs typeface="Arial" panose="020B0604020202020204"/>
              </a:rPr>
              <a:t>5</a:t>
            </a:r>
            <a:r>
              <a:rPr sz="4000" b="1" spc="-5" smtClean="0">
                <a:solidFill>
                  <a:srgbClr val="1866FF"/>
                </a:solidFill>
                <a:latin typeface="Arial" panose="020B0604020202020204"/>
                <a:cs typeface="Arial" panose="020B0604020202020204"/>
              </a:rPr>
              <a:t>000 </a:t>
            </a:r>
            <a:r>
              <a:rPr sz="4000" b="1" spc="-5" dirty="0">
                <a:solidFill>
                  <a:srgbClr val="1866FF"/>
                </a:solidFill>
                <a:latin typeface="Arial" panose="020B0604020202020204"/>
                <a:cs typeface="Arial" panose="020B0604020202020204"/>
              </a:rPr>
              <a:t>người thuộc nhiều quốc gia luân phiên  </a:t>
            </a:r>
            <a:r>
              <a:rPr sz="4000" b="1" dirty="0">
                <a:solidFill>
                  <a:srgbClr val="1866FF"/>
                </a:solidFill>
                <a:latin typeface="Arial" panose="020B0604020202020204"/>
                <a:cs typeface="Arial" panose="020B0604020202020204"/>
              </a:rPr>
              <a:t>tới sinh </a:t>
            </a:r>
            <a:r>
              <a:rPr sz="4000" b="1" spc="-5" dirty="0">
                <a:solidFill>
                  <a:srgbClr val="1866FF"/>
                </a:solidFill>
                <a:latin typeface="Arial" panose="020B0604020202020204"/>
                <a:cs typeface="Arial" panose="020B0604020202020204"/>
              </a:rPr>
              <a:t>sống </a:t>
            </a:r>
            <a:r>
              <a:rPr sz="4000" b="1" dirty="0">
                <a:solidFill>
                  <a:srgbClr val="1866FF"/>
                </a:solidFill>
                <a:latin typeface="Arial" panose="020B0604020202020204"/>
                <a:cs typeface="Arial" panose="020B0604020202020204"/>
              </a:rPr>
              <a:t>và </a:t>
            </a:r>
            <a:r>
              <a:rPr sz="4000" b="1" spc="-5" dirty="0">
                <a:solidFill>
                  <a:srgbClr val="1866FF"/>
                </a:solidFill>
                <a:latin typeface="Arial" panose="020B0604020202020204"/>
                <a:cs typeface="Arial" panose="020B0604020202020204"/>
              </a:rPr>
              <a:t>làm việc tại </a:t>
            </a:r>
            <a:r>
              <a:rPr sz="4000" b="1" dirty="0">
                <a:solidFill>
                  <a:srgbClr val="1866FF"/>
                </a:solidFill>
                <a:latin typeface="Arial" panose="020B0604020202020204"/>
                <a:cs typeface="Arial" panose="020B0604020202020204"/>
              </a:rPr>
              <a:t>các trạm </a:t>
            </a:r>
            <a:r>
              <a:rPr sz="4000" b="1" spc="-5" dirty="0">
                <a:solidFill>
                  <a:srgbClr val="1866FF"/>
                </a:solidFill>
                <a:latin typeface="Arial" panose="020B0604020202020204"/>
                <a:cs typeface="Arial" panose="020B0604020202020204"/>
              </a:rPr>
              <a:t>nghiên</a:t>
            </a:r>
            <a:r>
              <a:rPr sz="4000" b="1" spc="-110" dirty="0">
                <a:solidFill>
                  <a:srgbClr val="1866FF"/>
                </a:solidFill>
                <a:latin typeface="Arial" panose="020B0604020202020204"/>
                <a:cs typeface="Arial" panose="020B0604020202020204"/>
              </a:rPr>
              <a:t> </a:t>
            </a:r>
            <a:r>
              <a:rPr sz="4000" b="1" dirty="0">
                <a:solidFill>
                  <a:srgbClr val="1866FF"/>
                </a:solidFill>
                <a:latin typeface="Arial" panose="020B0604020202020204"/>
                <a:cs typeface="Arial" panose="020B0604020202020204"/>
              </a:rPr>
              <a:t>cứu</a:t>
            </a:r>
            <a:endParaRPr sz="4000" b="1">
              <a:latin typeface="Arial" panose="020B0604020202020204"/>
              <a:cs typeface="Arial" panose="020B0604020202020204"/>
            </a:endParaRPr>
          </a:p>
        </p:txBody>
      </p:sp>
      <p:sp>
        <p:nvSpPr>
          <p:cNvPr id="10" name="object 10"/>
          <p:cNvSpPr txBox="1"/>
          <p:nvPr/>
        </p:nvSpPr>
        <p:spPr>
          <a:xfrm>
            <a:off x="485038" y="227456"/>
            <a:ext cx="307975" cy="627380"/>
          </a:xfrm>
          <a:prstGeom prst="rect">
            <a:avLst/>
          </a:prstGeom>
        </p:spPr>
        <p:txBody>
          <a:bodyPr vert="horz" wrap="square" lIns="0" tIns="12065" rIns="0" bIns="0" rtlCol="0">
            <a:spAutoFit/>
          </a:bodyPr>
          <a:lstStyle/>
          <a:p>
            <a:pPr marL="12700">
              <a:lnSpc>
                <a:spcPct val="100000"/>
              </a:lnSpc>
              <a:spcBef>
                <a:spcPts val="95"/>
              </a:spcBef>
            </a:pPr>
            <a:r>
              <a:rPr lang="en-US" sz="4000">
                <a:solidFill>
                  <a:schemeClr val="bg1"/>
                </a:solidFill>
                <a:latin typeface="Arial" panose="020B0604020202020204"/>
                <a:cs typeface="Arial" panose="020B0604020202020204"/>
              </a:rPr>
              <a:t>2</a:t>
            </a:r>
          </a:p>
        </p:txBody>
      </p:sp>
      <p:sp>
        <p:nvSpPr>
          <p:cNvPr id="14" name="object 14"/>
          <p:cNvSpPr txBox="1"/>
          <p:nvPr/>
        </p:nvSpPr>
        <p:spPr>
          <a:xfrm>
            <a:off x="380999" y="321055"/>
            <a:ext cx="11363325" cy="566181"/>
          </a:xfrm>
          <a:prstGeom prst="rect">
            <a:avLst/>
          </a:prstGeom>
        </p:spPr>
        <p:txBody>
          <a:bodyPr vert="horz" wrap="square" lIns="0" tIns="12065" rIns="0" bIns="0" rtlCol="0">
            <a:spAutoFit/>
          </a:bodyPr>
          <a:lstStyle/>
          <a:p>
            <a:pPr marL="12700">
              <a:lnSpc>
                <a:spcPct val="100000"/>
              </a:lnSpc>
              <a:spcBef>
                <a:spcPts val="95"/>
              </a:spcBef>
            </a:pPr>
            <a:r>
              <a:rPr lang="en-US" sz="3600" b="1" spc="-5" smtClean="0">
                <a:solidFill>
                  <a:srgbClr val="1866FF"/>
                </a:solidFill>
                <a:latin typeface="Arial" panose="020B0604020202020204"/>
                <a:cs typeface="Arial" panose="020B0604020202020204"/>
              </a:rPr>
              <a:t>2. </a:t>
            </a:r>
            <a:r>
              <a:rPr sz="3600" b="1" spc="-5" smtClean="0">
                <a:solidFill>
                  <a:srgbClr val="1866FF"/>
                </a:solidFill>
                <a:latin typeface="Arial" panose="020B0604020202020204"/>
                <a:cs typeface="Arial" panose="020B0604020202020204"/>
              </a:rPr>
              <a:t>Lịch </a:t>
            </a:r>
            <a:r>
              <a:rPr sz="3600" b="1" dirty="0">
                <a:solidFill>
                  <a:srgbClr val="1866FF"/>
                </a:solidFill>
                <a:latin typeface="Arial" panose="020B0604020202020204"/>
                <a:cs typeface="Arial" panose="020B0604020202020204"/>
              </a:rPr>
              <a:t>sử </a:t>
            </a:r>
            <a:r>
              <a:rPr sz="3600" b="1" spc="-5" dirty="0">
                <a:solidFill>
                  <a:srgbClr val="1866FF"/>
                </a:solidFill>
                <a:latin typeface="Arial" panose="020B0604020202020204"/>
                <a:cs typeface="Arial" panose="020B0604020202020204"/>
              </a:rPr>
              <a:t>khám phá </a:t>
            </a:r>
            <a:r>
              <a:rPr sz="3600" b="1" dirty="0">
                <a:solidFill>
                  <a:srgbClr val="1866FF"/>
                </a:solidFill>
                <a:latin typeface="Arial" panose="020B0604020202020204"/>
                <a:cs typeface="Arial" panose="020B0604020202020204"/>
              </a:rPr>
              <a:t>và </a:t>
            </a:r>
            <a:r>
              <a:rPr sz="3600" b="1" spc="-5" dirty="0">
                <a:solidFill>
                  <a:srgbClr val="1866FF"/>
                </a:solidFill>
                <a:latin typeface="Arial" panose="020B0604020202020204"/>
                <a:cs typeface="Arial" panose="020B0604020202020204"/>
              </a:rPr>
              <a:t>nghiên cứu châu Nam</a:t>
            </a:r>
            <a:r>
              <a:rPr sz="3600" b="1" spc="50" dirty="0">
                <a:solidFill>
                  <a:srgbClr val="1866FF"/>
                </a:solidFill>
                <a:latin typeface="Arial" panose="020B0604020202020204"/>
                <a:cs typeface="Arial" panose="020B0604020202020204"/>
              </a:rPr>
              <a:t> </a:t>
            </a:r>
            <a:r>
              <a:rPr sz="3600" b="1" spc="-10" dirty="0">
                <a:solidFill>
                  <a:srgbClr val="1866FF"/>
                </a:solidFill>
                <a:latin typeface="Arial" panose="020B0604020202020204"/>
                <a:cs typeface="Arial" panose="020B0604020202020204"/>
              </a:rPr>
              <a:t>Cực</a:t>
            </a:r>
            <a:endParaRPr sz="3600" b="1">
              <a:latin typeface="Arial" panose="020B0604020202020204"/>
              <a:cs typeface="Arial" panose="020B060402020202020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37972" y="254506"/>
            <a:ext cx="11654027" cy="660349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203319" y="475050"/>
            <a:ext cx="3940810" cy="1520190"/>
          </a:xfrm>
          <a:prstGeom prst="rect">
            <a:avLst/>
          </a:prstGeom>
        </p:spPr>
        <p:txBody>
          <a:bodyPr vert="horz" wrap="square" lIns="0" tIns="12700" rIns="0" bIns="0" rtlCol="0">
            <a:spAutoFit/>
          </a:bodyPr>
          <a:lstStyle/>
          <a:p>
            <a:pPr marL="12700" marR="5080" indent="294005">
              <a:lnSpc>
                <a:spcPct val="111000"/>
              </a:lnSpc>
              <a:spcBef>
                <a:spcPts val="100"/>
              </a:spcBef>
            </a:pPr>
            <a:r>
              <a:rPr sz="4400" b="1" dirty="0">
                <a:solidFill>
                  <a:srgbClr val="FF0066"/>
                </a:solidFill>
                <a:latin typeface="Arial" panose="020B0604020202020204"/>
                <a:cs typeface="Arial" panose="020B0604020202020204"/>
              </a:rPr>
              <a:t>LUYỆN TẬP  VÀ VẬN</a:t>
            </a:r>
            <a:r>
              <a:rPr sz="4400" b="1" spc="-75" dirty="0">
                <a:solidFill>
                  <a:srgbClr val="FF0066"/>
                </a:solidFill>
                <a:latin typeface="Arial" panose="020B0604020202020204"/>
                <a:cs typeface="Arial" panose="020B0604020202020204"/>
              </a:rPr>
              <a:t> </a:t>
            </a:r>
            <a:r>
              <a:rPr sz="4400" b="1" spc="-5" dirty="0">
                <a:solidFill>
                  <a:srgbClr val="FF0066"/>
                </a:solidFill>
                <a:latin typeface="Arial" panose="020B0604020202020204"/>
                <a:cs typeface="Arial" panose="020B0604020202020204"/>
              </a:rPr>
              <a:t>DỤNG</a:t>
            </a:r>
            <a:endParaRPr sz="4400">
              <a:latin typeface="Arial" panose="020B0604020202020204"/>
              <a:cs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8640" y="3110230"/>
            <a:ext cx="11094720" cy="1881505"/>
          </a:xfrm>
          <a:custGeom>
            <a:avLst/>
            <a:gdLst/>
            <a:ahLst/>
            <a:cxnLst/>
            <a:rect l="l" t="t" r="r" b="b"/>
            <a:pathLst>
              <a:path w="11094720" h="2940050">
                <a:moveTo>
                  <a:pt x="0" y="2939796"/>
                </a:moveTo>
                <a:lnTo>
                  <a:pt x="11094720" y="2939796"/>
                </a:lnTo>
                <a:lnTo>
                  <a:pt x="11094720" y="0"/>
                </a:lnTo>
                <a:lnTo>
                  <a:pt x="0" y="0"/>
                </a:lnTo>
                <a:lnTo>
                  <a:pt x="0" y="2939796"/>
                </a:lnTo>
                <a:close/>
              </a:path>
            </a:pathLst>
          </a:custGeom>
          <a:ln w="9144">
            <a:solidFill>
              <a:srgbClr val="006FC0"/>
            </a:solidFill>
            <a:prstDash val="sysDash"/>
          </a:ln>
        </p:spPr>
        <p:txBody>
          <a:bodyPr wrap="square" lIns="0" tIns="0" rIns="0" bIns="0" rtlCol="0"/>
          <a:lstStyle/>
          <a:p>
            <a:endParaRPr/>
          </a:p>
        </p:txBody>
      </p:sp>
      <p:sp>
        <p:nvSpPr>
          <p:cNvPr id="3" name="object 3"/>
          <p:cNvSpPr txBox="1"/>
          <p:nvPr/>
        </p:nvSpPr>
        <p:spPr>
          <a:xfrm>
            <a:off x="636905" y="3131820"/>
            <a:ext cx="10917555" cy="1687195"/>
          </a:xfrm>
          <a:prstGeom prst="rect">
            <a:avLst/>
          </a:prstGeom>
        </p:spPr>
        <p:txBody>
          <a:bodyPr vert="horz" wrap="square" lIns="0" tIns="12700" rIns="0" bIns="0" rtlCol="0">
            <a:spAutoFit/>
          </a:bodyPr>
          <a:lstStyle/>
          <a:p>
            <a:pPr marL="12700" marR="5080" algn="just">
              <a:lnSpc>
                <a:spcPct val="100000"/>
              </a:lnSpc>
              <a:spcBef>
                <a:spcPts val="100"/>
              </a:spcBef>
              <a:buChar char="-"/>
              <a:tabLst>
                <a:tab pos="284480" algn="l"/>
              </a:tabLst>
            </a:pPr>
            <a:r>
              <a:rPr sz="3600">
                <a:latin typeface="Arial" panose="020B0604020202020204"/>
                <a:cs typeface="Arial" panose="020B0604020202020204"/>
              </a:rPr>
              <a:t>Chứng minh châu Nam Cực có vị trí địa lí đặc biệt</a:t>
            </a:r>
            <a:r>
              <a:rPr lang="en-US" sz="3600">
                <a:latin typeface="Arial" panose="020B0604020202020204"/>
                <a:cs typeface="Arial" panose="020B0604020202020204"/>
              </a:rPr>
              <a:t>?</a:t>
            </a:r>
          </a:p>
          <a:p>
            <a:pPr marL="12700" marR="5080" algn="just">
              <a:lnSpc>
                <a:spcPct val="100000"/>
              </a:lnSpc>
              <a:spcBef>
                <a:spcPts val="100"/>
              </a:spcBef>
              <a:buChar char="-"/>
              <a:tabLst>
                <a:tab pos="284480" algn="l"/>
              </a:tabLst>
            </a:pPr>
            <a:r>
              <a:rPr lang="en-US" sz="3600">
                <a:latin typeface="Arial" panose="020B0604020202020204"/>
                <a:cs typeface="Arial" panose="020B0604020202020204"/>
              </a:rPr>
              <a:t>Liệt kê các mốc thời gian chính trong lịch sử khám phá và nghiên cứu châu Nam Cực?</a:t>
            </a:r>
          </a:p>
        </p:txBody>
      </p:sp>
      <p:sp>
        <p:nvSpPr>
          <p:cNvPr id="4" name="object 4"/>
          <p:cNvSpPr/>
          <p:nvPr/>
        </p:nvSpPr>
        <p:spPr>
          <a:xfrm>
            <a:off x="352258" y="1184147"/>
            <a:ext cx="1296513" cy="943334"/>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352704" y="2115819"/>
            <a:ext cx="3880485" cy="635000"/>
          </a:xfrm>
          <a:prstGeom prst="rect">
            <a:avLst/>
          </a:prstGeom>
          <a:ln w="28575" cmpd="sng">
            <a:solidFill>
              <a:schemeClr val="accent1">
                <a:shade val="50000"/>
              </a:schemeClr>
            </a:solidFill>
            <a:prstDash val="solid"/>
          </a:ln>
        </p:spPr>
        <p:txBody>
          <a:bodyPr vert="horz" wrap="square" lIns="0" tIns="12065" rIns="0" bIns="0" rtlCol="0">
            <a:spAutoFit/>
          </a:bodyPr>
          <a:lstStyle/>
          <a:p>
            <a:pPr marL="12700">
              <a:lnSpc>
                <a:spcPct val="100000"/>
              </a:lnSpc>
              <a:spcBef>
                <a:spcPts val="95"/>
              </a:spcBef>
            </a:pPr>
            <a:r>
              <a:rPr sz="2800" spc="-85" dirty="0">
                <a:solidFill>
                  <a:srgbClr val="2A08B8"/>
                </a:solidFill>
                <a:latin typeface="Arial" panose="020B0604020202020204"/>
                <a:cs typeface="Arial" panose="020B0604020202020204"/>
              </a:rPr>
              <a:t>HĐ: </a:t>
            </a:r>
            <a:r>
              <a:rPr sz="2800" spc="-105" dirty="0">
                <a:solidFill>
                  <a:srgbClr val="2A08B8"/>
                </a:solidFill>
                <a:latin typeface="Arial" panose="020B0604020202020204"/>
                <a:cs typeface="Arial" panose="020B0604020202020204"/>
              </a:rPr>
              <a:t>theo </a:t>
            </a:r>
            <a:r>
              <a:rPr sz="2800" spc="-100" dirty="0">
                <a:solidFill>
                  <a:srgbClr val="2A08B8"/>
                </a:solidFill>
                <a:latin typeface="Arial" panose="020B0604020202020204"/>
                <a:cs typeface="Arial" panose="020B0604020202020204"/>
              </a:rPr>
              <a:t>nhóm </a:t>
            </a:r>
            <a:r>
              <a:rPr sz="2800" spc="-15" dirty="0">
                <a:solidFill>
                  <a:srgbClr val="2A08B8"/>
                </a:solidFill>
                <a:latin typeface="Arial" panose="020B0604020202020204"/>
                <a:cs typeface="Arial" panose="020B0604020202020204"/>
              </a:rPr>
              <a:t>(</a:t>
            </a:r>
            <a:r>
              <a:rPr sz="4000" spc="-15" dirty="0">
                <a:solidFill>
                  <a:srgbClr val="FF0000"/>
                </a:solidFill>
                <a:latin typeface="Arial" panose="020B0604020202020204"/>
                <a:cs typeface="Arial" panose="020B0604020202020204"/>
              </a:rPr>
              <a:t>4</a:t>
            </a:r>
            <a:r>
              <a:rPr sz="4000" spc="305" dirty="0">
                <a:solidFill>
                  <a:srgbClr val="FF0000"/>
                </a:solidFill>
                <a:latin typeface="Arial" panose="020B0604020202020204"/>
                <a:cs typeface="Arial" panose="020B0604020202020204"/>
              </a:rPr>
              <a:t> </a:t>
            </a:r>
            <a:r>
              <a:rPr sz="2800" spc="-105" dirty="0">
                <a:solidFill>
                  <a:srgbClr val="2A08B8"/>
                </a:solidFill>
                <a:latin typeface="Arial" panose="020B0604020202020204"/>
                <a:cs typeface="Arial" panose="020B0604020202020204"/>
              </a:rPr>
              <a:t>nhóm)</a:t>
            </a:r>
            <a:endParaRPr sz="2800">
              <a:latin typeface="Arial" panose="020B0604020202020204"/>
              <a:cs typeface="Arial" panose="020B0604020202020204"/>
            </a:endParaRPr>
          </a:p>
        </p:txBody>
      </p:sp>
      <p:sp>
        <p:nvSpPr>
          <p:cNvPr id="6" name="object 6"/>
          <p:cNvSpPr txBox="1"/>
          <p:nvPr/>
        </p:nvSpPr>
        <p:spPr>
          <a:xfrm>
            <a:off x="8534400" y="2057653"/>
            <a:ext cx="2840990" cy="627380"/>
          </a:xfrm>
          <a:prstGeom prst="rect">
            <a:avLst/>
          </a:prstGeom>
          <a:ln w="28575" cmpd="sng">
            <a:solidFill>
              <a:schemeClr val="accent1">
                <a:shade val="50000"/>
              </a:schemeClr>
            </a:solidFill>
            <a:prstDash val="solid"/>
          </a:ln>
        </p:spPr>
        <p:txBody>
          <a:bodyPr vert="horz" wrap="square" lIns="0" tIns="12065" rIns="0" bIns="0" rtlCol="0">
            <a:spAutoFit/>
          </a:bodyPr>
          <a:lstStyle/>
          <a:p>
            <a:pPr marL="12700">
              <a:lnSpc>
                <a:spcPct val="100000"/>
              </a:lnSpc>
              <a:spcBef>
                <a:spcPts val="95"/>
              </a:spcBef>
            </a:pPr>
            <a:r>
              <a:rPr sz="2800" spc="-190" dirty="0">
                <a:solidFill>
                  <a:srgbClr val="2A08B8"/>
                </a:solidFill>
                <a:latin typeface="Arial" panose="020B0604020202020204"/>
                <a:cs typeface="Arial" panose="020B0604020202020204"/>
              </a:rPr>
              <a:t>Thời </a:t>
            </a:r>
            <a:r>
              <a:rPr sz="2800" dirty="0">
                <a:solidFill>
                  <a:srgbClr val="2A08B8"/>
                </a:solidFill>
                <a:latin typeface="Arial" panose="020B0604020202020204"/>
                <a:cs typeface="Arial" panose="020B0604020202020204"/>
              </a:rPr>
              <a:t>gian </a:t>
            </a:r>
            <a:r>
              <a:rPr sz="2800" spc="-15" dirty="0">
                <a:solidFill>
                  <a:srgbClr val="FF0000"/>
                </a:solidFill>
                <a:latin typeface="Arial" panose="020B0604020202020204"/>
                <a:cs typeface="Arial" panose="020B0604020202020204"/>
              </a:rPr>
              <a:t>(</a:t>
            </a:r>
            <a:r>
              <a:rPr lang="en-US" sz="2800" spc="-15" dirty="0">
                <a:solidFill>
                  <a:srgbClr val="FF0000"/>
                </a:solidFill>
                <a:latin typeface="Arial" panose="020B0604020202020204"/>
                <a:cs typeface="Arial" panose="020B0604020202020204"/>
              </a:rPr>
              <a:t>2</a:t>
            </a:r>
            <a:r>
              <a:rPr sz="4000" spc="220" dirty="0">
                <a:solidFill>
                  <a:srgbClr val="FF0000"/>
                </a:solidFill>
                <a:latin typeface="Arial" panose="020B0604020202020204"/>
                <a:cs typeface="Arial" panose="020B0604020202020204"/>
              </a:rPr>
              <a:t> </a:t>
            </a:r>
            <a:r>
              <a:rPr sz="2800" spc="-85" dirty="0">
                <a:solidFill>
                  <a:srgbClr val="2A08B8"/>
                </a:solidFill>
                <a:latin typeface="Arial" panose="020B0604020202020204"/>
                <a:cs typeface="Arial" panose="020B0604020202020204"/>
              </a:rPr>
              <a:t>phút)</a:t>
            </a:r>
            <a:endParaRPr sz="2800">
              <a:latin typeface="Arial" panose="020B0604020202020204"/>
              <a:cs typeface="Arial" panose="020B0604020202020204"/>
            </a:endParaRPr>
          </a:p>
        </p:txBody>
      </p:sp>
      <p:sp>
        <p:nvSpPr>
          <p:cNvPr id="8" name="object 8"/>
          <p:cNvSpPr/>
          <p:nvPr/>
        </p:nvSpPr>
        <p:spPr>
          <a:xfrm>
            <a:off x="5312664" y="1920239"/>
            <a:ext cx="2394585" cy="538480"/>
          </a:xfrm>
          <a:custGeom>
            <a:avLst/>
            <a:gdLst/>
            <a:ahLst/>
            <a:cxnLst/>
            <a:rect l="l" t="t" r="r" b="b"/>
            <a:pathLst>
              <a:path w="2394584" h="538480">
                <a:moveTo>
                  <a:pt x="2009013" y="0"/>
                </a:moveTo>
                <a:lnTo>
                  <a:pt x="385190" y="0"/>
                </a:lnTo>
                <a:lnTo>
                  <a:pt x="328272" y="2915"/>
                </a:lnTo>
                <a:lnTo>
                  <a:pt x="273946" y="11385"/>
                </a:lnTo>
                <a:lnTo>
                  <a:pt x="222808" y="24994"/>
                </a:lnTo>
                <a:lnTo>
                  <a:pt x="175454" y="43326"/>
                </a:lnTo>
                <a:lnTo>
                  <a:pt x="132481" y="65966"/>
                </a:lnTo>
                <a:lnTo>
                  <a:pt x="94484" y="92497"/>
                </a:lnTo>
                <a:lnTo>
                  <a:pt x="62059" y="122505"/>
                </a:lnTo>
                <a:lnTo>
                  <a:pt x="35802" y="155573"/>
                </a:lnTo>
                <a:lnTo>
                  <a:pt x="16309" y="191287"/>
                </a:lnTo>
                <a:lnTo>
                  <a:pt x="4176" y="229229"/>
                </a:lnTo>
                <a:lnTo>
                  <a:pt x="0" y="268986"/>
                </a:lnTo>
                <a:lnTo>
                  <a:pt x="4176" y="308742"/>
                </a:lnTo>
                <a:lnTo>
                  <a:pt x="16309" y="346684"/>
                </a:lnTo>
                <a:lnTo>
                  <a:pt x="35802" y="382398"/>
                </a:lnTo>
                <a:lnTo>
                  <a:pt x="62059" y="415466"/>
                </a:lnTo>
                <a:lnTo>
                  <a:pt x="94484" y="445474"/>
                </a:lnTo>
                <a:lnTo>
                  <a:pt x="132481" y="472005"/>
                </a:lnTo>
                <a:lnTo>
                  <a:pt x="175454" y="494645"/>
                </a:lnTo>
                <a:lnTo>
                  <a:pt x="222808" y="512977"/>
                </a:lnTo>
                <a:lnTo>
                  <a:pt x="273946" y="526586"/>
                </a:lnTo>
                <a:lnTo>
                  <a:pt x="328272" y="535056"/>
                </a:lnTo>
                <a:lnTo>
                  <a:pt x="385190" y="537972"/>
                </a:lnTo>
                <a:lnTo>
                  <a:pt x="2009013" y="537972"/>
                </a:lnTo>
                <a:lnTo>
                  <a:pt x="2065931" y="535056"/>
                </a:lnTo>
                <a:lnTo>
                  <a:pt x="2120257" y="526586"/>
                </a:lnTo>
                <a:lnTo>
                  <a:pt x="2171395" y="512977"/>
                </a:lnTo>
                <a:lnTo>
                  <a:pt x="2218749" y="494645"/>
                </a:lnTo>
                <a:lnTo>
                  <a:pt x="2261722" y="472005"/>
                </a:lnTo>
                <a:lnTo>
                  <a:pt x="2299719" y="445474"/>
                </a:lnTo>
                <a:lnTo>
                  <a:pt x="2332144" y="415466"/>
                </a:lnTo>
                <a:lnTo>
                  <a:pt x="2358401" y="382398"/>
                </a:lnTo>
                <a:lnTo>
                  <a:pt x="2377894" y="346684"/>
                </a:lnTo>
                <a:lnTo>
                  <a:pt x="2390027" y="308742"/>
                </a:lnTo>
                <a:lnTo>
                  <a:pt x="2394204" y="268986"/>
                </a:lnTo>
                <a:lnTo>
                  <a:pt x="2390027" y="229229"/>
                </a:lnTo>
                <a:lnTo>
                  <a:pt x="2377894" y="191287"/>
                </a:lnTo>
                <a:lnTo>
                  <a:pt x="2358401" y="155573"/>
                </a:lnTo>
                <a:lnTo>
                  <a:pt x="2332144" y="122505"/>
                </a:lnTo>
                <a:lnTo>
                  <a:pt x="2299719" y="92497"/>
                </a:lnTo>
                <a:lnTo>
                  <a:pt x="2261722" y="65966"/>
                </a:lnTo>
                <a:lnTo>
                  <a:pt x="2218749" y="43326"/>
                </a:lnTo>
                <a:lnTo>
                  <a:pt x="2171395" y="24994"/>
                </a:lnTo>
                <a:lnTo>
                  <a:pt x="2120257" y="11385"/>
                </a:lnTo>
                <a:lnTo>
                  <a:pt x="2065931" y="2915"/>
                </a:lnTo>
                <a:lnTo>
                  <a:pt x="2009013" y="0"/>
                </a:lnTo>
                <a:close/>
              </a:path>
            </a:pathLst>
          </a:custGeom>
          <a:solidFill>
            <a:srgbClr val="6F2F9F"/>
          </a:solidFill>
        </p:spPr>
        <p:txBody>
          <a:bodyPr wrap="square" lIns="0" tIns="0" rIns="0" bIns="0" rtlCol="0"/>
          <a:lstStyle/>
          <a:p>
            <a:endParaRPr/>
          </a:p>
        </p:txBody>
      </p:sp>
      <p:sp>
        <p:nvSpPr>
          <p:cNvPr id="9" name="object 9"/>
          <p:cNvSpPr txBox="1"/>
          <p:nvPr/>
        </p:nvSpPr>
        <p:spPr>
          <a:xfrm>
            <a:off x="5669026" y="1921840"/>
            <a:ext cx="1682114" cy="514350"/>
          </a:xfrm>
          <a:prstGeom prst="rect">
            <a:avLst/>
          </a:prstGeom>
        </p:spPr>
        <p:txBody>
          <a:bodyPr vert="horz" wrap="square" lIns="0" tIns="13335" rIns="0" bIns="0" rtlCol="0">
            <a:spAutoFit/>
          </a:bodyPr>
          <a:lstStyle/>
          <a:p>
            <a:pPr marL="12700">
              <a:lnSpc>
                <a:spcPct val="100000"/>
              </a:lnSpc>
              <a:spcBef>
                <a:spcPts val="105"/>
              </a:spcBef>
            </a:pPr>
            <a:r>
              <a:rPr sz="3200" spc="-40" dirty="0">
                <a:solidFill>
                  <a:srgbClr val="FFFFFF"/>
                </a:solidFill>
                <a:latin typeface="Arial" panose="020B0604020202020204"/>
                <a:cs typeface="Arial" panose="020B0604020202020204"/>
              </a:rPr>
              <a:t>Nhiệm</a:t>
            </a:r>
            <a:r>
              <a:rPr sz="3200" spc="-80" dirty="0">
                <a:solidFill>
                  <a:srgbClr val="FFFFFF"/>
                </a:solidFill>
                <a:latin typeface="Arial" panose="020B0604020202020204"/>
                <a:cs typeface="Arial" panose="020B0604020202020204"/>
              </a:rPr>
              <a:t> </a:t>
            </a:r>
            <a:r>
              <a:rPr sz="3200" spc="-150" dirty="0">
                <a:solidFill>
                  <a:srgbClr val="FFFFFF"/>
                </a:solidFill>
                <a:latin typeface="Arial" panose="020B0604020202020204"/>
                <a:cs typeface="Arial" panose="020B0604020202020204"/>
              </a:rPr>
              <a:t>vụ</a:t>
            </a:r>
            <a:endParaRPr sz="3200">
              <a:latin typeface="Arial" panose="020B0604020202020204"/>
              <a:cs typeface="Arial" panose="020B0604020202020204"/>
            </a:endParaRPr>
          </a:p>
        </p:txBody>
      </p:sp>
      <p:sp>
        <p:nvSpPr>
          <p:cNvPr id="10" name="object 10"/>
          <p:cNvSpPr/>
          <p:nvPr/>
        </p:nvSpPr>
        <p:spPr>
          <a:xfrm>
            <a:off x="4590288" y="1543811"/>
            <a:ext cx="1207008" cy="1207008"/>
          </a:xfrm>
          <a:prstGeom prst="rect">
            <a:avLst/>
          </a:prstGeom>
          <a:blipFill>
            <a:blip r:embed="rId5" cstate="print"/>
            <a:stretch>
              <a:fillRect/>
            </a:stretch>
          </a:blipFill>
        </p:spPr>
        <p:txBody>
          <a:bodyPr wrap="square" lIns="0" tIns="0" rIns="0" bIns="0" rtlCol="0"/>
          <a:lstStyle/>
          <a:p>
            <a:endParaRPr/>
          </a:p>
        </p:txBody>
      </p:sp>
      <p:grpSp>
        <p:nvGrpSpPr>
          <p:cNvPr id="11" name="object 11"/>
          <p:cNvGrpSpPr/>
          <p:nvPr/>
        </p:nvGrpSpPr>
        <p:grpSpPr>
          <a:xfrm>
            <a:off x="2862072" y="155447"/>
            <a:ext cx="7091680" cy="1035050"/>
            <a:chOff x="2862072" y="155447"/>
            <a:chExt cx="7091680" cy="1035050"/>
          </a:xfrm>
        </p:grpSpPr>
        <p:sp>
          <p:nvSpPr>
            <p:cNvPr id="12" name="object 12"/>
            <p:cNvSpPr/>
            <p:nvPr/>
          </p:nvSpPr>
          <p:spPr>
            <a:xfrm>
              <a:off x="2868168" y="161543"/>
              <a:ext cx="7078980" cy="1022985"/>
            </a:xfrm>
            <a:custGeom>
              <a:avLst/>
              <a:gdLst/>
              <a:ahLst/>
              <a:cxnLst/>
              <a:rect l="l" t="t" r="r" b="b"/>
              <a:pathLst>
                <a:path w="7078980" h="1022985">
                  <a:moveTo>
                    <a:pt x="6908546" y="0"/>
                  </a:moveTo>
                  <a:lnTo>
                    <a:pt x="170433" y="0"/>
                  </a:lnTo>
                  <a:lnTo>
                    <a:pt x="125133" y="6089"/>
                  </a:lnTo>
                  <a:lnTo>
                    <a:pt x="84422" y="23273"/>
                  </a:lnTo>
                  <a:lnTo>
                    <a:pt x="49926" y="49926"/>
                  </a:lnTo>
                  <a:lnTo>
                    <a:pt x="23273" y="84422"/>
                  </a:lnTo>
                  <a:lnTo>
                    <a:pt x="6089" y="125133"/>
                  </a:lnTo>
                  <a:lnTo>
                    <a:pt x="0" y="170433"/>
                  </a:lnTo>
                  <a:lnTo>
                    <a:pt x="0" y="852169"/>
                  </a:lnTo>
                  <a:lnTo>
                    <a:pt x="6089" y="897470"/>
                  </a:lnTo>
                  <a:lnTo>
                    <a:pt x="23273" y="938181"/>
                  </a:lnTo>
                  <a:lnTo>
                    <a:pt x="49926" y="972677"/>
                  </a:lnTo>
                  <a:lnTo>
                    <a:pt x="84422" y="999330"/>
                  </a:lnTo>
                  <a:lnTo>
                    <a:pt x="125133" y="1016514"/>
                  </a:lnTo>
                  <a:lnTo>
                    <a:pt x="170433" y="1022603"/>
                  </a:lnTo>
                  <a:lnTo>
                    <a:pt x="6908546" y="1022603"/>
                  </a:lnTo>
                  <a:lnTo>
                    <a:pt x="6953846" y="1016514"/>
                  </a:lnTo>
                  <a:lnTo>
                    <a:pt x="6994557" y="999330"/>
                  </a:lnTo>
                  <a:lnTo>
                    <a:pt x="7029053" y="972677"/>
                  </a:lnTo>
                  <a:lnTo>
                    <a:pt x="7055706" y="938181"/>
                  </a:lnTo>
                  <a:lnTo>
                    <a:pt x="7072890" y="897470"/>
                  </a:lnTo>
                  <a:lnTo>
                    <a:pt x="7078980" y="852169"/>
                  </a:lnTo>
                  <a:lnTo>
                    <a:pt x="7078980" y="170433"/>
                  </a:lnTo>
                  <a:lnTo>
                    <a:pt x="7072890" y="125133"/>
                  </a:lnTo>
                  <a:lnTo>
                    <a:pt x="7055706" y="84422"/>
                  </a:lnTo>
                  <a:lnTo>
                    <a:pt x="7029053" y="49926"/>
                  </a:lnTo>
                  <a:lnTo>
                    <a:pt x="6994557" y="23273"/>
                  </a:lnTo>
                  <a:lnTo>
                    <a:pt x="6953846" y="6089"/>
                  </a:lnTo>
                  <a:lnTo>
                    <a:pt x="6908546" y="0"/>
                  </a:lnTo>
                  <a:close/>
                </a:path>
              </a:pathLst>
            </a:custGeom>
            <a:solidFill>
              <a:srgbClr val="00AF50"/>
            </a:solidFill>
          </p:spPr>
          <p:txBody>
            <a:bodyPr wrap="square" lIns="0" tIns="0" rIns="0" bIns="0" rtlCol="0"/>
            <a:lstStyle/>
            <a:p>
              <a:endParaRPr/>
            </a:p>
          </p:txBody>
        </p:sp>
        <p:sp>
          <p:nvSpPr>
            <p:cNvPr id="13" name="object 13"/>
            <p:cNvSpPr/>
            <p:nvPr/>
          </p:nvSpPr>
          <p:spPr>
            <a:xfrm>
              <a:off x="2868168" y="161543"/>
              <a:ext cx="7078980" cy="1022985"/>
            </a:xfrm>
            <a:custGeom>
              <a:avLst/>
              <a:gdLst/>
              <a:ahLst/>
              <a:cxnLst/>
              <a:rect l="l" t="t" r="r" b="b"/>
              <a:pathLst>
                <a:path w="7078980" h="1022985">
                  <a:moveTo>
                    <a:pt x="0" y="170433"/>
                  </a:moveTo>
                  <a:lnTo>
                    <a:pt x="6089" y="125133"/>
                  </a:lnTo>
                  <a:lnTo>
                    <a:pt x="23273" y="84422"/>
                  </a:lnTo>
                  <a:lnTo>
                    <a:pt x="49926" y="49926"/>
                  </a:lnTo>
                  <a:lnTo>
                    <a:pt x="84422" y="23273"/>
                  </a:lnTo>
                  <a:lnTo>
                    <a:pt x="125133" y="6089"/>
                  </a:lnTo>
                  <a:lnTo>
                    <a:pt x="170433" y="0"/>
                  </a:lnTo>
                  <a:lnTo>
                    <a:pt x="6908546" y="0"/>
                  </a:lnTo>
                  <a:lnTo>
                    <a:pt x="6953846" y="6089"/>
                  </a:lnTo>
                  <a:lnTo>
                    <a:pt x="6994557" y="23273"/>
                  </a:lnTo>
                  <a:lnTo>
                    <a:pt x="7029053" y="49926"/>
                  </a:lnTo>
                  <a:lnTo>
                    <a:pt x="7055706" y="84422"/>
                  </a:lnTo>
                  <a:lnTo>
                    <a:pt x="7072890" y="125133"/>
                  </a:lnTo>
                  <a:lnTo>
                    <a:pt x="7078980" y="170433"/>
                  </a:lnTo>
                  <a:lnTo>
                    <a:pt x="7078980" y="852169"/>
                  </a:lnTo>
                  <a:lnTo>
                    <a:pt x="7072890" y="897470"/>
                  </a:lnTo>
                  <a:lnTo>
                    <a:pt x="7055706" y="938181"/>
                  </a:lnTo>
                  <a:lnTo>
                    <a:pt x="7029053" y="972677"/>
                  </a:lnTo>
                  <a:lnTo>
                    <a:pt x="6994557" y="999330"/>
                  </a:lnTo>
                  <a:lnTo>
                    <a:pt x="6953846" y="1016514"/>
                  </a:lnTo>
                  <a:lnTo>
                    <a:pt x="6908546" y="1022603"/>
                  </a:lnTo>
                  <a:lnTo>
                    <a:pt x="170433" y="1022603"/>
                  </a:lnTo>
                  <a:lnTo>
                    <a:pt x="125133" y="1016514"/>
                  </a:lnTo>
                  <a:lnTo>
                    <a:pt x="84422" y="999330"/>
                  </a:lnTo>
                  <a:lnTo>
                    <a:pt x="49926" y="972677"/>
                  </a:lnTo>
                  <a:lnTo>
                    <a:pt x="23273" y="938181"/>
                  </a:lnTo>
                  <a:lnTo>
                    <a:pt x="6089" y="897470"/>
                  </a:lnTo>
                  <a:lnTo>
                    <a:pt x="0" y="852169"/>
                  </a:lnTo>
                  <a:lnTo>
                    <a:pt x="0" y="170433"/>
                  </a:lnTo>
                  <a:close/>
                </a:path>
              </a:pathLst>
            </a:custGeom>
            <a:ln w="12192">
              <a:solidFill>
                <a:srgbClr val="2E528F"/>
              </a:solidFill>
            </a:ln>
          </p:spPr>
          <p:txBody>
            <a:bodyPr wrap="square" lIns="0" tIns="0" rIns="0" bIns="0" rtlCol="0"/>
            <a:lstStyle/>
            <a:p>
              <a:endParaRPr/>
            </a:p>
          </p:txBody>
        </p:sp>
      </p:grpSp>
      <p:sp>
        <p:nvSpPr>
          <p:cNvPr id="14" name="object 14"/>
          <p:cNvSpPr txBox="1">
            <a:spLocks noGrp="1"/>
          </p:cNvSpPr>
          <p:nvPr>
            <p:ph type="title"/>
          </p:nvPr>
        </p:nvSpPr>
        <p:spPr>
          <a:xfrm>
            <a:off x="2992755" y="195580"/>
            <a:ext cx="6931025" cy="751205"/>
          </a:xfrm>
          <a:prstGeom prst="rect">
            <a:avLst/>
          </a:prstGeom>
          <a:gradFill>
            <a:gsLst>
              <a:gs pos="0">
                <a:srgbClr val="14CD68"/>
              </a:gs>
              <a:gs pos="100000">
                <a:srgbClr val="0B6E38"/>
              </a:gs>
            </a:gsLst>
            <a:lin ang="5400000" scaled="0"/>
          </a:gradFill>
        </p:spPr>
        <p:txBody>
          <a:bodyPr vert="horz" wrap="square" lIns="0" tIns="12700" rIns="0" bIns="0" rtlCol="0">
            <a:spAutoFit/>
          </a:bodyPr>
          <a:lstStyle/>
          <a:p>
            <a:pPr marL="12700">
              <a:lnSpc>
                <a:spcPct val="100000"/>
              </a:lnSpc>
              <a:spcBef>
                <a:spcPts val="100"/>
              </a:spcBef>
            </a:pPr>
            <a:r>
              <a:rPr sz="4800" b="1" spc="-5" dirty="0">
                <a:solidFill>
                  <a:srgbClr val="FFFFFF"/>
                </a:solidFill>
                <a:latin typeface="Arial" panose="020B0604020202020204"/>
                <a:cs typeface="Arial" panose="020B0604020202020204"/>
              </a:rPr>
              <a:t>CHUYÊN </a:t>
            </a:r>
            <a:r>
              <a:rPr sz="4800" b="1" dirty="0">
                <a:solidFill>
                  <a:srgbClr val="FFFFFF"/>
                </a:solidFill>
                <a:latin typeface="Arial" panose="020B0604020202020204"/>
                <a:cs typeface="Arial" panose="020B0604020202020204"/>
              </a:rPr>
              <a:t>GIA </a:t>
            </a:r>
            <a:r>
              <a:rPr lang="en-US" sz="4800" b="1" dirty="0">
                <a:solidFill>
                  <a:srgbClr val="FFFFFF"/>
                </a:solidFill>
                <a:latin typeface="Arial" panose="020B0604020202020204"/>
                <a:cs typeface="Arial" panose="020B0604020202020204"/>
              </a:rPr>
              <a:t>ĐỊA LÍ</a:t>
            </a:r>
          </a:p>
        </p:txBody>
      </p:sp>
      <p:pic>
        <p:nvPicPr>
          <p:cNvPr id="39" name="2 Minute Timer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58400" y="866140"/>
            <a:ext cx="2131060" cy="10534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heckerboard(across)">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4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9"/>
                </p:tgtEl>
              </p:cMediaNode>
            </p:vide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9"/>
                                        </p:tgtEl>
                                      </p:cBhvr>
                                    </p:cmd>
                                  </p:childTnLst>
                                </p:cTn>
                              </p:par>
                            </p:childTnLst>
                          </p:cTn>
                        </p:par>
                      </p:childTnLst>
                    </p:cTn>
                  </p:par>
                </p:childTnLst>
              </p:cTn>
              <p:nextCondLst>
                <p:cond evt="onClick" delay="0">
                  <p:tgtEl>
                    <p:spTgt spid="3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19857" y="236931"/>
            <a:ext cx="7049770" cy="843280"/>
          </a:xfrm>
          <a:prstGeom prst="rect">
            <a:avLst/>
          </a:prstGeom>
          <a:gradFill>
            <a:gsLst>
              <a:gs pos="0">
                <a:srgbClr val="14CD68"/>
              </a:gs>
              <a:gs pos="100000">
                <a:srgbClr val="035C7D"/>
              </a:gs>
            </a:gsLst>
            <a:lin ang="5400000" scaled="0"/>
          </a:gradFill>
        </p:spPr>
        <p:txBody>
          <a:bodyPr vert="horz" wrap="square" lIns="0" tIns="12700" rIns="0" bIns="0" rtlCol="0">
            <a:spAutoFit/>
          </a:bodyPr>
          <a:lstStyle/>
          <a:p>
            <a:pPr marL="12700">
              <a:lnSpc>
                <a:spcPct val="100000"/>
              </a:lnSpc>
              <a:spcBef>
                <a:spcPts val="100"/>
              </a:spcBef>
            </a:pPr>
            <a:r>
              <a:rPr sz="5400" spc="-385" dirty="0">
                <a:solidFill>
                  <a:schemeClr val="bg1"/>
                </a:solidFill>
                <a:latin typeface="Times New Roman Regular" panose="02020603050405020304" charset="0"/>
                <a:cs typeface="Times New Roman Regular" panose="02020603050405020304" charset="0"/>
              </a:rPr>
              <a:t>THỬ </a:t>
            </a:r>
            <a:r>
              <a:rPr sz="5400" spc="-5" dirty="0">
                <a:solidFill>
                  <a:schemeClr val="bg1"/>
                </a:solidFill>
                <a:latin typeface="Times New Roman Regular" panose="02020603050405020304" charset="0"/>
                <a:cs typeface="Times New Roman Regular" panose="02020603050405020304" charset="0"/>
              </a:rPr>
              <a:t>THÁCH CHO</a:t>
            </a:r>
            <a:r>
              <a:rPr sz="5400" spc="295" dirty="0">
                <a:solidFill>
                  <a:schemeClr val="bg1"/>
                </a:solidFill>
                <a:latin typeface="Times New Roman Regular" panose="02020603050405020304" charset="0"/>
                <a:cs typeface="Times New Roman Regular" panose="02020603050405020304" charset="0"/>
              </a:rPr>
              <a:t> </a:t>
            </a:r>
            <a:r>
              <a:rPr sz="5400" spc="-5" dirty="0">
                <a:solidFill>
                  <a:schemeClr val="bg1"/>
                </a:solidFill>
                <a:latin typeface="Times New Roman Regular" panose="02020603050405020304" charset="0"/>
                <a:cs typeface="Times New Roman Regular" panose="02020603050405020304" charset="0"/>
              </a:rPr>
              <a:t>EM</a:t>
            </a:r>
          </a:p>
        </p:txBody>
      </p:sp>
      <p:grpSp>
        <p:nvGrpSpPr>
          <p:cNvPr id="3" name="object 3"/>
          <p:cNvGrpSpPr/>
          <p:nvPr/>
        </p:nvGrpSpPr>
        <p:grpSpPr>
          <a:xfrm>
            <a:off x="1473708" y="2758439"/>
            <a:ext cx="2724150" cy="2978150"/>
            <a:chOff x="1473708" y="2758439"/>
            <a:chExt cx="2724150" cy="2978150"/>
          </a:xfrm>
        </p:grpSpPr>
        <p:sp>
          <p:nvSpPr>
            <p:cNvPr id="4" name="object 4"/>
            <p:cNvSpPr/>
            <p:nvPr/>
          </p:nvSpPr>
          <p:spPr>
            <a:xfrm>
              <a:off x="2647277" y="4142231"/>
              <a:ext cx="1549976" cy="159426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473708" y="2758439"/>
              <a:ext cx="1452372" cy="1452372"/>
            </a:xfrm>
            <a:prstGeom prst="rect">
              <a:avLst/>
            </a:prstGeom>
            <a:blipFill>
              <a:blip r:embed="rId3" cstate="print"/>
              <a:stretch>
                <a:fillRect/>
              </a:stretch>
            </a:blipFill>
          </p:spPr>
          <p:txBody>
            <a:bodyPr wrap="square" lIns="0" tIns="0" rIns="0" bIns="0" rtlCol="0"/>
            <a:lstStyle/>
            <a:p>
              <a:endParaRPr/>
            </a:p>
          </p:txBody>
        </p:sp>
      </p:grpSp>
      <p:sp>
        <p:nvSpPr>
          <p:cNvPr id="6" name="object 6"/>
          <p:cNvSpPr txBox="1"/>
          <p:nvPr/>
        </p:nvSpPr>
        <p:spPr>
          <a:xfrm>
            <a:off x="3027933" y="3274822"/>
            <a:ext cx="7543800" cy="452120"/>
          </a:xfrm>
          <a:prstGeom prst="rect">
            <a:avLst/>
          </a:prstGeom>
        </p:spPr>
        <p:txBody>
          <a:bodyPr vert="horz" wrap="square" lIns="0" tIns="12065" rIns="0" bIns="0" rtlCol="0">
            <a:spAutoFit/>
          </a:bodyPr>
          <a:lstStyle/>
          <a:p>
            <a:pPr marL="469900" indent="-457200">
              <a:lnSpc>
                <a:spcPct val="100000"/>
              </a:lnSpc>
              <a:spcBef>
                <a:spcPts val="95"/>
              </a:spcBef>
              <a:buFont typeface="Wingdings" panose="05000000000000000000"/>
              <a:buChar char=""/>
              <a:tabLst>
                <a:tab pos="469265" algn="l"/>
                <a:tab pos="469900" algn="l"/>
              </a:tabLst>
            </a:pPr>
            <a:r>
              <a:rPr sz="2800" spc="-5" dirty="0">
                <a:solidFill>
                  <a:srgbClr val="2B1CEF"/>
                </a:solidFill>
                <a:latin typeface="Arial" panose="020B0604020202020204"/>
                <a:cs typeface="Arial" panose="020B0604020202020204"/>
              </a:rPr>
              <a:t>Tìm kiếm thông </a:t>
            </a:r>
            <a:r>
              <a:rPr sz="2800" dirty="0">
                <a:solidFill>
                  <a:srgbClr val="2B1CEF"/>
                </a:solidFill>
                <a:latin typeface="Arial" panose="020B0604020202020204"/>
                <a:cs typeface="Arial" panose="020B0604020202020204"/>
              </a:rPr>
              <a:t>tin </a:t>
            </a:r>
            <a:r>
              <a:rPr sz="2800" spc="-5" dirty="0">
                <a:solidFill>
                  <a:srgbClr val="2B1CEF"/>
                </a:solidFill>
                <a:latin typeface="Arial" panose="020B0604020202020204"/>
                <a:cs typeface="Arial" panose="020B0604020202020204"/>
              </a:rPr>
              <a:t>trên sách, báo </a:t>
            </a:r>
            <a:r>
              <a:rPr sz="2800" dirty="0">
                <a:solidFill>
                  <a:srgbClr val="2B1CEF"/>
                </a:solidFill>
                <a:latin typeface="Arial" panose="020B0604020202020204"/>
                <a:cs typeface="Arial" panose="020B0604020202020204"/>
              </a:rPr>
              <a:t>và</a:t>
            </a:r>
            <a:r>
              <a:rPr sz="2800" spc="35" dirty="0">
                <a:solidFill>
                  <a:srgbClr val="2B1CEF"/>
                </a:solidFill>
                <a:latin typeface="Arial" panose="020B0604020202020204"/>
                <a:cs typeface="Arial" panose="020B0604020202020204"/>
              </a:rPr>
              <a:t> </a:t>
            </a:r>
            <a:r>
              <a:rPr sz="2800" spc="-5" dirty="0">
                <a:solidFill>
                  <a:srgbClr val="2B1CEF"/>
                </a:solidFill>
                <a:latin typeface="Arial" panose="020B0604020202020204"/>
                <a:cs typeface="Arial" panose="020B0604020202020204"/>
              </a:rPr>
              <a:t>Internet</a:t>
            </a:r>
            <a:endParaRPr sz="2800">
              <a:latin typeface="Arial" panose="020B0604020202020204"/>
              <a:cs typeface="Arial" panose="020B0604020202020204"/>
            </a:endParaRPr>
          </a:p>
        </p:txBody>
      </p:sp>
      <p:grpSp>
        <p:nvGrpSpPr>
          <p:cNvPr id="7" name="object 7"/>
          <p:cNvGrpSpPr/>
          <p:nvPr/>
        </p:nvGrpSpPr>
        <p:grpSpPr>
          <a:xfrm>
            <a:off x="-6350" y="0"/>
            <a:ext cx="12204700" cy="6870700"/>
            <a:chOff x="-6350" y="0"/>
            <a:chExt cx="12204700" cy="6870700"/>
          </a:xfrm>
        </p:grpSpPr>
        <p:sp>
          <p:nvSpPr>
            <p:cNvPr id="8" name="object 8"/>
            <p:cNvSpPr/>
            <p:nvPr/>
          </p:nvSpPr>
          <p:spPr>
            <a:xfrm>
              <a:off x="0" y="0"/>
              <a:ext cx="12192000" cy="6858000"/>
            </a:xfrm>
            <a:custGeom>
              <a:avLst/>
              <a:gdLst/>
              <a:ahLst/>
              <a:cxnLst/>
              <a:rect l="l" t="t" r="r" b="b"/>
              <a:pathLst>
                <a:path w="12192000" h="6858000">
                  <a:moveTo>
                    <a:pt x="12192000" y="0"/>
                  </a:moveTo>
                  <a:lnTo>
                    <a:pt x="12009628" y="0"/>
                  </a:lnTo>
                  <a:lnTo>
                    <a:pt x="12009628" y="182880"/>
                  </a:lnTo>
                  <a:lnTo>
                    <a:pt x="12009628" y="6675120"/>
                  </a:lnTo>
                  <a:lnTo>
                    <a:pt x="182359" y="6675120"/>
                  </a:lnTo>
                  <a:lnTo>
                    <a:pt x="182359" y="182880"/>
                  </a:lnTo>
                  <a:lnTo>
                    <a:pt x="12009628" y="182880"/>
                  </a:lnTo>
                  <a:lnTo>
                    <a:pt x="12009628" y="0"/>
                  </a:lnTo>
                  <a:lnTo>
                    <a:pt x="0" y="0"/>
                  </a:lnTo>
                  <a:lnTo>
                    <a:pt x="0" y="182880"/>
                  </a:lnTo>
                  <a:lnTo>
                    <a:pt x="0" y="6675120"/>
                  </a:lnTo>
                  <a:lnTo>
                    <a:pt x="0" y="6858000"/>
                  </a:lnTo>
                  <a:lnTo>
                    <a:pt x="12192000" y="6858000"/>
                  </a:lnTo>
                  <a:lnTo>
                    <a:pt x="12192000" y="6675641"/>
                  </a:lnTo>
                  <a:lnTo>
                    <a:pt x="12192000" y="6675120"/>
                  </a:lnTo>
                  <a:lnTo>
                    <a:pt x="12192000" y="182880"/>
                  </a:lnTo>
                  <a:lnTo>
                    <a:pt x="12192000" y="182372"/>
                  </a:lnTo>
                  <a:lnTo>
                    <a:pt x="12192000" y="0"/>
                  </a:lnTo>
                  <a:close/>
                </a:path>
              </a:pathLst>
            </a:custGeom>
            <a:solidFill>
              <a:srgbClr val="4471C4"/>
            </a:solidFill>
          </p:spPr>
          <p:txBody>
            <a:bodyPr wrap="square" lIns="0" tIns="0" rIns="0" bIns="0" rtlCol="0"/>
            <a:lstStyle/>
            <a:p>
              <a:endParaRPr/>
            </a:p>
          </p:txBody>
        </p:sp>
        <p:sp>
          <p:nvSpPr>
            <p:cNvPr id="9" name="object 9"/>
            <p:cNvSpPr/>
            <p:nvPr/>
          </p:nvSpPr>
          <p:spPr>
            <a:xfrm>
              <a:off x="0" y="0"/>
              <a:ext cx="12192000" cy="6858000"/>
            </a:xfrm>
            <a:custGeom>
              <a:avLst/>
              <a:gdLst/>
              <a:ahLst/>
              <a:cxnLst/>
              <a:rect l="l" t="t" r="r" b="b"/>
              <a:pathLst>
                <a:path w="12192000" h="6858000">
                  <a:moveTo>
                    <a:pt x="0" y="0"/>
                  </a:moveTo>
                  <a:lnTo>
                    <a:pt x="12192000" y="0"/>
                  </a:lnTo>
                  <a:lnTo>
                    <a:pt x="12192000" y="6857999"/>
                  </a:lnTo>
                  <a:lnTo>
                    <a:pt x="0" y="6857999"/>
                  </a:lnTo>
                  <a:lnTo>
                    <a:pt x="0" y="0"/>
                  </a:lnTo>
                  <a:close/>
                </a:path>
                <a:path w="12192000" h="6858000">
                  <a:moveTo>
                    <a:pt x="182359" y="182372"/>
                  </a:moveTo>
                  <a:lnTo>
                    <a:pt x="182359" y="6675640"/>
                  </a:lnTo>
                  <a:lnTo>
                    <a:pt x="12009628" y="6675640"/>
                  </a:lnTo>
                  <a:lnTo>
                    <a:pt x="12009628" y="182372"/>
                  </a:lnTo>
                  <a:lnTo>
                    <a:pt x="182359" y="182372"/>
                  </a:lnTo>
                  <a:close/>
                </a:path>
              </a:pathLst>
            </a:custGeom>
            <a:ln w="12192">
              <a:solidFill>
                <a:srgbClr val="2E528F"/>
              </a:solidFill>
            </a:ln>
          </p:spPr>
          <p:txBody>
            <a:bodyPr wrap="square" lIns="0" tIns="0" rIns="0" bIns="0" rtlCol="0"/>
            <a:lstStyle/>
            <a:p>
              <a:endParaRPr/>
            </a:p>
          </p:txBody>
        </p:sp>
      </p:grpSp>
      <p:sp>
        <p:nvSpPr>
          <p:cNvPr id="10" name="object 10"/>
          <p:cNvSpPr txBox="1"/>
          <p:nvPr/>
        </p:nvSpPr>
        <p:spPr>
          <a:xfrm>
            <a:off x="241935" y="1147445"/>
            <a:ext cx="11624310" cy="1655445"/>
          </a:xfrm>
          <a:prstGeom prst="rect">
            <a:avLst/>
          </a:prstGeom>
          <a:ln w="9144">
            <a:solidFill>
              <a:srgbClr val="00AFEF"/>
            </a:solidFill>
          </a:ln>
        </p:spPr>
        <p:txBody>
          <a:bodyPr vert="horz" wrap="square" lIns="0" tIns="40005" rIns="0" bIns="0" rtlCol="0">
            <a:spAutoFit/>
          </a:bodyPr>
          <a:lstStyle/>
          <a:p>
            <a:pPr marL="90805" marR="81915" algn="just">
              <a:lnSpc>
                <a:spcPct val="100000"/>
              </a:lnSpc>
              <a:spcBef>
                <a:spcPts val="315"/>
              </a:spcBef>
            </a:pPr>
            <a:r>
              <a:rPr sz="3500">
                <a:latin typeface="Baghdad" panose="01000500000000020004" charset="0"/>
                <a:cs typeface="Baghdad" panose="01000500000000020004" charset="0"/>
              </a:rPr>
              <a:t>Em hãy tìm hiểu về Hiệp ước Nam Cực (1959) và viết một đoạn văn (khoảng 150 chữ) với thông điệp: Nam Cực vì hòa bình thế giới.</a:t>
            </a:r>
          </a:p>
        </p:txBody>
      </p:sp>
      <p:sp>
        <p:nvSpPr>
          <p:cNvPr id="11" name="object 11"/>
          <p:cNvSpPr txBox="1"/>
          <p:nvPr/>
        </p:nvSpPr>
        <p:spPr>
          <a:xfrm>
            <a:off x="4431538" y="4852492"/>
            <a:ext cx="6174105" cy="1472565"/>
          </a:xfrm>
          <a:prstGeom prst="rect">
            <a:avLst/>
          </a:prstGeom>
        </p:spPr>
        <p:txBody>
          <a:bodyPr vert="horz" wrap="square" lIns="0" tIns="12065" rIns="0" bIns="0" rtlCol="0">
            <a:spAutoFit/>
          </a:bodyPr>
          <a:lstStyle/>
          <a:p>
            <a:pPr marL="469900" indent="-457200">
              <a:lnSpc>
                <a:spcPct val="100000"/>
              </a:lnSpc>
              <a:spcBef>
                <a:spcPts val="95"/>
              </a:spcBef>
              <a:buFont typeface="Wingdings" panose="05000000000000000000"/>
              <a:buChar char=""/>
              <a:tabLst>
                <a:tab pos="469265" algn="l"/>
                <a:tab pos="469900" algn="l"/>
              </a:tabLst>
            </a:pPr>
            <a:r>
              <a:rPr sz="2800" spc="-5" dirty="0">
                <a:solidFill>
                  <a:srgbClr val="2B1CEF"/>
                </a:solidFill>
                <a:latin typeface="Arial" panose="020B0604020202020204"/>
                <a:cs typeface="Arial" panose="020B0604020202020204"/>
              </a:rPr>
              <a:t>Thời gian 1</a:t>
            </a:r>
            <a:r>
              <a:rPr sz="2800" spc="10" dirty="0">
                <a:solidFill>
                  <a:srgbClr val="2B1CEF"/>
                </a:solidFill>
                <a:latin typeface="Arial" panose="020B0604020202020204"/>
                <a:cs typeface="Arial" panose="020B0604020202020204"/>
              </a:rPr>
              <a:t> </a:t>
            </a:r>
            <a:r>
              <a:rPr sz="2800" dirty="0">
                <a:solidFill>
                  <a:srgbClr val="2B1CEF"/>
                </a:solidFill>
                <a:latin typeface="Arial" panose="020B0604020202020204"/>
                <a:cs typeface="Arial" panose="020B0604020202020204"/>
              </a:rPr>
              <a:t>tuần</a:t>
            </a:r>
            <a:endParaRPr sz="2800">
              <a:latin typeface="Arial" panose="020B0604020202020204"/>
              <a:cs typeface="Arial" panose="020B0604020202020204"/>
            </a:endParaRPr>
          </a:p>
          <a:p>
            <a:pPr>
              <a:lnSpc>
                <a:spcPct val="100000"/>
              </a:lnSpc>
              <a:spcBef>
                <a:spcPts val="15"/>
              </a:spcBef>
              <a:buClr>
                <a:srgbClr val="2B1CEF"/>
              </a:buClr>
              <a:buFont typeface="Wingdings" panose="05000000000000000000"/>
              <a:buChar char=""/>
            </a:pPr>
            <a:endParaRPr sz="4050">
              <a:latin typeface="Arial" panose="020B0604020202020204"/>
              <a:cs typeface="Arial" panose="020B0604020202020204"/>
            </a:endParaRPr>
          </a:p>
          <a:p>
            <a:pPr marL="556260" marR="5080" lvl="1" indent="-556260" algn="r">
              <a:lnSpc>
                <a:spcPct val="100000"/>
              </a:lnSpc>
              <a:spcBef>
                <a:spcPts val="5"/>
              </a:spcBef>
              <a:buFont typeface="Wingdings" panose="05000000000000000000"/>
              <a:buChar char=""/>
              <a:tabLst>
                <a:tab pos="556260" algn="l"/>
                <a:tab pos="556895" algn="l"/>
              </a:tabLst>
            </a:pPr>
            <a:r>
              <a:rPr sz="2800" i="1" spc="-5" dirty="0">
                <a:solidFill>
                  <a:srgbClr val="2B1CEF"/>
                </a:solidFill>
                <a:latin typeface="Arial" panose="020B0604020202020204"/>
                <a:cs typeface="Arial" panose="020B0604020202020204"/>
              </a:rPr>
              <a:t>Cá</a:t>
            </a:r>
            <a:r>
              <a:rPr sz="2800" i="1" spc="-85" dirty="0">
                <a:solidFill>
                  <a:srgbClr val="2B1CEF"/>
                </a:solidFill>
                <a:latin typeface="Arial" panose="020B0604020202020204"/>
                <a:cs typeface="Arial" panose="020B0604020202020204"/>
              </a:rPr>
              <a:t> </a:t>
            </a:r>
            <a:r>
              <a:rPr sz="2800" i="1" spc="-5" dirty="0">
                <a:solidFill>
                  <a:srgbClr val="2B1CEF"/>
                </a:solidFill>
                <a:latin typeface="Arial" panose="020B0604020202020204"/>
                <a:cs typeface="Arial" panose="020B0604020202020204"/>
              </a:rPr>
              <a:t>nhân</a:t>
            </a:r>
            <a:endParaRPr sz="2800">
              <a:latin typeface="Arial" panose="020B0604020202020204"/>
              <a:cs typeface="Arial" panose="020B0604020202020204"/>
            </a:endParaRPr>
          </a:p>
        </p:txBody>
      </p:sp>
      <p:sp>
        <p:nvSpPr>
          <p:cNvPr id="12" name="object 12"/>
          <p:cNvSpPr/>
          <p:nvPr/>
        </p:nvSpPr>
        <p:spPr>
          <a:xfrm>
            <a:off x="7828788" y="5598604"/>
            <a:ext cx="802894" cy="917066"/>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31264"/>
            <a:ext cx="2674620" cy="3413760"/>
          </a:xfrm>
          <a:custGeom>
            <a:avLst/>
            <a:gdLst/>
            <a:ahLst/>
            <a:cxnLst/>
            <a:rect l="l" t="t" r="r" b="b"/>
            <a:pathLst>
              <a:path w="2674620" h="3413760">
                <a:moveTo>
                  <a:pt x="969263" y="0"/>
                </a:moveTo>
                <a:lnTo>
                  <a:pt x="920710" y="678"/>
                </a:lnTo>
                <a:lnTo>
                  <a:pt x="872492" y="2701"/>
                </a:lnTo>
                <a:lnTo>
                  <a:pt x="824628" y="6052"/>
                </a:lnTo>
                <a:lnTo>
                  <a:pt x="777136" y="10711"/>
                </a:lnTo>
                <a:lnTo>
                  <a:pt x="730034" y="16661"/>
                </a:lnTo>
                <a:lnTo>
                  <a:pt x="683341" y="23884"/>
                </a:lnTo>
                <a:lnTo>
                  <a:pt x="637073" y="32362"/>
                </a:lnTo>
                <a:lnTo>
                  <a:pt x="591249" y="42077"/>
                </a:lnTo>
                <a:lnTo>
                  <a:pt x="545888" y="53011"/>
                </a:lnTo>
                <a:lnTo>
                  <a:pt x="501006" y="65146"/>
                </a:lnTo>
                <a:lnTo>
                  <a:pt x="456623" y="78463"/>
                </a:lnTo>
                <a:lnTo>
                  <a:pt x="412755" y="92945"/>
                </a:lnTo>
                <a:lnTo>
                  <a:pt x="369422" y="108575"/>
                </a:lnTo>
                <a:lnTo>
                  <a:pt x="326640" y="125333"/>
                </a:lnTo>
                <a:lnTo>
                  <a:pt x="284429" y="143202"/>
                </a:lnTo>
                <a:lnTo>
                  <a:pt x="242805" y="162163"/>
                </a:lnTo>
                <a:lnTo>
                  <a:pt x="201788" y="182200"/>
                </a:lnTo>
                <a:lnTo>
                  <a:pt x="161394" y="203293"/>
                </a:lnTo>
                <a:lnTo>
                  <a:pt x="121642" y="225425"/>
                </a:lnTo>
                <a:lnTo>
                  <a:pt x="82551" y="248578"/>
                </a:lnTo>
                <a:lnTo>
                  <a:pt x="44137" y="272734"/>
                </a:lnTo>
                <a:lnTo>
                  <a:pt x="6420" y="297874"/>
                </a:lnTo>
                <a:lnTo>
                  <a:pt x="0" y="302404"/>
                </a:lnTo>
                <a:lnTo>
                  <a:pt x="0" y="3111355"/>
                </a:lnTo>
                <a:lnTo>
                  <a:pt x="44137" y="3141025"/>
                </a:lnTo>
                <a:lnTo>
                  <a:pt x="82551" y="3165181"/>
                </a:lnTo>
                <a:lnTo>
                  <a:pt x="121642" y="3188334"/>
                </a:lnTo>
                <a:lnTo>
                  <a:pt x="161394" y="3210466"/>
                </a:lnTo>
                <a:lnTo>
                  <a:pt x="201788" y="3231559"/>
                </a:lnTo>
                <a:lnTo>
                  <a:pt x="242805" y="3251596"/>
                </a:lnTo>
                <a:lnTo>
                  <a:pt x="284429" y="3270557"/>
                </a:lnTo>
                <a:lnTo>
                  <a:pt x="326640" y="3288426"/>
                </a:lnTo>
                <a:lnTo>
                  <a:pt x="369422" y="3305184"/>
                </a:lnTo>
                <a:lnTo>
                  <a:pt x="412755" y="3320814"/>
                </a:lnTo>
                <a:lnTo>
                  <a:pt x="456623" y="3335296"/>
                </a:lnTo>
                <a:lnTo>
                  <a:pt x="501006" y="3348613"/>
                </a:lnTo>
                <a:lnTo>
                  <a:pt x="545888" y="3360748"/>
                </a:lnTo>
                <a:lnTo>
                  <a:pt x="591249" y="3371682"/>
                </a:lnTo>
                <a:lnTo>
                  <a:pt x="637073" y="3381397"/>
                </a:lnTo>
                <a:lnTo>
                  <a:pt x="683341" y="3389875"/>
                </a:lnTo>
                <a:lnTo>
                  <a:pt x="730034" y="3397098"/>
                </a:lnTo>
                <a:lnTo>
                  <a:pt x="777136" y="3403048"/>
                </a:lnTo>
                <a:lnTo>
                  <a:pt x="824628" y="3407707"/>
                </a:lnTo>
                <a:lnTo>
                  <a:pt x="872492" y="3411058"/>
                </a:lnTo>
                <a:lnTo>
                  <a:pt x="920710" y="3413081"/>
                </a:lnTo>
                <a:lnTo>
                  <a:pt x="969263" y="3413760"/>
                </a:lnTo>
                <a:lnTo>
                  <a:pt x="1017817" y="3413081"/>
                </a:lnTo>
                <a:lnTo>
                  <a:pt x="1066034" y="3411058"/>
                </a:lnTo>
                <a:lnTo>
                  <a:pt x="1113898" y="3407707"/>
                </a:lnTo>
                <a:lnTo>
                  <a:pt x="1161389" y="3403048"/>
                </a:lnTo>
                <a:lnTo>
                  <a:pt x="1208490" y="3397098"/>
                </a:lnTo>
                <a:lnTo>
                  <a:pt x="1255184" y="3389875"/>
                </a:lnTo>
                <a:lnTo>
                  <a:pt x="1301451" y="3381397"/>
                </a:lnTo>
                <a:lnTo>
                  <a:pt x="1347274" y="3371682"/>
                </a:lnTo>
                <a:lnTo>
                  <a:pt x="1392636" y="3360748"/>
                </a:lnTo>
                <a:lnTo>
                  <a:pt x="1437517" y="3348613"/>
                </a:lnTo>
                <a:lnTo>
                  <a:pt x="1481901" y="3335296"/>
                </a:lnTo>
                <a:lnTo>
                  <a:pt x="1525768" y="3320814"/>
                </a:lnTo>
                <a:lnTo>
                  <a:pt x="1569101" y="3305184"/>
                </a:lnTo>
                <a:lnTo>
                  <a:pt x="1611883" y="3288426"/>
                </a:lnTo>
                <a:lnTo>
                  <a:pt x="1654094" y="3270557"/>
                </a:lnTo>
                <a:lnTo>
                  <a:pt x="1695718" y="3251596"/>
                </a:lnTo>
                <a:lnTo>
                  <a:pt x="1736735" y="3231559"/>
                </a:lnTo>
                <a:lnTo>
                  <a:pt x="1777129" y="3210466"/>
                </a:lnTo>
                <a:lnTo>
                  <a:pt x="1816880" y="3188334"/>
                </a:lnTo>
                <a:lnTo>
                  <a:pt x="1855972" y="3165181"/>
                </a:lnTo>
                <a:lnTo>
                  <a:pt x="1894385" y="3141025"/>
                </a:lnTo>
                <a:lnTo>
                  <a:pt x="1932103" y="3115885"/>
                </a:lnTo>
                <a:lnTo>
                  <a:pt x="1969107" y="3089777"/>
                </a:lnTo>
                <a:lnTo>
                  <a:pt x="2005379" y="3062721"/>
                </a:lnTo>
                <a:lnTo>
                  <a:pt x="2040900" y="3034734"/>
                </a:lnTo>
                <a:lnTo>
                  <a:pt x="2075654" y="3005835"/>
                </a:lnTo>
                <a:lnTo>
                  <a:pt x="2109622" y="2976041"/>
                </a:lnTo>
                <a:lnTo>
                  <a:pt x="2142786" y="2945370"/>
                </a:lnTo>
                <a:lnTo>
                  <a:pt x="2175129" y="2913840"/>
                </a:lnTo>
                <a:lnTo>
                  <a:pt x="2206631" y="2881469"/>
                </a:lnTo>
                <a:lnTo>
                  <a:pt x="2237275" y="2848276"/>
                </a:lnTo>
                <a:lnTo>
                  <a:pt x="2267043" y="2814278"/>
                </a:lnTo>
                <a:lnTo>
                  <a:pt x="2295918" y="2779494"/>
                </a:lnTo>
                <a:lnTo>
                  <a:pt x="2323880" y="2743941"/>
                </a:lnTo>
                <a:lnTo>
                  <a:pt x="2350913" y="2707637"/>
                </a:lnTo>
                <a:lnTo>
                  <a:pt x="2376998" y="2670600"/>
                </a:lnTo>
                <a:lnTo>
                  <a:pt x="2402117" y="2632849"/>
                </a:lnTo>
                <a:lnTo>
                  <a:pt x="2426252" y="2594401"/>
                </a:lnTo>
                <a:lnTo>
                  <a:pt x="2449385" y="2555275"/>
                </a:lnTo>
                <a:lnTo>
                  <a:pt x="2471498" y="2515487"/>
                </a:lnTo>
                <a:lnTo>
                  <a:pt x="2492573" y="2475058"/>
                </a:lnTo>
                <a:lnTo>
                  <a:pt x="2512593" y="2434003"/>
                </a:lnTo>
                <a:lnTo>
                  <a:pt x="2531538" y="2392342"/>
                </a:lnTo>
                <a:lnTo>
                  <a:pt x="2549392" y="2350093"/>
                </a:lnTo>
                <a:lnTo>
                  <a:pt x="2566136" y="2307272"/>
                </a:lnTo>
                <a:lnTo>
                  <a:pt x="2581752" y="2263900"/>
                </a:lnTo>
                <a:lnTo>
                  <a:pt x="2596222" y="2219992"/>
                </a:lnTo>
                <a:lnTo>
                  <a:pt x="2609528" y="2175568"/>
                </a:lnTo>
                <a:lnTo>
                  <a:pt x="2621653" y="2130646"/>
                </a:lnTo>
                <a:lnTo>
                  <a:pt x="2632577" y="2085243"/>
                </a:lnTo>
                <a:lnTo>
                  <a:pt x="2642284" y="2039377"/>
                </a:lnTo>
                <a:lnTo>
                  <a:pt x="2650755" y="1993067"/>
                </a:lnTo>
                <a:lnTo>
                  <a:pt x="2657972" y="1946330"/>
                </a:lnTo>
                <a:lnTo>
                  <a:pt x="2663917" y="1899185"/>
                </a:lnTo>
                <a:lnTo>
                  <a:pt x="2668572" y="1851650"/>
                </a:lnTo>
                <a:lnTo>
                  <a:pt x="2671920" y="1803741"/>
                </a:lnTo>
                <a:lnTo>
                  <a:pt x="2673942" y="1755479"/>
                </a:lnTo>
                <a:lnTo>
                  <a:pt x="2674620" y="1706880"/>
                </a:lnTo>
                <a:lnTo>
                  <a:pt x="2673942" y="1658280"/>
                </a:lnTo>
                <a:lnTo>
                  <a:pt x="2671920" y="1610018"/>
                </a:lnTo>
                <a:lnTo>
                  <a:pt x="2668572" y="1562109"/>
                </a:lnTo>
                <a:lnTo>
                  <a:pt x="2663917" y="1514574"/>
                </a:lnTo>
                <a:lnTo>
                  <a:pt x="2657972" y="1467429"/>
                </a:lnTo>
                <a:lnTo>
                  <a:pt x="2650755" y="1420692"/>
                </a:lnTo>
                <a:lnTo>
                  <a:pt x="2642284" y="1374382"/>
                </a:lnTo>
                <a:lnTo>
                  <a:pt x="2632577" y="1328516"/>
                </a:lnTo>
                <a:lnTo>
                  <a:pt x="2621653" y="1283113"/>
                </a:lnTo>
                <a:lnTo>
                  <a:pt x="2609528" y="1238191"/>
                </a:lnTo>
                <a:lnTo>
                  <a:pt x="2596222" y="1193767"/>
                </a:lnTo>
                <a:lnTo>
                  <a:pt x="2581752" y="1149859"/>
                </a:lnTo>
                <a:lnTo>
                  <a:pt x="2566136" y="1106487"/>
                </a:lnTo>
                <a:lnTo>
                  <a:pt x="2549392" y="1063666"/>
                </a:lnTo>
                <a:lnTo>
                  <a:pt x="2531538" y="1021417"/>
                </a:lnTo>
                <a:lnTo>
                  <a:pt x="2512593" y="979756"/>
                </a:lnTo>
                <a:lnTo>
                  <a:pt x="2492573" y="938701"/>
                </a:lnTo>
                <a:lnTo>
                  <a:pt x="2471498" y="898272"/>
                </a:lnTo>
                <a:lnTo>
                  <a:pt x="2449385" y="858484"/>
                </a:lnTo>
                <a:lnTo>
                  <a:pt x="2426252" y="819358"/>
                </a:lnTo>
                <a:lnTo>
                  <a:pt x="2402117" y="780910"/>
                </a:lnTo>
                <a:lnTo>
                  <a:pt x="2376998" y="743159"/>
                </a:lnTo>
                <a:lnTo>
                  <a:pt x="2350913" y="706122"/>
                </a:lnTo>
                <a:lnTo>
                  <a:pt x="2323880" y="669818"/>
                </a:lnTo>
                <a:lnTo>
                  <a:pt x="2295918" y="634265"/>
                </a:lnTo>
                <a:lnTo>
                  <a:pt x="2267043" y="599481"/>
                </a:lnTo>
                <a:lnTo>
                  <a:pt x="2237275" y="565483"/>
                </a:lnTo>
                <a:lnTo>
                  <a:pt x="2206631" y="532290"/>
                </a:lnTo>
                <a:lnTo>
                  <a:pt x="2175128" y="499919"/>
                </a:lnTo>
                <a:lnTo>
                  <a:pt x="2142786" y="468389"/>
                </a:lnTo>
                <a:lnTo>
                  <a:pt x="2109622" y="437718"/>
                </a:lnTo>
                <a:lnTo>
                  <a:pt x="2075654" y="407924"/>
                </a:lnTo>
                <a:lnTo>
                  <a:pt x="2040900" y="379025"/>
                </a:lnTo>
                <a:lnTo>
                  <a:pt x="2005379" y="351038"/>
                </a:lnTo>
                <a:lnTo>
                  <a:pt x="1969107" y="323982"/>
                </a:lnTo>
                <a:lnTo>
                  <a:pt x="1932103" y="297874"/>
                </a:lnTo>
                <a:lnTo>
                  <a:pt x="1894385" y="272734"/>
                </a:lnTo>
                <a:lnTo>
                  <a:pt x="1855972" y="248578"/>
                </a:lnTo>
                <a:lnTo>
                  <a:pt x="1816880" y="225425"/>
                </a:lnTo>
                <a:lnTo>
                  <a:pt x="1777129" y="203293"/>
                </a:lnTo>
                <a:lnTo>
                  <a:pt x="1736735" y="182200"/>
                </a:lnTo>
                <a:lnTo>
                  <a:pt x="1695718" y="162163"/>
                </a:lnTo>
                <a:lnTo>
                  <a:pt x="1654094" y="143202"/>
                </a:lnTo>
                <a:lnTo>
                  <a:pt x="1611883" y="125333"/>
                </a:lnTo>
                <a:lnTo>
                  <a:pt x="1569101" y="108575"/>
                </a:lnTo>
                <a:lnTo>
                  <a:pt x="1525768" y="92945"/>
                </a:lnTo>
                <a:lnTo>
                  <a:pt x="1481901" y="78463"/>
                </a:lnTo>
                <a:lnTo>
                  <a:pt x="1437517" y="65146"/>
                </a:lnTo>
                <a:lnTo>
                  <a:pt x="1392636" y="53011"/>
                </a:lnTo>
                <a:lnTo>
                  <a:pt x="1347274" y="42077"/>
                </a:lnTo>
                <a:lnTo>
                  <a:pt x="1301451" y="32362"/>
                </a:lnTo>
                <a:lnTo>
                  <a:pt x="1255184" y="23884"/>
                </a:lnTo>
                <a:lnTo>
                  <a:pt x="1208490" y="16661"/>
                </a:lnTo>
                <a:lnTo>
                  <a:pt x="1161389" y="10711"/>
                </a:lnTo>
                <a:lnTo>
                  <a:pt x="1113898" y="6052"/>
                </a:lnTo>
                <a:lnTo>
                  <a:pt x="1066034" y="2701"/>
                </a:lnTo>
                <a:lnTo>
                  <a:pt x="1017817" y="678"/>
                </a:lnTo>
                <a:lnTo>
                  <a:pt x="969263" y="0"/>
                </a:lnTo>
                <a:close/>
              </a:path>
            </a:pathLst>
          </a:custGeom>
          <a:solidFill>
            <a:srgbClr val="FFC000"/>
          </a:solidFill>
        </p:spPr>
        <p:txBody>
          <a:bodyPr wrap="square" lIns="0" tIns="0" rIns="0" bIns="0" rtlCol="0"/>
          <a:lstStyle/>
          <a:p>
            <a:endParaRPr/>
          </a:p>
        </p:txBody>
      </p:sp>
      <p:sp>
        <p:nvSpPr>
          <p:cNvPr id="3" name="object 3"/>
          <p:cNvSpPr txBox="1">
            <a:spLocks noGrp="1"/>
          </p:cNvSpPr>
          <p:nvPr>
            <p:ph type="title"/>
          </p:nvPr>
        </p:nvSpPr>
        <p:spPr>
          <a:xfrm>
            <a:off x="389940" y="2490673"/>
            <a:ext cx="1464945" cy="1854835"/>
          </a:xfrm>
          <a:prstGeom prst="rect">
            <a:avLst/>
          </a:prstGeom>
        </p:spPr>
        <p:txBody>
          <a:bodyPr vert="horz" wrap="square" lIns="0" tIns="12700" rIns="0" bIns="0" rtlCol="0">
            <a:spAutoFit/>
          </a:bodyPr>
          <a:lstStyle/>
          <a:p>
            <a:pPr marL="114300" marR="5080" indent="-102235">
              <a:lnSpc>
                <a:spcPct val="100000"/>
              </a:lnSpc>
              <a:spcBef>
                <a:spcPts val="100"/>
              </a:spcBef>
            </a:pPr>
            <a:r>
              <a:rPr sz="6000" b="1" spc="-5" dirty="0">
                <a:solidFill>
                  <a:srgbClr val="FFFFFF"/>
                </a:solidFill>
                <a:latin typeface="Arial" panose="020B0604020202020204"/>
                <a:cs typeface="Arial" panose="020B0604020202020204"/>
              </a:rPr>
              <a:t>Dặn  </a:t>
            </a:r>
            <a:r>
              <a:rPr sz="6000" b="1" spc="-10" dirty="0">
                <a:solidFill>
                  <a:srgbClr val="FFFFFF"/>
                </a:solidFill>
                <a:latin typeface="Arial" panose="020B0604020202020204"/>
                <a:cs typeface="Arial" panose="020B0604020202020204"/>
              </a:rPr>
              <a:t>dò</a:t>
            </a:r>
            <a:endParaRPr sz="6000">
              <a:latin typeface="Arial" panose="020B0604020202020204"/>
              <a:cs typeface="Arial" panose="020B0604020202020204"/>
            </a:endParaRPr>
          </a:p>
        </p:txBody>
      </p:sp>
      <p:grpSp>
        <p:nvGrpSpPr>
          <p:cNvPr id="4" name="object 4"/>
          <p:cNvGrpSpPr/>
          <p:nvPr/>
        </p:nvGrpSpPr>
        <p:grpSpPr>
          <a:xfrm>
            <a:off x="2299080" y="843914"/>
            <a:ext cx="9701530" cy="5170805"/>
            <a:chOff x="2299080" y="843914"/>
            <a:chExt cx="9701530" cy="5170805"/>
          </a:xfrm>
        </p:grpSpPr>
        <p:sp>
          <p:nvSpPr>
            <p:cNvPr id="5" name="object 5"/>
            <p:cNvSpPr/>
            <p:nvPr/>
          </p:nvSpPr>
          <p:spPr>
            <a:xfrm>
              <a:off x="2305430" y="850264"/>
              <a:ext cx="1087120" cy="5158105"/>
            </a:xfrm>
            <a:custGeom>
              <a:avLst/>
              <a:gdLst/>
              <a:ahLst/>
              <a:cxnLst/>
              <a:rect l="l" t="t" r="r" b="b"/>
              <a:pathLst>
                <a:path w="1087120" h="5158105">
                  <a:moveTo>
                    <a:pt x="20319" y="0"/>
                  </a:moveTo>
                  <a:lnTo>
                    <a:pt x="54181" y="34358"/>
                  </a:lnTo>
                  <a:lnTo>
                    <a:pt x="87496" y="69050"/>
                  </a:lnTo>
                  <a:lnTo>
                    <a:pt x="120265" y="104071"/>
                  </a:lnTo>
                  <a:lnTo>
                    <a:pt x="152488" y="139414"/>
                  </a:lnTo>
                  <a:lnTo>
                    <a:pt x="184165" y="175076"/>
                  </a:lnTo>
                  <a:lnTo>
                    <a:pt x="215296" y="211049"/>
                  </a:lnTo>
                  <a:lnTo>
                    <a:pt x="245881" y="247330"/>
                  </a:lnTo>
                  <a:lnTo>
                    <a:pt x="275919" y="283912"/>
                  </a:lnTo>
                  <a:lnTo>
                    <a:pt x="305411" y="320789"/>
                  </a:lnTo>
                  <a:lnTo>
                    <a:pt x="334357" y="357958"/>
                  </a:lnTo>
                  <a:lnTo>
                    <a:pt x="362757" y="395411"/>
                  </a:lnTo>
                  <a:lnTo>
                    <a:pt x="390611" y="433144"/>
                  </a:lnTo>
                  <a:lnTo>
                    <a:pt x="417919" y="471151"/>
                  </a:lnTo>
                  <a:lnTo>
                    <a:pt x="444680" y="509427"/>
                  </a:lnTo>
                  <a:lnTo>
                    <a:pt x="470896" y="547966"/>
                  </a:lnTo>
                  <a:lnTo>
                    <a:pt x="496565" y="586764"/>
                  </a:lnTo>
                  <a:lnTo>
                    <a:pt x="521688" y="625813"/>
                  </a:lnTo>
                  <a:lnTo>
                    <a:pt x="546265" y="665110"/>
                  </a:lnTo>
                  <a:lnTo>
                    <a:pt x="570295" y="704649"/>
                  </a:lnTo>
                  <a:lnTo>
                    <a:pt x="593780" y="744423"/>
                  </a:lnTo>
                  <a:lnTo>
                    <a:pt x="616718" y="784429"/>
                  </a:lnTo>
                  <a:lnTo>
                    <a:pt x="639111" y="824659"/>
                  </a:lnTo>
                  <a:lnTo>
                    <a:pt x="660957" y="865110"/>
                  </a:lnTo>
                  <a:lnTo>
                    <a:pt x="682257" y="905775"/>
                  </a:lnTo>
                  <a:lnTo>
                    <a:pt x="703011" y="946650"/>
                  </a:lnTo>
                  <a:lnTo>
                    <a:pt x="723218" y="987728"/>
                  </a:lnTo>
                  <a:lnTo>
                    <a:pt x="742880" y="1029004"/>
                  </a:lnTo>
                  <a:lnTo>
                    <a:pt x="761995" y="1070473"/>
                  </a:lnTo>
                  <a:lnTo>
                    <a:pt x="780564" y="1112129"/>
                  </a:lnTo>
                  <a:lnTo>
                    <a:pt x="798587" y="1153967"/>
                  </a:lnTo>
                  <a:lnTo>
                    <a:pt x="816064" y="1195981"/>
                  </a:lnTo>
                  <a:lnTo>
                    <a:pt x="832995" y="1238167"/>
                  </a:lnTo>
                  <a:lnTo>
                    <a:pt x="849379" y="1280518"/>
                  </a:lnTo>
                  <a:lnTo>
                    <a:pt x="865218" y="1323030"/>
                  </a:lnTo>
                  <a:lnTo>
                    <a:pt x="880510" y="1365696"/>
                  </a:lnTo>
                  <a:lnTo>
                    <a:pt x="895256" y="1408511"/>
                  </a:lnTo>
                  <a:lnTo>
                    <a:pt x="909456" y="1451471"/>
                  </a:lnTo>
                  <a:lnTo>
                    <a:pt x="923110" y="1494569"/>
                  </a:lnTo>
                  <a:lnTo>
                    <a:pt x="936218" y="1537800"/>
                  </a:lnTo>
                  <a:lnTo>
                    <a:pt x="948779" y="1581158"/>
                  </a:lnTo>
                  <a:lnTo>
                    <a:pt x="960795" y="1624639"/>
                  </a:lnTo>
                  <a:lnTo>
                    <a:pt x="972264" y="1668237"/>
                  </a:lnTo>
                  <a:lnTo>
                    <a:pt x="983187" y="1711945"/>
                  </a:lnTo>
                  <a:lnTo>
                    <a:pt x="993564" y="1755760"/>
                  </a:lnTo>
                  <a:lnTo>
                    <a:pt x="1003395" y="1799675"/>
                  </a:lnTo>
                  <a:lnTo>
                    <a:pt x="1012679" y="1843685"/>
                  </a:lnTo>
                  <a:lnTo>
                    <a:pt x="1021418" y="1887785"/>
                  </a:lnTo>
                  <a:lnTo>
                    <a:pt x="1029610" y="1931969"/>
                  </a:lnTo>
                  <a:lnTo>
                    <a:pt x="1037256" y="1976232"/>
                  </a:lnTo>
                  <a:lnTo>
                    <a:pt x="1044356" y="2020568"/>
                  </a:lnTo>
                  <a:lnTo>
                    <a:pt x="1050910" y="2064972"/>
                  </a:lnTo>
                  <a:lnTo>
                    <a:pt x="1056918" y="2109438"/>
                  </a:lnTo>
                  <a:lnTo>
                    <a:pt x="1062379" y="2153961"/>
                  </a:lnTo>
                  <a:lnTo>
                    <a:pt x="1067294" y="2198536"/>
                  </a:lnTo>
                  <a:lnTo>
                    <a:pt x="1071664" y="2243158"/>
                  </a:lnTo>
                  <a:lnTo>
                    <a:pt x="1075487" y="2287819"/>
                  </a:lnTo>
                  <a:lnTo>
                    <a:pt x="1078764" y="2332517"/>
                  </a:lnTo>
                  <a:lnTo>
                    <a:pt x="1081494" y="2377244"/>
                  </a:lnTo>
                  <a:lnTo>
                    <a:pt x="1083679" y="2421995"/>
                  </a:lnTo>
                  <a:lnTo>
                    <a:pt x="1085318" y="2466766"/>
                  </a:lnTo>
                  <a:lnTo>
                    <a:pt x="1086410" y="2511550"/>
                  </a:lnTo>
                  <a:lnTo>
                    <a:pt x="1086956" y="2556342"/>
                  </a:lnTo>
                  <a:lnTo>
                    <a:pt x="1086956" y="2601137"/>
                  </a:lnTo>
                  <a:lnTo>
                    <a:pt x="1086410" y="2645929"/>
                  </a:lnTo>
                  <a:lnTo>
                    <a:pt x="1085318" y="2690713"/>
                  </a:lnTo>
                  <a:lnTo>
                    <a:pt x="1083679" y="2735484"/>
                  </a:lnTo>
                  <a:lnTo>
                    <a:pt x="1081494" y="2780235"/>
                  </a:lnTo>
                  <a:lnTo>
                    <a:pt x="1078764" y="2824962"/>
                  </a:lnTo>
                  <a:lnTo>
                    <a:pt x="1075487" y="2869659"/>
                  </a:lnTo>
                  <a:lnTo>
                    <a:pt x="1071664" y="2914321"/>
                  </a:lnTo>
                  <a:lnTo>
                    <a:pt x="1067294" y="2958943"/>
                  </a:lnTo>
                  <a:lnTo>
                    <a:pt x="1062379" y="3003518"/>
                  </a:lnTo>
                  <a:lnTo>
                    <a:pt x="1056918" y="3048041"/>
                  </a:lnTo>
                  <a:lnTo>
                    <a:pt x="1050910" y="3092508"/>
                  </a:lnTo>
                  <a:lnTo>
                    <a:pt x="1044356" y="3136912"/>
                  </a:lnTo>
                  <a:lnTo>
                    <a:pt x="1037256" y="3181248"/>
                  </a:lnTo>
                  <a:lnTo>
                    <a:pt x="1029610" y="3225511"/>
                  </a:lnTo>
                  <a:lnTo>
                    <a:pt x="1021418" y="3269695"/>
                  </a:lnTo>
                  <a:lnTo>
                    <a:pt x="1012679" y="3313795"/>
                  </a:lnTo>
                  <a:lnTo>
                    <a:pt x="1003395" y="3357806"/>
                  </a:lnTo>
                  <a:lnTo>
                    <a:pt x="993564" y="3401721"/>
                  </a:lnTo>
                  <a:lnTo>
                    <a:pt x="983187" y="3445536"/>
                  </a:lnTo>
                  <a:lnTo>
                    <a:pt x="972264" y="3489245"/>
                  </a:lnTo>
                  <a:lnTo>
                    <a:pt x="960795" y="3532843"/>
                  </a:lnTo>
                  <a:lnTo>
                    <a:pt x="948779" y="3576324"/>
                  </a:lnTo>
                  <a:lnTo>
                    <a:pt x="936218" y="3619683"/>
                  </a:lnTo>
                  <a:lnTo>
                    <a:pt x="923110" y="3662914"/>
                  </a:lnTo>
                  <a:lnTo>
                    <a:pt x="909456" y="3706012"/>
                  </a:lnTo>
                  <a:lnTo>
                    <a:pt x="895256" y="3748972"/>
                  </a:lnTo>
                  <a:lnTo>
                    <a:pt x="880510" y="3791788"/>
                  </a:lnTo>
                  <a:lnTo>
                    <a:pt x="865218" y="3834455"/>
                  </a:lnTo>
                  <a:lnTo>
                    <a:pt x="849379" y="3876967"/>
                  </a:lnTo>
                  <a:lnTo>
                    <a:pt x="832995" y="3919318"/>
                  </a:lnTo>
                  <a:lnTo>
                    <a:pt x="816064" y="3961504"/>
                  </a:lnTo>
                  <a:lnTo>
                    <a:pt x="798587" y="4003519"/>
                  </a:lnTo>
                  <a:lnTo>
                    <a:pt x="780564" y="4045358"/>
                  </a:lnTo>
                  <a:lnTo>
                    <a:pt x="761995" y="4087015"/>
                  </a:lnTo>
                  <a:lnTo>
                    <a:pt x="742880" y="4128484"/>
                  </a:lnTo>
                  <a:lnTo>
                    <a:pt x="723218" y="4169761"/>
                  </a:lnTo>
                  <a:lnTo>
                    <a:pt x="703011" y="4210839"/>
                  </a:lnTo>
                  <a:lnTo>
                    <a:pt x="682257" y="4251714"/>
                  </a:lnTo>
                  <a:lnTo>
                    <a:pt x="660957" y="4292380"/>
                  </a:lnTo>
                  <a:lnTo>
                    <a:pt x="639111" y="4332831"/>
                  </a:lnTo>
                  <a:lnTo>
                    <a:pt x="616718" y="4373062"/>
                  </a:lnTo>
                  <a:lnTo>
                    <a:pt x="593780" y="4413068"/>
                  </a:lnTo>
                  <a:lnTo>
                    <a:pt x="570295" y="4452844"/>
                  </a:lnTo>
                  <a:lnTo>
                    <a:pt x="546265" y="4492383"/>
                  </a:lnTo>
                  <a:lnTo>
                    <a:pt x="521688" y="4531680"/>
                  </a:lnTo>
                  <a:lnTo>
                    <a:pt x="496565" y="4570731"/>
                  </a:lnTo>
                  <a:lnTo>
                    <a:pt x="470896" y="4609529"/>
                  </a:lnTo>
                  <a:lnTo>
                    <a:pt x="444680" y="4648069"/>
                  </a:lnTo>
                  <a:lnTo>
                    <a:pt x="417919" y="4686345"/>
                  </a:lnTo>
                  <a:lnTo>
                    <a:pt x="390611" y="4724353"/>
                  </a:lnTo>
                  <a:lnTo>
                    <a:pt x="362757" y="4762087"/>
                  </a:lnTo>
                  <a:lnTo>
                    <a:pt x="334357" y="4799541"/>
                  </a:lnTo>
                  <a:lnTo>
                    <a:pt x="305411" y="4836710"/>
                  </a:lnTo>
                  <a:lnTo>
                    <a:pt x="275919" y="4873589"/>
                  </a:lnTo>
                  <a:lnTo>
                    <a:pt x="245881" y="4910171"/>
                  </a:lnTo>
                  <a:lnTo>
                    <a:pt x="215296" y="4946453"/>
                  </a:lnTo>
                  <a:lnTo>
                    <a:pt x="184165" y="4982427"/>
                  </a:lnTo>
                  <a:lnTo>
                    <a:pt x="152488" y="5018089"/>
                  </a:lnTo>
                  <a:lnTo>
                    <a:pt x="120265" y="5053434"/>
                  </a:lnTo>
                  <a:lnTo>
                    <a:pt x="87496" y="5088455"/>
                  </a:lnTo>
                  <a:lnTo>
                    <a:pt x="54181" y="5123148"/>
                  </a:lnTo>
                  <a:lnTo>
                    <a:pt x="20319" y="5157508"/>
                  </a:lnTo>
                  <a:lnTo>
                    <a:pt x="0" y="5137137"/>
                  </a:lnTo>
                  <a:lnTo>
                    <a:pt x="33861" y="5102772"/>
                  </a:lnTo>
                  <a:lnTo>
                    <a:pt x="67171" y="5068071"/>
                  </a:lnTo>
                  <a:lnTo>
                    <a:pt x="99931" y="5033039"/>
                  </a:lnTo>
                  <a:lnTo>
                    <a:pt x="132140" y="4997681"/>
                  </a:lnTo>
                  <a:lnTo>
                    <a:pt x="163799" y="4962003"/>
                  </a:lnTo>
                  <a:lnTo>
                    <a:pt x="194907" y="4926011"/>
                  </a:lnTo>
                  <a:lnTo>
                    <a:pt x="225465" y="4889710"/>
                  </a:lnTo>
                  <a:lnTo>
                    <a:pt x="255472" y="4853105"/>
                  </a:lnTo>
                  <a:lnTo>
                    <a:pt x="284928" y="4816202"/>
                  </a:lnTo>
                  <a:lnTo>
                    <a:pt x="313834" y="4779007"/>
                  </a:lnTo>
                  <a:lnTo>
                    <a:pt x="342189" y="4741525"/>
                  </a:lnTo>
                  <a:lnTo>
                    <a:pt x="369994" y="4703761"/>
                  </a:lnTo>
                  <a:lnTo>
                    <a:pt x="397248" y="4665722"/>
                  </a:lnTo>
                  <a:lnTo>
                    <a:pt x="423951" y="4627412"/>
                  </a:lnTo>
                  <a:lnTo>
                    <a:pt x="450104" y="4588837"/>
                  </a:lnTo>
                  <a:lnTo>
                    <a:pt x="475706" y="4550003"/>
                  </a:lnTo>
                  <a:lnTo>
                    <a:pt x="500758" y="4510916"/>
                  </a:lnTo>
                  <a:lnTo>
                    <a:pt x="525259" y="4471580"/>
                  </a:lnTo>
                  <a:lnTo>
                    <a:pt x="549210" y="4432001"/>
                  </a:lnTo>
                  <a:lnTo>
                    <a:pt x="572610" y="4392185"/>
                  </a:lnTo>
                  <a:lnTo>
                    <a:pt x="595459" y="4352137"/>
                  </a:lnTo>
                  <a:lnTo>
                    <a:pt x="617758" y="4311862"/>
                  </a:lnTo>
                  <a:lnTo>
                    <a:pt x="639506" y="4271368"/>
                  </a:lnTo>
                  <a:lnTo>
                    <a:pt x="660703" y="4230658"/>
                  </a:lnTo>
                  <a:lnTo>
                    <a:pt x="681350" y="4189738"/>
                  </a:lnTo>
                  <a:lnTo>
                    <a:pt x="701447" y="4148614"/>
                  </a:lnTo>
                  <a:lnTo>
                    <a:pt x="720993" y="4107292"/>
                  </a:lnTo>
                  <a:lnTo>
                    <a:pt x="739988" y="4065776"/>
                  </a:lnTo>
                  <a:lnTo>
                    <a:pt x="758433" y="4024073"/>
                  </a:lnTo>
                  <a:lnTo>
                    <a:pt x="776327" y="3982187"/>
                  </a:lnTo>
                  <a:lnTo>
                    <a:pt x="793670" y="3940125"/>
                  </a:lnTo>
                  <a:lnTo>
                    <a:pt x="810463" y="3897893"/>
                  </a:lnTo>
                  <a:lnTo>
                    <a:pt x="826705" y="3855494"/>
                  </a:lnTo>
                  <a:lnTo>
                    <a:pt x="842397" y="3812936"/>
                  </a:lnTo>
                  <a:lnTo>
                    <a:pt x="857538" y="3770223"/>
                  </a:lnTo>
                  <a:lnTo>
                    <a:pt x="872129" y="3727361"/>
                  </a:lnTo>
                  <a:lnTo>
                    <a:pt x="886169" y="3684355"/>
                  </a:lnTo>
                  <a:lnTo>
                    <a:pt x="899658" y="3641212"/>
                  </a:lnTo>
                  <a:lnTo>
                    <a:pt x="912597" y="3597936"/>
                  </a:lnTo>
                  <a:lnTo>
                    <a:pt x="924985" y="3554533"/>
                  </a:lnTo>
                  <a:lnTo>
                    <a:pt x="936823" y="3511009"/>
                  </a:lnTo>
                  <a:lnTo>
                    <a:pt x="948110" y="3467369"/>
                  </a:lnTo>
                  <a:lnTo>
                    <a:pt x="958846" y="3423619"/>
                  </a:lnTo>
                  <a:lnTo>
                    <a:pt x="969032" y="3379764"/>
                  </a:lnTo>
                  <a:lnTo>
                    <a:pt x="978667" y="3335809"/>
                  </a:lnTo>
                  <a:lnTo>
                    <a:pt x="987752" y="3291761"/>
                  </a:lnTo>
                  <a:lnTo>
                    <a:pt x="996286" y="3247624"/>
                  </a:lnTo>
                  <a:lnTo>
                    <a:pt x="1004270" y="3203405"/>
                  </a:lnTo>
                  <a:lnTo>
                    <a:pt x="1011702" y="3159108"/>
                  </a:lnTo>
                  <a:lnTo>
                    <a:pt x="1018585" y="3114740"/>
                  </a:lnTo>
                  <a:lnTo>
                    <a:pt x="1024917" y="3070305"/>
                  </a:lnTo>
                  <a:lnTo>
                    <a:pt x="1030698" y="3025810"/>
                  </a:lnTo>
                  <a:lnTo>
                    <a:pt x="1035928" y="2981260"/>
                  </a:lnTo>
                  <a:lnTo>
                    <a:pt x="1040608" y="2936659"/>
                  </a:lnTo>
                  <a:lnTo>
                    <a:pt x="1044738" y="2892015"/>
                  </a:lnTo>
                  <a:lnTo>
                    <a:pt x="1048316" y="2847332"/>
                  </a:lnTo>
                  <a:lnTo>
                    <a:pt x="1051345" y="2802616"/>
                  </a:lnTo>
                  <a:lnTo>
                    <a:pt x="1053822" y="2757873"/>
                  </a:lnTo>
                  <a:lnTo>
                    <a:pt x="1055749" y="2713107"/>
                  </a:lnTo>
                  <a:lnTo>
                    <a:pt x="1057126" y="2668325"/>
                  </a:lnTo>
                  <a:lnTo>
                    <a:pt x="1057952" y="2623532"/>
                  </a:lnTo>
                  <a:lnTo>
                    <a:pt x="1058227" y="2578733"/>
                  </a:lnTo>
                  <a:lnTo>
                    <a:pt x="1057952" y="2533934"/>
                  </a:lnTo>
                  <a:lnTo>
                    <a:pt x="1057126" y="2489141"/>
                  </a:lnTo>
                  <a:lnTo>
                    <a:pt x="1055749" y="2444359"/>
                  </a:lnTo>
                  <a:lnTo>
                    <a:pt x="1053822" y="2399593"/>
                  </a:lnTo>
                  <a:lnTo>
                    <a:pt x="1051345" y="2354849"/>
                  </a:lnTo>
                  <a:lnTo>
                    <a:pt x="1048316" y="2310133"/>
                  </a:lnTo>
                  <a:lnTo>
                    <a:pt x="1044738" y="2265450"/>
                  </a:lnTo>
                  <a:lnTo>
                    <a:pt x="1040608" y="2220806"/>
                  </a:lnTo>
                  <a:lnTo>
                    <a:pt x="1035928" y="2176206"/>
                  </a:lnTo>
                  <a:lnTo>
                    <a:pt x="1030698" y="2131656"/>
                  </a:lnTo>
                  <a:lnTo>
                    <a:pt x="1024917" y="2087160"/>
                  </a:lnTo>
                  <a:lnTo>
                    <a:pt x="1018585" y="2042726"/>
                  </a:lnTo>
                  <a:lnTo>
                    <a:pt x="1011702" y="1998357"/>
                  </a:lnTo>
                  <a:lnTo>
                    <a:pt x="1004270" y="1954061"/>
                  </a:lnTo>
                  <a:lnTo>
                    <a:pt x="996286" y="1909841"/>
                  </a:lnTo>
                  <a:lnTo>
                    <a:pt x="987752" y="1865704"/>
                  </a:lnTo>
                  <a:lnTo>
                    <a:pt x="978667" y="1821656"/>
                  </a:lnTo>
                  <a:lnTo>
                    <a:pt x="969032" y="1777701"/>
                  </a:lnTo>
                  <a:lnTo>
                    <a:pt x="958846" y="1733846"/>
                  </a:lnTo>
                  <a:lnTo>
                    <a:pt x="948110" y="1690096"/>
                  </a:lnTo>
                  <a:lnTo>
                    <a:pt x="936823" y="1646456"/>
                  </a:lnTo>
                  <a:lnTo>
                    <a:pt x="924985" y="1602931"/>
                  </a:lnTo>
                  <a:lnTo>
                    <a:pt x="912597" y="1559529"/>
                  </a:lnTo>
                  <a:lnTo>
                    <a:pt x="899658" y="1516253"/>
                  </a:lnTo>
                  <a:lnTo>
                    <a:pt x="886169" y="1473109"/>
                  </a:lnTo>
                  <a:lnTo>
                    <a:pt x="872129" y="1430104"/>
                  </a:lnTo>
                  <a:lnTo>
                    <a:pt x="857538" y="1387241"/>
                  </a:lnTo>
                  <a:lnTo>
                    <a:pt x="842397" y="1344528"/>
                  </a:lnTo>
                  <a:lnTo>
                    <a:pt x="826705" y="1301970"/>
                  </a:lnTo>
                  <a:lnTo>
                    <a:pt x="810463" y="1259571"/>
                  </a:lnTo>
                  <a:lnTo>
                    <a:pt x="793670" y="1217338"/>
                  </a:lnTo>
                  <a:lnTo>
                    <a:pt x="776327" y="1175276"/>
                  </a:lnTo>
                  <a:lnTo>
                    <a:pt x="758433" y="1133390"/>
                  </a:lnTo>
                  <a:lnTo>
                    <a:pt x="739988" y="1091687"/>
                  </a:lnTo>
                  <a:lnTo>
                    <a:pt x="720993" y="1050171"/>
                  </a:lnTo>
                  <a:lnTo>
                    <a:pt x="701447" y="1008849"/>
                  </a:lnTo>
                  <a:lnTo>
                    <a:pt x="681350" y="967725"/>
                  </a:lnTo>
                  <a:lnTo>
                    <a:pt x="660703" y="926805"/>
                  </a:lnTo>
                  <a:lnTo>
                    <a:pt x="639506" y="886094"/>
                  </a:lnTo>
                  <a:lnTo>
                    <a:pt x="617758" y="845599"/>
                  </a:lnTo>
                  <a:lnTo>
                    <a:pt x="595459" y="805325"/>
                  </a:lnTo>
                  <a:lnTo>
                    <a:pt x="572610" y="765277"/>
                  </a:lnTo>
                  <a:lnTo>
                    <a:pt x="549210" y="725461"/>
                  </a:lnTo>
                  <a:lnTo>
                    <a:pt x="525259" y="685882"/>
                  </a:lnTo>
                  <a:lnTo>
                    <a:pt x="500758" y="646545"/>
                  </a:lnTo>
                  <a:lnTo>
                    <a:pt x="475706" y="607457"/>
                  </a:lnTo>
                  <a:lnTo>
                    <a:pt x="450104" y="568623"/>
                  </a:lnTo>
                  <a:lnTo>
                    <a:pt x="423951" y="530048"/>
                  </a:lnTo>
                  <a:lnTo>
                    <a:pt x="397248" y="491738"/>
                  </a:lnTo>
                  <a:lnTo>
                    <a:pt x="369994" y="453698"/>
                  </a:lnTo>
                  <a:lnTo>
                    <a:pt x="342189" y="415935"/>
                  </a:lnTo>
                  <a:lnTo>
                    <a:pt x="313834" y="378452"/>
                  </a:lnTo>
                  <a:lnTo>
                    <a:pt x="284928" y="341257"/>
                  </a:lnTo>
                  <a:lnTo>
                    <a:pt x="255472" y="304354"/>
                  </a:lnTo>
                  <a:lnTo>
                    <a:pt x="225465" y="267749"/>
                  </a:lnTo>
                  <a:lnTo>
                    <a:pt x="194907" y="231447"/>
                  </a:lnTo>
                  <a:lnTo>
                    <a:pt x="163799" y="195455"/>
                  </a:lnTo>
                  <a:lnTo>
                    <a:pt x="132140" y="159776"/>
                  </a:lnTo>
                  <a:lnTo>
                    <a:pt x="99931" y="124418"/>
                  </a:lnTo>
                  <a:lnTo>
                    <a:pt x="67171" y="89386"/>
                  </a:lnTo>
                  <a:lnTo>
                    <a:pt x="33861" y="54684"/>
                  </a:lnTo>
                  <a:lnTo>
                    <a:pt x="0" y="20320"/>
                  </a:lnTo>
                  <a:lnTo>
                    <a:pt x="20319" y="0"/>
                  </a:lnTo>
                  <a:close/>
                </a:path>
              </a:pathLst>
            </a:custGeom>
            <a:ln w="12192">
              <a:solidFill>
                <a:srgbClr val="34589C"/>
              </a:solidFill>
            </a:ln>
          </p:spPr>
          <p:txBody>
            <a:bodyPr wrap="square" lIns="0" tIns="0" rIns="0" bIns="0" rtlCol="0"/>
            <a:lstStyle/>
            <a:p>
              <a:endParaRPr/>
            </a:p>
          </p:txBody>
        </p:sp>
        <p:sp>
          <p:nvSpPr>
            <p:cNvPr id="6" name="object 6"/>
            <p:cNvSpPr/>
            <p:nvPr/>
          </p:nvSpPr>
          <p:spPr>
            <a:xfrm>
              <a:off x="2974847" y="1261871"/>
              <a:ext cx="9019540" cy="1083945"/>
            </a:xfrm>
            <a:custGeom>
              <a:avLst/>
              <a:gdLst/>
              <a:ahLst/>
              <a:cxnLst/>
              <a:rect l="l" t="t" r="r" b="b"/>
              <a:pathLst>
                <a:path w="9019540" h="1083945">
                  <a:moveTo>
                    <a:pt x="0" y="1083564"/>
                  </a:moveTo>
                  <a:lnTo>
                    <a:pt x="9019032" y="1083564"/>
                  </a:lnTo>
                  <a:lnTo>
                    <a:pt x="9019032" y="0"/>
                  </a:lnTo>
                  <a:lnTo>
                    <a:pt x="0" y="0"/>
                  </a:lnTo>
                  <a:lnTo>
                    <a:pt x="0" y="1083564"/>
                  </a:lnTo>
                  <a:close/>
                </a:path>
              </a:pathLst>
            </a:custGeom>
            <a:ln w="12192">
              <a:solidFill>
                <a:srgbClr val="00AF50"/>
              </a:solidFill>
            </a:ln>
          </p:spPr>
          <p:txBody>
            <a:bodyPr wrap="square" lIns="0" tIns="0" rIns="0" bIns="0" rtlCol="0"/>
            <a:lstStyle/>
            <a:p>
              <a:endParaRPr/>
            </a:p>
          </p:txBody>
        </p:sp>
      </p:grpSp>
      <p:sp>
        <p:nvSpPr>
          <p:cNvPr id="7" name="object 7"/>
          <p:cNvSpPr txBox="1"/>
          <p:nvPr/>
        </p:nvSpPr>
        <p:spPr>
          <a:xfrm>
            <a:off x="3821938" y="1476832"/>
            <a:ext cx="4013200" cy="574675"/>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00AF50"/>
                </a:solidFill>
                <a:latin typeface="Arial" panose="020B0604020202020204"/>
                <a:cs typeface="Arial" panose="020B0604020202020204"/>
              </a:rPr>
              <a:t>Xem </a:t>
            </a:r>
            <a:r>
              <a:rPr sz="3600" b="1" spc="-10" dirty="0">
                <a:solidFill>
                  <a:srgbClr val="00AF50"/>
                </a:solidFill>
                <a:latin typeface="Arial" panose="020B0604020202020204"/>
                <a:cs typeface="Arial" panose="020B0604020202020204"/>
              </a:rPr>
              <a:t>lại bài </a:t>
            </a:r>
            <a:r>
              <a:rPr sz="3600" b="1" dirty="0">
                <a:solidFill>
                  <a:srgbClr val="00AF50"/>
                </a:solidFill>
                <a:latin typeface="Arial" panose="020B0604020202020204"/>
                <a:cs typeface="Arial" panose="020B0604020202020204"/>
              </a:rPr>
              <a:t>đã</a:t>
            </a:r>
            <a:r>
              <a:rPr sz="3600" b="1" spc="-40" dirty="0">
                <a:solidFill>
                  <a:srgbClr val="00AF50"/>
                </a:solidFill>
                <a:latin typeface="Arial" panose="020B0604020202020204"/>
                <a:cs typeface="Arial" panose="020B0604020202020204"/>
              </a:rPr>
              <a:t> </a:t>
            </a:r>
            <a:r>
              <a:rPr sz="3600" b="1" spc="-5" dirty="0">
                <a:solidFill>
                  <a:srgbClr val="00AF50"/>
                </a:solidFill>
                <a:latin typeface="Arial" panose="020B0604020202020204"/>
                <a:cs typeface="Arial" panose="020B0604020202020204"/>
              </a:rPr>
              <a:t>học</a:t>
            </a:r>
            <a:endParaRPr sz="3600">
              <a:latin typeface="Arial" panose="020B0604020202020204"/>
              <a:cs typeface="Arial" panose="020B0604020202020204"/>
            </a:endParaRPr>
          </a:p>
        </p:txBody>
      </p:sp>
      <p:sp>
        <p:nvSpPr>
          <p:cNvPr id="8" name="object 8"/>
          <p:cNvSpPr/>
          <p:nvPr/>
        </p:nvSpPr>
        <p:spPr>
          <a:xfrm>
            <a:off x="2298192" y="1126236"/>
            <a:ext cx="1353820" cy="1355090"/>
          </a:xfrm>
          <a:custGeom>
            <a:avLst/>
            <a:gdLst/>
            <a:ahLst/>
            <a:cxnLst/>
            <a:rect l="l" t="t" r="r" b="b"/>
            <a:pathLst>
              <a:path w="1353820" h="1355089">
                <a:moveTo>
                  <a:pt x="676656" y="0"/>
                </a:moveTo>
                <a:lnTo>
                  <a:pt x="628325" y="1700"/>
                </a:lnTo>
                <a:lnTo>
                  <a:pt x="580913" y="6726"/>
                </a:lnTo>
                <a:lnTo>
                  <a:pt x="534533" y="14963"/>
                </a:lnTo>
                <a:lnTo>
                  <a:pt x="489300" y="26295"/>
                </a:lnTo>
                <a:lnTo>
                  <a:pt x="445329" y="40609"/>
                </a:lnTo>
                <a:lnTo>
                  <a:pt x="402734" y="57790"/>
                </a:lnTo>
                <a:lnTo>
                  <a:pt x="361629" y="77723"/>
                </a:lnTo>
                <a:lnTo>
                  <a:pt x="322129" y="100293"/>
                </a:lnTo>
                <a:lnTo>
                  <a:pt x="284348" y="125386"/>
                </a:lnTo>
                <a:lnTo>
                  <a:pt x="248400" y="152888"/>
                </a:lnTo>
                <a:lnTo>
                  <a:pt x="214401" y="182683"/>
                </a:lnTo>
                <a:lnTo>
                  <a:pt x="182464" y="214658"/>
                </a:lnTo>
                <a:lnTo>
                  <a:pt x="152703" y="248697"/>
                </a:lnTo>
                <a:lnTo>
                  <a:pt x="125234" y="284685"/>
                </a:lnTo>
                <a:lnTo>
                  <a:pt x="100171" y="322509"/>
                </a:lnTo>
                <a:lnTo>
                  <a:pt x="77628" y="362054"/>
                </a:lnTo>
                <a:lnTo>
                  <a:pt x="57719" y="403205"/>
                </a:lnTo>
                <a:lnTo>
                  <a:pt x="40559" y="445847"/>
                </a:lnTo>
                <a:lnTo>
                  <a:pt x="26263" y="489866"/>
                </a:lnTo>
                <a:lnTo>
                  <a:pt x="14944" y="535147"/>
                </a:lnTo>
                <a:lnTo>
                  <a:pt x="6718" y="581576"/>
                </a:lnTo>
                <a:lnTo>
                  <a:pt x="1698" y="629037"/>
                </a:lnTo>
                <a:lnTo>
                  <a:pt x="0" y="677417"/>
                </a:lnTo>
                <a:lnTo>
                  <a:pt x="1698" y="725798"/>
                </a:lnTo>
                <a:lnTo>
                  <a:pt x="6718" y="773259"/>
                </a:lnTo>
                <a:lnTo>
                  <a:pt x="14944" y="819688"/>
                </a:lnTo>
                <a:lnTo>
                  <a:pt x="26263" y="864969"/>
                </a:lnTo>
                <a:lnTo>
                  <a:pt x="40559" y="908988"/>
                </a:lnTo>
                <a:lnTo>
                  <a:pt x="57719" y="951630"/>
                </a:lnTo>
                <a:lnTo>
                  <a:pt x="77628" y="992781"/>
                </a:lnTo>
                <a:lnTo>
                  <a:pt x="100171" y="1032326"/>
                </a:lnTo>
                <a:lnTo>
                  <a:pt x="125234" y="1070150"/>
                </a:lnTo>
                <a:lnTo>
                  <a:pt x="152703" y="1106138"/>
                </a:lnTo>
                <a:lnTo>
                  <a:pt x="182464" y="1140177"/>
                </a:lnTo>
                <a:lnTo>
                  <a:pt x="214401" y="1172152"/>
                </a:lnTo>
                <a:lnTo>
                  <a:pt x="248400" y="1201947"/>
                </a:lnTo>
                <a:lnTo>
                  <a:pt x="284348" y="1229449"/>
                </a:lnTo>
                <a:lnTo>
                  <a:pt x="322129" y="1254542"/>
                </a:lnTo>
                <a:lnTo>
                  <a:pt x="361629" y="1277112"/>
                </a:lnTo>
                <a:lnTo>
                  <a:pt x="402734" y="1297045"/>
                </a:lnTo>
                <a:lnTo>
                  <a:pt x="445329" y="1314226"/>
                </a:lnTo>
                <a:lnTo>
                  <a:pt x="489300" y="1328540"/>
                </a:lnTo>
                <a:lnTo>
                  <a:pt x="534533" y="1339872"/>
                </a:lnTo>
                <a:lnTo>
                  <a:pt x="580913" y="1348109"/>
                </a:lnTo>
                <a:lnTo>
                  <a:pt x="628325" y="1353135"/>
                </a:lnTo>
                <a:lnTo>
                  <a:pt x="676656" y="1354836"/>
                </a:lnTo>
                <a:lnTo>
                  <a:pt x="724986" y="1353135"/>
                </a:lnTo>
                <a:lnTo>
                  <a:pt x="772398" y="1348109"/>
                </a:lnTo>
                <a:lnTo>
                  <a:pt x="818778" y="1339872"/>
                </a:lnTo>
                <a:lnTo>
                  <a:pt x="864011" y="1328540"/>
                </a:lnTo>
                <a:lnTo>
                  <a:pt x="907982" y="1314226"/>
                </a:lnTo>
                <a:lnTo>
                  <a:pt x="950577" y="1297045"/>
                </a:lnTo>
                <a:lnTo>
                  <a:pt x="991682" y="1277112"/>
                </a:lnTo>
                <a:lnTo>
                  <a:pt x="1031182" y="1254542"/>
                </a:lnTo>
                <a:lnTo>
                  <a:pt x="1068963" y="1229449"/>
                </a:lnTo>
                <a:lnTo>
                  <a:pt x="1104911" y="1201947"/>
                </a:lnTo>
                <a:lnTo>
                  <a:pt x="1138910" y="1172152"/>
                </a:lnTo>
                <a:lnTo>
                  <a:pt x="1170847" y="1140177"/>
                </a:lnTo>
                <a:lnTo>
                  <a:pt x="1200608" y="1106138"/>
                </a:lnTo>
                <a:lnTo>
                  <a:pt x="1228077" y="1070150"/>
                </a:lnTo>
                <a:lnTo>
                  <a:pt x="1253140" y="1032326"/>
                </a:lnTo>
                <a:lnTo>
                  <a:pt x="1275683" y="992781"/>
                </a:lnTo>
                <a:lnTo>
                  <a:pt x="1295592" y="951630"/>
                </a:lnTo>
                <a:lnTo>
                  <a:pt x="1312752" y="908988"/>
                </a:lnTo>
                <a:lnTo>
                  <a:pt x="1327048" y="864969"/>
                </a:lnTo>
                <a:lnTo>
                  <a:pt x="1338367" y="819688"/>
                </a:lnTo>
                <a:lnTo>
                  <a:pt x="1346593" y="773259"/>
                </a:lnTo>
                <a:lnTo>
                  <a:pt x="1351613" y="725798"/>
                </a:lnTo>
                <a:lnTo>
                  <a:pt x="1353311" y="677417"/>
                </a:lnTo>
                <a:lnTo>
                  <a:pt x="1351613" y="629037"/>
                </a:lnTo>
                <a:lnTo>
                  <a:pt x="1346593" y="581576"/>
                </a:lnTo>
                <a:lnTo>
                  <a:pt x="1338367" y="535147"/>
                </a:lnTo>
                <a:lnTo>
                  <a:pt x="1327048" y="489866"/>
                </a:lnTo>
                <a:lnTo>
                  <a:pt x="1312752" y="445847"/>
                </a:lnTo>
                <a:lnTo>
                  <a:pt x="1295592" y="403205"/>
                </a:lnTo>
                <a:lnTo>
                  <a:pt x="1275683" y="362054"/>
                </a:lnTo>
                <a:lnTo>
                  <a:pt x="1253140" y="322509"/>
                </a:lnTo>
                <a:lnTo>
                  <a:pt x="1228077" y="284685"/>
                </a:lnTo>
                <a:lnTo>
                  <a:pt x="1200608" y="248697"/>
                </a:lnTo>
                <a:lnTo>
                  <a:pt x="1170847" y="214658"/>
                </a:lnTo>
                <a:lnTo>
                  <a:pt x="1138910" y="182683"/>
                </a:lnTo>
                <a:lnTo>
                  <a:pt x="1104911" y="152888"/>
                </a:lnTo>
                <a:lnTo>
                  <a:pt x="1068963" y="125386"/>
                </a:lnTo>
                <a:lnTo>
                  <a:pt x="1031182" y="100293"/>
                </a:lnTo>
                <a:lnTo>
                  <a:pt x="991682" y="77723"/>
                </a:lnTo>
                <a:lnTo>
                  <a:pt x="950577" y="57790"/>
                </a:lnTo>
                <a:lnTo>
                  <a:pt x="907982" y="40609"/>
                </a:lnTo>
                <a:lnTo>
                  <a:pt x="864011" y="26295"/>
                </a:lnTo>
                <a:lnTo>
                  <a:pt x="818778" y="14963"/>
                </a:lnTo>
                <a:lnTo>
                  <a:pt x="772398" y="6726"/>
                </a:lnTo>
                <a:lnTo>
                  <a:pt x="724986" y="1700"/>
                </a:lnTo>
                <a:lnTo>
                  <a:pt x="676656" y="0"/>
                </a:lnTo>
                <a:close/>
              </a:path>
            </a:pathLst>
          </a:custGeom>
          <a:solidFill>
            <a:srgbClr val="00AF50"/>
          </a:solidFill>
        </p:spPr>
        <p:txBody>
          <a:bodyPr wrap="square" lIns="0" tIns="0" rIns="0" bIns="0" rtlCol="0"/>
          <a:lstStyle/>
          <a:p>
            <a:endParaRPr/>
          </a:p>
        </p:txBody>
      </p:sp>
      <p:sp>
        <p:nvSpPr>
          <p:cNvPr id="9" name="object 9"/>
          <p:cNvSpPr txBox="1"/>
          <p:nvPr/>
        </p:nvSpPr>
        <p:spPr>
          <a:xfrm>
            <a:off x="2773426" y="1354963"/>
            <a:ext cx="401955" cy="837565"/>
          </a:xfrm>
          <a:prstGeom prst="rect">
            <a:avLst/>
          </a:prstGeom>
        </p:spPr>
        <p:txBody>
          <a:bodyPr vert="horz" wrap="square" lIns="0" tIns="15875" rIns="0" bIns="0" rtlCol="0">
            <a:spAutoFit/>
          </a:bodyPr>
          <a:lstStyle/>
          <a:p>
            <a:pPr marL="12700">
              <a:lnSpc>
                <a:spcPct val="100000"/>
              </a:lnSpc>
              <a:spcBef>
                <a:spcPts val="125"/>
              </a:spcBef>
            </a:pPr>
            <a:r>
              <a:rPr sz="5300" b="1" spc="15" dirty="0">
                <a:solidFill>
                  <a:srgbClr val="FFFFFF"/>
                </a:solidFill>
                <a:latin typeface="Arial" panose="020B0604020202020204"/>
                <a:cs typeface="Arial" panose="020B0604020202020204"/>
              </a:rPr>
              <a:t>1</a:t>
            </a:r>
            <a:endParaRPr sz="5300">
              <a:latin typeface="Arial" panose="020B0604020202020204"/>
              <a:cs typeface="Arial" panose="020B0604020202020204"/>
            </a:endParaRPr>
          </a:p>
        </p:txBody>
      </p:sp>
      <p:sp>
        <p:nvSpPr>
          <p:cNvPr id="10" name="object 10"/>
          <p:cNvSpPr/>
          <p:nvPr/>
        </p:nvSpPr>
        <p:spPr>
          <a:xfrm>
            <a:off x="3368040" y="2886455"/>
            <a:ext cx="8625840" cy="1085215"/>
          </a:xfrm>
          <a:custGeom>
            <a:avLst/>
            <a:gdLst/>
            <a:ahLst/>
            <a:cxnLst/>
            <a:rect l="l" t="t" r="r" b="b"/>
            <a:pathLst>
              <a:path w="8625840" h="1085214">
                <a:moveTo>
                  <a:pt x="0" y="1085088"/>
                </a:moveTo>
                <a:lnTo>
                  <a:pt x="8625840" y="1085088"/>
                </a:lnTo>
                <a:lnTo>
                  <a:pt x="8625840" y="0"/>
                </a:lnTo>
                <a:lnTo>
                  <a:pt x="0" y="0"/>
                </a:lnTo>
                <a:lnTo>
                  <a:pt x="0" y="1085088"/>
                </a:lnTo>
                <a:close/>
              </a:path>
            </a:pathLst>
          </a:custGeom>
          <a:ln w="12192">
            <a:solidFill>
              <a:srgbClr val="FF99CC"/>
            </a:solidFill>
          </a:ln>
        </p:spPr>
        <p:txBody>
          <a:bodyPr wrap="square" lIns="0" tIns="0" rIns="0" bIns="0" rtlCol="0"/>
          <a:lstStyle/>
          <a:p>
            <a:endParaRPr/>
          </a:p>
        </p:txBody>
      </p:sp>
      <p:sp>
        <p:nvSpPr>
          <p:cNvPr id="11" name="object 11"/>
          <p:cNvSpPr txBox="1"/>
          <p:nvPr/>
        </p:nvSpPr>
        <p:spPr>
          <a:xfrm>
            <a:off x="4215510" y="3103245"/>
            <a:ext cx="518541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99CC"/>
                </a:solidFill>
                <a:latin typeface="Arial" panose="020B0604020202020204"/>
                <a:cs typeface="Arial" panose="020B0604020202020204"/>
              </a:rPr>
              <a:t>Hoàn thành </a:t>
            </a:r>
            <a:r>
              <a:rPr sz="3600" b="1" dirty="0">
                <a:solidFill>
                  <a:srgbClr val="FF99CC"/>
                </a:solidFill>
                <a:latin typeface="Arial" panose="020B0604020202020204"/>
                <a:cs typeface="Arial" panose="020B0604020202020204"/>
              </a:rPr>
              <a:t>bài </a:t>
            </a:r>
            <a:r>
              <a:rPr sz="3600" b="1" spc="-5" dirty="0">
                <a:solidFill>
                  <a:srgbClr val="FF99CC"/>
                </a:solidFill>
                <a:latin typeface="Arial" panose="020B0604020202020204"/>
                <a:cs typeface="Arial" panose="020B0604020202020204"/>
              </a:rPr>
              <a:t>tập</a:t>
            </a:r>
            <a:r>
              <a:rPr sz="3600" b="1" spc="-55" dirty="0">
                <a:solidFill>
                  <a:srgbClr val="FF99CC"/>
                </a:solidFill>
                <a:latin typeface="Arial" panose="020B0604020202020204"/>
                <a:cs typeface="Arial" panose="020B0604020202020204"/>
              </a:rPr>
              <a:t> </a:t>
            </a:r>
            <a:r>
              <a:rPr sz="3600" b="1" dirty="0">
                <a:solidFill>
                  <a:srgbClr val="FF99CC"/>
                </a:solidFill>
                <a:latin typeface="Arial" panose="020B0604020202020204"/>
                <a:cs typeface="Arial" panose="020B0604020202020204"/>
              </a:rPr>
              <a:t>SBT</a:t>
            </a:r>
            <a:endParaRPr sz="3600">
              <a:latin typeface="Arial" panose="020B0604020202020204"/>
              <a:cs typeface="Arial" panose="020B0604020202020204"/>
            </a:endParaRPr>
          </a:p>
        </p:txBody>
      </p:sp>
      <p:sp>
        <p:nvSpPr>
          <p:cNvPr id="12" name="object 12"/>
          <p:cNvSpPr/>
          <p:nvPr/>
        </p:nvSpPr>
        <p:spPr>
          <a:xfrm>
            <a:off x="2691383" y="2752344"/>
            <a:ext cx="1353820" cy="1353820"/>
          </a:xfrm>
          <a:custGeom>
            <a:avLst/>
            <a:gdLst/>
            <a:ahLst/>
            <a:cxnLst/>
            <a:rect l="l" t="t" r="r" b="b"/>
            <a:pathLst>
              <a:path w="1353820" h="1353820">
                <a:moveTo>
                  <a:pt x="676656" y="0"/>
                </a:moveTo>
                <a:lnTo>
                  <a:pt x="628325" y="1698"/>
                </a:lnTo>
                <a:lnTo>
                  <a:pt x="580913" y="6718"/>
                </a:lnTo>
                <a:lnTo>
                  <a:pt x="534533" y="14944"/>
                </a:lnTo>
                <a:lnTo>
                  <a:pt x="489300" y="26263"/>
                </a:lnTo>
                <a:lnTo>
                  <a:pt x="445329" y="40559"/>
                </a:lnTo>
                <a:lnTo>
                  <a:pt x="402734" y="57719"/>
                </a:lnTo>
                <a:lnTo>
                  <a:pt x="361629" y="77628"/>
                </a:lnTo>
                <a:lnTo>
                  <a:pt x="322129" y="100171"/>
                </a:lnTo>
                <a:lnTo>
                  <a:pt x="284348" y="125234"/>
                </a:lnTo>
                <a:lnTo>
                  <a:pt x="248400" y="152703"/>
                </a:lnTo>
                <a:lnTo>
                  <a:pt x="214401" y="182464"/>
                </a:lnTo>
                <a:lnTo>
                  <a:pt x="182464" y="214401"/>
                </a:lnTo>
                <a:lnTo>
                  <a:pt x="152703" y="248400"/>
                </a:lnTo>
                <a:lnTo>
                  <a:pt x="125234" y="284348"/>
                </a:lnTo>
                <a:lnTo>
                  <a:pt x="100171" y="322129"/>
                </a:lnTo>
                <a:lnTo>
                  <a:pt x="77628" y="361629"/>
                </a:lnTo>
                <a:lnTo>
                  <a:pt x="57719" y="402734"/>
                </a:lnTo>
                <a:lnTo>
                  <a:pt x="40559" y="445329"/>
                </a:lnTo>
                <a:lnTo>
                  <a:pt x="26263" y="489300"/>
                </a:lnTo>
                <a:lnTo>
                  <a:pt x="14944" y="534533"/>
                </a:lnTo>
                <a:lnTo>
                  <a:pt x="6718" y="580913"/>
                </a:lnTo>
                <a:lnTo>
                  <a:pt x="1698" y="628325"/>
                </a:lnTo>
                <a:lnTo>
                  <a:pt x="0" y="676655"/>
                </a:lnTo>
                <a:lnTo>
                  <a:pt x="1698" y="724986"/>
                </a:lnTo>
                <a:lnTo>
                  <a:pt x="6718" y="772398"/>
                </a:lnTo>
                <a:lnTo>
                  <a:pt x="14944" y="818778"/>
                </a:lnTo>
                <a:lnTo>
                  <a:pt x="26263" y="864011"/>
                </a:lnTo>
                <a:lnTo>
                  <a:pt x="40559" y="907982"/>
                </a:lnTo>
                <a:lnTo>
                  <a:pt x="57719" y="950577"/>
                </a:lnTo>
                <a:lnTo>
                  <a:pt x="77628" y="991682"/>
                </a:lnTo>
                <a:lnTo>
                  <a:pt x="100171" y="1031182"/>
                </a:lnTo>
                <a:lnTo>
                  <a:pt x="125234" y="1068963"/>
                </a:lnTo>
                <a:lnTo>
                  <a:pt x="152703" y="1104911"/>
                </a:lnTo>
                <a:lnTo>
                  <a:pt x="182464" y="1138910"/>
                </a:lnTo>
                <a:lnTo>
                  <a:pt x="214401" y="1170847"/>
                </a:lnTo>
                <a:lnTo>
                  <a:pt x="248400" y="1200608"/>
                </a:lnTo>
                <a:lnTo>
                  <a:pt x="284348" y="1228077"/>
                </a:lnTo>
                <a:lnTo>
                  <a:pt x="322129" y="1253140"/>
                </a:lnTo>
                <a:lnTo>
                  <a:pt x="361629" y="1275683"/>
                </a:lnTo>
                <a:lnTo>
                  <a:pt x="402734" y="1295592"/>
                </a:lnTo>
                <a:lnTo>
                  <a:pt x="445329" y="1312752"/>
                </a:lnTo>
                <a:lnTo>
                  <a:pt x="489300" y="1327048"/>
                </a:lnTo>
                <a:lnTo>
                  <a:pt x="534533" y="1338367"/>
                </a:lnTo>
                <a:lnTo>
                  <a:pt x="580913" y="1346593"/>
                </a:lnTo>
                <a:lnTo>
                  <a:pt x="628325" y="1351613"/>
                </a:lnTo>
                <a:lnTo>
                  <a:pt x="676656" y="1353311"/>
                </a:lnTo>
                <a:lnTo>
                  <a:pt x="724986" y="1351613"/>
                </a:lnTo>
                <a:lnTo>
                  <a:pt x="772398" y="1346593"/>
                </a:lnTo>
                <a:lnTo>
                  <a:pt x="818778" y="1338367"/>
                </a:lnTo>
                <a:lnTo>
                  <a:pt x="864011" y="1327048"/>
                </a:lnTo>
                <a:lnTo>
                  <a:pt x="907982" y="1312752"/>
                </a:lnTo>
                <a:lnTo>
                  <a:pt x="950577" y="1295592"/>
                </a:lnTo>
                <a:lnTo>
                  <a:pt x="991682" y="1275683"/>
                </a:lnTo>
                <a:lnTo>
                  <a:pt x="1031182" y="1253140"/>
                </a:lnTo>
                <a:lnTo>
                  <a:pt x="1068963" y="1228077"/>
                </a:lnTo>
                <a:lnTo>
                  <a:pt x="1104911" y="1200608"/>
                </a:lnTo>
                <a:lnTo>
                  <a:pt x="1138910" y="1170847"/>
                </a:lnTo>
                <a:lnTo>
                  <a:pt x="1170847" y="1138910"/>
                </a:lnTo>
                <a:lnTo>
                  <a:pt x="1200608" y="1104911"/>
                </a:lnTo>
                <a:lnTo>
                  <a:pt x="1228077" y="1068963"/>
                </a:lnTo>
                <a:lnTo>
                  <a:pt x="1253140" y="1031182"/>
                </a:lnTo>
                <a:lnTo>
                  <a:pt x="1275683" y="991682"/>
                </a:lnTo>
                <a:lnTo>
                  <a:pt x="1295592" y="950577"/>
                </a:lnTo>
                <a:lnTo>
                  <a:pt x="1312752" y="907982"/>
                </a:lnTo>
                <a:lnTo>
                  <a:pt x="1327048" y="864011"/>
                </a:lnTo>
                <a:lnTo>
                  <a:pt x="1338367" y="818778"/>
                </a:lnTo>
                <a:lnTo>
                  <a:pt x="1346593" y="772398"/>
                </a:lnTo>
                <a:lnTo>
                  <a:pt x="1351613" y="724986"/>
                </a:lnTo>
                <a:lnTo>
                  <a:pt x="1353312" y="676655"/>
                </a:lnTo>
                <a:lnTo>
                  <a:pt x="1351613" y="628325"/>
                </a:lnTo>
                <a:lnTo>
                  <a:pt x="1346593" y="580913"/>
                </a:lnTo>
                <a:lnTo>
                  <a:pt x="1338367" y="534533"/>
                </a:lnTo>
                <a:lnTo>
                  <a:pt x="1327048" y="489300"/>
                </a:lnTo>
                <a:lnTo>
                  <a:pt x="1312752" y="445329"/>
                </a:lnTo>
                <a:lnTo>
                  <a:pt x="1295592" y="402734"/>
                </a:lnTo>
                <a:lnTo>
                  <a:pt x="1275683" y="361629"/>
                </a:lnTo>
                <a:lnTo>
                  <a:pt x="1253140" y="322129"/>
                </a:lnTo>
                <a:lnTo>
                  <a:pt x="1228077" y="284348"/>
                </a:lnTo>
                <a:lnTo>
                  <a:pt x="1200608" y="248400"/>
                </a:lnTo>
                <a:lnTo>
                  <a:pt x="1170847" y="214401"/>
                </a:lnTo>
                <a:lnTo>
                  <a:pt x="1138910" y="182464"/>
                </a:lnTo>
                <a:lnTo>
                  <a:pt x="1104911" y="152703"/>
                </a:lnTo>
                <a:lnTo>
                  <a:pt x="1068963" y="125234"/>
                </a:lnTo>
                <a:lnTo>
                  <a:pt x="1031182" y="100171"/>
                </a:lnTo>
                <a:lnTo>
                  <a:pt x="991682" y="77628"/>
                </a:lnTo>
                <a:lnTo>
                  <a:pt x="950577" y="57719"/>
                </a:lnTo>
                <a:lnTo>
                  <a:pt x="907982" y="40559"/>
                </a:lnTo>
                <a:lnTo>
                  <a:pt x="864011" y="26263"/>
                </a:lnTo>
                <a:lnTo>
                  <a:pt x="818778" y="14944"/>
                </a:lnTo>
                <a:lnTo>
                  <a:pt x="772398" y="6718"/>
                </a:lnTo>
                <a:lnTo>
                  <a:pt x="724986" y="1698"/>
                </a:lnTo>
                <a:lnTo>
                  <a:pt x="676656" y="0"/>
                </a:lnTo>
                <a:close/>
              </a:path>
            </a:pathLst>
          </a:custGeom>
          <a:solidFill>
            <a:srgbClr val="FF99CC"/>
          </a:solidFill>
        </p:spPr>
        <p:txBody>
          <a:bodyPr wrap="square" lIns="0" tIns="0" rIns="0" bIns="0" rtlCol="0"/>
          <a:lstStyle/>
          <a:p>
            <a:endParaRPr/>
          </a:p>
        </p:txBody>
      </p:sp>
      <p:sp>
        <p:nvSpPr>
          <p:cNvPr id="13" name="object 13"/>
          <p:cNvSpPr txBox="1"/>
          <p:nvPr/>
        </p:nvSpPr>
        <p:spPr>
          <a:xfrm>
            <a:off x="3167252" y="2980385"/>
            <a:ext cx="401955" cy="838200"/>
          </a:xfrm>
          <a:prstGeom prst="rect">
            <a:avLst/>
          </a:prstGeom>
        </p:spPr>
        <p:txBody>
          <a:bodyPr vert="horz" wrap="square" lIns="0" tIns="16510" rIns="0" bIns="0" rtlCol="0">
            <a:spAutoFit/>
          </a:bodyPr>
          <a:lstStyle/>
          <a:p>
            <a:pPr marL="12700">
              <a:lnSpc>
                <a:spcPct val="100000"/>
              </a:lnSpc>
              <a:spcBef>
                <a:spcPts val="130"/>
              </a:spcBef>
            </a:pPr>
            <a:r>
              <a:rPr sz="5300" b="1" spc="15" dirty="0">
                <a:solidFill>
                  <a:srgbClr val="FFFFFF"/>
                </a:solidFill>
                <a:latin typeface="Arial" panose="020B0604020202020204"/>
                <a:cs typeface="Arial" panose="020B0604020202020204"/>
              </a:rPr>
              <a:t>2</a:t>
            </a:r>
            <a:endParaRPr sz="5300">
              <a:latin typeface="Arial" panose="020B0604020202020204"/>
              <a:cs typeface="Arial" panose="020B0604020202020204"/>
            </a:endParaRPr>
          </a:p>
        </p:txBody>
      </p:sp>
      <p:sp>
        <p:nvSpPr>
          <p:cNvPr id="14" name="object 14"/>
          <p:cNvSpPr/>
          <p:nvPr/>
        </p:nvSpPr>
        <p:spPr>
          <a:xfrm>
            <a:off x="3410711" y="4512564"/>
            <a:ext cx="8529955" cy="1083945"/>
          </a:xfrm>
          <a:custGeom>
            <a:avLst/>
            <a:gdLst/>
            <a:ahLst/>
            <a:cxnLst/>
            <a:rect l="l" t="t" r="r" b="b"/>
            <a:pathLst>
              <a:path w="8529955" h="1083945">
                <a:moveTo>
                  <a:pt x="0" y="1083564"/>
                </a:moveTo>
                <a:lnTo>
                  <a:pt x="8529828" y="1083564"/>
                </a:lnTo>
                <a:lnTo>
                  <a:pt x="8529828" y="0"/>
                </a:lnTo>
                <a:lnTo>
                  <a:pt x="0" y="0"/>
                </a:lnTo>
                <a:lnTo>
                  <a:pt x="0" y="1083564"/>
                </a:lnTo>
                <a:close/>
              </a:path>
            </a:pathLst>
          </a:custGeom>
          <a:ln w="12192">
            <a:solidFill>
              <a:srgbClr val="3399FF"/>
            </a:solidFill>
          </a:ln>
        </p:spPr>
        <p:txBody>
          <a:bodyPr wrap="square" lIns="0" tIns="0" rIns="0" bIns="0" rtlCol="0"/>
          <a:lstStyle/>
          <a:p>
            <a:endParaRPr/>
          </a:p>
        </p:txBody>
      </p:sp>
      <p:sp>
        <p:nvSpPr>
          <p:cNvPr id="15" name="object 15"/>
          <p:cNvSpPr txBox="1"/>
          <p:nvPr/>
        </p:nvSpPr>
        <p:spPr>
          <a:xfrm>
            <a:off x="3865880" y="4481830"/>
            <a:ext cx="8016240" cy="1120140"/>
          </a:xfrm>
          <a:prstGeom prst="rect">
            <a:avLst/>
          </a:prstGeom>
        </p:spPr>
        <p:txBody>
          <a:bodyPr vert="horz" wrap="square" lIns="0" tIns="12700" rIns="0" bIns="0" rtlCol="0">
            <a:spAutoFit/>
          </a:bodyPr>
          <a:lstStyle/>
          <a:p>
            <a:pPr marL="12700" marR="5080">
              <a:lnSpc>
                <a:spcPct val="100000"/>
              </a:lnSpc>
              <a:spcBef>
                <a:spcPts val="100"/>
              </a:spcBef>
            </a:pPr>
            <a:r>
              <a:rPr sz="3600" b="1" spc="-5" dirty="0">
                <a:solidFill>
                  <a:srgbClr val="3399FF"/>
                </a:solidFill>
                <a:latin typeface="Arial" panose="020B0604020202020204"/>
                <a:cs typeface="Arial" panose="020B0604020202020204"/>
              </a:rPr>
              <a:t>Chuẩn </a:t>
            </a:r>
            <a:r>
              <a:rPr sz="3600" b="1" dirty="0">
                <a:solidFill>
                  <a:srgbClr val="3399FF"/>
                </a:solidFill>
                <a:latin typeface="Arial" panose="020B0604020202020204"/>
                <a:cs typeface="Arial" panose="020B0604020202020204"/>
              </a:rPr>
              <a:t>bị </a:t>
            </a:r>
            <a:r>
              <a:rPr lang="en-US" sz="3600" b="1" dirty="0">
                <a:solidFill>
                  <a:srgbClr val="3399FF"/>
                </a:solidFill>
                <a:latin typeface="Arial" panose="020B0604020202020204"/>
                <a:cs typeface="Arial" panose="020B0604020202020204"/>
              </a:rPr>
              <a:t>bài 23: Thiên Nhiên Châu Nam Cực</a:t>
            </a:r>
            <a:endParaRPr sz="3600">
              <a:latin typeface="Arial" panose="020B0604020202020204"/>
              <a:cs typeface="Arial" panose="020B0604020202020204"/>
            </a:endParaRPr>
          </a:p>
        </p:txBody>
      </p:sp>
      <p:sp>
        <p:nvSpPr>
          <p:cNvPr id="16" name="object 16"/>
          <p:cNvSpPr/>
          <p:nvPr/>
        </p:nvSpPr>
        <p:spPr>
          <a:xfrm>
            <a:off x="2298192" y="4376928"/>
            <a:ext cx="1353820" cy="1355090"/>
          </a:xfrm>
          <a:custGeom>
            <a:avLst/>
            <a:gdLst/>
            <a:ahLst/>
            <a:cxnLst/>
            <a:rect l="l" t="t" r="r" b="b"/>
            <a:pathLst>
              <a:path w="1353820" h="1355089">
                <a:moveTo>
                  <a:pt x="676656" y="0"/>
                </a:moveTo>
                <a:lnTo>
                  <a:pt x="628325" y="1700"/>
                </a:lnTo>
                <a:lnTo>
                  <a:pt x="580913" y="6726"/>
                </a:lnTo>
                <a:lnTo>
                  <a:pt x="534533" y="14963"/>
                </a:lnTo>
                <a:lnTo>
                  <a:pt x="489300" y="26295"/>
                </a:lnTo>
                <a:lnTo>
                  <a:pt x="445329" y="40609"/>
                </a:lnTo>
                <a:lnTo>
                  <a:pt x="402734" y="57790"/>
                </a:lnTo>
                <a:lnTo>
                  <a:pt x="361629" y="77723"/>
                </a:lnTo>
                <a:lnTo>
                  <a:pt x="322129" y="100293"/>
                </a:lnTo>
                <a:lnTo>
                  <a:pt x="284348" y="125386"/>
                </a:lnTo>
                <a:lnTo>
                  <a:pt x="248400" y="152888"/>
                </a:lnTo>
                <a:lnTo>
                  <a:pt x="214401" y="182683"/>
                </a:lnTo>
                <a:lnTo>
                  <a:pt x="182464" y="214658"/>
                </a:lnTo>
                <a:lnTo>
                  <a:pt x="152703" y="248697"/>
                </a:lnTo>
                <a:lnTo>
                  <a:pt x="125234" y="284685"/>
                </a:lnTo>
                <a:lnTo>
                  <a:pt x="100171" y="322509"/>
                </a:lnTo>
                <a:lnTo>
                  <a:pt x="77628" y="362054"/>
                </a:lnTo>
                <a:lnTo>
                  <a:pt x="57719" y="403205"/>
                </a:lnTo>
                <a:lnTo>
                  <a:pt x="40559" y="445847"/>
                </a:lnTo>
                <a:lnTo>
                  <a:pt x="26263" y="489866"/>
                </a:lnTo>
                <a:lnTo>
                  <a:pt x="14944" y="535147"/>
                </a:lnTo>
                <a:lnTo>
                  <a:pt x="6718" y="581576"/>
                </a:lnTo>
                <a:lnTo>
                  <a:pt x="1698" y="629037"/>
                </a:lnTo>
                <a:lnTo>
                  <a:pt x="0" y="677418"/>
                </a:lnTo>
                <a:lnTo>
                  <a:pt x="1698" y="725798"/>
                </a:lnTo>
                <a:lnTo>
                  <a:pt x="6718" y="773259"/>
                </a:lnTo>
                <a:lnTo>
                  <a:pt x="14944" y="819688"/>
                </a:lnTo>
                <a:lnTo>
                  <a:pt x="26263" y="864969"/>
                </a:lnTo>
                <a:lnTo>
                  <a:pt x="40559" y="908988"/>
                </a:lnTo>
                <a:lnTo>
                  <a:pt x="57719" y="951630"/>
                </a:lnTo>
                <a:lnTo>
                  <a:pt x="77628" y="992781"/>
                </a:lnTo>
                <a:lnTo>
                  <a:pt x="100171" y="1032326"/>
                </a:lnTo>
                <a:lnTo>
                  <a:pt x="125234" y="1070150"/>
                </a:lnTo>
                <a:lnTo>
                  <a:pt x="152703" y="1106138"/>
                </a:lnTo>
                <a:lnTo>
                  <a:pt x="182464" y="1140177"/>
                </a:lnTo>
                <a:lnTo>
                  <a:pt x="214401" y="1172152"/>
                </a:lnTo>
                <a:lnTo>
                  <a:pt x="248400" y="1201947"/>
                </a:lnTo>
                <a:lnTo>
                  <a:pt x="284348" y="1229449"/>
                </a:lnTo>
                <a:lnTo>
                  <a:pt x="322129" y="1254542"/>
                </a:lnTo>
                <a:lnTo>
                  <a:pt x="361629" y="1277112"/>
                </a:lnTo>
                <a:lnTo>
                  <a:pt x="402734" y="1297045"/>
                </a:lnTo>
                <a:lnTo>
                  <a:pt x="445329" y="1314226"/>
                </a:lnTo>
                <a:lnTo>
                  <a:pt x="489300" y="1328540"/>
                </a:lnTo>
                <a:lnTo>
                  <a:pt x="534533" y="1339872"/>
                </a:lnTo>
                <a:lnTo>
                  <a:pt x="580913" y="1348109"/>
                </a:lnTo>
                <a:lnTo>
                  <a:pt x="628325" y="1353135"/>
                </a:lnTo>
                <a:lnTo>
                  <a:pt x="676656" y="1354836"/>
                </a:lnTo>
                <a:lnTo>
                  <a:pt x="724986" y="1353135"/>
                </a:lnTo>
                <a:lnTo>
                  <a:pt x="772398" y="1348109"/>
                </a:lnTo>
                <a:lnTo>
                  <a:pt x="818778" y="1339872"/>
                </a:lnTo>
                <a:lnTo>
                  <a:pt x="864011" y="1328540"/>
                </a:lnTo>
                <a:lnTo>
                  <a:pt x="907982" y="1314226"/>
                </a:lnTo>
                <a:lnTo>
                  <a:pt x="950577" y="1297045"/>
                </a:lnTo>
                <a:lnTo>
                  <a:pt x="991682" y="1277112"/>
                </a:lnTo>
                <a:lnTo>
                  <a:pt x="1031182" y="1254542"/>
                </a:lnTo>
                <a:lnTo>
                  <a:pt x="1068963" y="1229449"/>
                </a:lnTo>
                <a:lnTo>
                  <a:pt x="1104911" y="1201947"/>
                </a:lnTo>
                <a:lnTo>
                  <a:pt x="1138910" y="1172152"/>
                </a:lnTo>
                <a:lnTo>
                  <a:pt x="1170847" y="1140177"/>
                </a:lnTo>
                <a:lnTo>
                  <a:pt x="1200608" y="1106138"/>
                </a:lnTo>
                <a:lnTo>
                  <a:pt x="1228077" y="1070150"/>
                </a:lnTo>
                <a:lnTo>
                  <a:pt x="1253140" y="1032326"/>
                </a:lnTo>
                <a:lnTo>
                  <a:pt x="1275683" y="992781"/>
                </a:lnTo>
                <a:lnTo>
                  <a:pt x="1295592" y="951630"/>
                </a:lnTo>
                <a:lnTo>
                  <a:pt x="1312752" y="908988"/>
                </a:lnTo>
                <a:lnTo>
                  <a:pt x="1327048" y="864969"/>
                </a:lnTo>
                <a:lnTo>
                  <a:pt x="1338367" y="819688"/>
                </a:lnTo>
                <a:lnTo>
                  <a:pt x="1346593" y="773259"/>
                </a:lnTo>
                <a:lnTo>
                  <a:pt x="1351613" y="725798"/>
                </a:lnTo>
                <a:lnTo>
                  <a:pt x="1353311" y="677418"/>
                </a:lnTo>
                <a:lnTo>
                  <a:pt x="1351613" y="629037"/>
                </a:lnTo>
                <a:lnTo>
                  <a:pt x="1346593" y="581576"/>
                </a:lnTo>
                <a:lnTo>
                  <a:pt x="1338367" y="535147"/>
                </a:lnTo>
                <a:lnTo>
                  <a:pt x="1327048" y="489866"/>
                </a:lnTo>
                <a:lnTo>
                  <a:pt x="1312752" y="445847"/>
                </a:lnTo>
                <a:lnTo>
                  <a:pt x="1295592" y="403205"/>
                </a:lnTo>
                <a:lnTo>
                  <a:pt x="1275683" y="362054"/>
                </a:lnTo>
                <a:lnTo>
                  <a:pt x="1253140" y="322509"/>
                </a:lnTo>
                <a:lnTo>
                  <a:pt x="1228077" y="284685"/>
                </a:lnTo>
                <a:lnTo>
                  <a:pt x="1200608" y="248697"/>
                </a:lnTo>
                <a:lnTo>
                  <a:pt x="1170847" y="214658"/>
                </a:lnTo>
                <a:lnTo>
                  <a:pt x="1138910" y="182683"/>
                </a:lnTo>
                <a:lnTo>
                  <a:pt x="1104911" y="152888"/>
                </a:lnTo>
                <a:lnTo>
                  <a:pt x="1068963" y="125386"/>
                </a:lnTo>
                <a:lnTo>
                  <a:pt x="1031182" y="100293"/>
                </a:lnTo>
                <a:lnTo>
                  <a:pt x="991682" y="77723"/>
                </a:lnTo>
                <a:lnTo>
                  <a:pt x="950577" y="57790"/>
                </a:lnTo>
                <a:lnTo>
                  <a:pt x="907982" y="40609"/>
                </a:lnTo>
                <a:lnTo>
                  <a:pt x="864011" y="26295"/>
                </a:lnTo>
                <a:lnTo>
                  <a:pt x="818778" y="14963"/>
                </a:lnTo>
                <a:lnTo>
                  <a:pt x="772398" y="6726"/>
                </a:lnTo>
                <a:lnTo>
                  <a:pt x="724986" y="1700"/>
                </a:lnTo>
                <a:lnTo>
                  <a:pt x="676656" y="0"/>
                </a:lnTo>
                <a:close/>
              </a:path>
            </a:pathLst>
          </a:custGeom>
          <a:solidFill>
            <a:srgbClr val="3399FF"/>
          </a:solidFill>
        </p:spPr>
        <p:txBody>
          <a:bodyPr wrap="square" lIns="0" tIns="0" rIns="0" bIns="0" rtlCol="0"/>
          <a:lstStyle/>
          <a:p>
            <a:endParaRPr/>
          </a:p>
        </p:txBody>
      </p:sp>
      <p:sp>
        <p:nvSpPr>
          <p:cNvPr id="17" name="object 17"/>
          <p:cNvSpPr txBox="1"/>
          <p:nvPr/>
        </p:nvSpPr>
        <p:spPr>
          <a:xfrm>
            <a:off x="2793238" y="4608017"/>
            <a:ext cx="365125" cy="757555"/>
          </a:xfrm>
          <a:prstGeom prst="rect">
            <a:avLst/>
          </a:prstGeom>
        </p:spPr>
        <p:txBody>
          <a:bodyPr vert="horz" wrap="square" lIns="0" tIns="12700" rIns="0" bIns="0" rtlCol="0">
            <a:spAutoFit/>
          </a:bodyPr>
          <a:lstStyle/>
          <a:p>
            <a:pPr marL="12700">
              <a:lnSpc>
                <a:spcPct val="100000"/>
              </a:lnSpc>
              <a:spcBef>
                <a:spcPts val="100"/>
              </a:spcBef>
            </a:pPr>
            <a:r>
              <a:rPr sz="4800" b="1" dirty="0">
                <a:solidFill>
                  <a:srgbClr val="FFFFFF"/>
                </a:solidFill>
                <a:latin typeface="Arial" panose="020B0604020202020204"/>
                <a:cs typeface="Arial" panose="020B0604020202020204"/>
              </a:rPr>
              <a:t>3</a:t>
            </a:r>
            <a:endParaRPr sz="4800">
              <a:latin typeface="Arial" panose="020B0604020202020204"/>
              <a:cs typeface="Arial" panose="020B0604020202020204"/>
            </a:endParaRPr>
          </a:p>
        </p:txBody>
      </p:sp>
      <p:sp>
        <p:nvSpPr>
          <p:cNvPr id="18" name="object 18"/>
          <p:cNvSpPr/>
          <p:nvPr/>
        </p:nvSpPr>
        <p:spPr>
          <a:xfrm>
            <a:off x="9243059" y="97535"/>
            <a:ext cx="2942844" cy="205739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304800" y="381000"/>
            <a:ext cx="11582400" cy="1008609"/>
          </a:xfrm>
          <a:prstGeom prst="rect">
            <a:avLst/>
          </a:prstGeom>
          <a:solidFill>
            <a:srgbClr val="FFF1CC"/>
          </a:solidFill>
          <a:ln w="9144">
            <a:solidFill>
              <a:srgbClr val="4471C4"/>
            </a:solidFill>
          </a:ln>
        </p:spPr>
        <p:txBody>
          <a:bodyPr vert="horz" wrap="square" lIns="0" tIns="23495" rIns="0" bIns="0" rtlCol="0">
            <a:spAutoFit/>
          </a:bodyPr>
          <a:lstStyle/>
          <a:p>
            <a:pPr marL="90805" marR="121285">
              <a:lnSpc>
                <a:spcPct val="100000"/>
              </a:lnSpc>
              <a:spcBef>
                <a:spcPts val="185"/>
              </a:spcBef>
            </a:pPr>
            <a:r>
              <a:rPr sz="3200" spc="-5" dirty="0">
                <a:solidFill>
                  <a:srgbClr val="006FC0"/>
                </a:solidFill>
                <a:latin typeface="Arial" panose="020B0604020202020204"/>
                <a:cs typeface="Arial" panose="020B0604020202020204"/>
              </a:rPr>
              <a:t>Dựa </a:t>
            </a:r>
            <a:r>
              <a:rPr sz="3200" dirty="0">
                <a:solidFill>
                  <a:srgbClr val="006FC0"/>
                </a:solidFill>
                <a:latin typeface="Arial" panose="020B0604020202020204"/>
                <a:cs typeface="Arial" panose="020B0604020202020204"/>
              </a:rPr>
              <a:t>vào các </a:t>
            </a:r>
            <a:r>
              <a:rPr sz="3200" spc="-5" dirty="0">
                <a:solidFill>
                  <a:srgbClr val="006FC0"/>
                </a:solidFill>
                <a:latin typeface="Arial" panose="020B0604020202020204"/>
                <a:cs typeface="Arial" panose="020B0604020202020204"/>
              </a:rPr>
              <a:t>hình ảnh </a:t>
            </a:r>
            <a:r>
              <a:rPr sz="3200" spc="-5" dirty="0">
                <a:solidFill>
                  <a:srgbClr val="006FC0"/>
                </a:solidFill>
                <a:latin typeface="Carlito"/>
                <a:cs typeface="Carlito"/>
              </a:rPr>
              <a:t>sau</a:t>
            </a:r>
            <a:r>
              <a:rPr sz="3200" spc="-5" dirty="0">
                <a:solidFill>
                  <a:srgbClr val="006FC0"/>
                </a:solidFill>
                <a:latin typeface="Arial" panose="020B0604020202020204"/>
                <a:cs typeface="Arial" panose="020B0604020202020204"/>
              </a:rPr>
              <a:t>, đưa ra </a:t>
            </a:r>
            <a:r>
              <a:rPr sz="3200" dirty="0">
                <a:solidFill>
                  <a:srgbClr val="006FC0"/>
                </a:solidFill>
                <a:latin typeface="Arial" panose="020B0604020202020204"/>
                <a:cs typeface="Arial" panose="020B0604020202020204"/>
              </a:rPr>
              <a:t>tên chủ </a:t>
            </a:r>
            <a:r>
              <a:rPr sz="3200" spc="-5" dirty="0">
                <a:solidFill>
                  <a:srgbClr val="006FC0"/>
                </a:solidFill>
                <a:latin typeface="Arial" panose="020B0604020202020204"/>
                <a:cs typeface="Arial" panose="020B0604020202020204"/>
              </a:rPr>
              <a:t>đề </a:t>
            </a:r>
            <a:r>
              <a:rPr sz="3200" dirty="0">
                <a:solidFill>
                  <a:srgbClr val="006FC0"/>
                </a:solidFill>
                <a:latin typeface="Arial" panose="020B0604020202020204"/>
                <a:cs typeface="Arial" panose="020B0604020202020204"/>
              </a:rPr>
              <a:t>cho  các </a:t>
            </a:r>
            <a:r>
              <a:rPr sz="3200" spc="-5" dirty="0">
                <a:solidFill>
                  <a:srgbClr val="006FC0"/>
                </a:solidFill>
                <a:latin typeface="Arial" panose="020B0604020202020204"/>
                <a:cs typeface="Arial" panose="020B0604020202020204"/>
              </a:rPr>
              <a:t>hình ảnh </a:t>
            </a:r>
            <a:r>
              <a:rPr sz="3200" spc="-85" dirty="0">
                <a:solidFill>
                  <a:srgbClr val="006FC0"/>
                </a:solidFill>
                <a:latin typeface="Arial" panose="020B0604020202020204"/>
                <a:cs typeface="Arial" panose="020B0604020202020204"/>
              </a:rPr>
              <a:t>ấy, </a:t>
            </a:r>
            <a:r>
              <a:rPr sz="3200" dirty="0">
                <a:solidFill>
                  <a:srgbClr val="006FC0"/>
                </a:solidFill>
                <a:latin typeface="Arial" panose="020B0604020202020204"/>
                <a:cs typeface="Arial" panose="020B0604020202020204"/>
              </a:rPr>
              <a:t>sau đó </a:t>
            </a:r>
            <a:r>
              <a:rPr sz="3200" spc="-10" dirty="0">
                <a:solidFill>
                  <a:srgbClr val="006FC0"/>
                </a:solidFill>
                <a:latin typeface="Arial" panose="020B0604020202020204"/>
                <a:cs typeface="Arial" panose="020B0604020202020204"/>
              </a:rPr>
              <a:t>giải </a:t>
            </a:r>
            <a:r>
              <a:rPr sz="3200" dirty="0">
                <a:solidFill>
                  <a:srgbClr val="006FC0"/>
                </a:solidFill>
                <a:latin typeface="Arial" panose="020B0604020202020204"/>
                <a:cs typeface="Arial" panose="020B0604020202020204"/>
              </a:rPr>
              <a:t>thích </a:t>
            </a:r>
            <a:r>
              <a:rPr sz="3200" spc="-5" dirty="0">
                <a:solidFill>
                  <a:srgbClr val="006FC0"/>
                </a:solidFill>
                <a:latin typeface="Arial" panose="020B0604020202020204"/>
                <a:cs typeface="Arial" panose="020B0604020202020204"/>
              </a:rPr>
              <a:t>lí </a:t>
            </a:r>
            <a:r>
              <a:rPr sz="3200" dirty="0">
                <a:solidFill>
                  <a:srgbClr val="006FC0"/>
                </a:solidFill>
                <a:latin typeface="Arial" panose="020B0604020202020204"/>
                <a:cs typeface="Arial" panose="020B0604020202020204"/>
              </a:rPr>
              <a:t>do </a:t>
            </a:r>
            <a:r>
              <a:rPr sz="3200" spc="-5" dirty="0">
                <a:solidFill>
                  <a:srgbClr val="006FC0"/>
                </a:solidFill>
                <a:latin typeface="Arial" panose="020B0604020202020204"/>
                <a:cs typeface="Arial" panose="020B0604020202020204"/>
              </a:rPr>
              <a:t>đưa </a:t>
            </a:r>
            <a:r>
              <a:rPr sz="3200" dirty="0">
                <a:solidFill>
                  <a:srgbClr val="006FC0"/>
                </a:solidFill>
                <a:latin typeface="Arial" panose="020B0604020202020204"/>
                <a:cs typeface="Arial" panose="020B0604020202020204"/>
              </a:rPr>
              <a:t>ra </a:t>
            </a:r>
            <a:r>
              <a:rPr sz="3200" spc="-5" dirty="0">
                <a:solidFill>
                  <a:srgbClr val="006FC0"/>
                </a:solidFill>
                <a:latin typeface="Arial" panose="020B0604020202020204"/>
                <a:cs typeface="Arial" panose="020B0604020202020204"/>
              </a:rPr>
              <a:t>tên</a:t>
            </a:r>
            <a:r>
              <a:rPr sz="3200" spc="-95" dirty="0">
                <a:solidFill>
                  <a:srgbClr val="006FC0"/>
                </a:solidFill>
                <a:latin typeface="Arial" panose="020B0604020202020204"/>
                <a:cs typeface="Arial" panose="020B0604020202020204"/>
              </a:rPr>
              <a:t> </a:t>
            </a:r>
            <a:r>
              <a:rPr sz="3200" spc="-5" dirty="0">
                <a:solidFill>
                  <a:srgbClr val="006FC0"/>
                </a:solidFill>
                <a:latin typeface="Arial" panose="020B0604020202020204"/>
                <a:cs typeface="Arial" panose="020B0604020202020204"/>
              </a:rPr>
              <a:t>đó.</a:t>
            </a:r>
            <a:endParaRPr sz="3200">
              <a:latin typeface="Arial" panose="020B0604020202020204"/>
              <a:cs typeface="Arial" panose="020B0604020202020204"/>
            </a:endParaRPr>
          </a:p>
        </p:txBody>
      </p:sp>
      <p:sp>
        <p:nvSpPr>
          <p:cNvPr id="12" name="object 12"/>
          <p:cNvSpPr/>
          <p:nvPr/>
        </p:nvSpPr>
        <p:spPr>
          <a:xfrm>
            <a:off x="304800" y="1707134"/>
            <a:ext cx="11430000" cy="4693666"/>
          </a:xfrm>
          <a:prstGeom prst="rect">
            <a:avLst/>
          </a:prstGeom>
          <a:blipFill>
            <a:blip r:embed="rId2" cstate="print"/>
            <a:stretch>
              <a:fillRect/>
            </a:stretch>
          </a:blipFill>
          <a:ln w="28575" cmpd="sng">
            <a:solidFill>
              <a:schemeClr val="accent1">
                <a:shade val="50000"/>
              </a:schemeClr>
            </a:solidFill>
            <a:prstDash val="solid"/>
          </a:ln>
        </p:spPr>
        <p:txBody>
          <a:bodyPr wrap="square" lIns="0" tIns="0" rIns="0" bIns="0" rtlCol="0"/>
          <a:lstStyle/>
          <a:p>
            <a:endParaRPr/>
          </a:p>
        </p:txBody>
      </p:sp>
      <p:sp>
        <p:nvSpPr>
          <p:cNvPr id="13" name="object 13"/>
          <p:cNvSpPr txBox="1"/>
          <p:nvPr/>
        </p:nvSpPr>
        <p:spPr>
          <a:xfrm>
            <a:off x="9296400" y="5638800"/>
            <a:ext cx="1937385" cy="585470"/>
          </a:xfrm>
          <a:prstGeom prst="rect">
            <a:avLst/>
          </a:prstGeom>
          <a:solidFill>
            <a:srgbClr val="FFFFFF"/>
          </a:solidFill>
        </p:spPr>
        <p:txBody>
          <a:bodyPr vert="horz" wrap="square" lIns="0" tIns="35560" rIns="0" bIns="0" rtlCol="0">
            <a:spAutoFit/>
          </a:bodyPr>
          <a:lstStyle/>
          <a:p>
            <a:pPr marL="92075">
              <a:lnSpc>
                <a:spcPct val="100000"/>
              </a:lnSpc>
              <a:spcBef>
                <a:spcPts val="280"/>
              </a:spcBef>
            </a:pPr>
            <a:r>
              <a:rPr sz="3200" b="1" spc="-5" dirty="0">
                <a:solidFill>
                  <a:srgbClr val="6F2F9F"/>
                </a:solidFill>
                <a:latin typeface="Arial" panose="020B0604020202020204"/>
                <a:cs typeface="Arial" panose="020B0604020202020204"/>
              </a:rPr>
              <a:t>Núi</a:t>
            </a:r>
            <a:r>
              <a:rPr sz="3200" b="1" spc="-60" dirty="0">
                <a:solidFill>
                  <a:srgbClr val="6F2F9F"/>
                </a:solidFill>
                <a:latin typeface="Arial" panose="020B0604020202020204"/>
                <a:cs typeface="Arial" panose="020B0604020202020204"/>
              </a:rPr>
              <a:t> </a:t>
            </a:r>
            <a:r>
              <a:rPr sz="3200" b="1" dirty="0">
                <a:solidFill>
                  <a:srgbClr val="6F2F9F"/>
                </a:solidFill>
                <a:latin typeface="Arial" panose="020B0604020202020204"/>
                <a:cs typeface="Arial" panose="020B0604020202020204"/>
              </a:rPr>
              <a:t>băng</a:t>
            </a:r>
            <a:endParaRPr sz="3200">
              <a:latin typeface="Arial" panose="020B0604020202020204"/>
              <a:cs typeface="Arial" panose="020B0604020202020204"/>
            </a:endParaRPr>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21563" y="321563"/>
            <a:ext cx="11548745" cy="621487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228600" y="284426"/>
            <a:ext cx="11734800" cy="1131720"/>
          </a:xfrm>
          <a:prstGeom prst="rect">
            <a:avLst/>
          </a:prstGeom>
          <a:solidFill>
            <a:srgbClr val="FFF1CC"/>
          </a:solidFill>
          <a:ln w="9144">
            <a:solidFill>
              <a:srgbClr val="4471C4"/>
            </a:solidFill>
          </a:ln>
        </p:spPr>
        <p:txBody>
          <a:bodyPr vert="horz" wrap="square" lIns="0" tIns="23495" rIns="0" bIns="0" rtlCol="0">
            <a:spAutoFit/>
          </a:bodyPr>
          <a:lstStyle/>
          <a:p>
            <a:pPr marL="90805" marR="121285">
              <a:lnSpc>
                <a:spcPct val="100000"/>
              </a:lnSpc>
              <a:spcBef>
                <a:spcPts val="185"/>
              </a:spcBef>
            </a:pPr>
            <a:r>
              <a:rPr sz="3600" b="1" spc="-5" dirty="0">
                <a:solidFill>
                  <a:srgbClr val="006FC0"/>
                </a:solidFill>
                <a:latin typeface="Arial" panose="020B0604020202020204"/>
                <a:cs typeface="Arial" panose="020B0604020202020204"/>
              </a:rPr>
              <a:t>Dựa </a:t>
            </a:r>
            <a:r>
              <a:rPr sz="3600" b="1" dirty="0">
                <a:solidFill>
                  <a:srgbClr val="006FC0"/>
                </a:solidFill>
                <a:latin typeface="Arial" panose="020B0604020202020204"/>
                <a:cs typeface="Arial" panose="020B0604020202020204"/>
              </a:rPr>
              <a:t>vào các </a:t>
            </a:r>
            <a:r>
              <a:rPr sz="3600" b="1" spc="-5" dirty="0">
                <a:solidFill>
                  <a:srgbClr val="006FC0"/>
                </a:solidFill>
                <a:latin typeface="Arial" panose="020B0604020202020204"/>
                <a:cs typeface="Arial" panose="020B0604020202020204"/>
              </a:rPr>
              <a:t>hình ảnh </a:t>
            </a:r>
            <a:r>
              <a:rPr sz="3600" b="1" spc="-5" dirty="0">
                <a:solidFill>
                  <a:srgbClr val="006FC0"/>
                </a:solidFill>
                <a:latin typeface="Carlito"/>
                <a:cs typeface="Carlito"/>
              </a:rPr>
              <a:t>sau</a:t>
            </a:r>
            <a:r>
              <a:rPr sz="3600" b="1" spc="-5" dirty="0">
                <a:solidFill>
                  <a:srgbClr val="006FC0"/>
                </a:solidFill>
                <a:latin typeface="Arial" panose="020B0604020202020204"/>
                <a:cs typeface="Arial" panose="020B0604020202020204"/>
              </a:rPr>
              <a:t>, đưa ra </a:t>
            </a:r>
            <a:r>
              <a:rPr sz="3600" b="1" dirty="0">
                <a:solidFill>
                  <a:srgbClr val="006FC0"/>
                </a:solidFill>
                <a:latin typeface="Arial" panose="020B0604020202020204"/>
                <a:cs typeface="Arial" panose="020B0604020202020204"/>
              </a:rPr>
              <a:t>tên chủ </a:t>
            </a:r>
            <a:r>
              <a:rPr sz="3600" b="1" spc="-5" dirty="0">
                <a:solidFill>
                  <a:srgbClr val="006FC0"/>
                </a:solidFill>
                <a:latin typeface="Arial" panose="020B0604020202020204"/>
                <a:cs typeface="Arial" panose="020B0604020202020204"/>
              </a:rPr>
              <a:t>đề </a:t>
            </a:r>
            <a:r>
              <a:rPr sz="3600" b="1" dirty="0">
                <a:solidFill>
                  <a:srgbClr val="006FC0"/>
                </a:solidFill>
                <a:latin typeface="Arial" panose="020B0604020202020204"/>
                <a:cs typeface="Arial" panose="020B0604020202020204"/>
              </a:rPr>
              <a:t>cho  các </a:t>
            </a:r>
            <a:r>
              <a:rPr sz="3600" b="1" spc="-5" dirty="0">
                <a:solidFill>
                  <a:srgbClr val="006FC0"/>
                </a:solidFill>
                <a:latin typeface="Arial" panose="020B0604020202020204"/>
                <a:cs typeface="Arial" panose="020B0604020202020204"/>
              </a:rPr>
              <a:t>hình ảnh </a:t>
            </a:r>
            <a:r>
              <a:rPr sz="3600" b="1" spc="-85" dirty="0">
                <a:solidFill>
                  <a:srgbClr val="006FC0"/>
                </a:solidFill>
                <a:latin typeface="Arial" panose="020B0604020202020204"/>
                <a:cs typeface="Arial" panose="020B0604020202020204"/>
              </a:rPr>
              <a:t>ấy, </a:t>
            </a:r>
            <a:r>
              <a:rPr sz="3600" b="1" dirty="0">
                <a:solidFill>
                  <a:srgbClr val="006FC0"/>
                </a:solidFill>
                <a:latin typeface="Arial" panose="020B0604020202020204"/>
                <a:cs typeface="Arial" panose="020B0604020202020204"/>
              </a:rPr>
              <a:t>sau đó </a:t>
            </a:r>
            <a:r>
              <a:rPr sz="3600" b="1" spc="-10" dirty="0">
                <a:solidFill>
                  <a:srgbClr val="006FC0"/>
                </a:solidFill>
                <a:latin typeface="Arial" panose="020B0604020202020204"/>
                <a:cs typeface="Arial" panose="020B0604020202020204"/>
              </a:rPr>
              <a:t>giải </a:t>
            </a:r>
            <a:r>
              <a:rPr sz="3600" b="1" dirty="0">
                <a:solidFill>
                  <a:srgbClr val="006FC0"/>
                </a:solidFill>
                <a:latin typeface="Arial" panose="020B0604020202020204"/>
                <a:cs typeface="Arial" panose="020B0604020202020204"/>
              </a:rPr>
              <a:t>thích </a:t>
            </a:r>
            <a:r>
              <a:rPr sz="3600" b="1" spc="-5" dirty="0">
                <a:solidFill>
                  <a:srgbClr val="006FC0"/>
                </a:solidFill>
                <a:latin typeface="Arial" panose="020B0604020202020204"/>
                <a:cs typeface="Arial" panose="020B0604020202020204"/>
              </a:rPr>
              <a:t>lí </a:t>
            </a:r>
            <a:r>
              <a:rPr sz="3600" b="1" dirty="0">
                <a:solidFill>
                  <a:srgbClr val="006FC0"/>
                </a:solidFill>
                <a:latin typeface="Arial" panose="020B0604020202020204"/>
                <a:cs typeface="Arial" panose="020B0604020202020204"/>
              </a:rPr>
              <a:t>do </a:t>
            </a:r>
            <a:r>
              <a:rPr sz="3600" b="1" spc="-5" dirty="0">
                <a:solidFill>
                  <a:srgbClr val="006FC0"/>
                </a:solidFill>
                <a:latin typeface="Arial" panose="020B0604020202020204"/>
                <a:cs typeface="Arial" panose="020B0604020202020204"/>
              </a:rPr>
              <a:t>đưa </a:t>
            </a:r>
            <a:r>
              <a:rPr sz="3600" b="1" dirty="0">
                <a:solidFill>
                  <a:srgbClr val="006FC0"/>
                </a:solidFill>
                <a:latin typeface="Arial" panose="020B0604020202020204"/>
                <a:cs typeface="Arial" panose="020B0604020202020204"/>
              </a:rPr>
              <a:t>ra </a:t>
            </a:r>
            <a:r>
              <a:rPr sz="3600" b="1" spc="-5" dirty="0">
                <a:solidFill>
                  <a:srgbClr val="006FC0"/>
                </a:solidFill>
                <a:latin typeface="Arial" panose="020B0604020202020204"/>
                <a:cs typeface="Arial" panose="020B0604020202020204"/>
              </a:rPr>
              <a:t>tên</a:t>
            </a:r>
            <a:r>
              <a:rPr sz="3600" b="1" spc="-95" dirty="0">
                <a:solidFill>
                  <a:srgbClr val="006FC0"/>
                </a:solidFill>
                <a:latin typeface="Arial" panose="020B0604020202020204"/>
                <a:cs typeface="Arial" panose="020B0604020202020204"/>
              </a:rPr>
              <a:t> </a:t>
            </a:r>
            <a:r>
              <a:rPr sz="3600" b="1" spc="-5" dirty="0">
                <a:solidFill>
                  <a:srgbClr val="006FC0"/>
                </a:solidFill>
                <a:latin typeface="Arial" panose="020B0604020202020204"/>
                <a:cs typeface="Arial" panose="020B0604020202020204"/>
              </a:rPr>
              <a:t>đó.</a:t>
            </a:r>
            <a:endParaRPr sz="3600" b="1">
              <a:latin typeface="Arial" panose="020B0604020202020204"/>
              <a:cs typeface="Arial" panose="020B0604020202020204"/>
            </a:endParaRPr>
          </a:p>
        </p:txBody>
      </p:sp>
      <p:sp>
        <p:nvSpPr>
          <p:cNvPr id="12" name="object 12"/>
          <p:cNvSpPr/>
          <p:nvPr/>
        </p:nvSpPr>
        <p:spPr>
          <a:xfrm>
            <a:off x="304800" y="1676400"/>
            <a:ext cx="11582400" cy="4953000"/>
          </a:xfrm>
          <a:prstGeom prst="rect">
            <a:avLst/>
          </a:prstGeom>
          <a:blipFill>
            <a:blip r:embed="rId2" cstate="print"/>
            <a:stretch>
              <a:fillRect/>
            </a:stretch>
          </a:blipFill>
          <a:ln w="28575" cmpd="sng">
            <a:solidFill>
              <a:schemeClr val="accent1">
                <a:shade val="50000"/>
              </a:schemeClr>
            </a:solidFill>
            <a:prstDash val="solid"/>
          </a:ln>
        </p:spPr>
        <p:txBody>
          <a:bodyPr wrap="square" lIns="0" tIns="0" rIns="0" bIns="0" rtlCol="0"/>
          <a:lstStyle/>
          <a:p>
            <a:endParaRPr/>
          </a:p>
        </p:txBody>
      </p:sp>
      <p:sp>
        <p:nvSpPr>
          <p:cNvPr id="13" name="object 13"/>
          <p:cNvSpPr txBox="1"/>
          <p:nvPr/>
        </p:nvSpPr>
        <p:spPr>
          <a:xfrm>
            <a:off x="1143000" y="6043930"/>
            <a:ext cx="3962400" cy="585470"/>
          </a:xfrm>
          <a:prstGeom prst="rect">
            <a:avLst/>
          </a:prstGeom>
          <a:solidFill>
            <a:srgbClr val="FFFFFF"/>
          </a:solidFill>
        </p:spPr>
        <p:txBody>
          <a:bodyPr vert="horz" wrap="square" lIns="0" tIns="35560" rIns="0" bIns="0" rtlCol="0">
            <a:spAutoFit/>
          </a:bodyPr>
          <a:lstStyle/>
          <a:p>
            <a:pPr marL="90805">
              <a:lnSpc>
                <a:spcPct val="100000"/>
              </a:lnSpc>
              <a:spcBef>
                <a:spcPts val="280"/>
              </a:spcBef>
            </a:pPr>
            <a:r>
              <a:rPr sz="3200" b="1" spc="-5" dirty="0">
                <a:solidFill>
                  <a:srgbClr val="6F2F9F"/>
                </a:solidFill>
                <a:latin typeface="Arial" panose="020B0604020202020204"/>
                <a:cs typeface="Arial" panose="020B0604020202020204"/>
              </a:rPr>
              <a:t>Dựng </a:t>
            </a:r>
            <a:r>
              <a:rPr sz="3200" b="1" dirty="0">
                <a:solidFill>
                  <a:srgbClr val="6F2F9F"/>
                </a:solidFill>
                <a:latin typeface="Arial" panose="020B0604020202020204"/>
                <a:cs typeface="Arial" panose="020B0604020202020204"/>
              </a:rPr>
              <a:t>lều </a:t>
            </a:r>
            <a:r>
              <a:rPr sz="3200" b="1" spc="-5" dirty="0">
                <a:solidFill>
                  <a:srgbClr val="6F2F9F"/>
                </a:solidFill>
                <a:latin typeface="Arial" panose="020B0604020202020204"/>
                <a:cs typeface="Arial" panose="020B0604020202020204"/>
              </a:rPr>
              <a:t>trên</a:t>
            </a:r>
            <a:r>
              <a:rPr sz="3200" b="1" spc="-100" dirty="0">
                <a:solidFill>
                  <a:srgbClr val="6F2F9F"/>
                </a:solidFill>
                <a:latin typeface="Arial" panose="020B0604020202020204"/>
                <a:cs typeface="Arial" panose="020B0604020202020204"/>
              </a:rPr>
              <a:t> </a:t>
            </a:r>
            <a:r>
              <a:rPr sz="3200" b="1" spc="-5" dirty="0">
                <a:solidFill>
                  <a:srgbClr val="6F2F9F"/>
                </a:solidFill>
                <a:latin typeface="Arial" panose="020B0604020202020204"/>
                <a:cs typeface="Arial" panose="020B0604020202020204"/>
              </a:rPr>
              <a:t>tuyết</a:t>
            </a:r>
            <a:endParaRPr sz="3200">
              <a:latin typeface="Arial" panose="020B0604020202020204"/>
              <a:cs typeface="Arial" panose="020B0604020202020204"/>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0" fill="hold"/>
                                        <p:tgtEl>
                                          <p:spTgt spid="13"/>
                                        </p:tgtEl>
                                        <p:attrNameLst>
                                          <p:attrName>ppt_x</p:attrName>
                                        </p:attrNameLst>
                                      </p:cBhvr>
                                      <p:tavLst>
                                        <p:tav tm="0">
                                          <p:val>
                                            <p:strVal val="#ppt_x"/>
                                          </p:val>
                                        </p:tav>
                                        <p:tav tm="100000">
                                          <p:val>
                                            <p:strVal val="#ppt_x"/>
                                          </p:val>
                                        </p:tav>
                                      </p:tavLst>
                                    </p:anim>
                                    <p:anim calcmode="lin" valueType="num">
                                      <p:cBhvr additive="base">
                                        <p:cTn id="13" dur="5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 Box 13"/>
          <p:cNvSpPr txBox="1"/>
          <p:nvPr/>
        </p:nvSpPr>
        <p:spPr>
          <a:xfrm>
            <a:off x="569686" y="1576256"/>
            <a:ext cx="10998200" cy="1323439"/>
          </a:xfrm>
          <a:prstGeom prst="rect">
            <a:avLst/>
          </a:prstGeom>
          <a:noFill/>
        </p:spPr>
        <p:txBody>
          <a:bodyPr wrap="square" rtlCol="0">
            <a:spAutoFit/>
          </a:bodyPr>
          <a:lstStyle/>
          <a:p>
            <a:pPr algn="ctr"/>
            <a:r>
              <a:rPr lang="en-US" sz="4000" b="1">
                <a:solidFill>
                  <a:srgbClr val="002060"/>
                </a:solidFill>
                <a:latin typeface="Times New Roman" pitchFamily="18" charset="0"/>
                <a:ea typeface="Weibei TC" panose="03000800000000000000" charset="-122"/>
                <a:cs typeface="Times New Roman" pitchFamily="18" charset="0"/>
              </a:rPr>
              <a:t>BÀI 22: VỊ TRÍ ĐỊA LÝ LÝ, LỊCH SỬ KHÁM PHÁ VÀ NGHIÊN CỨU CHÂU NAM CỰC</a:t>
            </a:r>
          </a:p>
        </p:txBody>
      </p:sp>
      <p:sp>
        <p:nvSpPr>
          <p:cNvPr id="15" name="object 12"/>
          <p:cNvSpPr txBox="1">
            <a:spLocks noGrp="1"/>
          </p:cNvSpPr>
          <p:nvPr/>
        </p:nvSpPr>
        <p:spPr>
          <a:xfrm>
            <a:off x="1143000" y="533400"/>
            <a:ext cx="10439400" cy="729943"/>
          </a:xfrm>
          <a:prstGeom prst="rect">
            <a:avLst/>
          </a:prstGeom>
        </p:spPr>
        <p:txBody>
          <a:bodyPr vert="horz" wrap="square" lIns="0" tIns="12065" rIns="0" bIns="0" rtlCol="0">
            <a:spAutoFit/>
          </a:bodyPr>
          <a:lstStyle>
            <a:lvl1pPr>
              <a:defRPr sz="3300" b="0" i="0">
                <a:solidFill>
                  <a:srgbClr val="1866FF"/>
                </a:solidFill>
                <a:latin typeface="Arial" panose="020B0604020202020204"/>
                <a:ea typeface="+mj-ea"/>
                <a:cs typeface="Arial" panose="020B0604020202020204"/>
              </a:defRPr>
            </a:lvl1pPr>
          </a:lstStyle>
          <a:p>
            <a:pPr marL="12700" marR="5080" indent="995045" algn="l" defTabSz="0">
              <a:lnSpc>
                <a:spcPct val="106000"/>
              </a:lnSpc>
              <a:spcBef>
                <a:spcPts val="95"/>
              </a:spcBef>
              <a:tabLst>
                <a:tab pos="3200400" algn="l"/>
                <a:tab pos="3429000" algn="l"/>
              </a:tabLst>
            </a:pPr>
            <a:r>
              <a:rPr lang="en-US" sz="4400" b="1" spc="-10" dirty="0">
                <a:solidFill>
                  <a:srgbClr val="00AF50"/>
                </a:solidFill>
                <a:latin typeface="Baskerville Bold" panose="02020502070401020303" charset="0"/>
                <a:cs typeface="Baskerville Bold" panose="02020502070401020303" charset="0"/>
              </a:rPr>
              <a:t>CHƯƠNG 6: </a:t>
            </a:r>
            <a:r>
              <a:rPr sz="4400" b="1" spc="-10" dirty="0">
                <a:solidFill>
                  <a:srgbClr val="00AF50"/>
                </a:solidFill>
                <a:latin typeface="Baskerville Bold" panose="02020502070401020303" charset="0"/>
                <a:cs typeface="Baskerville Bold" panose="02020502070401020303" charset="0"/>
              </a:rPr>
              <a:t>  </a:t>
            </a:r>
            <a:r>
              <a:rPr sz="4400" b="1" dirty="0">
                <a:solidFill>
                  <a:srgbClr val="00AF50"/>
                </a:solidFill>
                <a:latin typeface="Baskerville Bold" panose="02020502070401020303" charset="0"/>
                <a:cs typeface="Baskerville Bold" panose="02020502070401020303" charset="0"/>
              </a:rPr>
              <a:t>CHÂU NAM</a:t>
            </a:r>
            <a:r>
              <a:rPr sz="4400" b="1" spc="-114" dirty="0">
                <a:solidFill>
                  <a:srgbClr val="00AF50"/>
                </a:solidFill>
                <a:latin typeface="Baskerville Bold" panose="02020502070401020303" charset="0"/>
                <a:cs typeface="Baskerville Bold" panose="02020502070401020303" charset="0"/>
              </a:rPr>
              <a:t> </a:t>
            </a:r>
            <a:r>
              <a:rPr sz="4400" b="1" spc="-5" dirty="0">
                <a:solidFill>
                  <a:srgbClr val="00AF50"/>
                </a:solidFill>
                <a:latin typeface="Baskerville Bold" panose="02020502070401020303" charset="0"/>
                <a:cs typeface="Baskerville Bold" panose="02020502070401020303" charset="0"/>
              </a:rPr>
              <a:t>CỰC</a:t>
            </a:r>
            <a:r>
              <a:rPr lang="en-US" sz="4400" b="1" spc="-5" dirty="0">
                <a:solidFill>
                  <a:srgbClr val="00AF50"/>
                </a:solidFill>
                <a:latin typeface="Baskerville Bold" panose="02020502070401020303" charset="0"/>
                <a:cs typeface="Baskerville Bold" panose="02020502070401020303" charset="0"/>
              </a:rPr>
              <a:t> </a:t>
            </a:r>
          </a:p>
        </p:txBody>
      </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7000"/>
          </a:schemeClr>
        </a:solidFill>
        <a:effectLst/>
      </p:bgPr>
    </p:bg>
    <p:spTree>
      <p:nvGrpSpPr>
        <p:cNvPr id="1" name=""/>
        <p:cNvGrpSpPr/>
        <p:nvPr/>
      </p:nvGrpSpPr>
      <p:grpSpPr>
        <a:xfrm>
          <a:off x="0" y="0"/>
          <a:ext cx="0" cy="0"/>
          <a:chOff x="0" y="0"/>
          <a:chExt cx="0" cy="0"/>
        </a:xfrm>
      </p:grpSpPr>
      <p:sp>
        <p:nvSpPr>
          <p:cNvPr id="2" name="object 2"/>
          <p:cNvSpPr/>
          <p:nvPr/>
        </p:nvSpPr>
        <p:spPr>
          <a:xfrm>
            <a:off x="3185160" y="331724"/>
            <a:ext cx="7817418" cy="1049020"/>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1720850" y="1711960"/>
            <a:ext cx="5160810" cy="935990"/>
            <a:chOff x="1728216" y="1697735"/>
            <a:chExt cx="9029700" cy="935990"/>
          </a:xfrm>
        </p:grpSpPr>
        <p:sp>
          <p:nvSpPr>
            <p:cNvPr id="4" name="object 4"/>
            <p:cNvSpPr/>
            <p:nvPr/>
          </p:nvSpPr>
          <p:spPr>
            <a:xfrm>
              <a:off x="1734312" y="1703831"/>
              <a:ext cx="9017635" cy="923925"/>
            </a:xfrm>
            <a:custGeom>
              <a:avLst/>
              <a:gdLst/>
              <a:ahLst/>
              <a:cxnLst/>
              <a:rect l="l" t="t" r="r" b="b"/>
              <a:pathLst>
                <a:path w="9017635" h="923925">
                  <a:moveTo>
                    <a:pt x="8555736" y="0"/>
                  </a:moveTo>
                  <a:lnTo>
                    <a:pt x="0" y="0"/>
                  </a:lnTo>
                  <a:lnTo>
                    <a:pt x="0" y="923543"/>
                  </a:lnTo>
                  <a:lnTo>
                    <a:pt x="8555736" y="923543"/>
                  </a:lnTo>
                  <a:lnTo>
                    <a:pt x="9017508" y="461771"/>
                  </a:lnTo>
                  <a:lnTo>
                    <a:pt x="8555736" y="0"/>
                  </a:lnTo>
                  <a:close/>
                </a:path>
              </a:pathLst>
            </a:custGeom>
            <a:solidFill>
              <a:srgbClr val="FFFFD6"/>
            </a:solidFill>
          </p:spPr>
          <p:txBody>
            <a:bodyPr wrap="square" lIns="0" tIns="0" rIns="0" bIns="0" rtlCol="0"/>
            <a:lstStyle/>
            <a:p>
              <a:endParaRPr/>
            </a:p>
          </p:txBody>
        </p:sp>
        <p:sp>
          <p:nvSpPr>
            <p:cNvPr id="5" name="object 5"/>
            <p:cNvSpPr/>
            <p:nvPr/>
          </p:nvSpPr>
          <p:spPr>
            <a:xfrm>
              <a:off x="1734312" y="1703831"/>
              <a:ext cx="9017635" cy="923925"/>
            </a:xfrm>
            <a:custGeom>
              <a:avLst/>
              <a:gdLst/>
              <a:ahLst/>
              <a:cxnLst/>
              <a:rect l="l" t="t" r="r" b="b"/>
              <a:pathLst>
                <a:path w="9017635" h="923925">
                  <a:moveTo>
                    <a:pt x="0" y="0"/>
                  </a:moveTo>
                  <a:lnTo>
                    <a:pt x="8555736" y="0"/>
                  </a:lnTo>
                  <a:lnTo>
                    <a:pt x="9017508" y="461771"/>
                  </a:lnTo>
                  <a:lnTo>
                    <a:pt x="8555736" y="923543"/>
                  </a:lnTo>
                  <a:lnTo>
                    <a:pt x="0" y="923543"/>
                  </a:lnTo>
                  <a:lnTo>
                    <a:pt x="0" y="0"/>
                  </a:lnTo>
                  <a:close/>
                </a:path>
              </a:pathLst>
            </a:custGeom>
            <a:ln w="12192">
              <a:solidFill>
                <a:srgbClr val="2E528F"/>
              </a:solidFill>
            </a:ln>
          </p:spPr>
          <p:txBody>
            <a:bodyPr wrap="square" lIns="0" tIns="0" rIns="0" bIns="0" rtlCol="0"/>
            <a:lstStyle/>
            <a:p>
              <a:endParaRPr/>
            </a:p>
          </p:txBody>
        </p:sp>
      </p:grpSp>
      <p:grpSp>
        <p:nvGrpSpPr>
          <p:cNvPr id="6" name="object 6"/>
          <p:cNvGrpSpPr/>
          <p:nvPr/>
        </p:nvGrpSpPr>
        <p:grpSpPr>
          <a:xfrm>
            <a:off x="1823084" y="3153410"/>
            <a:ext cx="9530715" cy="1277620"/>
            <a:chOff x="1697482" y="2944114"/>
            <a:chExt cx="5436870" cy="942340"/>
          </a:xfrm>
        </p:grpSpPr>
        <p:sp>
          <p:nvSpPr>
            <p:cNvPr id="7" name="object 7"/>
            <p:cNvSpPr/>
            <p:nvPr/>
          </p:nvSpPr>
          <p:spPr>
            <a:xfrm>
              <a:off x="1703832" y="2950464"/>
              <a:ext cx="5424170" cy="929640"/>
            </a:xfrm>
            <a:custGeom>
              <a:avLst/>
              <a:gdLst/>
              <a:ahLst/>
              <a:cxnLst/>
              <a:rect l="l" t="t" r="r" b="b"/>
              <a:pathLst>
                <a:path w="5424170" h="929639">
                  <a:moveTo>
                    <a:pt x="4959096" y="0"/>
                  </a:moveTo>
                  <a:lnTo>
                    <a:pt x="0" y="0"/>
                  </a:lnTo>
                  <a:lnTo>
                    <a:pt x="0" y="929640"/>
                  </a:lnTo>
                  <a:lnTo>
                    <a:pt x="4959096" y="929640"/>
                  </a:lnTo>
                  <a:lnTo>
                    <a:pt x="5423916" y="464820"/>
                  </a:lnTo>
                  <a:lnTo>
                    <a:pt x="4959096" y="0"/>
                  </a:lnTo>
                  <a:close/>
                </a:path>
              </a:pathLst>
            </a:custGeom>
            <a:solidFill>
              <a:srgbClr val="F7FF92"/>
            </a:solidFill>
          </p:spPr>
          <p:txBody>
            <a:bodyPr wrap="square" lIns="0" tIns="0" rIns="0" bIns="0" rtlCol="0"/>
            <a:lstStyle/>
            <a:p>
              <a:endParaRPr/>
            </a:p>
          </p:txBody>
        </p:sp>
        <p:sp>
          <p:nvSpPr>
            <p:cNvPr id="8" name="object 8"/>
            <p:cNvSpPr/>
            <p:nvPr/>
          </p:nvSpPr>
          <p:spPr>
            <a:xfrm>
              <a:off x="1703832" y="2950464"/>
              <a:ext cx="5424170" cy="929640"/>
            </a:xfrm>
            <a:custGeom>
              <a:avLst/>
              <a:gdLst/>
              <a:ahLst/>
              <a:cxnLst/>
              <a:rect l="l" t="t" r="r" b="b"/>
              <a:pathLst>
                <a:path w="5424170" h="929639">
                  <a:moveTo>
                    <a:pt x="0" y="0"/>
                  </a:moveTo>
                  <a:lnTo>
                    <a:pt x="4959096" y="0"/>
                  </a:lnTo>
                  <a:lnTo>
                    <a:pt x="5423916" y="464820"/>
                  </a:lnTo>
                  <a:lnTo>
                    <a:pt x="4959096" y="929640"/>
                  </a:lnTo>
                  <a:lnTo>
                    <a:pt x="0" y="929640"/>
                  </a:lnTo>
                  <a:lnTo>
                    <a:pt x="0" y="0"/>
                  </a:lnTo>
                  <a:close/>
                </a:path>
              </a:pathLst>
            </a:custGeom>
            <a:ln w="12192">
              <a:solidFill>
                <a:srgbClr val="2E528F"/>
              </a:solidFill>
            </a:ln>
          </p:spPr>
          <p:txBody>
            <a:bodyPr wrap="square" lIns="0" tIns="0" rIns="0" bIns="0" rtlCol="0"/>
            <a:lstStyle/>
            <a:p>
              <a:endParaRPr/>
            </a:p>
          </p:txBody>
        </p:sp>
      </p:grpSp>
      <p:sp>
        <p:nvSpPr>
          <p:cNvPr id="9" name="object 9"/>
          <p:cNvSpPr txBox="1"/>
          <p:nvPr/>
        </p:nvSpPr>
        <p:spPr>
          <a:xfrm>
            <a:off x="3500670" y="3272154"/>
            <a:ext cx="8387189" cy="1039495"/>
          </a:xfrm>
          <a:prstGeom prst="rect">
            <a:avLst/>
          </a:prstGeom>
        </p:spPr>
        <p:txBody>
          <a:bodyPr vert="horz" wrap="square" lIns="0" tIns="12065" rIns="0" bIns="0" rtlCol="0">
            <a:spAutoFit/>
          </a:bodyPr>
          <a:lstStyle/>
          <a:p>
            <a:pPr marL="12700">
              <a:lnSpc>
                <a:spcPct val="100000"/>
              </a:lnSpc>
              <a:spcBef>
                <a:spcPts val="95"/>
              </a:spcBef>
            </a:pPr>
            <a:r>
              <a:rPr sz="3300" b="1" spc="-5" dirty="0">
                <a:solidFill>
                  <a:srgbClr val="1866FF"/>
                </a:solidFill>
                <a:latin typeface="Arial" panose="020B0604020202020204"/>
                <a:cs typeface="Arial" panose="020B0604020202020204"/>
              </a:rPr>
              <a:t>Lịch </a:t>
            </a:r>
            <a:r>
              <a:rPr sz="3300" b="1" dirty="0">
                <a:solidFill>
                  <a:srgbClr val="1866FF"/>
                </a:solidFill>
                <a:latin typeface="Arial" panose="020B0604020202020204"/>
                <a:cs typeface="Arial" panose="020B0604020202020204"/>
              </a:rPr>
              <a:t>sử </a:t>
            </a:r>
            <a:r>
              <a:rPr sz="3300" b="1" spc="-5" dirty="0">
                <a:solidFill>
                  <a:srgbClr val="1866FF"/>
                </a:solidFill>
                <a:latin typeface="Arial" panose="020B0604020202020204"/>
                <a:cs typeface="Arial" panose="020B0604020202020204"/>
              </a:rPr>
              <a:t>khám phá </a:t>
            </a:r>
            <a:r>
              <a:rPr sz="3300" b="1" dirty="0">
                <a:solidFill>
                  <a:srgbClr val="1866FF"/>
                </a:solidFill>
                <a:latin typeface="Arial" panose="020B0604020202020204"/>
                <a:cs typeface="Arial" panose="020B0604020202020204"/>
              </a:rPr>
              <a:t>và </a:t>
            </a:r>
            <a:r>
              <a:rPr sz="3300" b="1" spc="-5" dirty="0">
                <a:solidFill>
                  <a:srgbClr val="1866FF"/>
                </a:solidFill>
                <a:latin typeface="Arial" panose="020B0604020202020204"/>
                <a:cs typeface="Arial" panose="020B0604020202020204"/>
              </a:rPr>
              <a:t>nghiên</a:t>
            </a:r>
          </a:p>
          <a:p>
            <a:pPr marL="12700">
              <a:lnSpc>
                <a:spcPct val="100000"/>
              </a:lnSpc>
              <a:spcBef>
                <a:spcPts val="95"/>
              </a:spcBef>
            </a:pPr>
            <a:r>
              <a:rPr sz="3300" b="1" spc="-5" dirty="0">
                <a:solidFill>
                  <a:srgbClr val="1866FF"/>
                </a:solidFill>
                <a:latin typeface="Arial" panose="020B0604020202020204"/>
                <a:cs typeface="Arial" panose="020B0604020202020204"/>
              </a:rPr>
              <a:t> cứu </a:t>
            </a:r>
            <a:r>
              <a:rPr sz="3300" b="1" spc="-5" dirty="0">
                <a:solidFill>
                  <a:srgbClr val="1866FF"/>
                </a:solidFill>
                <a:latin typeface="Baghdad" panose="01000500000000020004" charset="0"/>
                <a:cs typeface="Baghdad" panose="01000500000000020004" charset="0"/>
              </a:rPr>
              <a:t>châu </a:t>
            </a:r>
            <a:r>
              <a:rPr sz="3300" b="1" spc="-5" dirty="0">
                <a:solidFill>
                  <a:srgbClr val="1866FF"/>
                </a:solidFill>
                <a:latin typeface="Arial" panose="020B0604020202020204"/>
                <a:cs typeface="Arial" panose="020B0604020202020204"/>
              </a:rPr>
              <a:t>Nam</a:t>
            </a:r>
            <a:r>
              <a:rPr sz="3300" b="1" spc="50" dirty="0">
                <a:solidFill>
                  <a:srgbClr val="1866FF"/>
                </a:solidFill>
                <a:latin typeface="Arial" panose="020B0604020202020204"/>
                <a:cs typeface="Arial" panose="020B0604020202020204"/>
              </a:rPr>
              <a:t> </a:t>
            </a:r>
            <a:r>
              <a:rPr sz="3300" b="1" spc="-10" dirty="0">
                <a:solidFill>
                  <a:srgbClr val="1866FF"/>
                </a:solidFill>
                <a:latin typeface="Arial" panose="020B0604020202020204"/>
                <a:cs typeface="Arial" panose="020B0604020202020204"/>
              </a:rPr>
              <a:t>Cực</a:t>
            </a:r>
            <a:endParaRPr sz="3300" b="1">
              <a:latin typeface="Arial" panose="020B0604020202020204"/>
              <a:cs typeface="Arial" panose="020B0604020202020204"/>
            </a:endParaRPr>
          </a:p>
        </p:txBody>
      </p:sp>
      <p:sp>
        <p:nvSpPr>
          <p:cNvPr id="10" name="object 10"/>
          <p:cNvSpPr txBox="1"/>
          <p:nvPr/>
        </p:nvSpPr>
        <p:spPr>
          <a:xfrm>
            <a:off x="3500670" y="1947925"/>
            <a:ext cx="2961415" cy="528320"/>
          </a:xfrm>
          <a:prstGeom prst="rect">
            <a:avLst/>
          </a:prstGeom>
        </p:spPr>
        <p:txBody>
          <a:bodyPr vert="horz" wrap="square" lIns="0" tIns="12700" rIns="0" bIns="0" rtlCol="0">
            <a:spAutoFit/>
          </a:bodyPr>
          <a:lstStyle/>
          <a:p>
            <a:pPr marL="12700">
              <a:lnSpc>
                <a:spcPct val="100000"/>
              </a:lnSpc>
              <a:spcBef>
                <a:spcPts val="100"/>
              </a:spcBef>
            </a:pPr>
            <a:r>
              <a:rPr sz="3300" b="1" dirty="0">
                <a:solidFill>
                  <a:srgbClr val="1866FF"/>
                </a:solidFill>
                <a:latin typeface="Arial" panose="020B0604020202020204"/>
                <a:cs typeface="Arial" panose="020B0604020202020204"/>
              </a:rPr>
              <a:t>Vị trí </a:t>
            </a:r>
            <a:r>
              <a:rPr sz="3300" b="1" spc="-5" dirty="0">
                <a:solidFill>
                  <a:srgbClr val="1866FF"/>
                </a:solidFill>
                <a:latin typeface="Arial" panose="020B0604020202020204"/>
                <a:cs typeface="Arial" panose="020B0604020202020204"/>
              </a:rPr>
              <a:t>địa</a:t>
            </a:r>
            <a:r>
              <a:rPr sz="3300" b="1" spc="-110" dirty="0">
                <a:solidFill>
                  <a:srgbClr val="1866FF"/>
                </a:solidFill>
                <a:latin typeface="Arial" panose="020B0604020202020204"/>
                <a:cs typeface="Arial" panose="020B0604020202020204"/>
              </a:rPr>
              <a:t> </a:t>
            </a:r>
            <a:r>
              <a:rPr sz="3300" b="1" spc="-5" dirty="0">
                <a:solidFill>
                  <a:srgbClr val="1866FF"/>
                </a:solidFill>
                <a:latin typeface="Arial" panose="020B0604020202020204"/>
                <a:cs typeface="Arial" panose="020B0604020202020204"/>
              </a:rPr>
              <a:t>lí</a:t>
            </a:r>
            <a:endParaRPr sz="3300" b="1">
              <a:latin typeface="Arial" panose="020B0604020202020204"/>
              <a:cs typeface="Arial" panose="020B0604020202020204"/>
            </a:endParaRPr>
          </a:p>
        </p:txBody>
      </p:sp>
      <p:grpSp>
        <p:nvGrpSpPr>
          <p:cNvPr id="11" name="object 11"/>
          <p:cNvGrpSpPr/>
          <p:nvPr/>
        </p:nvGrpSpPr>
        <p:grpSpPr>
          <a:xfrm>
            <a:off x="1025397" y="0"/>
            <a:ext cx="3281162" cy="2633980"/>
            <a:chOff x="1025397" y="0"/>
            <a:chExt cx="2091689" cy="2633980"/>
          </a:xfrm>
        </p:grpSpPr>
        <p:sp>
          <p:nvSpPr>
            <p:cNvPr id="12" name="object 12"/>
            <p:cNvSpPr/>
            <p:nvPr/>
          </p:nvSpPr>
          <p:spPr>
            <a:xfrm>
              <a:off x="1476755" y="0"/>
              <a:ext cx="1639824" cy="1703832"/>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1031747" y="1703832"/>
              <a:ext cx="1303020" cy="923925"/>
            </a:xfrm>
            <a:custGeom>
              <a:avLst/>
              <a:gdLst/>
              <a:ahLst/>
              <a:cxnLst/>
              <a:rect l="l" t="t" r="r" b="b"/>
              <a:pathLst>
                <a:path w="1303020" h="923925">
                  <a:moveTo>
                    <a:pt x="841247" y="0"/>
                  </a:moveTo>
                  <a:lnTo>
                    <a:pt x="0" y="0"/>
                  </a:lnTo>
                  <a:lnTo>
                    <a:pt x="0" y="923543"/>
                  </a:lnTo>
                  <a:lnTo>
                    <a:pt x="841247" y="923543"/>
                  </a:lnTo>
                  <a:lnTo>
                    <a:pt x="1303020" y="461771"/>
                  </a:lnTo>
                  <a:lnTo>
                    <a:pt x="841247" y="0"/>
                  </a:lnTo>
                  <a:close/>
                </a:path>
              </a:pathLst>
            </a:custGeom>
            <a:solidFill>
              <a:srgbClr val="4471C4"/>
            </a:solidFill>
          </p:spPr>
          <p:txBody>
            <a:bodyPr wrap="square" lIns="0" tIns="0" rIns="0" bIns="0" rtlCol="0"/>
            <a:lstStyle/>
            <a:p>
              <a:endParaRPr/>
            </a:p>
          </p:txBody>
        </p:sp>
        <p:sp>
          <p:nvSpPr>
            <p:cNvPr id="14" name="object 14"/>
            <p:cNvSpPr/>
            <p:nvPr/>
          </p:nvSpPr>
          <p:spPr>
            <a:xfrm>
              <a:off x="1031747" y="1703832"/>
              <a:ext cx="1303020" cy="923925"/>
            </a:xfrm>
            <a:custGeom>
              <a:avLst/>
              <a:gdLst/>
              <a:ahLst/>
              <a:cxnLst/>
              <a:rect l="l" t="t" r="r" b="b"/>
              <a:pathLst>
                <a:path w="1303020" h="923925">
                  <a:moveTo>
                    <a:pt x="0" y="0"/>
                  </a:moveTo>
                  <a:lnTo>
                    <a:pt x="841247" y="0"/>
                  </a:lnTo>
                  <a:lnTo>
                    <a:pt x="1303020" y="461771"/>
                  </a:lnTo>
                  <a:lnTo>
                    <a:pt x="841247" y="923543"/>
                  </a:lnTo>
                  <a:lnTo>
                    <a:pt x="0" y="923543"/>
                  </a:lnTo>
                  <a:lnTo>
                    <a:pt x="0" y="0"/>
                  </a:lnTo>
                  <a:close/>
                </a:path>
              </a:pathLst>
            </a:custGeom>
            <a:ln w="12192">
              <a:solidFill>
                <a:srgbClr val="2E528F"/>
              </a:solidFill>
            </a:ln>
          </p:spPr>
          <p:txBody>
            <a:bodyPr wrap="square" lIns="0" tIns="0" rIns="0" bIns="0" rtlCol="0"/>
            <a:lstStyle/>
            <a:p>
              <a:endParaRPr/>
            </a:p>
          </p:txBody>
        </p:sp>
      </p:grpSp>
      <p:sp>
        <p:nvSpPr>
          <p:cNvPr id="15" name="object 15"/>
          <p:cNvSpPr txBox="1"/>
          <p:nvPr/>
        </p:nvSpPr>
        <p:spPr>
          <a:xfrm>
            <a:off x="1413128" y="1835276"/>
            <a:ext cx="48311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FFFF"/>
                </a:solidFill>
                <a:latin typeface="Arial" panose="020B0604020202020204"/>
                <a:cs typeface="Arial" panose="020B0604020202020204"/>
              </a:rPr>
              <a:t>1</a:t>
            </a:r>
            <a:endParaRPr sz="4000">
              <a:latin typeface="Arial" panose="020B0604020202020204"/>
              <a:cs typeface="Arial" panose="020B0604020202020204"/>
            </a:endParaRPr>
          </a:p>
        </p:txBody>
      </p:sp>
      <p:grpSp>
        <p:nvGrpSpPr>
          <p:cNvPr id="16" name="object 16"/>
          <p:cNvGrpSpPr/>
          <p:nvPr/>
        </p:nvGrpSpPr>
        <p:grpSpPr>
          <a:xfrm>
            <a:off x="2020822" y="2001011"/>
            <a:ext cx="418363" cy="289560"/>
            <a:chOff x="2020823" y="2001011"/>
            <a:chExt cx="266700" cy="289560"/>
          </a:xfrm>
        </p:grpSpPr>
        <p:sp>
          <p:nvSpPr>
            <p:cNvPr id="17" name="object 17"/>
            <p:cNvSpPr/>
            <p:nvPr/>
          </p:nvSpPr>
          <p:spPr>
            <a:xfrm>
              <a:off x="2026919" y="2007107"/>
              <a:ext cx="254635" cy="277495"/>
            </a:xfrm>
            <a:custGeom>
              <a:avLst/>
              <a:gdLst/>
              <a:ahLst/>
              <a:cxnLst/>
              <a:rect l="l" t="t" r="r" b="b"/>
              <a:pathLst>
                <a:path w="254635" h="277494">
                  <a:moveTo>
                    <a:pt x="0" y="0"/>
                  </a:moveTo>
                  <a:lnTo>
                    <a:pt x="0" y="277367"/>
                  </a:lnTo>
                  <a:lnTo>
                    <a:pt x="254507" y="138683"/>
                  </a:lnTo>
                  <a:lnTo>
                    <a:pt x="0" y="0"/>
                  </a:lnTo>
                  <a:close/>
                </a:path>
              </a:pathLst>
            </a:custGeom>
            <a:solidFill>
              <a:srgbClr val="FFFFFF"/>
            </a:solidFill>
          </p:spPr>
          <p:txBody>
            <a:bodyPr wrap="square" lIns="0" tIns="0" rIns="0" bIns="0" rtlCol="0"/>
            <a:lstStyle/>
            <a:p>
              <a:endParaRPr/>
            </a:p>
          </p:txBody>
        </p:sp>
        <p:sp>
          <p:nvSpPr>
            <p:cNvPr id="18" name="object 18"/>
            <p:cNvSpPr/>
            <p:nvPr/>
          </p:nvSpPr>
          <p:spPr>
            <a:xfrm>
              <a:off x="2026919" y="2007107"/>
              <a:ext cx="254635" cy="277495"/>
            </a:xfrm>
            <a:custGeom>
              <a:avLst/>
              <a:gdLst/>
              <a:ahLst/>
              <a:cxnLst/>
              <a:rect l="l" t="t" r="r" b="b"/>
              <a:pathLst>
                <a:path w="254635" h="277494">
                  <a:moveTo>
                    <a:pt x="0" y="0"/>
                  </a:moveTo>
                  <a:lnTo>
                    <a:pt x="254507" y="138683"/>
                  </a:lnTo>
                  <a:lnTo>
                    <a:pt x="0" y="277367"/>
                  </a:lnTo>
                  <a:lnTo>
                    <a:pt x="0" y="0"/>
                  </a:lnTo>
                  <a:close/>
                </a:path>
              </a:pathLst>
            </a:custGeom>
            <a:ln w="12192">
              <a:solidFill>
                <a:srgbClr val="2E528F"/>
              </a:solidFill>
            </a:ln>
          </p:spPr>
          <p:txBody>
            <a:bodyPr wrap="square" lIns="0" tIns="0" rIns="0" bIns="0" rtlCol="0"/>
            <a:lstStyle/>
            <a:p>
              <a:endParaRPr/>
            </a:p>
          </p:txBody>
        </p:sp>
      </p:grpSp>
      <p:grpSp>
        <p:nvGrpSpPr>
          <p:cNvPr id="19" name="object 19"/>
          <p:cNvGrpSpPr/>
          <p:nvPr/>
        </p:nvGrpSpPr>
        <p:grpSpPr>
          <a:xfrm>
            <a:off x="1031875" y="3157220"/>
            <a:ext cx="2063926" cy="1269365"/>
            <a:chOff x="1025397" y="2933445"/>
            <a:chExt cx="1315720" cy="953135"/>
          </a:xfrm>
        </p:grpSpPr>
        <p:sp>
          <p:nvSpPr>
            <p:cNvPr id="20" name="object 20"/>
            <p:cNvSpPr/>
            <p:nvPr/>
          </p:nvSpPr>
          <p:spPr>
            <a:xfrm>
              <a:off x="1031747" y="2939795"/>
              <a:ext cx="1303020" cy="940435"/>
            </a:xfrm>
            <a:custGeom>
              <a:avLst/>
              <a:gdLst/>
              <a:ahLst/>
              <a:cxnLst/>
              <a:rect l="l" t="t" r="r" b="b"/>
              <a:pathLst>
                <a:path w="1303020" h="940435">
                  <a:moveTo>
                    <a:pt x="832866" y="0"/>
                  </a:moveTo>
                  <a:lnTo>
                    <a:pt x="0" y="0"/>
                  </a:lnTo>
                  <a:lnTo>
                    <a:pt x="0" y="940307"/>
                  </a:lnTo>
                  <a:lnTo>
                    <a:pt x="832866" y="940307"/>
                  </a:lnTo>
                  <a:lnTo>
                    <a:pt x="1303020" y="470153"/>
                  </a:lnTo>
                  <a:lnTo>
                    <a:pt x="832866" y="0"/>
                  </a:lnTo>
                  <a:close/>
                </a:path>
              </a:pathLst>
            </a:custGeom>
            <a:solidFill>
              <a:srgbClr val="00AF50"/>
            </a:solidFill>
          </p:spPr>
          <p:txBody>
            <a:bodyPr wrap="square" lIns="0" tIns="0" rIns="0" bIns="0" rtlCol="0"/>
            <a:lstStyle/>
            <a:p>
              <a:endParaRPr/>
            </a:p>
          </p:txBody>
        </p:sp>
        <p:sp>
          <p:nvSpPr>
            <p:cNvPr id="21" name="object 21"/>
            <p:cNvSpPr/>
            <p:nvPr/>
          </p:nvSpPr>
          <p:spPr>
            <a:xfrm>
              <a:off x="1031747" y="2939795"/>
              <a:ext cx="1303020" cy="940435"/>
            </a:xfrm>
            <a:custGeom>
              <a:avLst/>
              <a:gdLst/>
              <a:ahLst/>
              <a:cxnLst/>
              <a:rect l="l" t="t" r="r" b="b"/>
              <a:pathLst>
                <a:path w="1303020" h="940435">
                  <a:moveTo>
                    <a:pt x="0" y="0"/>
                  </a:moveTo>
                  <a:lnTo>
                    <a:pt x="832866" y="0"/>
                  </a:lnTo>
                  <a:lnTo>
                    <a:pt x="1303020" y="470153"/>
                  </a:lnTo>
                  <a:lnTo>
                    <a:pt x="832866" y="940307"/>
                  </a:lnTo>
                  <a:lnTo>
                    <a:pt x="0" y="940307"/>
                  </a:lnTo>
                  <a:lnTo>
                    <a:pt x="0" y="0"/>
                  </a:lnTo>
                  <a:close/>
                </a:path>
              </a:pathLst>
            </a:custGeom>
            <a:ln w="12192">
              <a:solidFill>
                <a:srgbClr val="2E528F"/>
              </a:solidFill>
            </a:ln>
          </p:spPr>
          <p:txBody>
            <a:bodyPr wrap="square" lIns="0" tIns="0" rIns="0" bIns="0" rtlCol="0"/>
            <a:lstStyle/>
            <a:p>
              <a:endParaRPr/>
            </a:p>
          </p:txBody>
        </p:sp>
      </p:grpSp>
      <p:sp>
        <p:nvSpPr>
          <p:cNvPr id="22" name="object 22"/>
          <p:cNvSpPr txBox="1"/>
          <p:nvPr/>
        </p:nvSpPr>
        <p:spPr>
          <a:xfrm>
            <a:off x="1412620" y="3479876"/>
            <a:ext cx="48311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FFFF"/>
                </a:solidFill>
                <a:latin typeface="Arial" panose="020B0604020202020204"/>
                <a:cs typeface="Arial" panose="020B0604020202020204"/>
              </a:rPr>
              <a:t>2</a:t>
            </a:r>
            <a:endParaRPr sz="4000">
              <a:latin typeface="Arial" panose="020B0604020202020204"/>
              <a:cs typeface="Arial" panose="020B0604020202020204"/>
            </a:endParaRPr>
          </a:p>
        </p:txBody>
      </p:sp>
      <p:grpSp>
        <p:nvGrpSpPr>
          <p:cNvPr id="23" name="object 23"/>
          <p:cNvGrpSpPr/>
          <p:nvPr/>
        </p:nvGrpSpPr>
        <p:grpSpPr>
          <a:xfrm>
            <a:off x="1975102" y="3651631"/>
            <a:ext cx="418363" cy="291465"/>
            <a:chOff x="2020823" y="3236976"/>
            <a:chExt cx="266700" cy="291465"/>
          </a:xfrm>
        </p:grpSpPr>
        <p:sp>
          <p:nvSpPr>
            <p:cNvPr id="24" name="object 24"/>
            <p:cNvSpPr/>
            <p:nvPr/>
          </p:nvSpPr>
          <p:spPr>
            <a:xfrm>
              <a:off x="2026919" y="3243072"/>
              <a:ext cx="254635" cy="279400"/>
            </a:xfrm>
            <a:custGeom>
              <a:avLst/>
              <a:gdLst/>
              <a:ahLst/>
              <a:cxnLst/>
              <a:rect l="l" t="t" r="r" b="b"/>
              <a:pathLst>
                <a:path w="254635" h="279400">
                  <a:moveTo>
                    <a:pt x="0" y="0"/>
                  </a:moveTo>
                  <a:lnTo>
                    <a:pt x="0" y="278891"/>
                  </a:lnTo>
                  <a:lnTo>
                    <a:pt x="254507" y="139445"/>
                  </a:lnTo>
                  <a:lnTo>
                    <a:pt x="0" y="0"/>
                  </a:lnTo>
                  <a:close/>
                </a:path>
              </a:pathLst>
            </a:custGeom>
            <a:solidFill>
              <a:srgbClr val="FFFFFF"/>
            </a:solidFill>
          </p:spPr>
          <p:txBody>
            <a:bodyPr wrap="square" lIns="0" tIns="0" rIns="0" bIns="0" rtlCol="0"/>
            <a:lstStyle/>
            <a:p>
              <a:endParaRPr/>
            </a:p>
          </p:txBody>
        </p:sp>
        <p:sp>
          <p:nvSpPr>
            <p:cNvPr id="25" name="object 25"/>
            <p:cNvSpPr/>
            <p:nvPr/>
          </p:nvSpPr>
          <p:spPr>
            <a:xfrm>
              <a:off x="2026919" y="3243072"/>
              <a:ext cx="254635" cy="279400"/>
            </a:xfrm>
            <a:custGeom>
              <a:avLst/>
              <a:gdLst/>
              <a:ahLst/>
              <a:cxnLst/>
              <a:rect l="l" t="t" r="r" b="b"/>
              <a:pathLst>
                <a:path w="254635" h="279400">
                  <a:moveTo>
                    <a:pt x="0" y="0"/>
                  </a:moveTo>
                  <a:lnTo>
                    <a:pt x="254507" y="139445"/>
                  </a:lnTo>
                  <a:lnTo>
                    <a:pt x="0" y="278891"/>
                  </a:lnTo>
                  <a:lnTo>
                    <a:pt x="0" y="0"/>
                  </a:lnTo>
                  <a:close/>
                </a:path>
              </a:pathLst>
            </a:custGeom>
            <a:ln w="12192">
              <a:solidFill>
                <a:srgbClr val="2E528F"/>
              </a:solidFill>
            </a:ln>
          </p:spPr>
          <p:txBody>
            <a:bodyPr wrap="square" lIns="0" tIns="0" rIns="0" bIns="0" rtlCol="0"/>
            <a:lstStyle/>
            <a:p>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heckerboard(across)">
                                      <p:cBhvr>
                                        <p:cTn id="14" dur="500"/>
                                        <p:tgtEl>
                                          <p:spTgt spid="3"/>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par>
                                <p:cTn id="31" presetID="6" presetClass="entr" presetSubtype="16"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ircle(in)">
                                      <p:cBhvr>
                                        <p:cTn id="33" dur="2000"/>
                                        <p:tgtEl>
                                          <p:spTgt spid="19"/>
                                        </p:tgtEl>
                                      </p:cBhvr>
                                    </p:animEffect>
                                  </p:childTnLst>
                                </p:cTn>
                              </p:par>
                              <p:par>
                                <p:cTn id="34" presetID="6" presetClass="entr" presetSubtype="16"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4" name="Picture 10" descr="luocdoCNC"/>
          <p:cNvPicPr>
            <a:picLocks noChangeAspect="1" noChangeArrowheads="1"/>
          </p:cNvPicPr>
          <p:nvPr/>
        </p:nvPicPr>
        <p:blipFill>
          <a:blip r:embed="rId2"/>
          <a:srcRect t="1422" b="4976"/>
          <a:stretch>
            <a:fillRect/>
          </a:stretch>
        </p:blipFill>
        <p:spPr bwMode="auto">
          <a:xfrm>
            <a:off x="5543549" y="797829"/>
            <a:ext cx="6481233" cy="5233987"/>
          </a:xfrm>
          <a:prstGeom prst="rect">
            <a:avLst/>
          </a:prstGeom>
          <a:noFill/>
          <a:ln w="19050">
            <a:solidFill>
              <a:schemeClr val="bg2">
                <a:lumMod val="40000"/>
                <a:lumOff val="60000"/>
              </a:schemeClr>
            </a:solidFill>
            <a:miter lim="800000"/>
            <a:headEnd/>
            <a:tailEnd/>
          </a:ln>
        </p:spPr>
      </p:pic>
      <p:sp>
        <p:nvSpPr>
          <p:cNvPr id="52242" name="Freeform 18"/>
          <p:cNvSpPr>
            <a:spLocks/>
          </p:cNvSpPr>
          <p:nvPr/>
        </p:nvSpPr>
        <p:spPr bwMode="auto">
          <a:xfrm>
            <a:off x="6728882" y="1334404"/>
            <a:ext cx="4248149" cy="3844925"/>
          </a:xfrm>
          <a:custGeom>
            <a:avLst/>
            <a:gdLst>
              <a:gd name="T0" fmla="*/ 2147483647 w 2046"/>
              <a:gd name="T1" fmla="*/ 2147483647 h 2331"/>
              <a:gd name="T2" fmla="*/ 2147483647 w 2046"/>
              <a:gd name="T3" fmla="*/ 2147483647 h 2331"/>
              <a:gd name="T4" fmla="*/ 2147483647 w 2046"/>
              <a:gd name="T5" fmla="*/ 2147483647 h 2331"/>
              <a:gd name="T6" fmla="*/ 2147483647 w 2046"/>
              <a:gd name="T7" fmla="*/ 2147483647 h 2331"/>
              <a:gd name="T8" fmla="*/ 2147483647 w 2046"/>
              <a:gd name="T9" fmla="*/ 2147483647 h 2331"/>
              <a:gd name="T10" fmla="*/ 2147483647 w 2046"/>
              <a:gd name="T11" fmla="*/ 2147483647 h 2331"/>
              <a:gd name="T12" fmla="*/ 2147483647 w 2046"/>
              <a:gd name="T13" fmla="*/ 2147483647 h 2331"/>
              <a:gd name="T14" fmla="*/ 2147483647 w 2046"/>
              <a:gd name="T15" fmla="*/ 2147483647 h 2331"/>
              <a:gd name="T16" fmla="*/ 2147483647 w 2046"/>
              <a:gd name="T17" fmla="*/ 2147483647 h 2331"/>
              <a:gd name="T18" fmla="*/ 2147483647 w 2046"/>
              <a:gd name="T19" fmla="*/ 2147483647 h 2331"/>
              <a:gd name="T20" fmla="*/ 2147483647 w 2046"/>
              <a:gd name="T21" fmla="*/ 2147483647 h 2331"/>
              <a:gd name="T22" fmla="*/ 2147483647 w 2046"/>
              <a:gd name="T23" fmla="*/ 2147483647 h 2331"/>
              <a:gd name="T24" fmla="*/ 2147483647 w 2046"/>
              <a:gd name="T25" fmla="*/ 2147483647 h 2331"/>
              <a:gd name="T26" fmla="*/ 2147483647 w 2046"/>
              <a:gd name="T27" fmla="*/ 2147483647 h 2331"/>
              <a:gd name="T28" fmla="*/ 2147483647 w 2046"/>
              <a:gd name="T29" fmla="*/ 2147483647 h 2331"/>
              <a:gd name="T30" fmla="*/ 2147483647 w 2046"/>
              <a:gd name="T31" fmla="*/ 2147483647 h 2331"/>
              <a:gd name="T32" fmla="*/ 2147483647 w 2046"/>
              <a:gd name="T33" fmla="*/ 2147483647 h 2331"/>
              <a:gd name="T34" fmla="*/ 2147483647 w 2046"/>
              <a:gd name="T35" fmla="*/ 2147483647 h 2331"/>
              <a:gd name="T36" fmla="*/ 2147483647 w 2046"/>
              <a:gd name="T37" fmla="*/ 2147483647 h 2331"/>
              <a:gd name="T38" fmla="*/ 2147483647 w 2046"/>
              <a:gd name="T39" fmla="*/ 2147483647 h 2331"/>
              <a:gd name="T40" fmla="*/ 2147483647 w 2046"/>
              <a:gd name="T41" fmla="*/ 2147483647 h 2331"/>
              <a:gd name="T42" fmla="*/ 2147483647 w 2046"/>
              <a:gd name="T43" fmla="*/ 2147483647 h 2331"/>
              <a:gd name="T44" fmla="*/ 2147483647 w 2046"/>
              <a:gd name="T45" fmla="*/ 2147483647 h 2331"/>
              <a:gd name="T46" fmla="*/ 2147483647 w 2046"/>
              <a:gd name="T47" fmla="*/ 2147483647 h 2331"/>
              <a:gd name="T48" fmla="*/ 2147483647 w 2046"/>
              <a:gd name="T49" fmla="*/ 2147483647 h 2331"/>
              <a:gd name="T50" fmla="*/ 2147483647 w 2046"/>
              <a:gd name="T51" fmla="*/ 2147483647 h 2331"/>
              <a:gd name="T52" fmla="*/ 2147483647 w 2046"/>
              <a:gd name="T53" fmla="*/ 2147483647 h 2331"/>
              <a:gd name="T54" fmla="*/ 2147483647 w 2046"/>
              <a:gd name="T55" fmla="*/ 2147483647 h 2331"/>
              <a:gd name="T56" fmla="*/ 2147483647 w 2046"/>
              <a:gd name="T57" fmla="*/ 2147483647 h 2331"/>
              <a:gd name="T58" fmla="*/ 2147483647 w 2046"/>
              <a:gd name="T59" fmla="*/ 2147483647 h 2331"/>
              <a:gd name="T60" fmla="*/ 2147483647 w 2046"/>
              <a:gd name="T61" fmla="*/ 2147483647 h 2331"/>
              <a:gd name="T62" fmla="*/ 2147483647 w 2046"/>
              <a:gd name="T63" fmla="*/ 2147483647 h 2331"/>
              <a:gd name="T64" fmla="*/ 2147483647 w 2046"/>
              <a:gd name="T65" fmla="*/ 2147483647 h 2331"/>
              <a:gd name="T66" fmla="*/ 2147483647 w 2046"/>
              <a:gd name="T67" fmla="*/ 2147483647 h 2331"/>
              <a:gd name="T68" fmla="*/ 2147483647 w 2046"/>
              <a:gd name="T69" fmla="*/ 2147483647 h 2331"/>
              <a:gd name="T70" fmla="*/ 2147483647 w 2046"/>
              <a:gd name="T71" fmla="*/ 2147483647 h 2331"/>
              <a:gd name="T72" fmla="*/ 2147483647 w 2046"/>
              <a:gd name="T73" fmla="*/ 2147483647 h 2331"/>
              <a:gd name="T74" fmla="*/ 2147483647 w 2046"/>
              <a:gd name="T75" fmla="*/ 2147483647 h 2331"/>
              <a:gd name="T76" fmla="*/ 2147483647 w 2046"/>
              <a:gd name="T77" fmla="*/ 2147483647 h 2331"/>
              <a:gd name="T78" fmla="*/ 2147483647 w 2046"/>
              <a:gd name="T79" fmla="*/ 2147483647 h 2331"/>
              <a:gd name="T80" fmla="*/ 2147483647 w 2046"/>
              <a:gd name="T81" fmla="*/ 2147483647 h 2331"/>
              <a:gd name="T82" fmla="*/ 2147483647 w 2046"/>
              <a:gd name="T83" fmla="*/ 2147483647 h 2331"/>
              <a:gd name="T84" fmla="*/ 2147483647 w 2046"/>
              <a:gd name="T85" fmla="*/ 2147483647 h 2331"/>
              <a:gd name="T86" fmla="*/ 2147483647 w 2046"/>
              <a:gd name="T87" fmla="*/ 2147483647 h 2331"/>
              <a:gd name="T88" fmla="*/ 2147483647 w 2046"/>
              <a:gd name="T89" fmla="*/ 2147483647 h 2331"/>
              <a:gd name="T90" fmla="*/ 2147483647 w 2046"/>
              <a:gd name="T91" fmla="*/ 2147483647 h 2331"/>
              <a:gd name="T92" fmla="*/ 2147483647 w 2046"/>
              <a:gd name="T93" fmla="*/ 2147483647 h 2331"/>
              <a:gd name="T94" fmla="*/ 2147483647 w 2046"/>
              <a:gd name="T95" fmla="*/ 2147483647 h 2331"/>
              <a:gd name="T96" fmla="*/ 2147483647 w 2046"/>
              <a:gd name="T97" fmla="*/ 2147483647 h 2331"/>
              <a:gd name="T98" fmla="*/ 2147483647 w 2046"/>
              <a:gd name="T99" fmla="*/ 2147483647 h 2331"/>
              <a:gd name="T100" fmla="*/ 2147483647 w 2046"/>
              <a:gd name="T101" fmla="*/ 2147483647 h 2331"/>
              <a:gd name="T102" fmla="*/ 2147483647 w 2046"/>
              <a:gd name="T103" fmla="*/ 2147483647 h 2331"/>
              <a:gd name="T104" fmla="*/ 2147483647 w 2046"/>
              <a:gd name="T105" fmla="*/ 2147483647 h 2331"/>
              <a:gd name="T106" fmla="*/ 2147483647 w 2046"/>
              <a:gd name="T107" fmla="*/ 2147483647 h 2331"/>
              <a:gd name="T108" fmla="*/ 2147483647 w 2046"/>
              <a:gd name="T109" fmla="*/ 2147483647 h 2331"/>
              <a:gd name="T110" fmla="*/ 2147483647 w 2046"/>
              <a:gd name="T111" fmla="*/ 2147483647 h 2331"/>
              <a:gd name="T112" fmla="*/ 2147483647 w 2046"/>
              <a:gd name="T113" fmla="*/ 2147483647 h 2331"/>
              <a:gd name="T114" fmla="*/ 2147483647 w 2046"/>
              <a:gd name="T115" fmla="*/ 2147483647 h 2331"/>
              <a:gd name="T116" fmla="*/ 2147483647 w 2046"/>
              <a:gd name="T117" fmla="*/ 2147483647 h 23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46"/>
              <a:gd name="T178" fmla="*/ 0 h 2331"/>
              <a:gd name="T179" fmla="*/ 2046 w 2046"/>
              <a:gd name="T180" fmla="*/ 2331 h 23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46" h="2331">
                <a:moveTo>
                  <a:pt x="1134" y="291"/>
                </a:moveTo>
                <a:cubicBezTo>
                  <a:pt x="1176" y="301"/>
                  <a:pt x="1193" y="288"/>
                  <a:pt x="1218" y="255"/>
                </a:cubicBezTo>
                <a:cubicBezTo>
                  <a:pt x="1229" y="222"/>
                  <a:pt x="1231" y="208"/>
                  <a:pt x="1260" y="189"/>
                </a:cubicBezTo>
                <a:cubicBezTo>
                  <a:pt x="1272" y="152"/>
                  <a:pt x="1314" y="129"/>
                  <a:pt x="1350" y="117"/>
                </a:cubicBezTo>
                <a:cubicBezTo>
                  <a:pt x="1354" y="111"/>
                  <a:pt x="1355" y="100"/>
                  <a:pt x="1362" y="99"/>
                </a:cubicBezTo>
                <a:cubicBezTo>
                  <a:pt x="1369" y="98"/>
                  <a:pt x="1406" y="137"/>
                  <a:pt x="1362" y="93"/>
                </a:cubicBezTo>
                <a:cubicBezTo>
                  <a:pt x="1320" y="107"/>
                  <a:pt x="1356" y="91"/>
                  <a:pt x="1362" y="105"/>
                </a:cubicBezTo>
                <a:cubicBezTo>
                  <a:pt x="1365" y="113"/>
                  <a:pt x="1358" y="121"/>
                  <a:pt x="1356" y="129"/>
                </a:cubicBezTo>
                <a:cubicBezTo>
                  <a:pt x="1371" y="173"/>
                  <a:pt x="1374" y="154"/>
                  <a:pt x="1356" y="189"/>
                </a:cubicBezTo>
                <a:cubicBezTo>
                  <a:pt x="1358" y="199"/>
                  <a:pt x="1352" y="216"/>
                  <a:pt x="1362" y="219"/>
                </a:cubicBezTo>
                <a:cubicBezTo>
                  <a:pt x="1370" y="222"/>
                  <a:pt x="1370" y="203"/>
                  <a:pt x="1374" y="195"/>
                </a:cubicBezTo>
                <a:cubicBezTo>
                  <a:pt x="1386" y="173"/>
                  <a:pt x="1384" y="179"/>
                  <a:pt x="1404" y="165"/>
                </a:cubicBezTo>
                <a:cubicBezTo>
                  <a:pt x="1408" y="150"/>
                  <a:pt x="1421" y="98"/>
                  <a:pt x="1428" y="87"/>
                </a:cubicBezTo>
                <a:cubicBezTo>
                  <a:pt x="1432" y="81"/>
                  <a:pt x="1467" y="65"/>
                  <a:pt x="1470" y="63"/>
                </a:cubicBezTo>
                <a:cubicBezTo>
                  <a:pt x="1517" y="36"/>
                  <a:pt x="1487" y="35"/>
                  <a:pt x="1554" y="27"/>
                </a:cubicBezTo>
                <a:cubicBezTo>
                  <a:pt x="1568" y="20"/>
                  <a:pt x="1580" y="4"/>
                  <a:pt x="1596" y="3"/>
                </a:cubicBezTo>
                <a:cubicBezTo>
                  <a:pt x="1640" y="0"/>
                  <a:pt x="1684" y="11"/>
                  <a:pt x="1728" y="15"/>
                </a:cubicBezTo>
                <a:cubicBezTo>
                  <a:pt x="1782" y="33"/>
                  <a:pt x="1681" y="44"/>
                  <a:pt x="1674" y="45"/>
                </a:cubicBezTo>
                <a:cubicBezTo>
                  <a:pt x="1686" y="49"/>
                  <a:pt x="1698" y="61"/>
                  <a:pt x="1710" y="57"/>
                </a:cubicBezTo>
                <a:cubicBezTo>
                  <a:pt x="1722" y="53"/>
                  <a:pt x="1746" y="45"/>
                  <a:pt x="1746" y="45"/>
                </a:cubicBezTo>
                <a:cubicBezTo>
                  <a:pt x="1780" y="51"/>
                  <a:pt x="1794" y="47"/>
                  <a:pt x="1812" y="75"/>
                </a:cubicBezTo>
                <a:cubicBezTo>
                  <a:pt x="1856" y="64"/>
                  <a:pt x="1873" y="80"/>
                  <a:pt x="1836" y="117"/>
                </a:cubicBezTo>
                <a:cubicBezTo>
                  <a:pt x="1816" y="137"/>
                  <a:pt x="1822" y="123"/>
                  <a:pt x="1800" y="135"/>
                </a:cubicBezTo>
                <a:cubicBezTo>
                  <a:pt x="1773" y="150"/>
                  <a:pt x="1750" y="167"/>
                  <a:pt x="1728" y="189"/>
                </a:cubicBezTo>
                <a:cubicBezTo>
                  <a:pt x="1715" y="228"/>
                  <a:pt x="1733" y="190"/>
                  <a:pt x="1704" y="213"/>
                </a:cubicBezTo>
                <a:cubicBezTo>
                  <a:pt x="1684" y="229"/>
                  <a:pt x="1688" y="250"/>
                  <a:pt x="1662" y="267"/>
                </a:cubicBezTo>
                <a:cubicBezTo>
                  <a:pt x="1660" y="273"/>
                  <a:pt x="1660" y="281"/>
                  <a:pt x="1656" y="285"/>
                </a:cubicBezTo>
                <a:cubicBezTo>
                  <a:pt x="1652" y="289"/>
                  <a:pt x="1643" y="287"/>
                  <a:pt x="1638" y="291"/>
                </a:cubicBezTo>
                <a:cubicBezTo>
                  <a:pt x="1595" y="320"/>
                  <a:pt x="1648" y="300"/>
                  <a:pt x="1596" y="321"/>
                </a:cubicBezTo>
                <a:cubicBezTo>
                  <a:pt x="1584" y="326"/>
                  <a:pt x="1560" y="333"/>
                  <a:pt x="1560" y="333"/>
                </a:cubicBezTo>
                <a:cubicBezTo>
                  <a:pt x="1554" y="357"/>
                  <a:pt x="1550" y="381"/>
                  <a:pt x="1542" y="405"/>
                </a:cubicBezTo>
                <a:cubicBezTo>
                  <a:pt x="1544" y="415"/>
                  <a:pt x="1552" y="426"/>
                  <a:pt x="1548" y="435"/>
                </a:cubicBezTo>
                <a:cubicBezTo>
                  <a:pt x="1545" y="442"/>
                  <a:pt x="1583" y="488"/>
                  <a:pt x="1580" y="493"/>
                </a:cubicBezTo>
                <a:cubicBezTo>
                  <a:pt x="1577" y="498"/>
                  <a:pt x="1529" y="460"/>
                  <a:pt x="1530" y="465"/>
                </a:cubicBezTo>
                <a:cubicBezTo>
                  <a:pt x="1522" y="467"/>
                  <a:pt x="1594" y="516"/>
                  <a:pt x="1588" y="521"/>
                </a:cubicBezTo>
                <a:cubicBezTo>
                  <a:pt x="1582" y="527"/>
                  <a:pt x="1607" y="548"/>
                  <a:pt x="1592" y="549"/>
                </a:cubicBezTo>
                <a:cubicBezTo>
                  <a:pt x="1596" y="556"/>
                  <a:pt x="1611" y="564"/>
                  <a:pt x="1612" y="565"/>
                </a:cubicBezTo>
                <a:cubicBezTo>
                  <a:pt x="1629" y="576"/>
                  <a:pt x="1580" y="553"/>
                  <a:pt x="1600" y="557"/>
                </a:cubicBezTo>
                <a:cubicBezTo>
                  <a:pt x="1598" y="567"/>
                  <a:pt x="1559" y="558"/>
                  <a:pt x="1554" y="567"/>
                </a:cubicBezTo>
                <a:cubicBezTo>
                  <a:pt x="1549" y="575"/>
                  <a:pt x="1608" y="592"/>
                  <a:pt x="1604" y="601"/>
                </a:cubicBezTo>
                <a:cubicBezTo>
                  <a:pt x="1597" y="615"/>
                  <a:pt x="1548" y="611"/>
                  <a:pt x="1554" y="615"/>
                </a:cubicBezTo>
                <a:cubicBezTo>
                  <a:pt x="1564" y="653"/>
                  <a:pt x="1570" y="690"/>
                  <a:pt x="1578" y="729"/>
                </a:cubicBezTo>
                <a:cubicBezTo>
                  <a:pt x="1566" y="733"/>
                  <a:pt x="1554" y="737"/>
                  <a:pt x="1542" y="741"/>
                </a:cubicBezTo>
                <a:cubicBezTo>
                  <a:pt x="1536" y="743"/>
                  <a:pt x="1524" y="747"/>
                  <a:pt x="1524" y="747"/>
                </a:cubicBezTo>
                <a:cubicBezTo>
                  <a:pt x="1520" y="750"/>
                  <a:pt x="1502" y="747"/>
                  <a:pt x="1500" y="753"/>
                </a:cubicBezTo>
                <a:cubicBezTo>
                  <a:pt x="1498" y="759"/>
                  <a:pt x="1512" y="775"/>
                  <a:pt x="1512" y="783"/>
                </a:cubicBezTo>
                <a:cubicBezTo>
                  <a:pt x="1509" y="790"/>
                  <a:pt x="1499" y="794"/>
                  <a:pt x="1500" y="801"/>
                </a:cubicBezTo>
                <a:cubicBezTo>
                  <a:pt x="1504" y="820"/>
                  <a:pt x="1572" y="817"/>
                  <a:pt x="1596" y="819"/>
                </a:cubicBezTo>
                <a:cubicBezTo>
                  <a:pt x="1620" y="782"/>
                  <a:pt x="1638" y="796"/>
                  <a:pt x="1686" y="801"/>
                </a:cubicBezTo>
                <a:cubicBezTo>
                  <a:pt x="1715" y="830"/>
                  <a:pt x="1747" y="818"/>
                  <a:pt x="1722" y="855"/>
                </a:cubicBezTo>
                <a:cubicBezTo>
                  <a:pt x="1754" y="866"/>
                  <a:pt x="1784" y="892"/>
                  <a:pt x="1818" y="897"/>
                </a:cubicBezTo>
                <a:cubicBezTo>
                  <a:pt x="1840" y="900"/>
                  <a:pt x="1862" y="901"/>
                  <a:pt x="1884" y="903"/>
                </a:cubicBezTo>
                <a:cubicBezTo>
                  <a:pt x="1897" y="911"/>
                  <a:pt x="1913" y="913"/>
                  <a:pt x="1926" y="921"/>
                </a:cubicBezTo>
                <a:cubicBezTo>
                  <a:pt x="1939" y="930"/>
                  <a:pt x="1938" y="945"/>
                  <a:pt x="1944" y="957"/>
                </a:cubicBezTo>
                <a:cubicBezTo>
                  <a:pt x="1954" y="977"/>
                  <a:pt x="1956" y="975"/>
                  <a:pt x="1974" y="987"/>
                </a:cubicBezTo>
                <a:cubicBezTo>
                  <a:pt x="1990" y="1011"/>
                  <a:pt x="1983" y="1021"/>
                  <a:pt x="1974" y="1047"/>
                </a:cubicBezTo>
                <a:cubicBezTo>
                  <a:pt x="1986" y="1082"/>
                  <a:pt x="2015" y="1066"/>
                  <a:pt x="1980" y="1089"/>
                </a:cubicBezTo>
                <a:cubicBezTo>
                  <a:pt x="1986" y="1095"/>
                  <a:pt x="1991" y="1102"/>
                  <a:pt x="1998" y="1107"/>
                </a:cubicBezTo>
                <a:cubicBezTo>
                  <a:pt x="2009" y="1116"/>
                  <a:pt x="2034" y="1131"/>
                  <a:pt x="2034" y="1131"/>
                </a:cubicBezTo>
                <a:cubicBezTo>
                  <a:pt x="2038" y="1137"/>
                  <a:pt x="2046" y="1142"/>
                  <a:pt x="2046" y="1149"/>
                </a:cubicBezTo>
                <a:cubicBezTo>
                  <a:pt x="2046" y="1156"/>
                  <a:pt x="2037" y="1161"/>
                  <a:pt x="2034" y="1167"/>
                </a:cubicBezTo>
                <a:cubicBezTo>
                  <a:pt x="2027" y="1182"/>
                  <a:pt x="2024" y="1207"/>
                  <a:pt x="2022" y="1221"/>
                </a:cubicBezTo>
                <a:cubicBezTo>
                  <a:pt x="2024" y="1229"/>
                  <a:pt x="2029" y="1237"/>
                  <a:pt x="2028" y="1245"/>
                </a:cubicBezTo>
                <a:cubicBezTo>
                  <a:pt x="2027" y="1252"/>
                  <a:pt x="2019" y="1256"/>
                  <a:pt x="2016" y="1263"/>
                </a:cubicBezTo>
                <a:cubicBezTo>
                  <a:pt x="2010" y="1276"/>
                  <a:pt x="2009" y="1291"/>
                  <a:pt x="2004" y="1305"/>
                </a:cubicBezTo>
                <a:cubicBezTo>
                  <a:pt x="2030" y="1344"/>
                  <a:pt x="2017" y="1394"/>
                  <a:pt x="1996" y="1425"/>
                </a:cubicBezTo>
                <a:cubicBezTo>
                  <a:pt x="1992" y="1443"/>
                  <a:pt x="1964" y="1425"/>
                  <a:pt x="1962" y="1443"/>
                </a:cubicBezTo>
                <a:cubicBezTo>
                  <a:pt x="1961" y="1449"/>
                  <a:pt x="1970" y="1455"/>
                  <a:pt x="1968" y="1461"/>
                </a:cubicBezTo>
                <a:cubicBezTo>
                  <a:pt x="1965" y="1469"/>
                  <a:pt x="1956" y="1473"/>
                  <a:pt x="1950" y="1479"/>
                </a:cubicBezTo>
                <a:cubicBezTo>
                  <a:pt x="1946" y="1489"/>
                  <a:pt x="1926" y="1515"/>
                  <a:pt x="1920" y="1529"/>
                </a:cubicBezTo>
                <a:cubicBezTo>
                  <a:pt x="1914" y="1543"/>
                  <a:pt x="1916" y="1554"/>
                  <a:pt x="1914" y="1563"/>
                </a:cubicBezTo>
                <a:cubicBezTo>
                  <a:pt x="1912" y="1569"/>
                  <a:pt x="1907" y="1575"/>
                  <a:pt x="1908" y="1581"/>
                </a:cubicBezTo>
                <a:cubicBezTo>
                  <a:pt x="1909" y="1594"/>
                  <a:pt x="1920" y="1617"/>
                  <a:pt x="1920" y="1617"/>
                </a:cubicBezTo>
                <a:cubicBezTo>
                  <a:pt x="1911" y="1630"/>
                  <a:pt x="1894" y="1638"/>
                  <a:pt x="1890" y="1653"/>
                </a:cubicBezTo>
                <a:cubicBezTo>
                  <a:pt x="1888" y="1661"/>
                  <a:pt x="1895" y="1669"/>
                  <a:pt x="1896" y="1677"/>
                </a:cubicBezTo>
                <a:cubicBezTo>
                  <a:pt x="1899" y="1693"/>
                  <a:pt x="1900" y="1709"/>
                  <a:pt x="1902" y="1725"/>
                </a:cubicBezTo>
                <a:cubicBezTo>
                  <a:pt x="1840" y="1746"/>
                  <a:pt x="1886" y="1723"/>
                  <a:pt x="1848" y="1761"/>
                </a:cubicBezTo>
                <a:cubicBezTo>
                  <a:pt x="1801" y="1808"/>
                  <a:pt x="1861" y="1732"/>
                  <a:pt x="1812" y="1791"/>
                </a:cubicBezTo>
                <a:cubicBezTo>
                  <a:pt x="1807" y="1797"/>
                  <a:pt x="1819" y="1831"/>
                  <a:pt x="1816" y="1837"/>
                </a:cubicBezTo>
                <a:cubicBezTo>
                  <a:pt x="1813" y="1843"/>
                  <a:pt x="1798" y="1822"/>
                  <a:pt x="1794" y="1827"/>
                </a:cubicBezTo>
                <a:cubicBezTo>
                  <a:pt x="1782" y="1837"/>
                  <a:pt x="1797" y="1913"/>
                  <a:pt x="1784" y="1921"/>
                </a:cubicBezTo>
                <a:cubicBezTo>
                  <a:pt x="1782" y="1937"/>
                  <a:pt x="1789" y="1922"/>
                  <a:pt x="1780" y="1925"/>
                </a:cubicBezTo>
                <a:cubicBezTo>
                  <a:pt x="1786" y="1951"/>
                  <a:pt x="1737" y="1915"/>
                  <a:pt x="1728" y="1941"/>
                </a:cubicBezTo>
                <a:cubicBezTo>
                  <a:pt x="1779" y="1958"/>
                  <a:pt x="1745" y="2006"/>
                  <a:pt x="1734" y="2043"/>
                </a:cubicBezTo>
                <a:cubicBezTo>
                  <a:pt x="1736" y="2068"/>
                  <a:pt x="1708" y="2048"/>
                  <a:pt x="1708" y="2057"/>
                </a:cubicBezTo>
                <a:cubicBezTo>
                  <a:pt x="1700" y="2061"/>
                  <a:pt x="1681" y="2065"/>
                  <a:pt x="1684" y="2065"/>
                </a:cubicBezTo>
                <a:cubicBezTo>
                  <a:pt x="1679" y="2069"/>
                  <a:pt x="1734" y="2059"/>
                  <a:pt x="1728" y="2057"/>
                </a:cubicBezTo>
                <a:cubicBezTo>
                  <a:pt x="1720" y="2055"/>
                  <a:pt x="1700" y="2087"/>
                  <a:pt x="1692" y="2085"/>
                </a:cubicBezTo>
                <a:cubicBezTo>
                  <a:pt x="1659" y="2089"/>
                  <a:pt x="1636" y="2051"/>
                  <a:pt x="1604" y="2053"/>
                </a:cubicBezTo>
                <a:cubicBezTo>
                  <a:pt x="1574" y="2055"/>
                  <a:pt x="1530" y="2113"/>
                  <a:pt x="1500" y="2115"/>
                </a:cubicBezTo>
                <a:cubicBezTo>
                  <a:pt x="1470" y="2125"/>
                  <a:pt x="1440" y="2135"/>
                  <a:pt x="1410" y="2145"/>
                </a:cubicBezTo>
                <a:cubicBezTo>
                  <a:pt x="1398" y="2149"/>
                  <a:pt x="1374" y="2157"/>
                  <a:pt x="1374" y="2157"/>
                </a:cubicBezTo>
                <a:cubicBezTo>
                  <a:pt x="1361" y="2154"/>
                  <a:pt x="1365" y="2116"/>
                  <a:pt x="1352" y="2109"/>
                </a:cubicBezTo>
                <a:cubicBezTo>
                  <a:pt x="1330" y="2104"/>
                  <a:pt x="1258" y="2130"/>
                  <a:pt x="1244" y="2129"/>
                </a:cubicBezTo>
                <a:cubicBezTo>
                  <a:pt x="1226" y="2123"/>
                  <a:pt x="1250" y="2097"/>
                  <a:pt x="1268" y="2101"/>
                </a:cubicBezTo>
                <a:cubicBezTo>
                  <a:pt x="1275" y="2108"/>
                  <a:pt x="1270" y="2165"/>
                  <a:pt x="1284" y="2173"/>
                </a:cubicBezTo>
                <a:cubicBezTo>
                  <a:pt x="1298" y="2181"/>
                  <a:pt x="1352" y="2152"/>
                  <a:pt x="1350" y="2151"/>
                </a:cubicBezTo>
                <a:cubicBezTo>
                  <a:pt x="1324" y="2160"/>
                  <a:pt x="1298" y="2160"/>
                  <a:pt x="1272" y="2169"/>
                </a:cubicBezTo>
                <a:cubicBezTo>
                  <a:pt x="1242" y="2214"/>
                  <a:pt x="1282" y="2162"/>
                  <a:pt x="1236" y="2193"/>
                </a:cubicBezTo>
                <a:cubicBezTo>
                  <a:pt x="1182" y="2229"/>
                  <a:pt x="1265" y="2197"/>
                  <a:pt x="1206" y="2217"/>
                </a:cubicBezTo>
                <a:cubicBezTo>
                  <a:pt x="1183" y="2240"/>
                  <a:pt x="1159" y="2268"/>
                  <a:pt x="1132" y="2277"/>
                </a:cubicBezTo>
                <a:cubicBezTo>
                  <a:pt x="1116" y="2272"/>
                  <a:pt x="1097" y="2278"/>
                  <a:pt x="1080" y="2277"/>
                </a:cubicBezTo>
                <a:cubicBezTo>
                  <a:pt x="984" y="2272"/>
                  <a:pt x="905" y="2309"/>
                  <a:pt x="816" y="2331"/>
                </a:cubicBezTo>
                <a:cubicBezTo>
                  <a:pt x="794" y="2329"/>
                  <a:pt x="771" y="2331"/>
                  <a:pt x="750" y="2325"/>
                </a:cubicBezTo>
                <a:cubicBezTo>
                  <a:pt x="736" y="2322"/>
                  <a:pt x="750" y="2309"/>
                  <a:pt x="744" y="2305"/>
                </a:cubicBezTo>
                <a:cubicBezTo>
                  <a:pt x="738" y="2301"/>
                  <a:pt x="727" y="2308"/>
                  <a:pt x="714" y="2301"/>
                </a:cubicBezTo>
                <a:cubicBezTo>
                  <a:pt x="700" y="2280"/>
                  <a:pt x="690" y="2273"/>
                  <a:pt x="666" y="2265"/>
                </a:cubicBezTo>
                <a:cubicBezTo>
                  <a:pt x="679" y="2225"/>
                  <a:pt x="689" y="2261"/>
                  <a:pt x="714" y="2223"/>
                </a:cubicBezTo>
                <a:cubicBezTo>
                  <a:pt x="695" y="2195"/>
                  <a:pt x="674" y="2174"/>
                  <a:pt x="642" y="2163"/>
                </a:cubicBezTo>
                <a:cubicBezTo>
                  <a:pt x="600" y="2174"/>
                  <a:pt x="621" y="2161"/>
                  <a:pt x="600" y="2223"/>
                </a:cubicBezTo>
                <a:cubicBezTo>
                  <a:pt x="598" y="2229"/>
                  <a:pt x="608" y="2205"/>
                  <a:pt x="608" y="2205"/>
                </a:cubicBezTo>
                <a:cubicBezTo>
                  <a:pt x="574" y="2197"/>
                  <a:pt x="567" y="2223"/>
                  <a:pt x="540" y="2205"/>
                </a:cubicBezTo>
                <a:cubicBezTo>
                  <a:pt x="528" y="2181"/>
                  <a:pt x="524" y="2166"/>
                  <a:pt x="498" y="2157"/>
                </a:cubicBezTo>
                <a:cubicBezTo>
                  <a:pt x="478" y="2096"/>
                  <a:pt x="367" y="2072"/>
                  <a:pt x="312" y="2061"/>
                </a:cubicBezTo>
                <a:cubicBezTo>
                  <a:pt x="338" y="2022"/>
                  <a:pt x="319" y="2063"/>
                  <a:pt x="300" y="2031"/>
                </a:cubicBezTo>
                <a:cubicBezTo>
                  <a:pt x="297" y="2026"/>
                  <a:pt x="312" y="2015"/>
                  <a:pt x="306" y="2013"/>
                </a:cubicBezTo>
                <a:cubicBezTo>
                  <a:pt x="290" y="2009"/>
                  <a:pt x="274" y="2017"/>
                  <a:pt x="258" y="2019"/>
                </a:cubicBezTo>
                <a:cubicBezTo>
                  <a:pt x="214" y="2034"/>
                  <a:pt x="235" y="2016"/>
                  <a:pt x="210" y="2001"/>
                </a:cubicBezTo>
                <a:cubicBezTo>
                  <a:pt x="192" y="1990"/>
                  <a:pt x="169" y="1987"/>
                  <a:pt x="150" y="1977"/>
                </a:cubicBezTo>
                <a:cubicBezTo>
                  <a:pt x="166" y="1930"/>
                  <a:pt x="147" y="1889"/>
                  <a:pt x="108" y="1863"/>
                </a:cubicBezTo>
                <a:cubicBezTo>
                  <a:pt x="94" y="1820"/>
                  <a:pt x="114" y="1872"/>
                  <a:pt x="84" y="1827"/>
                </a:cubicBezTo>
                <a:cubicBezTo>
                  <a:pt x="77" y="1816"/>
                  <a:pt x="73" y="1802"/>
                  <a:pt x="66" y="1791"/>
                </a:cubicBezTo>
                <a:cubicBezTo>
                  <a:pt x="80" y="1748"/>
                  <a:pt x="71" y="1766"/>
                  <a:pt x="90" y="1737"/>
                </a:cubicBezTo>
                <a:cubicBezTo>
                  <a:pt x="63" y="1710"/>
                  <a:pt x="36" y="1710"/>
                  <a:pt x="0" y="1701"/>
                </a:cubicBezTo>
                <a:cubicBezTo>
                  <a:pt x="14" y="1699"/>
                  <a:pt x="36" y="1708"/>
                  <a:pt x="42" y="1695"/>
                </a:cubicBezTo>
                <a:cubicBezTo>
                  <a:pt x="55" y="1668"/>
                  <a:pt x="33" y="1633"/>
                  <a:pt x="42" y="1605"/>
                </a:cubicBezTo>
                <a:cubicBezTo>
                  <a:pt x="33" y="1548"/>
                  <a:pt x="36" y="1484"/>
                  <a:pt x="18" y="1431"/>
                </a:cubicBezTo>
                <a:cubicBezTo>
                  <a:pt x="15" y="1398"/>
                  <a:pt x="43" y="1432"/>
                  <a:pt x="44" y="1425"/>
                </a:cubicBezTo>
                <a:cubicBezTo>
                  <a:pt x="45" y="1418"/>
                  <a:pt x="23" y="1396"/>
                  <a:pt x="24" y="1389"/>
                </a:cubicBezTo>
                <a:cubicBezTo>
                  <a:pt x="21" y="1380"/>
                  <a:pt x="48" y="1387"/>
                  <a:pt x="48" y="1381"/>
                </a:cubicBezTo>
                <a:cubicBezTo>
                  <a:pt x="48" y="1375"/>
                  <a:pt x="15" y="1375"/>
                  <a:pt x="24" y="1353"/>
                </a:cubicBezTo>
                <a:cubicBezTo>
                  <a:pt x="40" y="1306"/>
                  <a:pt x="59" y="1280"/>
                  <a:pt x="102" y="1251"/>
                </a:cubicBezTo>
                <a:cubicBezTo>
                  <a:pt x="113" y="1217"/>
                  <a:pt x="127" y="1204"/>
                  <a:pt x="172" y="1189"/>
                </a:cubicBezTo>
                <a:cubicBezTo>
                  <a:pt x="188" y="1184"/>
                  <a:pt x="183" y="1207"/>
                  <a:pt x="198" y="1197"/>
                </a:cubicBezTo>
                <a:cubicBezTo>
                  <a:pt x="302" y="1223"/>
                  <a:pt x="213" y="1188"/>
                  <a:pt x="258" y="1233"/>
                </a:cubicBezTo>
                <a:cubicBezTo>
                  <a:pt x="279" y="1254"/>
                  <a:pt x="337" y="1257"/>
                  <a:pt x="366" y="1263"/>
                </a:cubicBezTo>
                <a:cubicBezTo>
                  <a:pt x="380" y="1242"/>
                  <a:pt x="382" y="1221"/>
                  <a:pt x="390" y="1197"/>
                </a:cubicBezTo>
                <a:cubicBezTo>
                  <a:pt x="370" y="1168"/>
                  <a:pt x="369" y="1179"/>
                  <a:pt x="342" y="1197"/>
                </a:cubicBezTo>
                <a:cubicBezTo>
                  <a:pt x="338" y="1203"/>
                  <a:pt x="337" y="1215"/>
                  <a:pt x="330" y="1215"/>
                </a:cubicBezTo>
                <a:cubicBezTo>
                  <a:pt x="324" y="1215"/>
                  <a:pt x="329" y="1200"/>
                  <a:pt x="324" y="1197"/>
                </a:cubicBezTo>
                <a:cubicBezTo>
                  <a:pt x="316" y="1192"/>
                  <a:pt x="311" y="1209"/>
                  <a:pt x="292" y="1205"/>
                </a:cubicBezTo>
                <a:cubicBezTo>
                  <a:pt x="273" y="1201"/>
                  <a:pt x="226" y="1185"/>
                  <a:pt x="210" y="1173"/>
                </a:cubicBezTo>
                <a:cubicBezTo>
                  <a:pt x="185" y="1156"/>
                  <a:pt x="165" y="1153"/>
                  <a:pt x="198" y="1131"/>
                </a:cubicBezTo>
                <a:cubicBezTo>
                  <a:pt x="200" y="1125"/>
                  <a:pt x="179" y="1121"/>
                  <a:pt x="184" y="1117"/>
                </a:cubicBezTo>
                <a:cubicBezTo>
                  <a:pt x="194" y="1110"/>
                  <a:pt x="229" y="1108"/>
                  <a:pt x="240" y="1101"/>
                </a:cubicBezTo>
                <a:cubicBezTo>
                  <a:pt x="265" y="1084"/>
                  <a:pt x="252" y="1092"/>
                  <a:pt x="282" y="1077"/>
                </a:cubicBezTo>
                <a:cubicBezTo>
                  <a:pt x="307" y="1085"/>
                  <a:pt x="304" y="1098"/>
                  <a:pt x="318" y="1119"/>
                </a:cubicBezTo>
                <a:cubicBezTo>
                  <a:pt x="308" y="1150"/>
                  <a:pt x="326" y="1156"/>
                  <a:pt x="336" y="1125"/>
                </a:cubicBezTo>
                <a:cubicBezTo>
                  <a:pt x="334" y="1111"/>
                  <a:pt x="329" y="1097"/>
                  <a:pt x="330" y="1083"/>
                </a:cubicBezTo>
                <a:cubicBezTo>
                  <a:pt x="332" y="1061"/>
                  <a:pt x="347" y="1066"/>
                  <a:pt x="360" y="1059"/>
                </a:cubicBezTo>
                <a:cubicBezTo>
                  <a:pt x="373" y="1052"/>
                  <a:pt x="383" y="1041"/>
                  <a:pt x="396" y="1035"/>
                </a:cubicBezTo>
                <a:cubicBezTo>
                  <a:pt x="404" y="1031"/>
                  <a:pt x="412" y="1027"/>
                  <a:pt x="420" y="1023"/>
                </a:cubicBezTo>
                <a:cubicBezTo>
                  <a:pt x="434" y="982"/>
                  <a:pt x="425" y="1027"/>
                  <a:pt x="408" y="993"/>
                </a:cubicBezTo>
                <a:cubicBezTo>
                  <a:pt x="403" y="982"/>
                  <a:pt x="404" y="969"/>
                  <a:pt x="402" y="957"/>
                </a:cubicBezTo>
                <a:cubicBezTo>
                  <a:pt x="406" y="927"/>
                  <a:pt x="408" y="876"/>
                  <a:pt x="426" y="849"/>
                </a:cubicBezTo>
                <a:cubicBezTo>
                  <a:pt x="442" y="826"/>
                  <a:pt x="436" y="838"/>
                  <a:pt x="444" y="813"/>
                </a:cubicBezTo>
                <a:cubicBezTo>
                  <a:pt x="438" y="803"/>
                  <a:pt x="435" y="791"/>
                  <a:pt x="426" y="783"/>
                </a:cubicBezTo>
                <a:cubicBezTo>
                  <a:pt x="420" y="778"/>
                  <a:pt x="406" y="784"/>
                  <a:pt x="402" y="777"/>
                </a:cubicBezTo>
                <a:cubicBezTo>
                  <a:pt x="397" y="767"/>
                  <a:pt x="429" y="749"/>
                  <a:pt x="432" y="747"/>
                </a:cubicBezTo>
                <a:cubicBezTo>
                  <a:pt x="439" y="717"/>
                  <a:pt x="457" y="709"/>
                  <a:pt x="426" y="699"/>
                </a:cubicBezTo>
                <a:cubicBezTo>
                  <a:pt x="420" y="693"/>
                  <a:pt x="408" y="689"/>
                  <a:pt x="408" y="681"/>
                </a:cubicBezTo>
                <a:cubicBezTo>
                  <a:pt x="408" y="674"/>
                  <a:pt x="421" y="674"/>
                  <a:pt x="426" y="669"/>
                </a:cubicBezTo>
                <a:cubicBezTo>
                  <a:pt x="435" y="661"/>
                  <a:pt x="422" y="659"/>
                  <a:pt x="428" y="649"/>
                </a:cubicBezTo>
                <a:cubicBezTo>
                  <a:pt x="434" y="639"/>
                  <a:pt x="455" y="622"/>
                  <a:pt x="464" y="609"/>
                </a:cubicBezTo>
                <a:cubicBezTo>
                  <a:pt x="471" y="589"/>
                  <a:pt x="473" y="589"/>
                  <a:pt x="480" y="569"/>
                </a:cubicBezTo>
                <a:cubicBezTo>
                  <a:pt x="474" y="532"/>
                  <a:pt x="489" y="499"/>
                  <a:pt x="522" y="477"/>
                </a:cubicBezTo>
                <a:cubicBezTo>
                  <a:pt x="547" y="440"/>
                  <a:pt x="533" y="423"/>
                  <a:pt x="544" y="381"/>
                </a:cubicBezTo>
                <a:cubicBezTo>
                  <a:pt x="546" y="372"/>
                  <a:pt x="567" y="362"/>
                  <a:pt x="576" y="357"/>
                </a:cubicBezTo>
                <a:cubicBezTo>
                  <a:pt x="585" y="352"/>
                  <a:pt x="596" y="353"/>
                  <a:pt x="606" y="351"/>
                </a:cubicBezTo>
                <a:cubicBezTo>
                  <a:pt x="619" y="348"/>
                  <a:pt x="629" y="336"/>
                  <a:pt x="642" y="333"/>
                </a:cubicBezTo>
                <a:cubicBezTo>
                  <a:pt x="681" y="323"/>
                  <a:pt x="723" y="325"/>
                  <a:pt x="762" y="315"/>
                </a:cubicBezTo>
                <a:cubicBezTo>
                  <a:pt x="792" y="293"/>
                  <a:pt x="835" y="256"/>
                  <a:pt x="872" y="249"/>
                </a:cubicBezTo>
                <a:cubicBezTo>
                  <a:pt x="899" y="231"/>
                  <a:pt x="921" y="249"/>
                  <a:pt x="948" y="231"/>
                </a:cubicBezTo>
                <a:cubicBezTo>
                  <a:pt x="986" y="235"/>
                  <a:pt x="1024" y="234"/>
                  <a:pt x="1056" y="255"/>
                </a:cubicBezTo>
                <a:cubicBezTo>
                  <a:pt x="1050" y="259"/>
                  <a:pt x="1034" y="261"/>
                  <a:pt x="1038" y="267"/>
                </a:cubicBezTo>
                <a:cubicBezTo>
                  <a:pt x="1044" y="274"/>
                  <a:pt x="1102" y="285"/>
                  <a:pt x="1110" y="285"/>
                </a:cubicBezTo>
                <a:cubicBezTo>
                  <a:pt x="1116" y="285"/>
                  <a:pt x="1086" y="279"/>
                  <a:pt x="1092" y="279"/>
                </a:cubicBezTo>
                <a:cubicBezTo>
                  <a:pt x="1130" y="279"/>
                  <a:pt x="1168" y="285"/>
                  <a:pt x="1206" y="285"/>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73" name="AutoShape 49"/>
          <p:cNvSpPr>
            <a:spLocks noChangeArrowheads="1"/>
          </p:cNvSpPr>
          <p:nvPr/>
        </p:nvSpPr>
        <p:spPr bwMode="auto">
          <a:xfrm>
            <a:off x="8595782" y="3060015"/>
            <a:ext cx="304800" cy="274638"/>
          </a:xfrm>
          <a:prstGeom prst="star5">
            <a:avLst/>
          </a:prstGeom>
          <a:solidFill>
            <a:srgbClr val="CC66FF"/>
          </a:solidFill>
          <a:ln w="9525">
            <a:solidFill>
              <a:schemeClr val="tx1"/>
            </a:solidFill>
            <a:miter lim="800000"/>
            <a:headEnd/>
            <a:tailEnd/>
          </a:ln>
          <a:effectLst/>
          <a:extLst/>
        </p:spPr>
        <p:txBody>
          <a:bodyPr wrap="none" anchor="ctr"/>
          <a:lstStyle/>
          <a:p>
            <a:pPr algn="ctr">
              <a:buFontTx/>
              <a:buNone/>
              <a:defRPr/>
            </a:pPr>
            <a:endParaRPr lang="en-US" sz="1600">
              <a:solidFill>
                <a:srgbClr val="CC66FF"/>
              </a:solidFill>
              <a:latin typeface="Times New Roman" pitchFamily="18" charset="0"/>
              <a:ea typeface="+mn-ea"/>
            </a:endParaRPr>
          </a:p>
        </p:txBody>
      </p:sp>
      <p:sp>
        <p:nvSpPr>
          <p:cNvPr id="52277" name="WordArt 53"/>
          <p:cNvSpPr>
            <a:spLocks noChangeArrowheads="1" noChangeShapeType="1" noTextEdit="1"/>
          </p:cNvSpPr>
          <p:nvPr/>
        </p:nvSpPr>
        <p:spPr bwMode="auto">
          <a:xfrm rot="4862024">
            <a:off x="9353548" y="2510211"/>
            <a:ext cx="2393950" cy="1001184"/>
          </a:xfrm>
          <a:prstGeom prst="rect">
            <a:avLst/>
          </a:prstGeom>
        </p:spPr>
        <p:txBody>
          <a:bodyPr spcFirstLastPara="1" wrap="none" fromWordArt="1">
            <a:prstTxWarp prst="textArchUp">
              <a:avLst>
                <a:gd name="adj" fmla="val 10800004"/>
              </a:avLst>
            </a:prstTxWarp>
          </a:bodyPr>
          <a:lstStyle/>
          <a:p>
            <a:pPr algn="ctr"/>
            <a:r>
              <a:rPr lang="en-US" sz="3600" kern="10" smtClean="0">
                <a:ln w="9525">
                  <a:solidFill>
                    <a:srgbClr val="993366"/>
                  </a:solidFill>
                  <a:round/>
                  <a:headEnd/>
                  <a:tailEnd/>
                </a:ln>
                <a:solidFill>
                  <a:srgbClr val="FF0000"/>
                </a:solidFill>
                <a:latin typeface="Arial"/>
                <a:cs typeface="Arial"/>
              </a:rPr>
              <a:t>NAM ĐẠI DƯƠNG</a:t>
            </a:r>
            <a:endParaRPr lang="en-US" sz="3600" kern="10">
              <a:ln w="9525">
                <a:solidFill>
                  <a:srgbClr val="993366"/>
                </a:solidFill>
                <a:round/>
                <a:headEnd/>
                <a:tailEnd/>
              </a:ln>
              <a:solidFill>
                <a:srgbClr val="FF0000"/>
              </a:solidFill>
              <a:latin typeface="Arial"/>
              <a:cs typeface="Arial"/>
            </a:endParaRPr>
          </a:p>
        </p:txBody>
      </p:sp>
      <p:sp>
        <p:nvSpPr>
          <p:cNvPr id="52278" name="WordArt 54"/>
          <p:cNvSpPr>
            <a:spLocks noChangeArrowheads="1" noChangeShapeType="1" noTextEdit="1"/>
          </p:cNvSpPr>
          <p:nvPr/>
        </p:nvSpPr>
        <p:spPr bwMode="auto">
          <a:xfrm rot="-4774935">
            <a:off x="5562863" y="2330031"/>
            <a:ext cx="2700337" cy="1210733"/>
          </a:xfrm>
          <a:prstGeom prst="rect">
            <a:avLst/>
          </a:prstGeom>
        </p:spPr>
        <p:txBody>
          <a:bodyPr spcFirstLastPara="1" wrap="none" fromWordArt="1">
            <a:prstTxWarp prst="textArchUp">
              <a:avLst>
                <a:gd name="adj" fmla="val 10800004"/>
              </a:avLst>
            </a:prstTxWarp>
          </a:bodyPr>
          <a:lstStyle/>
          <a:p>
            <a:pPr algn="ctr"/>
            <a:r>
              <a:rPr lang="en-US" sz="3600" kern="10" smtClean="0">
                <a:ln w="9525">
                  <a:solidFill>
                    <a:srgbClr val="993366"/>
                  </a:solidFill>
                  <a:round/>
                  <a:headEnd/>
                  <a:tailEnd/>
                </a:ln>
                <a:solidFill>
                  <a:srgbClr val="FF0000"/>
                </a:solidFill>
                <a:latin typeface="Arial"/>
                <a:cs typeface="Arial"/>
              </a:rPr>
              <a:t>NAM ĐẠI DƯƠNG</a:t>
            </a:r>
            <a:endParaRPr lang="en-US" sz="3600" kern="10">
              <a:ln w="9525">
                <a:solidFill>
                  <a:srgbClr val="993366"/>
                </a:solidFill>
                <a:round/>
                <a:headEnd/>
                <a:tailEnd/>
              </a:ln>
              <a:solidFill>
                <a:srgbClr val="FF0000"/>
              </a:solidFill>
              <a:latin typeface="Arial"/>
              <a:cs typeface="Arial"/>
            </a:endParaRPr>
          </a:p>
        </p:txBody>
      </p:sp>
      <p:sp>
        <p:nvSpPr>
          <p:cNvPr id="52279" name="WordArt 55"/>
          <p:cNvSpPr>
            <a:spLocks noChangeArrowheads="1" noChangeShapeType="1" noTextEdit="1"/>
          </p:cNvSpPr>
          <p:nvPr/>
        </p:nvSpPr>
        <p:spPr bwMode="auto">
          <a:xfrm rot="-509741">
            <a:off x="7444315" y="4993591"/>
            <a:ext cx="2963333" cy="473075"/>
          </a:xfrm>
          <a:prstGeom prst="rect">
            <a:avLst/>
          </a:prstGeom>
        </p:spPr>
        <p:txBody>
          <a:bodyPr wrap="none" fromWordArt="1">
            <a:prstTxWarp prst="textCanDown">
              <a:avLst>
                <a:gd name="adj" fmla="val 33333"/>
              </a:avLst>
            </a:prstTxWarp>
          </a:bodyPr>
          <a:lstStyle/>
          <a:p>
            <a:pPr algn="ctr"/>
            <a:r>
              <a:rPr lang="en-US" sz="3200" kern="10" smtClean="0">
                <a:ln w="9525">
                  <a:solidFill>
                    <a:srgbClr val="993366"/>
                  </a:solidFill>
                  <a:round/>
                  <a:headEnd/>
                  <a:tailEnd/>
                </a:ln>
                <a:solidFill>
                  <a:srgbClr val="FF0000"/>
                </a:solidFill>
                <a:latin typeface="Times New Roman"/>
                <a:cs typeface="Times New Roman"/>
              </a:rPr>
              <a:t>NAM ĐẠI DƯƠNG</a:t>
            </a:r>
            <a:endParaRPr lang="en-US" sz="3200" kern="10">
              <a:ln w="9525">
                <a:solidFill>
                  <a:srgbClr val="993366"/>
                </a:solidFill>
                <a:round/>
                <a:headEnd/>
                <a:tailEnd/>
              </a:ln>
              <a:solidFill>
                <a:srgbClr val="FF0000"/>
              </a:solidFill>
              <a:latin typeface="Times New Roman"/>
              <a:cs typeface="Times New Roman"/>
            </a:endParaRPr>
          </a:p>
        </p:txBody>
      </p:sp>
      <p:sp>
        <p:nvSpPr>
          <p:cNvPr id="6152" name="Rectangle 24"/>
          <p:cNvSpPr>
            <a:spLocks noChangeArrowheads="1"/>
          </p:cNvSpPr>
          <p:nvPr/>
        </p:nvSpPr>
        <p:spPr bwMode="auto">
          <a:xfrm>
            <a:off x="5386917" y="5711141"/>
            <a:ext cx="72495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buFontTx/>
              <a:buNone/>
            </a:pPr>
            <a:r>
              <a:rPr lang="en-US" sz="2000" b="1" i="1">
                <a:latin typeface="Times New Roman" pitchFamily="18" charset="0"/>
              </a:rPr>
              <a:t>Chú giải:</a:t>
            </a:r>
          </a:p>
          <a:p>
            <a:pPr algn="l">
              <a:buFontTx/>
              <a:buNone/>
            </a:pPr>
            <a:r>
              <a:rPr lang="en-US" sz="2000">
                <a:latin typeface="Times New Roman" pitchFamily="18" charset="0"/>
              </a:rPr>
              <a:t>      Trung tâm          Vòng cực           Ranh giới châu lục</a:t>
            </a:r>
          </a:p>
        </p:txBody>
      </p:sp>
      <p:sp>
        <p:nvSpPr>
          <p:cNvPr id="26" name="AutoShape 49"/>
          <p:cNvSpPr>
            <a:spLocks noChangeArrowheads="1"/>
          </p:cNvSpPr>
          <p:nvPr/>
        </p:nvSpPr>
        <p:spPr bwMode="auto">
          <a:xfrm>
            <a:off x="6100231" y="6342966"/>
            <a:ext cx="292100" cy="238125"/>
          </a:xfrm>
          <a:prstGeom prst="star5">
            <a:avLst/>
          </a:prstGeom>
          <a:solidFill>
            <a:srgbClr val="CC66FF"/>
          </a:solidFill>
          <a:ln w="9525">
            <a:solidFill>
              <a:schemeClr val="tx1"/>
            </a:solidFill>
            <a:miter lim="800000"/>
            <a:headEnd/>
            <a:tailEnd/>
          </a:ln>
          <a:effectLst/>
          <a:extLst/>
        </p:spPr>
        <p:txBody>
          <a:bodyPr wrap="none" anchor="ctr"/>
          <a:lstStyle/>
          <a:p>
            <a:pPr algn="ctr">
              <a:buFontTx/>
              <a:buNone/>
              <a:defRPr/>
            </a:pPr>
            <a:endParaRPr lang="en-US" sz="1600">
              <a:solidFill>
                <a:srgbClr val="CC66FF"/>
              </a:solidFill>
              <a:latin typeface="Times New Roman" pitchFamily="18" charset="0"/>
              <a:ea typeface="+mn-ea"/>
            </a:endParaRPr>
          </a:p>
        </p:txBody>
      </p:sp>
      <p:sp>
        <p:nvSpPr>
          <p:cNvPr id="6154" name="Freeform 18"/>
          <p:cNvSpPr>
            <a:spLocks/>
          </p:cNvSpPr>
          <p:nvPr/>
        </p:nvSpPr>
        <p:spPr bwMode="auto">
          <a:xfrm>
            <a:off x="9753599" y="6352713"/>
            <a:ext cx="796923" cy="353789"/>
          </a:xfrm>
          <a:custGeom>
            <a:avLst/>
            <a:gdLst>
              <a:gd name="T0" fmla="*/ 2147483647 w 2046"/>
              <a:gd name="T1" fmla="*/ 2147483647 h 2331"/>
              <a:gd name="T2" fmla="*/ 2147483647 w 2046"/>
              <a:gd name="T3" fmla="*/ 2147483647 h 2331"/>
              <a:gd name="T4" fmla="*/ 2147483647 w 2046"/>
              <a:gd name="T5" fmla="*/ 2147483647 h 2331"/>
              <a:gd name="T6" fmla="*/ 2147483647 w 2046"/>
              <a:gd name="T7" fmla="*/ 2147483647 h 2331"/>
              <a:gd name="T8" fmla="*/ 2147483647 w 2046"/>
              <a:gd name="T9" fmla="*/ 2147483647 h 2331"/>
              <a:gd name="T10" fmla="*/ 2147483647 w 2046"/>
              <a:gd name="T11" fmla="*/ 2147483647 h 2331"/>
              <a:gd name="T12" fmla="*/ 2147483647 w 2046"/>
              <a:gd name="T13" fmla="*/ 2147483647 h 2331"/>
              <a:gd name="T14" fmla="*/ 2147483647 w 2046"/>
              <a:gd name="T15" fmla="*/ 2147483647 h 2331"/>
              <a:gd name="T16" fmla="*/ 2147483647 w 2046"/>
              <a:gd name="T17" fmla="*/ 2147483647 h 2331"/>
              <a:gd name="T18" fmla="*/ 2147483647 w 2046"/>
              <a:gd name="T19" fmla="*/ 2147483647 h 2331"/>
              <a:gd name="T20" fmla="*/ 2147483647 w 2046"/>
              <a:gd name="T21" fmla="*/ 2147483647 h 2331"/>
              <a:gd name="T22" fmla="*/ 2147483647 w 2046"/>
              <a:gd name="T23" fmla="*/ 2147483647 h 2331"/>
              <a:gd name="T24" fmla="*/ 2147483647 w 2046"/>
              <a:gd name="T25" fmla="*/ 2147483647 h 2331"/>
              <a:gd name="T26" fmla="*/ 2147483647 w 2046"/>
              <a:gd name="T27" fmla="*/ 2147483647 h 2331"/>
              <a:gd name="T28" fmla="*/ 2147483647 w 2046"/>
              <a:gd name="T29" fmla="*/ 2147483647 h 2331"/>
              <a:gd name="T30" fmla="*/ 2147483647 w 2046"/>
              <a:gd name="T31" fmla="*/ 2147483647 h 2331"/>
              <a:gd name="T32" fmla="*/ 2147483647 w 2046"/>
              <a:gd name="T33" fmla="*/ 2147483647 h 2331"/>
              <a:gd name="T34" fmla="*/ 2147483647 w 2046"/>
              <a:gd name="T35" fmla="*/ 2147483647 h 2331"/>
              <a:gd name="T36" fmla="*/ 2147483647 w 2046"/>
              <a:gd name="T37" fmla="*/ 2147483647 h 2331"/>
              <a:gd name="T38" fmla="*/ 2147483647 w 2046"/>
              <a:gd name="T39" fmla="*/ 2147483647 h 2331"/>
              <a:gd name="T40" fmla="*/ 2147483647 w 2046"/>
              <a:gd name="T41" fmla="*/ 2147483647 h 2331"/>
              <a:gd name="T42" fmla="*/ 2147483647 w 2046"/>
              <a:gd name="T43" fmla="*/ 2147483647 h 2331"/>
              <a:gd name="T44" fmla="*/ 2147483647 w 2046"/>
              <a:gd name="T45" fmla="*/ 2147483647 h 2331"/>
              <a:gd name="T46" fmla="*/ 2147483647 w 2046"/>
              <a:gd name="T47" fmla="*/ 2147483647 h 2331"/>
              <a:gd name="T48" fmla="*/ 2147483647 w 2046"/>
              <a:gd name="T49" fmla="*/ 2147483647 h 2331"/>
              <a:gd name="T50" fmla="*/ 2147483647 w 2046"/>
              <a:gd name="T51" fmla="*/ 2147483647 h 2331"/>
              <a:gd name="T52" fmla="*/ 2147483647 w 2046"/>
              <a:gd name="T53" fmla="*/ 2147483647 h 2331"/>
              <a:gd name="T54" fmla="*/ 2147483647 w 2046"/>
              <a:gd name="T55" fmla="*/ 2147483647 h 2331"/>
              <a:gd name="T56" fmla="*/ 2147483647 w 2046"/>
              <a:gd name="T57" fmla="*/ 2147483647 h 2331"/>
              <a:gd name="T58" fmla="*/ 2147483647 w 2046"/>
              <a:gd name="T59" fmla="*/ 2147483647 h 2331"/>
              <a:gd name="T60" fmla="*/ 2147483647 w 2046"/>
              <a:gd name="T61" fmla="*/ 2147483647 h 2331"/>
              <a:gd name="T62" fmla="*/ 2147483647 w 2046"/>
              <a:gd name="T63" fmla="*/ 2147483647 h 2331"/>
              <a:gd name="T64" fmla="*/ 2147483647 w 2046"/>
              <a:gd name="T65" fmla="*/ 2147483647 h 2331"/>
              <a:gd name="T66" fmla="*/ 2147483647 w 2046"/>
              <a:gd name="T67" fmla="*/ 2147483647 h 2331"/>
              <a:gd name="T68" fmla="*/ 2147483647 w 2046"/>
              <a:gd name="T69" fmla="*/ 2147483647 h 2331"/>
              <a:gd name="T70" fmla="*/ 2147483647 w 2046"/>
              <a:gd name="T71" fmla="*/ 2147483647 h 2331"/>
              <a:gd name="T72" fmla="*/ 2147483647 w 2046"/>
              <a:gd name="T73" fmla="*/ 2147483647 h 2331"/>
              <a:gd name="T74" fmla="*/ 2147483647 w 2046"/>
              <a:gd name="T75" fmla="*/ 2147483647 h 2331"/>
              <a:gd name="T76" fmla="*/ 2147483647 w 2046"/>
              <a:gd name="T77" fmla="*/ 2147483647 h 2331"/>
              <a:gd name="T78" fmla="*/ 2147483647 w 2046"/>
              <a:gd name="T79" fmla="*/ 2147483647 h 2331"/>
              <a:gd name="T80" fmla="*/ 2147483647 w 2046"/>
              <a:gd name="T81" fmla="*/ 2147483647 h 2331"/>
              <a:gd name="T82" fmla="*/ 2147483647 w 2046"/>
              <a:gd name="T83" fmla="*/ 2147483647 h 2331"/>
              <a:gd name="T84" fmla="*/ 2147483647 w 2046"/>
              <a:gd name="T85" fmla="*/ 2147483647 h 2331"/>
              <a:gd name="T86" fmla="*/ 2147483647 w 2046"/>
              <a:gd name="T87" fmla="*/ 2147483647 h 2331"/>
              <a:gd name="T88" fmla="*/ 2147483647 w 2046"/>
              <a:gd name="T89" fmla="*/ 2147483647 h 2331"/>
              <a:gd name="T90" fmla="*/ 2147483647 w 2046"/>
              <a:gd name="T91" fmla="*/ 2147483647 h 2331"/>
              <a:gd name="T92" fmla="*/ 2147483647 w 2046"/>
              <a:gd name="T93" fmla="*/ 2147483647 h 2331"/>
              <a:gd name="T94" fmla="*/ 2147483647 w 2046"/>
              <a:gd name="T95" fmla="*/ 2147483647 h 2331"/>
              <a:gd name="T96" fmla="*/ 2147483647 w 2046"/>
              <a:gd name="T97" fmla="*/ 2147483647 h 2331"/>
              <a:gd name="T98" fmla="*/ 2147483647 w 2046"/>
              <a:gd name="T99" fmla="*/ 2147483647 h 2331"/>
              <a:gd name="T100" fmla="*/ 2147483647 w 2046"/>
              <a:gd name="T101" fmla="*/ 2147483647 h 2331"/>
              <a:gd name="T102" fmla="*/ 2147483647 w 2046"/>
              <a:gd name="T103" fmla="*/ 2147483647 h 2331"/>
              <a:gd name="T104" fmla="*/ 2147483647 w 2046"/>
              <a:gd name="T105" fmla="*/ 2147483647 h 2331"/>
              <a:gd name="T106" fmla="*/ 2147483647 w 2046"/>
              <a:gd name="T107" fmla="*/ 2147483647 h 2331"/>
              <a:gd name="T108" fmla="*/ 2147483647 w 2046"/>
              <a:gd name="T109" fmla="*/ 2147483647 h 2331"/>
              <a:gd name="T110" fmla="*/ 2147483647 w 2046"/>
              <a:gd name="T111" fmla="*/ 2147483647 h 2331"/>
              <a:gd name="T112" fmla="*/ 2147483647 w 2046"/>
              <a:gd name="T113" fmla="*/ 2147483647 h 2331"/>
              <a:gd name="T114" fmla="*/ 2147483647 w 2046"/>
              <a:gd name="T115" fmla="*/ 2147483647 h 2331"/>
              <a:gd name="T116" fmla="*/ 2147483647 w 2046"/>
              <a:gd name="T117" fmla="*/ 2147483647 h 23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46"/>
              <a:gd name="T178" fmla="*/ 0 h 2331"/>
              <a:gd name="T179" fmla="*/ 2046 w 2046"/>
              <a:gd name="T180" fmla="*/ 2331 h 23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46" h="2331">
                <a:moveTo>
                  <a:pt x="1134" y="291"/>
                </a:moveTo>
                <a:cubicBezTo>
                  <a:pt x="1176" y="301"/>
                  <a:pt x="1193" y="288"/>
                  <a:pt x="1218" y="255"/>
                </a:cubicBezTo>
                <a:cubicBezTo>
                  <a:pt x="1229" y="222"/>
                  <a:pt x="1231" y="208"/>
                  <a:pt x="1260" y="189"/>
                </a:cubicBezTo>
                <a:cubicBezTo>
                  <a:pt x="1272" y="152"/>
                  <a:pt x="1314" y="129"/>
                  <a:pt x="1350" y="117"/>
                </a:cubicBezTo>
                <a:cubicBezTo>
                  <a:pt x="1354" y="111"/>
                  <a:pt x="1355" y="100"/>
                  <a:pt x="1362" y="99"/>
                </a:cubicBezTo>
                <a:cubicBezTo>
                  <a:pt x="1369" y="98"/>
                  <a:pt x="1406" y="137"/>
                  <a:pt x="1362" y="93"/>
                </a:cubicBezTo>
                <a:cubicBezTo>
                  <a:pt x="1320" y="107"/>
                  <a:pt x="1356" y="91"/>
                  <a:pt x="1362" y="105"/>
                </a:cubicBezTo>
                <a:cubicBezTo>
                  <a:pt x="1365" y="113"/>
                  <a:pt x="1358" y="121"/>
                  <a:pt x="1356" y="129"/>
                </a:cubicBezTo>
                <a:cubicBezTo>
                  <a:pt x="1371" y="173"/>
                  <a:pt x="1374" y="154"/>
                  <a:pt x="1356" y="189"/>
                </a:cubicBezTo>
                <a:cubicBezTo>
                  <a:pt x="1358" y="199"/>
                  <a:pt x="1352" y="216"/>
                  <a:pt x="1362" y="219"/>
                </a:cubicBezTo>
                <a:cubicBezTo>
                  <a:pt x="1370" y="222"/>
                  <a:pt x="1370" y="203"/>
                  <a:pt x="1374" y="195"/>
                </a:cubicBezTo>
                <a:cubicBezTo>
                  <a:pt x="1386" y="173"/>
                  <a:pt x="1384" y="179"/>
                  <a:pt x="1404" y="165"/>
                </a:cubicBezTo>
                <a:cubicBezTo>
                  <a:pt x="1408" y="150"/>
                  <a:pt x="1421" y="98"/>
                  <a:pt x="1428" y="87"/>
                </a:cubicBezTo>
                <a:cubicBezTo>
                  <a:pt x="1432" y="81"/>
                  <a:pt x="1467" y="65"/>
                  <a:pt x="1470" y="63"/>
                </a:cubicBezTo>
                <a:cubicBezTo>
                  <a:pt x="1517" y="36"/>
                  <a:pt x="1487" y="35"/>
                  <a:pt x="1554" y="27"/>
                </a:cubicBezTo>
                <a:cubicBezTo>
                  <a:pt x="1568" y="20"/>
                  <a:pt x="1580" y="4"/>
                  <a:pt x="1596" y="3"/>
                </a:cubicBezTo>
                <a:cubicBezTo>
                  <a:pt x="1640" y="0"/>
                  <a:pt x="1684" y="11"/>
                  <a:pt x="1728" y="15"/>
                </a:cubicBezTo>
                <a:cubicBezTo>
                  <a:pt x="1782" y="33"/>
                  <a:pt x="1681" y="44"/>
                  <a:pt x="1674" y="45"/>
                </a:cubicBezTo>
                <a:cubicBezTo>
                  <a:pt x="1686" y="49"/>
                  <a:pt x="1698" y="61"/>
                  <a:pt x="1710" y="57"/>
                </a:cubicBezTo>
                <a:cubicBezTo>
                  <a:pt x="1722" y="53"/>
                  <a:pt x="1746" y="45"/>
                  <a:pt x="1746" y="45"/>
                </a:cubicBezTo>
                <a:cubicBezTo>
                  <a:pt x="1780" y="51"/>
                  <a:pt x="1794" y="47"/>
                  <a:pt x="1812" y="75"/>
                </a:cubicBezTo>
                <a:cubicBezTo>
                  <a:pt x="1856" y="64"/>
                  <a:pt x="1873" y="80"/>
                  <a:pt x="1836" y="117"/>
                </a:cubicBezTo>
                <a:cubicBezTo>
                  <a:pt x="1816" y="137"/>
                  <a:pt x="1822" y="123"/>
                  <a:pt x="1800" y="135"/>
                </a:cubicBezTo>
                <a:cubicBezTo>
                  <a:pt x="1773" y="150"/>
                  <a:pt x="1750" y="167"/>
                  <a:pt x="1728" y="189"/>
                </a:cubicBezTo>
                <a:cubicBezTo>
                  <a:pt x="1715" y="228"/>
                  <a:pt x="1733" y="190"/>
                  <a:pt x="1704" y="213"/>
                </a:cubicBezTo>
                <a:cubicBezTo>
                  <a:pt x="1684" y="229"/>
                  <a:pt x="1688" y="250"/>
                  <a:pt x="1662" y="267"/>
                </a:cubicBezTo>
                <a:cubicBezTo>
                  <a:pt x="1660" y="273"/>
                  <a:pt x="1660" y="281"/>
                  <a:pt x="1656" y="285"/>
                </a:cubicBezTo>
                <a:cubicBezTo>
                  <a:pt x="1652" y="289"/>
                  <a:pt x="1643" y="287"/>
                  <a:pt x="1638" y="291"/>
                </a:cubicBezTo>
                <a:cubicBezTo>
                  <a:pt x="1595" y="320"/>
                  <a:pt x="1648" y="300"/>
                  <a:pt x="1596" y="321"/>
                </a:cubicBezTo>
                <a:cubicBezTo>
                  <a:pt x="1584" y="326"/>
                  <a:pt x="1560" y="333"/>
                  <a:pt x="1560" y="333"/>
                </a:cubicBezTo>
                <a:cubicBezTo>
                  <a:pt x="1554" y="357"/>
                  <a:pt x="1550" y="381"/>
                  <a:pt x="1542" y="405"/>
                </a:cubicBezTo>
                <a:cubicBezTo>
                  <a:pt x="1544" y="415"/>
                  <a:pt x="1552" y="426"/>
                  <a:pt x="1548" y="435"/>
                </a:cubicBezTo>
                <a:cubicBezTo>
                  <a:pt x="1545" y="442"/>
                  <a:pt x="1583" y="488"/>
                  <a:pt x="1580" y="493"/>
                </a:cubicBezTo>
                <a:cubicBezTo>
                  <a:pt x="1577" y="498"/>
                  <a:pt x="1529" y="460"/>
                  <a:pt x="1530" y="465"/>
                </a:cubicBezTo>
                <a:cubicBezTo>
                  <a:pt x="1522" y="467"/>
                  <a:pt x="1594" y="516"/>
                  <a:pt x="1588" y="521"/>
                </a:cubicBezTo>
                <a:cubicBezTo>
                  <a:pt x="1582" y="527"/>
                  <a:pt x="1607" y="548"/>
                  <a:pt x="1592" y="549"/>
                </a:cubicBezTo>
                <a:cubicBezTo>
                  <a:pt x="1596" y="556"/>
                  <a:pt x="1611" y="564"/>
                  <a:pt x="1612" y="565"/>
                </a:cubicBezTo>
                <a:cubicBezTo>
                  <a:pt x="1629" y="576"/>
                  <a:pt x="1580" y="553"/>
                  <a:pt x="1600" y="557"/>
                </a:cubicBezTo>
                <a:cubicBezTo>
                  <a:pt x="1598" y="567"/>
                  <a:pt x="1559" y="558"/>
                  <a:pt x="1554" y="567"/>
                </a:cubicBezTo>
                <a:cubicBezTo>
                  <a:pt x="1549" y="575"/>
                  <a:pt x="1608" y="592"/>
                  <a:pt x="1604" y="601"/>
                </a:cubicBezTo>
                <a:cubicBezTo>
                  <a:pt x="1597" y="615"/>
                  <a:pt x="1548" y="611"/>
                  <a:pt x="1554" y="615"/>
                </a:cubicBezTo>
                <a:cubicBezTo>
                  <a:pt x="1564" y="653"/>
                  <a:pt x="1570" y="690"/>
                  <a:pt x="1578" y="729"/>
                </a:cubicBezTo>
                <a:cubicBezTo>
                  <a:pt x="1566" y="733"/>
                  <a:pt x="1554" y="737"/>
                  <a:pt x="1542" y="741"/>
                </a:cubicBezTo>
                <a:cubicBezTo>
                  <a:pt x="1536" y="743"/>
                  <a:pt x="1524" y="747"/>
                  <a:pt x="1524" y="747"/>
                </a:cubicBezTo>
                <a:cubicBezTo>
                  <a:pt x="1520" y="750"/>
                  <a:pt x="1502" y="747"/>
                  <a:pt x="1500" y="753"/>
                </a:cubicBezTo>
                <a:cubicBezTo>
                  <a:pt x="1498" y="759"/>
                  <a:pt x="1512" y="775"/>
                  <a:pt x="1512" y="783"/>
                </a:cubicBezTo>
                <a:cubicBezTo>
                  <a:pt x="1509" y="790"/>
                  <a:pt x="1499" y="794"/>
                  <a:pt x="1500" y="801"/>
                </a:cubicBezTo>
                <a:cubicBezTo>
                  <a:pt x="1504" y="820"/>
                  <a:pt x="1572" y="817"/>
                  <a:pt x="1596" y="819"/>
                </a:cubicBezTo>
                <a:cubicBezTo>
                  <a:pt x="1620" y="782"/>
                  <a:pt x="1638" y="796"/>
                  <a:pt x="1686" y="801"/>
                </a:cubicBezTo>
                <a:cubicBezTo>
                  <a:pt x="1715" y="830"/>
                  <a:pt x="1747" y="818"/>
                  <a:pt x="1722" y="855"/>
                </a:cubicBezTo>
                <a:cubicBezTo>
                  <a:pt x="1754" y="866"/>
                  <a:pt x="1784" y="892"/>
                  <a:pt x="1818" y="897"/>
                </a:cubicBezTo>
                <a:cubicBezTo>
                  <a:pt x="1840" y="900"/>
                  <a:pt x="1862" y="901"/>
                  <a:pt x="1884" y="903"/>
                </a:cubicBezTo>
                <a:cubicBezTo>
                  <a:pt x="1897" y="911"/>
                  <a:pt x="1913" y="913"/>
                  <a:pt x="1926" y="921"/>
                </a:cubicBezTo>
                <a:cubicBezTo>
                  <a:pt x="1939" y="930"/>
                  <a:pt x="1938" y="945"/>
                  <a:pt x="1944" y="957"/>
                </a:cubicBezTo>
                <a:cubicBezTo>
                  <a:pt x="1954" y="977"/>
                  <a:pt x="1956" y="975"/>
                  <a:pt x="1974" y="987"/>
                </a:cubicBezTo>
                <a:cubicBezTo>
                  <a:pt x="1990" y="1011"/>
                  <a:pt x="1983" y="1021"/>
                  <a:pt x="1974" y="1047"/>
                </a:cubicBezTo>
                <a:cubicBezTo>
                  <a:pt x="1986" y="1082"/>
                  <a:pt x="2015" y="1066"/>
                  <a:pt x="1980" y="1089"/>
                </a:cubicBezTo>
                <a:cubicBezTo>
                  <a:pt x="1986" y="1095"/>
                  <a:pt x="1991" y="1102"/>
                  <a:pt x="1998" y="1107"/>
                </a:cubicBezTo>
                <a:cubicBezTo>
                  <a:pt x="2009" y="1116"/>
                  <a:pt x="2034" y="1131"/>
                  <a:pt x="2034" y="1131"/>
                </a:cubicBezTo>
                <a:cubicBezTo>
                  <a:pt x="2038" y="1137"/>
                  <a:pt x="2046" y="1142"/>
                  <a:pt x="2046" y="1149"/>
                </a:cubicBezTo>
                <a:cubicBezTo>
                  <a:pt x="2046" y="1156"/>
                  <a:pt x="2037" y="1161"/>
                  <a:pt x="2034" y="1167"/>
                </a:cubicBezTo>
                <a:cubicBezTo>
                  <a:pt x="2027" y="1182"/>
                  <a:pt x="2024" y="1207"/>
                  <a:pt x="2022" y="1221"/>
                </a:cubicBezTo>
                <a:cubicBezTo>
                  <a:pt x="2024" y="1229"/>
                  <a:pt x="2029" y="1237"/>
                  <a:pt x="2028" y="1245"/>
                </a:cubicBezTo>
                <a:cubicBezTo>
                  <a:pt x="2027" y="1252"/>
                  <a:pt x="2019" y="1256"/>
                  <a:pt x="2016" y="1263"/>
                </a:cubicBezTo>
                <a:cubicBezTo>
                  <a:pt x="2010" y="1276"/>
                  <a:pt x="2009" y="1291"/>
                  <a:pt x="2004" y="1305"/>
                </a:cubicBezTo>
                <a:cubicBezTo>
                  <a:pt x="2030" y="1344"/>
                  <a:pt x="2017" y="1394"/>
                  <a:pt x="1996" y="1425"/>
                </a:cubicBezTo>
                <a:cubicBezTo>
                  <a:pt x="1992" y="1443"/>
                  <a:pt x="1964" y="1425"/>
                  <a:pt x="1962" y="1443"/>
                </a:cubicBezTo>
                <a:cubicBezTo>
                  <a:pt x="1961" y="1449"/>
                  <a:pt x="1970" y="1455"/>
                  <a:pt x="1968" y="1461"/>
                </a:cubicBezTo>
                <a:cubicBezTo>
                  <a:pt x="1965" y="1469"/>
                  <a:pt x="1956" y="1473"/>
                  <a:pt x="1950" y="1479"/>
                </a:cubicBezTo>
                <a:cubicBezTo>
                  <a:pt x="1946" y="1489"/>
                  <a:pt x="1926" y="1515"/>
                  <a:pt x="1920" y="1529"/>
                </a:cubicBezTo>
                <a:cubicBezTo>
                  <a:pt x="1914" y="1543"/>
                  <a:pt x="1916" y="1554"/>
                  <a:pt x="1914" y="1563"/>
                </a:cubicBezTo>
                <a:cubicBezTo>
                  <a:pt x="1912" y="1569"/>
                  <a:pt x="1907" y="1575"/>
                  <a:pt x="1908" y="1581"/>
                </a:cubicBezTo>
                <a:cubicBezTo>
                  <a:pt x="1909" y="1594"/>
                  <a:pt x="1920" y="1617"/>
                  <a:pt x="1920" y="1617"/>
                </a:cubicBezTo>
                <a:cubicBezTo>
                  <a:pt x="1911" y="1630"/>
                  <a:pt x="1894" y="1638"/>
                  <a:pt x="1890" y="1653"/>
                </a:cubicBezTo>
                <a:cubicBezTo>
                  <a:pt x="1888" y="1661"/>
                  <a:pt x="1895" y="1669"/>
                  <a:pt x="1896" y="1677"/>
                </a:cubicBezTo>
                <a:cubicBezTo>
                  <a:pt x="1899" y="1693"/>
                  <a:pt x="1900" y="1709"/>
                  <a:pt x="1902" y="1725"/>
                </a:cubicBezTo>
                <a:cubicBezTo>
                  <a:pt x="1840" y="1746"/>
                  <a:pt x="1886" y="1723"/>
                  <a:pt x="1848" y="1761"/>
                </a:cubicBezTo>
                <a:cubicBezTo>
                  <a:pt x="1801" y="1808"/>
                  <a:pt x="1861" y="1732"/>
                  <a:pt x="1812" y="1791"/>
                </a:cubicBezTo>
                <a:cubicBezTo>
                  <a:pt x="1807" y="1797"/>
                  <a:pt x="1819" y="1831"/>
                  <a:pt x="1816" y="1837"/>
                </a:cubicBezTo>
                <a:cubicBezTo>
                  <a:pt x="1813" y="1843"/>
                  <a:pt x="1798" y="1822"/>
                  <a:pt x="1794" y="1827"/>
                </a:cubicBezTo>
                <a:cubicBezTo>
                  <a:pt x="1782" y="1837"/>
                  <a:pt x="1797" y="1913"/>
                  <a:pt x="1784" y="1921"/>
                </a:cubicBezTo>
                <a:cubicBezTo>
                  <a:pt x="1782" y="1937"/>
                  <a:pt x="1789" y="1922"/>
                  <a:pt x="1780" y="1925"/>
                </a:cubicBezTo>
                <a:cubicBezTo>
                  <a:pt x="1786" y="1951"/>
                  <a:pt x="1737" y="1915"/>
                  <a:pt x="1728" y="1941"/>
                </a:cubicBezTo>
                <a:cubicBezTo>
                  <a:pt x="1779" y="1958"/>
                  <a:pt x="1745" y="2006"/>
                  <a:pt x="1734" y="2043"/>
                </a:cubicBezTo>
                <a:cubicBezTo>
                  <a:pt x="1736" y="2068"/>
                  <a:pt x="1708" y="2048"/>
                  <a:pt x="1708" y="2057"/>
                </a:cubicBezTo>
                <a:cubicBezTo>
                  <a:pt x="1700" y="2061"/>
                  <a:pt x="1681" y="2065"/>
                  <a:pt x="1684" y="2065"/>
                </a:cubicBezTo>
                <a:cubicBezTo>
                  <a:pt x="1679" y="2069"/>
                  <a:pt x="1734" y="2059"/>
                  <a:pt x="1728" y="2057"/>
                </a:cubicBezTo>
                <a:cubicBezTo>
                  <a:pt x="1720" y="2055"/>
                  <a:pt x="1700" y="2087"/>
                  <a:pt x="1692" y="2085"/>
                </a:cubicBezTo>
                <a:cubicBezTo>
                  <a:pt x="1659" y="2089"/>
                  <a:pt x="1636" y="2051"/>
                  <a:pt x="1604" y="2053"/>
                </a:cubicBezTo>
                <a:cubicBezTo>
                  <a:pt x="1574" y="2055"/>
                  <a:pt x="1530" y="2113"/>
                  <a:pt x="1500" y="2115"/>
                </a:cubicBezTo>
                <a:cubicBezTo>
                  <a:pt x="1470" y="2125"/>
                  <a:pt x="1440" y="2135"/>
                  <a:pt x="1410" y="2145"/>
                </a:cubicBezTo>
                <a:cubicBezTo>
                  <a:pt x="1398" y="2149"/>
                  <a:pt x="1374" y="2157"/>
                  <a:pt x="1374" y="2157"/>
                </a:cubicBezTo>
                <a:cubicBezTo>
                  <a:pt x="1361" y="2154"/>
                  <a:pt x="1365" y="2116"/>
                  <a:pt x="1352" y="2109"/>
                </a:cubicBezTo>
                <a:cubicBezTo>
                  <a:pt x="1330" y="2104"/>
                  <a:pt x="1258" y="2130"/>
                  <a:pt x="1244" y="2129"/>
                </a:cubicBezTo>
                <a:cubicBezTo>
                  <a:pt x="1226" y="2123"/>
                  <a:pt x="1250" y="2097"/>
                  <a:pt x="1268" y="2101"/>
                </a:cubicBezTo>
                <a:cubicBezTo>
                  <a:pt x="1275" y="2108"/>
                  <a:pt x="1270" y="2165"/>
                  <a:pt x="1284" y="2173"/>
                </a:cubicBezTo>
                <a:cubicBezTo>
                  <a:pt x="1298" y="2181"/>
                  <a:pt x="1352" y="2152"/>
                  <a:pt x="1350" y="2151"/>
                </a:cubicBezTo>
                <a:cubicBezTo>
                  <a:pt x="1324" y="2160"/>
                  <a:pt x="1298" y="2160"/>
                  <a:pt x="1272" y="2169"/>
                </a:cubicBezTo>
                <a:cubicBezTo>
                  <a:pt x="1242" y="2214"/>
                  <a:pt x="1282" y="2162"/>
                  <a:pt x="1236" y="2193"/>
                </a:cubicBezTo>
                <a:cubicBezTo>
                  <a:pt x="1182" y="2229"/>
                  <a:pt x="1265" y="2197"/>
                  <a:pt x="1206" y="2217"/>
                </a:cubicBezTo>
                <a:cubicBezTo>
                  <a:pt x="1183" y="2240"/>
                  <a:pt x="1159" y="2268"/>
                  <a:pt x="1132" y="2277"/>
                </a:cubicBezTo>
                <a:cubicBezTo>
                  <a:pt x="1116" y="2272"/>
                  <a:pt x="1097" y="2278"/>
                  <a:pt x="1080" y="2277"/>
                </a:cubicBezTo>
                <a:cubicBezTo>
                  <a:pt x="984" y="2272"/>
                  <a:pt x="905" y="2309"/>
                  <a:pt x="816" y="2331"/>
                </a:cubicBezTo>
                <a:cubicBezTo>
                  <a:pt x="794" y="2329"/>
                  <a:pt x="771" y="2331"/>
                  <a:pt x="750" y="2325"/>
                </a:cubicBezTo>
                <a:cubicBezTo>
                  <a:pt x="736" y="2322"/>
                  <a:pt x="750" y="2309"/>
                  <a:pt x="744" y="2305"/>
                </a:cubicBezTo>
                <a:cubicBezTo>
                  <a:pt x="738" y="2301"/>
                  <a:pt x="727" y="2308"/>
                  <a:pt x="714" y="2301"/>
                </a:cubicBezTo>
                <a:cubicBezTo>
                  <a:pt x="700" y="2280"/>
                  <a:pt x="690" y="2273"/>
                  <a:pt x="666" y="2265"/>
                </a:cubicBezTo>
                <a:cubicBezTo>
                  <a:pt x="679" y="2225"/>
                  <a:pt x="689" y="2261"/>
                  <a:pt x="714" y="2223"/>
                </a:cubicBezTo>
                <a:cubicBezTo>
                  <a:pt x="695" y="2195"/>
                  <a:pt x="674" y="2174"/>
                  <a:pt x="642" y="2163"/>
                </a:cubicBezTo>
                <a:cubicBezTo>
                  <a:pt x="600" y="2174"/>
                  <a:pt x="621" y="2161"/>
                  <a:pt x="600" y="2223"/>
                </a:cubicBezTo>
                <a:cubicBezTo>
                  <a:pt x="598" y="2229"/>
                  <a:pt x="608" y="2205"/>
                  <a:pt x="608" y="2205"/>
                </a:cubicBezTo>
                <a:cubicBezTo>
                  <a:pt x="574" y="2197"/>
                  <a:pt x="567" y="2223"/>
                  <a:pt x="540" y="2205"/>
                </a:cubicBezTo>
                <a:cubicBezTo>
                  <a:pt x="528" y="2181"/>
                  <a:pt x="524" y="2166"/>
                  <a:pt x="498" y="2157"/>
                </a:cubicBezTo>
                <a:cubicBezTo>
                  <a:pt x="478" y="2096"/>
                  <a:pt x="367" y="2072"/>
                  <a:pt x="312" y="2061"/>
                </a:cubicBezTo>
                <a:cubicBezTo>
                  <a:pt x="338" y="2022"/>
                  <a:pt x="319" y="2063"/>
                  <a:pt x="300" y="2031"/>
                </a:cubicBezTo>
                <a:cubicBezTo>
                  <a:pt x="297" y="2026"/>
                  <a:pt x="312" y="2015"/>
                  <a:pt x="306" y="2013"/>
                </a:cubicBezTo>
                <a:cubicBezTo>
                  <a:pt x="290" y="2009"/>
                  <a:pt x="274" y="2017"/>
                  <a:pt x="258" y="2019"/>
                </a:cubicBezTo>
                <a:cubicBezTo>
                  <a:pt x="214" y="2034"/>
                  <a:pt x="235" y="2016"/>
                  <a:pt x="210" y="2001"/>
                </a:cubicBezTo>
                <a:cubicBezTo>
                  <a:pt x="192" y="1990"/>
                  <a:pt x="169" y="1987"/>
                  <a:pt x="150" y="1977"/>
                </a:cubicBezTo>
                <a:cubicBezTo>
                  <a:pt x="166" y="1930"/>
                  <a:pt x="147" y="1889"/>
                  <a:pt x="108" y="1863"/>
                </a:cubicBezTo>
                <a:cubicBezTo>
                  <a:pt x="94" y="1820"/>
                  <a:pt x="114" y="1872"/>
                  <a:pt x="84" y="1827"/>
                </a:cubicBezTo>
                <a:cubicBezTo>
                  <a:pt x="77" y="1816"/>
                  <a:pt x="73" y="1802"/>
                  <a:pt x="66" y="1791"/>
                </a:cubicBezTo>
                <a:cubicBezTo>
                  <a:pt x="80" y="1748"/>
                  <a:pt x="71" y="1766"/>
                  <a:pt x="90" y="1737"/>
                </a:cubicBezTo>
                <a:cubicBezTo>
                  <a:pt x="63" y="1710"/>
                  <a:pt x="36" y="1710"/>
                  <a:pt x="0" y="1701"/>
                </a:cubicBezTo>
                <a:cubicBezTo>
                  <a:pt x="14" y="1699"/>
                  <a:pt x="36" y="1708"/>
                  <a:pt x="42" y="1695"/>
                </a:cubicBezTo>
                <a:cubicBezTo>
                  <a:pt x="55" y="1668"/>
                  <a:pt x="33" y="1633"/>
                  <a:pt x="42" y="1605"/>
                </a:cubicBezTo>
                <a:cubicBezTo>
                  <a:pt x="33" y="1548"/>
                  <a:pt x="36" y="1484"/>
                  <a:pt x="18" y="1431"/>
                </a:cubicBezTo>
                <a:cubicBezTo>
                  <a:pt x="15" y="1398"/>
                  <a:pt x="43" y="1432"/>
                  <a:pt x="44" y="1425"/>
                </a:cubicBezTo>
                <a:cubicBezTo>
                  <a:pt x="45" y="1418"/>
                  <a:pt x="23" y="1396"/>
                  <a:pt x="24" y="1389"/>
                </a:cubicBezTo>
                <a:cubicBezTo>
                  <a:pt x="21" y="1380"/>
                  <a:pt x="48" y="1387"/>
                  <a:pt x="48" y="1381"/>
                </a:cubicBezTo>
                <a:cubicBezTo>
                  <a:pt x="48" y="1375"/>
                  <a:pt x="15" y="1375"/>
                  <a:pt x="24" y="1353"/>
                </a:cubicBezTo>
                <a:cubicBezTo>
                  <a:pt x="40" y="1306"/>
                  <a:pt x="59" y="1280"/>
                  <a:pt x="102" y="1251"/>
                </a:cubicBezTo>
                <a:cubicBezTo>
                  <a:pt x="113" y="1217"/>
                  <a:pt x="127" y="1204"/>
                  <a:pt x="172" y="1189"/>
                </a:cubicBezTo>
                <a:cubicBezTo>
                  <a:pt x="188" y="1184"/>
                  <a:pt x="183" y="1207"/>
                  <a:pt x="198" y="1197"/>
                </a:cubicBezTo>
                <a:cubicBezTo>
                  <a:pt x="302" y="1223"/>
                  <a:pt x="213" y="1188"/>
                  <a:pt x="258" y="1233"/>
                </a:cubicBezTo>
                <a:cubicBezTo>
                  <a:pt x="279" y="1254"/>
                  <a:pt x="337" y="1257"/>
                  <a:pt x="366" y="1263"/>
                </a:cubicBezTo>
                <a:cubicBezTo>
                  <a:pt x="380" y="1242"/>
                  <a:pt x="382" y="1221"/>
                  <a:pt x="390" y="1197"/>
                </a:cubicBezTo>
                <a:cubicBezTo>
                  <a:pt x="370" y="1168"/>
                  <a:pt x="369" y="1179"/>
                  <a:pt x="342" y="1197"/>
                </a:cubicBezTo>
                <a:cubicBezTo>
                  <a:pt x="338" y="1203"/>
                  <a:pt x="337" y="1215"/>
                  <a:pt x="330" y="1215"/>
                </a:cubicBezTo>
                <a:cubicBezTo>
                  <a:pt x="324" y="1215"/>
                  <a:pt x="329" y="1200"/>
                  <a:pt x="324" y="1197"/>
                </a:cubicBezTo>
                <a:cubicBezTo>
                  <a:pt x="316" y="1192"/>
                  <a:pt x="311" y="1209"/>
                  <a:pt x="292" y="1205"/>
                </a:cubicBezTo>
                <a:cubicBezTo>
                  <a:pt x="273" y="1201"/>
                  <a:pt x="226" y="1185"/>
                  <a:pt x="210" y="1173"/>
                </a:cubicBezTo>
                <a:cubicBezTo>
                  <a:pt x="185" y="1156"/>
                  <a:pt x="165" y="1153"/>
                  <a:pt x="198" y="1131"/>
                </a:cubicBezTo>
                <a:cubicBezTo>
                  <a:pt x="200" y="1125"/>
                  <a:pt x="179" y="1121"/>
                  <a:pt x="184" y="1117"/>
                </a:cubicBezTo>
                <a:cubicBezTo>
                  <a:pt x="194" y="1110"/>
                  <a:pt x="229" y="1108"/>
                  <a:pt x="240" y="1101"/>
                </a:cubicBezTo>
                <a:cubicBezTo>
                  <a:pt x="265" y="1084"/>
                  <a:pt x="252" y="1092"/>
                  <a:pt x="282" y="1077"/>
                </a:cubicBezTo>
                <a:cubicBezTo>
                  <a:pt x="307" y="1085"/>
                  <a:pt x="304" y="1098"/>
                  <a:pt x="318" y="1119"/>
                </a:cubicBezTo>
                <a:cubicBezTo>
                  <a:pt x="308" y="1150"/>
                  <a:pt x="326" y="1156"/>
                  <a:pt x="336" y="1125"/>
                </a:cubicBezTo>
                <a:cubicBezTo>
                  <a:pt x="334" y="1111"/>
                  <a:pt x="329" y="1097"/>
                  <a:pt x="330" y="1083"/>
                </a:cubicBezTo>
                <a:cubicBezTo>
                  <a:pt x="332" y="1061"/>
                  <a:pt x="347" y="1066"/>
                  <a:pt x="360" y="1059"/>
                </a:cubicBezTo>
                <a:cubicBezTo>
                  <a:pt x="373" y="1052"/>
                  <a:pt x="383" y="1041"/>
                  <a:pt x="396" y="1035"/>
                </a:cubicBezTo>
                <a:cubicBezTo>
                  <a:pt x="404" y="1031"/>
                  <a:pt x="412" y="1027"/>
                  <a:pt x="420" y="1023"/>
                </a:cubicBezTo>
                <a:cubicBezTo>
                  <a:pt x="434" y="982"/>
                  <a:pt x="425" y="1027"/>
                  <a:pt x="408" y="993"/>
                </a:cubicBezTo>
                <a:cubicBezTo>
                  <a:pt x="403" y="982"/>
                  <a:pt x="404" y="969"/>
                  <a:pt x="402" y="957"/>
                </a:cubicBezTo>
                <a:cubicBezTo>
                  <a:pt x="406" y="927"/>
                  <a:pt x="408" y="876"/>
                  <a:pt x="426" y="849"/>
                </a:cubicBezTo>
                <a:cubicBezTo>
                  <a:pt x="442" y="826"/>
                  <a:pt x="436" y="838"/>
                  <a:pt x="444" y="813"/>
                </a:cubicBezTo>
                <a:cubicBezTo>
                  <a:pt x="438" y="803"/>
                  <a:pt x="435" y="791"/>
                  <a:pt x="426" y="783"/>
                </a:cubicBezTo>
                <a:cubicBezTo>
                  <a:pt x="420" y="778"/>
                  <a:pt x="406" y="784"/>
                  <a:pt x="402" y="777"/>
                </a:cubicBezTo>
                <a:cubicBezTo>
                  <a:pt x="397" y="767"/>
                  <a:pt x="429" y="749"/>
                  <a:pt x="432" y="747"/>
                </a:cubicBezTo>
                <a:cubicBezTo>
                  <a:pt x="439" y="717"/>
                  <a:pt x="457" y="709"/>
                  <a:pt x="426" y="699"/>
                </a:cubicBezTo>
                <a:cubicBezTo>
                  <a:pt x="420" y="693"/>
                  <a:pt x="408" y="689"/>
                  <a:pt x="408" y="681"/>
                </a:cubicBezTo>
                <a:cubicBezTo>
                  <a:pt x="408" y="674"/>
                  <a:pt x="421" y="674"/>
                  <a:pt x="426" y="669"/>
                </a:cubicBezTo>
                <a:cubicBezTo>
                  <a:pt x="435" y="661"/>
                  <a:pt x="422" y="659"/>
                  <a:pt x="428" y="649"/>
                </a:cubicBezTo>
                <a:cubicBezTo>
                  <a:pt x="434" y="639"/>
                  <a:pt x="455" y="622"/>
                  <a:pt x="464" y="609"/>
                </a:cubicBezTo>
                <a:cubicBezTo>
                  <a:pt x="471" y="589"/>
                  <a:pt x="473" y="589"/>
                  <a:pt x="480" y="569"/>
                </a:cubicBezTo>
                <a:cubicBezTo>
                  <a:pt x="474" y="532"/>
                  <a:pt x="489" y="499"/>
                  <a:pt x="522" y="477"/>
                </a:cubicBezTo>
                <a:cubicBezTo>
                  <a:pt x="547" y="440"/>
                  <a:pt x="533" y="423"/>
                  <a:pt x="544" y="381"/>
                </a:cubicBezTo>
                <a:cubicBezTo>
                  <a:pt x="546" y="372"/>
                  <a:pt x="567" y="362"/>
                  <a:pt x="576" y="357"/>
                </a:cubicBezTo>
                <a:cubicBezTo>
                  <a:pt x="585" y="352"/>
                  <a:pt x="596" y="353"/>
                  <a:pt x="606" y="351"/>
                </a:cubicBezTo>
                <a:cubicBezTo>
                  <a:pt x="619" y="348"/>
                  <a:pt x="629" y="336"/>
                  <a:pt x="642" y="333"/>
                </a:cubicBezTo>
                <a:cubicBezTo>
                  <a:pt x="681" y="323"/>
                  <a:pt x="723" y="325"/>
                  <a:pt x="762" y="315"/>
                </a:cubicBezTo>
                <a:cubicBezTo>
                  <a:pt x="792" y="293"/>
                  <a:pt x="835" y="256"/>
                  <a:pt x="872" y="249"/>
                </a:cubicBezTo>
                <a:cubicBezTo>
                  <a:pt x="899" y="231"/>
                  <a:pt x="921" y="249"/>
                  <a:pt x="948" y="231"/>
                </a:cubicBezTo>
                <a:cubicBezTo>
                  <a:pt x="986" y="235"/>
                  <a:pt x="1024" y="234"/>
                  <a:pt x="1056" y="255"/>
                </a:cubicBezTo>
                <a:cubicBezTo>
                  <a:pt x="1050" y="259"/>
                  <a:pt x="1034" y="261"/>
                  <a:pt x="1038" y="267"/>
                </a:cubicBezTo>
                <a:cubicBezTo>
                  <a:pt x="1044" y="274"/>
                  <a:pt x="1102" y="285"/>
                  <a:pt x="1110" y="285"/>
                </a:cubicBezTo>
                <a:cubicBezTo>
                  <a:pt x="1116" y="285"/>
                  <a:pt x="1086" y="279"/>
                  <a:pt x="1092" y="279"/>
                </a:cubicBezTo>
                <a:cubicBezTo>
                  <a:pt x="1130" y="279"/>
                  <a:pt x="1168" y="285"/>
                  <a:pt x="1206" y="285"/>
                </a:cubicBezTo>
              </a:path>
            </a:pathLst>
          </a:custGeom>
          <a:solidFill>
            <a:schemeClr val="bg1"/>
          </a:solidFill>
          <a:ln w="28575">
            <a:solidFill>
              <a:srgbClr val="FF3300"/>
            </a:solidFill>
            <a:round/>
            <a:headEnd/>
            <a:tailEnd/>
          </a:ln>
        </p:spPr>
        <p:txBody>
          <a:bodyPr/>
          <a:lstStyle/>
          <a:p>
            <a:endParaRPr lang="en-US"/>
          </a:p>
        </p:txBody>
      </p:sp>
      <p:sp>
        <p:nvSpPr>
          <p:cNvPr id="6155" name="Oval 11"/>
          <p:cNvSpPr>
            <a:spLocks noChangeArrowheads="1"/>
          </p:cNvSpPr>
          <p:nvPr/>
        </p:nvSpPr>
        <p:spPr bwMode="auto">
          <a:xfrm>
            <a:off x="7752562" y="6395353"/>
            <a:ext cx="425451" cy="311150"/>
          </a:xfrm>
          <a:prstGeom prst="ellipse">
            <a:avLst/>
          </a:prstGeom>
          <a:noFill/>
          <a:ln w="2857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buFontTx/>
              <a:buNone/>
            </a:pPr>
            <a:endParaRPr lang="vi-VN">
              <a:solidFill>
                <a:srgbClr val="0000FF"/>
              </a:solidFill>
              <a:latin typeface="Times New Roman" pitchFamily="18" charset="0"/>
            </a:endParaRPr>
          </a:p>
        </p:txBody>
      </p:sp>
      <p:sp>
        <p:nvSpPr>
          <p:cNvPr id="52235" name="Oval 11"/>
          <p:cNvSpPr>
            <a:spLocks noChangeArrowheads="1"/>
          </p:cNvSpPr>
          <p:nvPr/>
        </p:nvSpPr>
        <p:spPr bwMode="auto">
          <a:xfrm>
            <a:off x="6392331" y="1393140"/>
            <a:ext cx="4775200" cy="3657600"/>
          </a:xfrm>
          <a:prstGeom prst="ellipse">
            <a:avLst/>
          </a:prstGeom>
          <a:noFill/>
          <a:ln w="38100">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buFontTx/>
              <a:buNone/>
            </a:pPr>
            <a:endParaRPr lang="vi-VN">
              <a:solidFill>
                <a:srgbClr val="0000FF"/>
              </a:solidFill>
              <a:latin typeface="Times New Roman" pitchFamily="18" charset="0"/>
            </a:endParaRPr>
          </a:p>
        </p:txBody>
      </p:sp>
      <p:sp>
        <p:nvSpPr>
          <p:cNvPr id="13" name="TextBox 12"/>
          <p:cNvSpPr txBox="1"/>
          <p:nvPr/>
        </p:nvSpPr>
        <p:spPr>
          <a:xfrm>
            <a:off x="357717" y="155806"/>
            <a:ext cx="10058400" cy="646331"/>
          </a:xfrm>
          <a:prstGeom prst="rect">
            <a:avLst/>
          </a:prstGeom>
          <a:noFill/>
        </p:spPr>
        <p:txBody>
          <a:bodyPr wrap="square" rtlCol="0">
            <a:spAutoFit/>
          </a:bodyPr>
          <a:lstStyle/>
          <a:p>
            <a:r>
              <a:rPr lang="en-US" sz="3600" b="1">
                <a:solidFill>
                  <a:srgbClr val="002060"/>
                </a:solidFill>
              </a:rPr>
              <a:t>1</a:t>
            </a:r>
            <a:r>
              <a:rPr lang="en-US" sz="3600" b="1" smtClean="0">
                <a:solidFill>
                  <a:srgbClr val="002060"/>
                </a:solidFill>
              </a:rPr>
              <a:t>. </a:t>
            </a:r>
            <a:r>
              <a:rPr lang="en-US" sz="3600" b="1" smtClean="0">
                <a:solidFill>
                  <a:srgbClr val="002060"/>
                </a:solidFill>
              </a:rPr>
              <a:t>Vị trí địa lý</a:t>
            </a:r>
            <a:endParaRPr lang="en-US" sz="3600" b="1">
              <a:solidFill>
                <a:srgbClr val="002060"/>
              </a:solidFill>
            </a:endParaRPr>
          </a:p>
        </p:txBody>
      </p:sp>
      <p:sp>
        <p:nvSpPr>
          <p:cNvPr id="2" name="TextBox 1"/>
          <p:cNvSpPr txBox="1"/>
          <p:nvPr/>
        </p:nvSpPr>
        <p:spPr>
          <a:xfrm>
            <a:off x="6629400" y="5711141"/>
            <a:ext cx="4800600" cy="369332"/>
          </a:xfrm>
          <a:prstGeom prst="rect">
            <a:avLst/>
          </a:prstGeom>
          <a:solidFill>
            <a:schemeClr val="bg1"/>
          </a:solidFill>
        </p:spPr>
        <p:txBody>
          <a:bodyPr wrap="square" rtlCol="0">
            <a:spAutoFit/>
          </a:bodyPr>
          <a:lstStyle/>
          <a:p>
            <a:endParaRPr lang="en-US"/>
          </a:p>
        </p:txBody>
      </p:sp>
      <p:sp>
        <p:nvSpPr>
          <p:cNvPr id="15" name="object 22"/>
          <p:cNvSpPr txBox="1"/>
          <p:nvPr/>
        </p:nvSpPr>
        <p:spPr>
          <a:xfrm>
            <a:off x="247349" y="1498021"/>
            <a:ext cx="5582284" cy="4445448"/>
          </a:xfrm>
          <a:prstGeom prst="rect">
            <a:avLst/>
          </a:prstGeom>
        </p:spPr>
        <p:txBody>
          <a:bodyPr vert="horz" wrap="square" lIns="0" tIns="13335" rIns="0" bIns="0" rtlCol="0">
            <a:spAutoFit/>
          </a:bodyPr>
          <a:lstStyle/>
          <a:p>
            <a:pPr marL="198755" indent="-186690">
              <a:lnSpc>
                <a:spcPct val="100000"/>
              </a:lnSpc>
              <a:buChar char="-"/>
              <a:tabLst>
                <a:tab pos="199390" algn="l"/>
              </a:tabLst>
            </a:pPr>
            <a:r>
              <a:rPr sz="3600" b="1" spc="-5" smtClean="0">
                <a:solidFill>
                  <a:schemeClr val="accent5">
                    <a:lumMod val="50000"/>
                  </a:schemeClr>
                </a:solidFill>
                <a:latin typeface="Times New Roman" pitchFamily="18" charset="0"/>
                <a:ea typeface="Yuppy SC" panose="020F0603040207020204" charset="-122"/>
                <a:cs typeface="Times New Roman" pitchFamily="18" charset="0"/>
              </a:rPr>
              <a:t>Xác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định </a:t>
            </a:r>
            <a:r>
              <a:rPr sz="3600" b="1" dirty="0">
                <a:solidFill>
                  <a:schemeClr val="accent5">
                    <a:lumMod val="50000"/>
                  </a:schemeClr>
                </a:solidFill>
                <a:latin typeface="Times New Roman" pitchFamily="18" charset="0"/>
                <a:ea typeface="Yuppy SC" panose="020F0603040207020204" charset="-122"/>
                <a:cs typeface="Times New Roman" pitchFamily="18" charset="0"/>
              </a:rPr>
              <a:t>vị trí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địa lí </a:t>
            </a:r>
            <a:r>
              <a:rPr sz="3600" b="1" dirty="0">
                <a:solidFill>
                  <a:schemeClr val="accent5">
                    <a:lumMod val="50000"/>
                  </a:schemeClr>
                </a:solidFill>
                <a:latin typeface="Times New Roman" pitchFamily="18" charset="0"/>
                <a:ea typeface="Yuppy SC" panose="020F0603040207020204" charset="-122"/>
                <a:cs typeface="Times New Roman" pitchFamily="18" charset="0"/>
              </a:rPr>
              <a:t>của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châu Nam</a:t>
            </a:r>
            <a:r>
              <a:rPr sz="3600" b="1" dirty="0">
                <a:solidFill>
                  <a:schemeClr val="accent5">
                    <a:lumMod val="50000"/>
                  </a:schemeClr>
                </a:solidFill>
                <a:latin typeface="Times New Roman" pitchFamily="18" charset="0"/>
                <a:ea typeface="Yuppy SC" panose="020F0603040207020204" charset="-122"/>
                <a:cs typeface="Times New Roman" pitchFamily="18" charset="0"/>
              </a:rPr>
              <a:t>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Cực.</a:t>
            </a:r>
            <a:endParaRPr sz="3600" b="1">
              <a:solidFill>
                <a:schemeClr val="accent5">
                  <a:lumMod val="50000"/>
                </a:schemeClr>
              </a:solidFill>
              <a:latin typeface="Times New Roman" pitchFamily="18" charset="0"/>
              <a:ea typeface="Yuppy SC" panose="020F0603040207020204" charset="-122"/>
              <a:cs typeface="Times New Roman" pitchFamily="18" charset="0"/>
            </a:endParaRPr>
          </a:p>
          <a:p>
            <a:pPr marL="12700" marR="5080">
              <a:lnSpc>
                <a:spcPct val="100000"/>
              </a:lnSpc>
              <a:buChar char="-"/>
              <a:tabLst>
                <a:tab pos="247015" algn="l"/>
                <a:tab pos="248285" algn="l"/>
                <a:tab pos="937260" algn="l"/>
                <a:tab pos="1562735" algn="l"/>
                <a:tab pos="2356485" algn="l"/>
                <a:tab pos="3134360" algn="l"/>
                <a:tab pos="3843020" algn="l"/>
                <a:tab pos="4569460" algn="l"/>
                <a:tab pos="5584825" algn="l"/>
              </a:tabLst>
            </a:pPr>
            <a:r>
              <a:rPr sz="3600" b="1" spc="-5" dirty="0">
                <a:solidFill>
                  <a:schemeClr val="accent5">
                    <a:lumMod val="50000"/>
                  </a:schemeClr>
                </a:solidFill>
                <a:latin typeface="Times New Roman" pitchFamily="18" charset="0"/>
                <a:ea typeface="Yuppy SC" panose="020F0603040207020204" charset="-122"/>
                <a:cs typeface="Times New Roman" pitchFamily="18" charset="0"/>
              </a:rPr>
              <a:t>C</a:t>
            </a:r>
            <a:r>
              <a:rPr sz="3600" b="1" spc="-15" dirty="0">
                <a:solidFill>
                  <a:schemeClr val="accent5">
                    <a:lumMod val="50000"/>
                  </a:schemeClr>
                </a:solidFill>
                <a:latin typeface="Times New Roman" pitchFamily="18" charset="0"/>
                <a:ea typeface="Yuppy SC" panose="020F0603040207020204" charset="-122"/>
                <a:cs typeface="Times New Roman" pitchFamily="18" charset="0"/>
              </a:rPr>
              <a:t>h</a:t>
            </a:r>
            <a:r>
              <a:rPr sz="3600" b="1" spc="-5" dirty="0">
                <a:solidFill>
                  <a:schemeClr val="accent5">
                    <a:lumMod val="50000"/>
                  </a:schemeClr>
                </a:solidFill>
                <a:latin typeface="Times New Roman" pitchFamily="18" charset="0"/>
                <a:ea typeface="Yuppy SC" panose="020F0603040207020204" charset="-122"/>
                <a:cs typeface="Times New Roman" pitchFamily="18" charset="0"/>
              </a:rPr>
              <a:t>o</a:t>
            </a:r>
            <a:r>
              <a:rPr lang="en-US" sz="3600" b="1" spc="-5" dirty="0">
                <a:solidFill>
                  <a:schemeClr val="accent5">
                    <a:lumMod val="50000"/>
                  </a:schemeClr>
                </a:solidFill>
                <a:latin typeface="Times New Roman" pitchFamily="18" charset="0"/>
                <a:ea typeface="Yuppy SC" panose="020F0603040207020204" charset="-122"/>
                <a:cs typeface="Times New Roman" pitchFamily="18" charset="0"/>
              </a:rPr>
              <a:t>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b</a:t>
            </a:r>
            <a:r>
              <a:rPr sz="3600" b="1" spc="-5" dirty="0">
                <a:solidFill>
                  <a:schemeClr val="accent5">
                    <a:lumMod val="50000"/>
                  </a:schemeClr>
                </a:solidFill>
                <a:latin typeface="Times New Roman" pitchFamily="18" charset="0"/>
                <a:ea typeface="Yuppy SC" panose="020F0603040207020204" charset="-122"/>
                <a:cs typeface="Times New Roman" pitchFamily="18" charset="0"/>
              </a:rPr>
              <a:t>i</a:t>
            </a:r>
            <a:r>
              <a:rPr sz="3600" b="1" spc="-10" dirty="0">
                <a:solidFill>
                  <a:schemeClr val="accent5">
                    <a:lumMod val="50000"/>
                  </a:schemeClr>
                </a:solidFill>
                <a:latin typeface="Times New Roman" pitchFamily="18" charset="0"/>
                <a:ea typeface="Yuppy SC" panose="020F0603040207020204" charset="-122"/>
                <a:cs typeface="Times New Roman" pitchFamily="18" charset="0"/>
              </a:rPr>
              <a:t>ế</a:t>
            </a:r>
            <a:r>
              <a:rPr sz="3600" b="1" dirty="0">
                <a:solidFill>
                  <a:schemeClr val="accent5">
                    <a:lumMod val="50000"/>
                  </a:schemeClr>
                </a:solidFill>
                <a:latin typeface="Times New Roman" pitchFamily="18" charset="0"/>
                <a:ea typeface="Yuppy SC" panose="020F0603040207020204" charset="-122"/>
                <a:cs typeface="Times New Roman" pitchFamily="18" charset="0"/>
              </a:rPr>
              <a:t>t</a:t>
            </a:r>
            <a:r>
              <a:rPr lang="en-US" sz="3600" b="1" dirty="0">
                <a:solidFill>
                  <a:schemeClr val="accent5">
                    <a:lumMod val="50000"/>
                  </a:schemeClr>
                </a:solidFill>
                <a:latin typeface="Times New Roman" pitchFamily="18" charset="0"/>
                <a:ea typeface="Yuppy SC" panose="020F0603040207020204" charset="-122"/>
                <a:cs typeface="Times New Roman" pitchFamily="18" charset="0"/>
              </a:rPr>
              <a:t>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châu</a:t>
            </a:r>
            <a:r>
              <a:rPr lang="en-US" sz="3600" b="1" spc="-5" dirty="0">
                <a:solidFill>
                  <a:schemeClr val="accent5">
                    <a:lumMod val="50000"/>
                  </a:schemeClr>
                </a:solidFill>
                <a:latin typeface="Times New Roman" pitchFamily="18" charset="0"/>
                <a:ea typeface="Yuppy SC" panose="020F0603040207020204" charset="-122"/>
                <a:cs typeface="Times New Roman" pitchFamily="18" charset="0"/>
              </a:rPr>
              <a:t>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Nam</a:t>
            </a:r>
            <a:r>
              <a:rPr lang="en-US" sz="3600" b="1" spc="-5" dirty="0">
                <a:solidFill>
                  <a:schemeClr val="accent5">
                    <a:lumMod val="50000"/>
                  </a:schemeClr>
                </a:solidFill>
                <a:latin typeface="Times New Roman" pitchFamily="18" charset="0"/>
                <a:ea typeface="Yuppy SC" panose="020F0603040207020204" charset="-122"/>
                <a:cs typeface="Times New Roman" pitchFamily="18" charset="0"/>
              </a:rPr>
              <a:t>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Cự</a:t>
            </a:r>
            <a:r>
              <a:rPr sz="3600" b="1" dirty="0">
                <a:solidFill>
                  <a:schemeClr val="accent5">
                    <a:lumMod val="50000"/>
                  </a:schemeClr>
                </a:solidFill>
                <a:latin typeface="Times New Roman" pitchFamily="18" charset="0"/>
                <a:ea typeface="Yuppy SC" panose="020F0603040207020204" charset="-122"/>
                <a:cs typeface="Times New Roman" pitchFamily="18" charset="0"/>
              </a:rPr>
              <a:t>c</a:t>
            </a:r>
            <a:r>
              <a:rPr lang="en-US" sz="3600" b="1" dirty="0">
                <a:solidFill>
                  <a:schemeClr val="accent5">
                    <a:lumMod val="50000"/>
                  </a:schemeClr>
                </a:solidFill>
                <a:latin typeface="Times New Roman" pitchFamily="18" charset="0"/>
                <a:ea typeface="Yuppy SC" panose="020F0603040207020204" charset="-122"/>
                <a:cs typeface="Times New Roman" pitchFamily="18" charset="0"/>
              </a:rPr>
              <a:t> </a:t>
            </a:r>
            <a:r>
              <a:rPr sz="3600" b="1" spc="-5">
                <a:solidFill>
                  <a:schemeClr val="accent5">
                    <a:lumMod val="50000"/>
                  </a:schemeClr>
                </a:solidFill>
                <a:latin typeface="Times New Roman" pitchFamily="18" charset="0"/>
                <a:ea typeface="Yuppy SC" panose="020F0603040207020204" charset="-122"/>
                <a:cs typeface="Times New Roman" pitchFamily="18" charset="0"/>
              </a:rPr>
              <a:t>gồ</a:t>
            </a:r>
            <a:r>
              <a:rPr sz="3600" b="1">
                <a:solidFill>
                  <a:schemeClr val="accent5">
                    <a:lumMod val="50000"/>
                  </a:schemeClr>
                </a:solidFill>
                <a:latin typeface="Times New Roman" pitchFamily="18" charset="0"/>
                <a:ea typeface="Yuppy SC" panose="020F0603040207020204" charset="-122"/>
                <a:cs typeface="Times New Roman" pitchFamily="18" charset="0"/>
              </a:rPr>
              <a:t>m</a:t>
            </a:r>
            <a:r>
              <a:rPr lang="en-US" sz="3600" b="1">
                <a:solidFill>
                  <a:schemeClr val="accent5">
                    <a:lumMod val="50000"/>
                  </a:schemeClr>
                </a:solidFill>
                <a:latin typeface="Times New Roman" pitchFamily="18" charset="0"/>
                <a:ea typeface="Yuppy SC" panose="020F0603040207020204" charset="-122"/>
                <a:cs typeface="Times New Roman" pitchFamily="18" charset="0"/>
              </a:rPr>
              <a:t> </a:t>
            </a:r>
            <a:r>
              <a:rPr sz="3600" b="1" spc="-5" smtClean="0">
                <a:solidFill>
                  <a:schemeClr val="accent5">
                    <a:lumMod val="50000"/>
                  </a:schemeClr>
                </a:solidFill>
                <a:latin typeface="Times New Roman" pitchFamily="18" charset="0"/>
                <a:ea typeface="Yuppy SC" panose="020F0603040207020204" charset="-122"/>
                <a:cs typeface="Times New Roman" pitchFamily="18" charset="0"/>
              </a:rPr>
              <a:t>nhữ</a:t>
            </a:r>
            <a:r>
              <a:rPr sz="3600" b="1" spc="10" smtClean="0">
                <a:solidFill>
                  <a:schemeClr val="accent5">
                    <a:lumMod val="50000"/>
                  </a:schemeClr>
                </a:solidFill>
                <a:latin typeface="Times New Roman" pitchFamily="18" charset="0"/>
                <a:ea typeface="Yuppy SC" panose="020F0603040207020204" charset="-122"/>
                <a:cs typeface="Times New Roman" pitchFamily="18" charset="0"/>
              </a:rPr>
              <a:t>n</a:t>
            </a:r>
            <a:r>
              <a:rPr sz="3600" b="1" smtClean="0">
                <a:solidFill>
                  <a:schemeClr val="accent5">
                    <a:lumMod val="50000"/>
                  </a:schemeClr>
                </a:solidFill>
                <a:latin typeface="Times New Roman" pitchFamily="18" charset="0"/>
                <a:ea typeface="Yuppy SC" panose="020F0603040207020204" charset="-122"/>
                <a:cs typeface="Times New Roman" pitchFamily="18" charset="0"/>
              </a:rPr>
              <a:t>g</a:t>
            </a:r>
            <a:r>
              <a:rPr lang="en-US" sz="3600" b="1" smtClean="0">
                <a:solidFill>
                  <a:schemeClr val="accent5">
                    <a:lumMod val="50000"/>
                  </a:schemeClr>
                </a:solidFill>
                <a:latin typeface="Times New Roman" pitchFamily="18" charset="0"/>
                <a:ea typeface="Yuppy SC" panose="020F0603040207020204" charset="-122"/>
                <a:cs typeface="Times New Roman" pitchFamily="18" charset="0"/>
              </a:rPr>
              <a:t> </a:t>
            </a:r>
            <a:r>
              <a:rPr sz="3600" b="1" spc="-5" smtClean="0">
                <a:solidFill>
                  <a:schemeClr val="accent5">
                    <a:lumMod val="50000"/>
                  </a:schemeClr>
                </a:solidFill>
                <a:latin typeface="Times New Roman" pitchFamily="18" charset="0"/>
                <a:ea typeface="Yuppy SC" panose="020F0603040207020204" charset="-122"/>
                <a:cs typeface="Times New Roman" pitchFamily="18" charset="0"/>
              </a:rPr>
              <a:t>bộ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phận nào.Diện </a:t>
            </a:r>
            <a:r>
              <a:rPr sz="3600" b="1" dirty="0">
                <a:solidFill>
                  <a:schemeClr val="accent5">
                    <a:lumMod val="50000"/>
                  </a:schemeClr>
                </a:solidFill>
                <a:latin typeface="Times New Roman" pitchFamily="18" charset="0"/>
                <a:ea typeface="Yuppy SC" panose="020F0603040207020204" charset="-122"/>
                <a:cs typeface="Times New Roman" pitchFamily="18" charset="0"/>
              </a:rPr>
              <a:t>tích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là bao</a:t>
            </a:r>
            <a:r>
              <a:rPr sz="3600" b="1" spc="15" dirty="0">
                <a:solidFill>
                  <a:schemeClr val="accent5">
                    <a:lumMod val="50000"/>
                  </a:schemeClr>
                </a:solidFill>
                <a:latin typeface="Times New Roman" pitchFamily="18" charset="0"/>
                <a:ea typeface="Yuppy SC" panose="020F0603040207020204" charset="-122"/>
                <a:cs typeface="Times New Roman" pitchFamily="18" charset="0"/>
              </a:rPr>
              <a:t>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nhiêu?</a:t>
            </a:r>
            <a:endParaRPr sz="3600" b="1">
              <a:solidFill>
                <a:schemeClr val="accent5">
                  <a:lumMod val="50000"/>
                </a:schemeClr>
              </a:solidFill>
              <a:latin typeface="Times New Roman" pitchFamily="18" charset="0"/>
              <a:ea typeface="Yuppy SC" panose="020F0603040207020204" charset="-122"/>
              <a:cs typeface="Times New Roman" pitchFamily="18" charset="0"/>
            </a:endParaRPr>
          </a:p>
          <a:p>
            <a:pPr marL="221615" indent="-209550">
              <a:lnSpc>
                <a:spcPct val="100000"/>
              </a:lnSpc>
              <a:buChar char="-"/>
              <a:tabLst>
                <a:tab pos="222250" algn="l"/>
              </a:tabLst>
            </a:pPr>
            <a:r>
              <a:rPr sz="3600" b="1" spc="-5" dirty="0">
                <a:solidFill>
                  <a:schemeClr val="accent5">
                    <a:lumMod val="50000"/>
                  </a:schemeClr>
                </a:solidFill>
                <a:latin typeface="Times New Roman" pitchFamily="18" charset="0"/>
                <a:ea typeface="Yuppy SC" panose="020F0603040207020204" charset="-122"/>
                <a:cs typeface="Times New Roman" pitchFamily="18" charset="0"/>
              </a:rPr>
              <a:t>Kể</a:t>
            </a:r>
            <a:r>
              <a:rPr sz="3600" b="1" spc="160" dirty="0">
                <a:solidFill>
                  <a:schemeClr val="accent5">
                    <a:lumMod val="50000"/>
                  </a:schemeClr>
                </a:solidFill>
                <a:latin typeface="Times New Roman" pitchFamily="18" charset="0"/>
                <a:ea typeface="Yuppy SC" panose="020F0603040207020204" charset="-122"/>
                <a:cs typeface="Times New Roman" pitchFamily="18" charset="0"/>
              </a:rPr>
              <a:t> </a:t>
            </a:r>
            <a:r>
              <a:rPr sz="3600" b="1" dirty="0">
                <a:solidFill>
                  <a:schemeClr val="accent5">
                    <a:lumMod val="50000"/>
                  </a:schemeClr>
                </a:solidFill>
                <a:latin typeface="Times New Roman" pitchFamily="18" charset="0"/>
                <a:ea typeface="Yuppy SC" panose="020F0603040207020204" charset="-122"/>
                <a:cs typeface="Times New Roman" pitchFamily="18" charset="0"/>
              </a:rPr>
              <a:t>tên</a:t>
            </a:r>
            <a:r>
              <a:rPr sz="3600" b="1" spc="180" dirty="0">
                <a:solidFill>
                  <a:schemeClr val="accent5">
                    <a:lumMod val="50000"/>
                  </a:schemeClr>
                </a:solidFill>
                <a:latin typeface="Times New Roman" pitchFamily="18" charset="0"/>
                <a:ea typeface="Yuppy SC" panose="020F0603040207020204" charset="-122"/>
                <a:cs typeface="Times New Roman" pitchFamily="18" charset="0"/>
              </a:rPr>
              <a:t> </a:t>
            </a:r>
            <a:r>
              <a:rPr sz="3600" b="1" spc="-10" dirty="0">
                <a:solidFill>
                  <a:schemeClr val="accent5">
                    <a:lumMod val="50000"/>
                  </a:schemeClr>
                </a:solidFill>
                <a:latin typeface="Times New Roman" pitchFamily="18" charset="0"/>
                <a:ea typeface="Yuppy SC" panose="020F0603040207020204" charset="-122"/>
                <a:cs typeface="Times New Roman" pitchFamily="18" charset="0"/>
              </a:rPr>
              <a:t>các</a:t>
            </a:r>
            <a:r>
              <a:rPr sz="3600" b="1" spc="175" dirty="0">
                <a:solidFill>
                  <a:schemeClr val="accent5">
                    <a:lumMod val="50000"/>
                  </a:schemeClr>
                </a:solidFill>
                <a:latin typeface="Times New Roman" pitchFamily="18" charset="0"/>
                <a:ea typeface="Yuppy SC" panose="020F0603040207020204" charset="-122"/>
                <a:cs typeface="Times New Roman" pitchFamily="18" charset="0"/>
              </a:rPr>
              <a:t>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biển</a:t>
            </a:r>
            <a:r>
              <a:rPr sz="3600" b="1" spc="170" dirty="0">
                <a:solidFill>
                  <a:schemeClr val="accent5">
                    <a:lumMod val="50000"/>
                  </a:schemeClr>
                </a:solidFill>
                <a:latin typeface="Times New Roman" pitchFamily="18" charset="0"/>
                <a:ea typeface="Yuppy SC" panose="020F0603040207020204" charset="-122"/>
                <a:cs typeface="Times New Roman" pitchFamily="18" charset="0"/>
              </a:rPr>
              <a:t>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và</a:t>
            </a:r>
            <a:r>
              <a:rPr sz="3600" b="1" spc="180" dirty="0">
                <a:solidFill>
                  <a:schemeClr val="accent5">
                    <a:lumMod val="50000"/>
                  </a:schemeClr>
                </a:solidFill>
                <a:latin typeface="Times New Roman" pitchFamily="18" charset="0"/>
                <a:ea typeface="Yuppy SC" panose="020F0603040207020204" charset="-122"/>
                <a:cs typeface="Times New Roman" pitchFamily="18" charset="0"/>
              </a:rPr>
              <a:t> </a:t>
            </a:r>
            <a:r>
              <a:rPr sz="3600" b="1" spc="-10" dirty="0">
                <a:solidFill>
                  <a:schemeClr val="accent5">
                    <a:lumMod val="50000"/>
                  </a:schemeClr>
                </a:solidFill>
                <a:latin typeface="Times New Roman" pitchFamily="18" charset="0"/>
                <a:ea typeface="Yuppy SC" panose="020F0603040207020204" charset="-122"/>
                <a:cs typeface="Times New Roman" pitchFamily="18" charset="0"/>
              </a:rPr>
              <a:t>đại</a:t>
            </a:r>
            <a:r>
              <a:rPr sz="3600" b="1" spc="170" dirty="0">
                <a:solidFill>
                  <a:schemeClr val="accent5">
                    <a:lumMod val="50000"/>
                  </a:schemeClr>
                </a:solidFill>
                <a:latin typeface="Times New Roman" pitchFamily="18" charset="0"/>
                <a:ea typeface="Yuppy SC" panose="020F0603040207020204" charset="-122"/>
                <a:cs typeface="Times New Roman" pitchFamily="18" charset="0"/>
              </a:rPr>
              <a:t>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dương</a:t>
            </a:r>
            <a:r>
              <a:rPr sz="3600" b="1" spc="180" dirty="0">
                <a:solidFill>
                  <a:schemeClr val="accent5">
                    <a:lumMod val="50000"/>
                  </a:schemeClr>
                </a:solidFill>
                <a:latin typeface="Times New Roman" pitchFamily="18" charset="0"/>
                <a:ea typeface="Yuppy SC" panose="020F0603040207020204" charset="-122"/>
                <a:cs typeface="Times New Roman" pitchFamily="18" charset="0"/>
              </a:rPr>
              <a:t>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bao</a:t>
            </a:r>
            <a:r>
              <a:rPr sz="3600" b="1" spc="175" dirty="0">
                <a:solidFill>
                  <a:schemeClr val="accent5">
                    <a:lumMod val="50000"/>
                  </a:schemeClr>
                </a:solidFill>
                <a:latin typeface="Times New Roman" pitchFamily="18" charset="0"/>
                <a:ea typeface="Yuppy SC" panose="020F0603040207020204" charset="-122"/>
                <a:cs typeface="Times New Roman" pitchFamily="18" charset="0"/>
              </a:rPr>
              <a:t>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quanh</a:t>
            </a:r>
            <a:r>
              <a:rPr lang="en-US" sz="3600" b="1" spc="-5" dirty="0">
                <a:solidFill>
                  <a:schemeClr val="accent5">
                    <a:lumMod val="50000"/>
                  </a:schemeClr>
                </a:solidFill>
                <a:latin typeface="Times New Roman" pitchFamily="18" charset="0"/>
                <a:ea typeface="Yuppy SC" panose="020F0603040207020204" charset="-122"/>
                <a:cs typeface="Times New Roman" pitchFamily="18" charset="0"/>
              </a:rPr>
              <a:t>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châu Nam</a:t>
            </a:r>
            <a:r>
              <a:rPr sz="3600" b="1" spc="20" dirty="0">
                <a:solidFill>
                  <a:schemeClr val="accent5">
                    <a:lumMod val="50000"/>
                  </a:schemeClr>
                </a:solidFill>
                <a:latin typeface="Times New Roman" pitchFamily="18" charset="0"/>
                <a:ea typeface="Yuppy SC" panose="020F0603040207020204" charset="-122"/>
                <a:cs typeface="Times New Roman" pitchFamily="18" charset="0"/>
              </a:rPr>
              <a:t> </a:t>
            </a:r>
            <a:r>
              <a:rPr sz="3600" b="1" spc="-5" dirty="0">
                <a:solidFill>
                  <a:schemeClr val="accent5">
                    <a:lumMod val="50000"/>
                  </a:schemeClr>
                </a:solidFill>
                <a:latin typeface="Times New Roman" pitchFamily="18" charset="0"/>
                <a:ea typeface="Yuppy SC" panose="020F0603040207020204" charset="-122"/>
                <a:cs typeface="Times New Roman" pitchFamily="18" charset="0"/>
              </a:rPr>
              <a:t>Cực.</a:t>
            </a:r>
          </a:p>
        </p:txBody>
      </p:sp>
      <p:sp>
        <p:nvSpPr>
          <p:cNvPr id="3" name="TextBox 2"/>
          <p:cNvSpPr txBox="1"/>
          <p:nvPr/>
        </p:nvSpPr>
        <p:spPr>
          <a:xfrm>
            <a:off x="258235" y="747931"/>
            <a:ext cx="7361765" cy="1077218"/>
          </a:xfrm>
          <a:prstGeom prst="rect">
            <a:avLst/>
          </a:prstGeom>
          <a:noFill/>
        </p:spPr>
        <p:txBody>
          <a:bodyPr wrap="square" rtlCol="0">
            <a:spAutoFit/>
          </a:bodyPr>
          <a:lstStyle/>
          <a:p>
            <a:r>
              <a:rPr lang="en-US" sz="3200" b="1" spc="-5">
                <a:solidFill>
                  <a:schemeClr val="accent5">
                    <a:lumMod val="50000"/>
                  </a:schemeClr>
                </a:solidFill>
                <a:latin typeface="Times New Roman" pitchFamily="18" charset="0"/>
                <a:ea typeface="Yuppy SC" panose="020F0603040207020204" charset="-122"/>
                <a:cs typeface="Times New Roman" pitchFamily="18" charset="0"/>
              </a:rPr>
              <a:t>Dựa vào Hình 1 và thông tin mục 1 hãy:</a:t>
            </a:r>
            <a:endParaRPr lang="en-US" sz="3200" b="1">
              <a:solidFill>
                <a:schemeClr val="accent5">
                  <a:lumMod val="50000"/>
                </a:schemeClr>
              </a:solidFill>
              <a:latin typeface="Times New Roman" pitchFamily="18" charset="0"/>
              <a:ea typeface="Yuppy SC" panose="020F0603040207020204" charset="-122"/>
              <a:cs typeface="Times New Roman" pitchFamily="18" charset="0"/>
            </a:endParaRPr>
          </a:p>
          <a:p>
            <a:endParaRPr lang="en-US" sz="3200"/>
          </a:p>
        </p:txBody>
      </p:sp>
    </p:spTree>
    <p:extLst>
      <p:ext uri="{BB962C8B-B14F-4D97-AF65-F5344CB8AC3E}">
        <p14:creationId xmlns:p14="http://schemas.microsoft.com/office/powerpoint/2010/main" val="7684980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repeatCount="indefinite" fill="hold" grpId="0" nodeType="clickEffect">
                                  <p:stCondLst>
                                    <p:cond delay="0"/>
                                  </p:stCondLst>
                                  <p:endCondLst>
                                    <p:cond evt="onNext" delay="0">
                                      <p:tgtEl>
                                        <p:sldTgt/>
                                      </p:tgtEl>
                                    </p:cond>
                                  </p:endCondLst>
                                  <p:childTnLst>
                                    <p:set>
                                      <p:cBhvr>
                                        <p:cTn id="6" dur="1" fill="hold">
                                          <p:stCondLst>
                                            <p:cond delay="0"/>
                                          </p:stCondLst>
                                        </p:cTn>
                                        <p:tgtEl>
                                          <p:spTgt spid="52235"/>
                                        </p:tgtEl>
                                        <p:attrNameLst>
                                          <p:attrName>style.visibility</p:attrName>
                                        </p:attrNameLst>
                                      </p:cBhvr>
                                      <p:to>
                                        <p:strVal val="visible"/>
                                      </p:to>
                                    </p:set>
                                    <p:animEffect transition="in" filter="box(in)">
                                      <p:cBhvr>
                                        <p:cTn id="7" dur="500"/>
                                        <p:tgtEl>
                                          <p:spTgt spid="522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mph" presetSubtype="0" fill="hold" grpId="0" nodeType="clickEffect">
                                  <p:stCondLst>
                                    <p:cond delay="0"/>
                                  </p:stCondLst>
                                  <p:childTnLst>
                                    <p:animClr clrSpc="rgb" dir="cw">
                                      <p:cBhvr override="childStyle">
                                        <p:cTn id="11" dur="250" autoRev="1" fill="hold"/>
                                        <p:tgtEl>
                                          <p:spTgt spid="52273"/>
                                        </p:tgtEl>
                                        <p:attrNameLst>
                                          <p:attrName>style.color</p:attrName>
                                        </p:attrNameLst>
                                      </p:cBhvr>
                                      <p:to>
                                        <a:schemeClr val="bg1"/>
                                      </p:to>
                                    </p:animClr>
                                    <p:animClr clrSpc="rgb" dir="cw">
                                      <p:cBhvr>
                                        <p:cTn id="12" dur="250" autoRev="1" fill="hold"/>
                                        <p:tgtEl>
                                          <p:spTgt spid="52273"/>
                                        </p:tgtEl>
                                        <p:attrNameLst>
                                          <p:attrName>fillcolor</p:attrName>
                                        </p:attrNameLst>
                                      </p:cBhvr>
                                      <p:to>
                                        <a:schemeClr val="bg1"/>
                                      </p:to>
                                    </p:animClr>
                                    <p:set>
                                      <p:cBhvr>
                                        <p:cTn id="13" dur="250" autoRev="1" fill="hold"/>
                                        <p:tgtEl>
                                          <p:spTgt spid="52273"/>
                                        </p:tgtEl>
                                        <p:attrNameLst>
                                          <p:attrName>fill.type</p:attrName>
                                        </p:attrNameLst>
                                      </p:cBhvr>
                                      <p:to>
                                        <p:strVal val="solid"/>
                                      </p:to>
                                    </p:set>
                                    <p:set>
                                      <p:cBhvr>
                                        <p:cTn id="14" dur="250" autoRev="1" fill="hold"/>
                                        <p:tgtEl>
                                          <p:spTgt spid="52273"/>
                                        </p:tgtEl>
                                        <p:attrNameLst>
                                          <p:attrName>fill.on</p:attrName>
                                        </p:attrNameLst>
                                      </p:cBhvr>
                                      <p:to>
                                        <p:strVal val="tru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repeatCount="5000" fill="hold" grpId="0" nodeType="clickEffect">
                                  <p:stCondLst>
                                    <p:cond delay="0"/>
                                  </p:stCondLst>
                                  <p:childTnLst>
                                    <p:set>
                                      <p:cBhvr>
                                        <p:cTn id="18" dur="1" fill="hold">
                                          <p:stCondLst>
                                            <p:cond delay="0"/>
                                          </p:stCondLst>
                                        </p:cTn>
                                        <p:tgtEl>
                                          <p:spTgt spid="52242"/>
                                        </p:tgtEl>
                                        <p:attrNameLst>
                                          <p:attrName>style.visibility</p:attrName>
                                        </p:attrNameLst>
                                      </p:cBhvr>
                                      <p:to>
                                        <p:strVal val="visible"/>
                                      </p:to>
                                    </p:set>
                                    <p:animEffect transition="in" filter="wipe(up)">
                                      <p:cBhvr>
                                        <p:cTn id="19" dur="500"/>
                                        <p:tgtEl>
                                          <p:spTgt spid="52242"/>
                                        </p:tgtEl>
                                      </p:cBhvr>
                                    </p:animEffect>
                                  </p:childTnLst>
                                </p:cTn>
                              </p:par>
                            </p:childTnLst>
                          </p:cTn>
                        </p:par>
                        <p:par>
                          <p:cTn id="20" fill="hold" nodeType="afterGroup">
                            <p:stCondLst>
                              <p:cond delay="2500"/>
                            </p:stCondLst>
                            <p:childTnLst>
                              <p:par>
                                <p:cTn id="21" presetID="9" presetClass="entr" presetSubtype="0" fill="hold" grpId="0" nodeType="afterEffect">
                                  <p:stCondLst>
                                    <p:cond delay="0"/>
                                  </p:stCondLst>
                                  <p:childTnLst>
                                    <p:set>
                                      <p:cBhvr>
                                        <p:cTn id="22" dur="1" fill="hold">
                                          <p:stCondLst>
                                            <p:cond delay="0"/>
                                          </p:stCondLst>
                                        </p:cTn>
                                        <p:tgtEl>
                                          <p:spTgt spid="52278"/>
                                        </p:tgtEl>
                                        <p:attrNameLst>
                                          <p:attrName>style.visibility</p:attrName>
                                        </p:attrNameLst>
                                      </p:cBhvr>
                                      <p:to>
                                        <p:strVal val="visible"/>
                                      </p:to>
                                    </p:set>
                                    <p:animEffect transition="in" filter="dissolve">
                                      <p:cBhvr>
                                        <p:cTn id="23" dur="500"/>
                                        <p:tgtEl>
                                          <p:spTgt spid="5227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2277"/>
                                        </p:tgtEl>
                                        <p:attrNameLst>
                                          <p:attrName>style.visibility</p:attrName>
                                        </p:attrNameLst>
                                      </p:cBhvr>
                                      <p:to>
                                        <p:strVal val="visible"/>
                                      </p:to>
                                    </p:set>
                                    <p:animEffect transition="in" filter="dissolve">
                                      <p:cBhvr>
                                        <p:cTn id="26" dur="500"/>
                                        <p:tgtEl>
                                          <p:spTgt spid="5227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2279"/>
                                        </p:tgtEl>
                                        <p:attrNameLst>
                                          <p:attrName>style.visibility</p:attrName>
                                        </p:attrNameLst>
                                      </p:cBhvr>
                                      <p:to>
                                        <p:strVal val="visible"/>
                                      </p:to>
                                    </p:set>
                                    <p:animEffect transition="in" filter="dissolve">
                                      <p:cBhvr>
                                        <p:cTn id="29" dur="500"/>
                                        <p:tgtEl>
                                          <p:spTgt spid="52279"/>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amond(in)">
                                      <p:cBhvr>
                                        <p:cTn id="3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42" grpId="0" animBg="1"/>
      <p:bldP spid="52273" grpId="0" animBg="1"/>
      <p:bldP spid="52277" grpId="0"/>
      <p:bldP spid="52278" grpId="0"/>
      <p:bldP spid="52279" grpId="0"/>
      <p:bldP spid="52235"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Line 9"/>
          <p:cNvSpPr>
            <a:spLocks noChangeShapeType="1"/>
          </p:cNvSpPr>
          <p:nvPr>
            <p:custDataLst>
              <p:tags r:id="rId1"/>
            </p:custDataLst>
          </p:nvPr>
        </p:nvSpPr>
        <p:spPr bwMode="auto">
          <a:xfrm>
            <a:off x="5373687" y="30530"/>
            <a:ext cx="4800600" cy="368300"/>
          </a:xfrm>
          <a:prstGeom prst="line">
            <a:avLst/>
          </a:prstGeom>
          <a:noFill/>
          <a:ln w="9525">
            <a:noFill/>
            <a:round/>
            <a:tailEnd type="oval" w="med" len="med"/>
          </a:ln>
          <a:effectLst/>
        </p:spPr>
        <p:txBody>
          <a:bodyPr>
            <a:spAutoFit/>
          </a:bodyPr>
          <a:lstStyle/>
          <a:p>
            <a:endParaRPr lang="en-US">
              <a:solidFill>
                <a:srgbClr val="FF0000"/>
              </a:solidFill>
            </a:endParaRPr>
          </a:p>
        </p:txBody>
      </p:sp>
      <p:sp>
        <p:nvSpPr>
          <p:cNvPr id="12" name="Line 13"/>
          <p:cNvSpPr>
            <a:spLocks noChangeShapeType="1"/>
          </p:cNvSpPr>
          <p:nvPr>
            <p:custDataLst>
              <p:tags r:id="rId2"/>
            </p:custDataLst>
          </p:nvPr>
        </p:nvSpPr>
        <p:spPr bwMode="auto">
          <a:xfrm>
            <a:off x="4733450" y="495157"/>
            <a:ext cx="4800600" cy="368300"/>
          </a:xfrm>
          <a:prstGeom prst="line">
            <a:avLst/>
          </a:prstGeom>
          <a:noFill/>
          <a:ln w="9525">
            <a:noFill/>
            <a:round/>
            <a:tailEnd type="oval" w="med" len="med"/>
          </a:ln>
          <a:effectLst/>
        </p:spPr>
        <p:txBody>
          <a:bodyPr>
            <a:spAutoFit/>
          </a:bodyPr>
          <a:lstStyle/>
          <a:p>
            <a:endParaRPr lang="en-US">
              <a:solidFill>
                <a:srgbClr val="FF0000"/>
              </a:solidFill>
            </a:endParaRPr>
          </a:p>
        </p:txBody>
      </p:sp>
      <p:sp>
        <p:nvSpPr>
          <p:cNvPr id="2" name="Rectangle 1"/>
          <p:cNvSpPr/>
          <p:nvPr/>
        </p:nvSpPr>
        <p:spPr>
          <a:xfrm>
            <a:off x="1281042" y="1213983"/>
            <a:ext cx="10034340" cy="1077218"/>
          </a:xfrm>
          <a:prstGeom prst="rect">
            <a:avLst/>
          </a:prstGeom>
        </p:spPr>
        <p:txBody>
          <a:bodyPr wrap="square">
            <a:spAutoFit/>
          </a:bodyPr>
          <a:lstStyle/>
          <a:p>
            <a:r>
              <a:rPr lang="pt-BR" sz="3200" b="1">
                <a:latin typeface="Times New Roman" panose="02020603050405020304" pitchFamily="18" charset="0"/>
              </a:rPr>
              <a:t>Châu Nam Cực gồm những bộ phận nào? Diện tích là bao nhiêu? </a:t>
            </a:r>
          </a:p>
        </p:txBody>
      </p:sp>
      <p:pic>
        <p:nvPicPr>
          <p:cNvPr id="39" name="Picture 2" descr="C:\Users\NGUYEN LINH\Desktop\man-with-question-mark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325" y="1213983"/>
            <a:ext cx="974717" cy="12687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93189" y="1051444"/>
            <a:ext cx="10306685" cy="1754326"/>
          </a:xfrm>
          <a:prstGeom prst="rect">
            <a:avLst/>
          </a:prstGeom>
          <a:noFill/>
        </p:spPr>
        <p:txBody>
          <a:bodyPr wrap="square" rtlCol="0">
            <a:spAutoFit/>
          </a:bodyPr>
          <a:lstStyle/>
          <a:p>
            <a:pPr marL="342900" indent="-342900" algn="just">
              <a:buFontTx/>
              <a:buChar char="-"/>
            </a:pPr>
            <a:r>
              <a:rPr lang="en-US" sz="3600" b="1" smtClean="0">
                <a:solidFill>
                  <a:schemeClr val="tx2"/>
                </a:solidFill>
                <a:latin typeface="Times New Roman" panose="02020603050405020304" pitchFamily="18" charset="0"/>
                <a:cs typeface="Times New Roman" panose="02020603050405020304" pitchFamily="18" charset="0"/>
              </a:rPr>
              <a:t>Châu Nam Cực bao gồm lục địa Nam cực và các đảo ven lục địa.</a:t>
            </a:r>
          </a:p>
          <a:p>
            <a:pPr marL="342900" indent="-342900" algn="just">
              <a:buFontTx/>
              <a:buChar char="-"/>
            </a:pPr>
            <a:r>
              <a:rPr lang="en-US" sz="3600" b="1" smtClean="0">
                <a:solidFill>
                  <a:schemeClr val="tx2"/>
                </a:solidFill>
                <a:latin typeface="Times New Roman" panose="02020603050405020304" pitchFamily="18" charset="0"/>
                <a:cs typeface="Times New Roman" panose="02020603050405020304" pitchFamily="18" charset="0"/>
              </a:rPr>
              <a:t>Diện tích 14,1 </a:t>
            </a:r>
            <a:r>
              <a:rPr lang="en-US" sz="3600" b="1">
                <a:solidFill>
                  <a:schemeClr val="tx2"/>
                </a:solidFill>
                <a:latin typeface="Times New Roman" panose="02020603050405020304" pitchFamily="18" charset="0"/>
                <a:cs typeface="Times New Roman" panose="02020603050405020304" pitchFamily="18" charset="0"/>
              </a:rPr>
              <a:t>km</a:t>
            </a:r>
            <a:r>
              <a:rPr lang="en-US" sz="3600" b="1" baseline="30000">
                <a:solidFill>
                  <a:schemeClr val="tx2"/>
                </a:solidFill>
                <a:latin typeface="Times New Roman" panose="02020603050405020304" pitchFamily="18" charset="0"/>
                <a:cs typeface="Times New Roman" panose="02020603050405020304" pitchFamily="18" charset="0"/>
              </a:rPr>
              <a:t>2</a:t>
            </a:r>
            <a:endParaRPr lang="en-US" sz="3600" b="1">
              <a:solidFill>
                <a:schemeClr val="tx2"/>
              </a:solidFill>
              <a:latin typeface="Times New Roman" panose="02020603050405020304" pitchFamily="18" charset="0"/>
              <a:cs typeface="Times New Roman" panose="02020603050405020304" pitchFamily="18" charset="0"/>
            </a:endParaRPr>
          </a:p>
        </p:txBody>
      </p:sp>
      <p:pic>
        <p:nvPicPr>
          <p:cNvPr id="41" name="Picture 48" descr="ban tay"/>
          <p:cNvPicPr>
            <a:picLocks noChangeAspect="1" noChangeArrowheads="1" noCrop="1"/>
          </p:cNvPicPr>
          <p:nvPr/>
        </p:nvPicPr>
        <p:blipFill>
          <a:blip r:embed="rId5"/>
          <a:srcRect/>
          <a:stretch>
            <a:fillRect/>
          </a:stretch>
        </p:blipFill>
        <p:spPr bwMode="auto">
          <a:xfrm flipH="1">
            <a:off x="457188" y="1360488"/>
            <a:ext cx="4191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Box 73"/>
          <p:cNvSpPr txBox="1"/>
          <p:nvPr/>
        </p:nvSpPr>
        <p:spPr>
          <a:xfrm>
            <a:off x="1113512" y="3030001"/>
            <a:ext cx="10586362" cy="1200329"/>
          </a:xfrm>
          <a:prstGeom prst="rect">
            <a:avLst/>
          </a:prstGeom>
          <a:noFill/>
        </p:spPr>
        <p:txBody>
          <a:bodyPr wrap="square" rtlCol="0">
            <a:spAutoFit/>
          </a:bodyPr>
          <a:lstStyle/>
          <a:p>
            <a:pPr marL="342900" indent="-342900" algn="just">
              <a:buFontTx/>
              <a:buChar char="-"/>
            </a:pPr>
            <a:r>
              <a:rPr lang="en-US" sz="3600" b="1" smtClean="0">
                <a:solidFill>
                  <a:schemeClr val="tx2"/>
                </a:solidFill>
                <a:latin typeface="Times New Roman" panose="02020603050405020304" pitchFamily="18" charset="0"/>
                <a:cs typeface="Times New Roman" panose="02020603050405020304" pitchFamily="18" charset="0"/>
              </a:rPr>
              <a:t>Vị trí: từ vòng cực Nam đến cực </a:t>
            </a:r>
            <a:r>
              <a:rPr lang="en-US" sz="3600" b="1" smtClean="0">
                <a:solidFill>
                  <a:schemeClr val="tx2"/>
                </a:solidFill>
                <a:latin typeface="Times New Roman" panose="02020603050405020304" pitchFamily="18" charset="0"/>
                <a:cs typeface="Times New Roman" panose="02020603050405020304" pitchFamily="18" charset="0"/>
              </a:rPr>
              <a:t>Nam. Nam Đại Dương bao bọc xung quanh</a:t>
            </a:r>
            <a:endParaRPr lang="en-US" sz="3600" b="1">
              <a:solidFill>
                <a:schemeClr val="tx2"/>
              </a:solidFill>
              <a:latin typeface="Times New Roman" panose="02020603050405020304" pitchFamily="18" charset="0"/>
              <a:cs typeface="Times New Roman" panose="02020603050405020304" pitchFamily="18" charset="0"/>
            </a:endParaRPr>
          </a:p>
        </p:txBody>
      </p:sp>
      <p:sp>
        <p:nvSpPr>
          <p:cNvPr id="30" name="object 16"/>
          <p:cNvSpPr/>
          <p:nvPr/>
        </p:nvSpPr>
        <p:spPr>
          <a:xfrm>
            <a:off x="10631170" y="5434330"/>
            <a:ext cx="1368425" cy="828040"/>
          </a:xfrm>
          <a:custGeom>
            <a:avLst/>
            <a:gdLst/>
            <a:ahLst/>
            <a:cxnLst/>
            <a:rect l="l" t="t" r="r" b="b"/>
            <a:pathLst>
              <a:path w="1626234" h="1106804">
                <a:moveTo>
                  <a:pt x="0" y="1106424"/>
                </a:moveTo>
                <a:lnTo>
                  <a:pt x="1626107" y="1106424"/>
                </a:lnTo>
                <a:lnTo>
                  <a:pt x="1626107" y="0"/>
                </a:lnTo>
                <a:lnTo>
                  <a:pt x="0" y="0"/>
                </a:lnTo>
                <a:lnTo>
                  <a:pt x="0" y="1106424"/>
                </a:lnTo>
                <a:close/>
              </a:path>
            </a:pathLst>
          </a:custGeom>
          <a:solidFill>
            <a:srgbClr val="FFFFFF"/>
          </a:solidFill>
        </p:spPr>
        <p:txBody>
          <a:bodyPr wrap="square" lIns="0" tIns="0" rIns="0" bIns="0" rtlCol="0"/>
          <a:lstStyle/>
          <a:p>
            <a:endParaRPr/>
          </a:p>
        </p:txBody>
      </p:sp>
      <p:sp>
        <p:nvSpPr>
          <p:cNvPr id="10" name="Text Box 9"/>
          <p:cNvSpPr txBox="1"/>
          <p:nvPr/>
        </p:nvSpPr>
        <p:spPr>
          <a:xfrm>
            <a:off x="10231755" y="5105400"/>
            <a:ext cx="1468120" cy="645160"/>
          </a:xfrm>
          <a:prstGeom prst="rect">
            <a:avLst/>
          </a:prstGeom>
          <a:solidFill>
            <a:schemeClr val="bg1"/>
          </a:solidFill>
        </p:spPr>
        <p:txBody>
          <a:bodyPr wrap="square" rtlCol="0">
            <a:spAutoFit/>
          </a:bodyPr>
          <a:lstStyle/>
          <a:p>
            <a:endParaRPr lang="en-US"/>
          </a:p>
          <a:p>
            <a:endParaRPr lang="en-US"/>
          </a:p>
        </p:txBody>
      </p:sp>
      <p:sp>
        <p:nvSpPr>
          <p:cNvPr id="11" name="Text Box 10"/>
          <p:cNvSpPr txBox="1"/>
          <p:nvPr/>
        </p:nvSpPr>
        <p:spPr>
          <a:xfrm>
            <a:off x="6096000" y="4977130"/>
            <a:ext cx="1617980" cy="645160"/>
          </a:xfrm>
          <a:prstGeom prst="rect">
            <a:avLst/>
          </a:prstGeom>
          <a:solidFill>
            <a:schemeClr val="bg1"/>
          </a:solidFill>
        </p:spPr>
        <p:txBody>
          <a:bodyPr wrap="square" rtlCol="0">
            <a:spAutoFit/>
          </a:bodyPr>
          <a:lstStyle/>
          <a:p>
            <a:endParaRPr lang="en-US"/>
          </a:p>
          <a:p>
            <a:endParaRPr lang="en-US"/>
          </a:p>
        </p:txBody>
      </p:sp>
      <p:sp>
        <p:nvSpPr>
          <p:cNvPr id="17" name="object 5"/>
          <p:cNvSpPr txBox="1">
            <a:spLocks noGrp="1"/>
          </p:cNvSpPr>
          <p:nvPr>
            <p:ph type="title"/>
          </p:nvPr>
        </p:nvSpPr>
        <p:spPr>
          <a:xfrm>
            <a:off x="457391" y="214680"/>
            <a:ext cx="9197492" cy="628377"/>
          </a:xfrm>
          <a:prstGeom prst="rect">
            <a:avLst/>
          </a:prstGeom>
        </p:spPr>
        <p:txBody>
          <a:bodyPr vert="horz" wrap="square" lIns="0" tIns="12700" rIns="0" bIns="0" rtlCol="0">
            <a:spAutoFit/>
          </a:bodyPr>
          <a:lstStyle/>
          <a:p>
            <a:pPr marL="12700">
              <a:lnSpc>
                <a:spcPct val="100000"/>
              </a:lnSpc>
              <a:spcBef>
                <a:spcPts val="100"/>
              </a:spcBef>
            </a:pPr>
            <a:r>
              <a:rPr lang="en-US" sz="4000" b="1" smtClean="0">
                <a:latin typeface="Times New Roman" pitchFamily="18" charset="0"/>
                <a:cs typeface="Times New Roman" pitchFamily="18" charset="0"/>
              </a:rPr>
              <a:t>1. </a:t>
            </a:r>
            <a:r>
              <a:rPr sz="4000" b="1" smtClean="0">
                <a:latin typeface="Times New Roman" pitchFamily="18" charset="0"/>
                <a:cs typeface="Times New Roman" pitchFamily="18" charset="0"/>
              </a:rPr>
              <a:t>Vị </a:t>
            </a:r>
            <a:r>
              <a:rPr sz="4000" b="1" dirty="0">
                <a:latin typeface="Times New Roman" pitchFamily="18" charset="0"/>
                <a:cs typeface="Times New Roman" pitchFamily="18" charset="0"/>
              </a:rPr>
              <a:t>trí </a:t>
            </a:r>
            <a:r>
              <a:rPr sz="4000" b="1" spc="-5" dirty="0">
                <a:latin typeface="Times New Roman" pitchFamily="18" charset="0"/>
                <a:cs typeface="Times New Roman" pitchFamily="18" charset="0"/>
              </a:rPr>
              <a:t>địa</a:t>
            </a:r>
            <a:r>
              <a:rPr sz="4000" b="1" spc="-110" dirty="0">
                <a:latin typeface="Times New Roman" pitchFamily="18" charset="0"/>
                <a:cs typeface="Times New Roman" pitchFamily="18" charset="0"/>
              </a:rPr>
              <a:t> </a:t>
            </a:r>
            <a:r>
              <a:rPr sz="4000" b="1" spc="-5" dirty="0">
                <a:latin typeface="Times New Roman" pitchFamily="18" charset="0"/>
                <a:cs typeface="Times New Roman" pitchFamily="18" charset="0"/>
              </a:rPr>
              <a:t>lí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wipe(down)">
                                      <p:cBhvr>
                                        <p:cTn id="2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Group 4"/>
          <p:cNvGrpSpPr>
            <a:grpSpLocks/>
          </p:cNvGrpSpPr>
          <p:nvPr/>
        </p:nvGrpSpPr>
        <p:grpSpPr bwMode="auto">
          <a:xfrm>
            <a:off x="2634165" y="2336787"/>
            <a:ext cx="9031652" cy="1201618"/>
            <a:chOff x="-573632" y="2803029"/>
            <a:chExt cx="6027037" cy="519314"/>
          </a:xfrm>
        </p:grpSpPr>
        <p:sp>
          <p:nvSpPr>
            <p:cNvPr id="12294" name="Text Box 16"/>
            <p:cNvSpPr txBox="1">
              <a:spLocks noChangeArrowheads="1"/>
            </p:cNvSpPr>
            <p:nvPr/>
          </p:nvSpPr>
          <p:spPr bwMode="auto">
            <a:xfrm>
              <a:off x="-566395" y="2803029"/>
              <a:ext cx="6019800" cy="2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l" eaLnBrk="1" hangingPunct="1">
                <a:spcBef>
                  <a:spcPct val="50000"/>
                </a:spcBef>
              </a:pPr>
              <a:r>
                <a:rPr lang="en-US" sz="2800" b="1">
                  <a:latin typeface="Times New Roman" pitchFamily="18" charset="0"/>
                  <a:cs typeface="Times New Roman" pitchFamily="18" charset="0"/>
                </a:rPr>
                <a:t>- Rất lạnh giá – cực lạnh của Trái Đất</a:t>
              </a:r>
              <a:endParaRPr lang="en-US" sz="2800">
                <a:latin typeface="Times New Roman" pitchFamily="18" charset="0"/>
                <a:cs typeface="Times New Roman" pitchFamily="18" charset="0"/>
              </a:endParaRPr>
            </a:p>
          </p:txBody>
        </p:sp>
        <p:sp>
          <p:nvSpPr>
            <p:cNvPr id="12295" name="Text Box 16"/>
            <p:cNvSpPr txBox="1">
              <a:spLocks noChangeArrowheads="1"/>
            </p:cNvSpPr>
            <p:nvPr/>
          </p:nvSpPr>
          <p:spPr bwMode="auto">
            <a:xfrm>
              <a:off x="-573632" y="3096218"/>
              <a:ext cx="6019800" cy="2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l" eaLnBrk="1" hangingPunct="1">
                <a:spcBef>
                  <a:spcPct val="50000"/>
                </a:spcBef>
              </a:pPr>
              <a:r>
                <a:rPr lang="en-US" sz="2800" b="1">
                  <a:latin typeface="Times New Roman" pitchFamily="18" charset="0"/>
                  <a:cs typeface="Times New Roman" pitchFamily="18" charset="0"/>
                </a:rPr>
                <a:t>- Nhiệt độ quanh năm luôn luôn dưới 0</a:t>
              </a:r>
              <a:r>
                <a:rPr lang="en-US" sz="2800" b="1" baseline="30000">
                  <a:latin typeface="Times New Roman" pitchFamily="18" charset="0"/>
                  <a:cs typeface="Times New Roman" pitchFamily="18" charset="0"/>
                </a:rPr>
                <a:t>0</a:t>
              </a:r>
              <a:r>
                <a:rPr lang="en-US" sz="2800" b="1">
                  <a:latin typeface="Times New Roman" pitchFamily="18" charset="0"/>
                  <a:cs typeface="Times New Roman" pitchFamily="18" charset="0"/>
                </a:rPr>
                <a:t> C </a:t>
              </a:r>
              <a:endParaRPr lang="en-US" sz="2800">
                <a:latin typeface="Times New Roman" pitchFamily="18" charset="0"/>
                <a:cs typeface="Times New Roman" pitchFamily="18" charset="0"/>
              </a:endParaRPr>
            </a:p>
          </p:txBody>
        </p:sp>
      </p:grpSp>
      <p:sp>
        <p:nvSpPr>
          <p:cNvPr id="12292" name="TextBox 5"/>
          <p:cNvSpPr txBox="1">
            <a:spLocks noChangeArrowheads="1"/>
          </p:cNvSpPr>
          <p:nvPr/>
        </p:nvSpPr>
        <p:spPr bwMode="auto">
          <a:xfrm>
            <a:off x="812801" y="428625"/>
            <a:ext cx="1048384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pitchFamily="2" charset="-122"/>
              </a:defRPr>
            </a:lvl9pPr>
          </a:lstStyle>
          <a:p>
            <a:pPr algn="ctr" eaLnBrk="1" hangingPunct="1"/>
            <a:r>
              <a:rPr lang="en-US" sz="3200" b="1" smtClean="0">
                <a:solidFill>
                  <a:srgbClr val="FF0000"/>
                </a:solidFill>
                <a:latin typeface="Times New Roman" pitchFamily="18" charset="0"/>
                <a:cs typeface="Times New Roman" pitchFamily="18" charset="0"/>
              </a:rPr>
              <a:t>Vị trí địa lý có ảnh hưởng như thế nào tới khí hậu châu lục?</a:t>
            </a:r>
            <a:endParaRPr lang="vi-VN" sz="3200" b="1">
              <a:solidFill>
                <a:srgbClr val="FF0000"/>
              </a:solidFill>
              <a:latin typeface="Times New Roman" pitchFamily="18" charset="0"/>
              <a:cs typeface="Times New Roman" pitchFamily="18" charset="0"/>
            </a:endParaRPr>
          </a:p>
        </p:txBody>
      </p:sp>
      <p:pic>
        <p:nvPicPr>
          <p:cNvPr id="7" name="Picture 21" descr="j02321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15" y="957702"/>
            <a:ext cx="2339205" cy="167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474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 calcmode="lin" valueType="num">
                                      <p:cBhvr additive="base">
                                        <p:cTn id="12" dur="500" fill="hold"/>
                                        <p:tgtEl>
                                          <p:spTgt spid="12291"/>
                                        </p:tgtEl>
                                        <p:attrNameLst>
                                          <p:attrName>ppt_x</p:attrName>
                                        </p:attrNameLst>
                                      </p:cBhvr>
                                      <p:tavLst>
                                        <p:tav tm="0">
                                          <p:val>
                                            <p:strVal val="#ppt_x"/>
                                          </p:val>
                                        </p:tav>
                                        <p:tav tm="100000">
                                          <p:val>
                                            <p:strVal val="#ppt_x"/>
                                          </p:val>
                                        </p:tav>
                                      </p:tavLst>
                                    </p:anim>
                                    <p:anim calcmode="lin" valueType="num">
                                      <p:cBhvr additive="base">
                                        <p:cTn id="13"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1137</Words>
  <Application>Microsoft Office PowerPoint</Application>
  <PresentationFormat>Custom</PresentationFormat>
  <Paragraphs>132</Paragraphs>
  <Slides>30</Slides>
  <Notes>1</Notes>
  <HiddenSlides>0</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6" baseType="lpstr">
      <vt:lpstr>Arial</vt:lpstr>
      <vt:lpstr>Times New Roman</vt:lpstr>
      <vt:lpstr>.VnArialH</vt:lpstr>
      <vt:lpstr>Calibri</vt:lpstr>
      <vt:lpstr>宋体</vt:lpstr>
      <vt:lpstr>Times New Roman Regular</vt:lpstr>
      <vt:lpstr>Carlito</vt:lpstr>
      <vt:lpstr>Yuppy SC</vt:lpstr>
      <vt:lpstr>Caladea</vt:lpstr>
      <vt:lpstr>Baghdad</vt:lpstr>
      <vt:lpstr>Wingdings</vt:lpstr>
      <vt:lpstr>Arial Hebrew Scholar Bold</vt:lpstr>
      <vt:lpstr>Baskerville Bold</vt:lpstr>
      <vt:lpstr>Weibei TC</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Vị trí địa lí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trạm nghiên cứu:   -Trạm A-mun-xen – Xcốt,  - Trạm Đa-vít,  - Trạm Bê-lin-hao-đen,…</vt:lpstr>
      <vt:lpstr>Một số hình ảnh, hoạt động nghiên cứu tại châu Nam Cực</vt:lpstr>
      <vt:lpstr>PowerPoint Presentation</vt:lpstr>
      <vt:lpstr>Một số hình ảnh hoạt động nghiên cứu, làm việc tại châu Nam Cực</vt:lpstr>
      <vt:lpstr>PowerPoint Presentation</vt:lpstr>
      <vt:lpstr>PowerPoint Presentation</vt:lpstr>
      <vt:lpstr>PowerPoint Presentation</vt:lpstr>
      <vt:lpstr>Hai nhà hàng hải người Nga là Bê-linh-hao-den và  La-da-rép đã phát hiện ra Châu Nam Cực.</vt:lpstr>
      <vt:lpstr>PowerPoint Presentation</vt:lpstr>
      <vt:lpstr>PowerPoint Presentation</vt:lpstr>
      <vt:lpstr>LUYỆN TẬP  VÀ VẬN DỤNG</vt:lpstr>
      <vt:lpstr>CHUYÊN GIA ĐỊA LÍ</vt:lpstr>
      <vt:lpstr>THỬ THÁCH CHO EM</vt:lpstr>
      <vt:lpstr>Dặn  dò</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12</cp:revision>
  <dcterms:created xsi:type="dcterms:W3CDTF">2022-07-22T23:37:09Z</dcterms:created>
  <dcterms:modified xsi:type="dcterms:W3CDTF">2024-04-16T07:44:44Z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2022-07-17T16:00:00Z</vt:filetime>
  </property>
  <property fmtid="{D5CDD505-2E9C-101B-9397-08002B2CF9AE}" pid="3" name="Creator">
    <vt:lpwstr>Microsoft® PowerPoint® for Office 365</vt:lpwstr>
  </property>
  <property fmtid="{D5CDD505-2E9C-101B-9397-08002B2CF9AE}" pid="4" name="LastSaved">
    <vt:filetime>2022-07-18T16:00:00Z</vt:filetime>
  </property>
  <property fmtid="{D5CDD505-2E9C-101B-9397-08002B2CF9AE}" pid="5" name="KSOProductBuildVer">
    <vt:lpwstr>1033-4.2.0.7541</vt:lpwstr>
  </property>
</Properties>
</file>