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45" r:id="rId2"/>
    <p:sldId id="346" r:id="rId3"/>
    <p:sldId id="347" r:id="rId4"/>
    <p:sldId id="354" r:id="rId5"/>
    <p:sldId id="343" r:id="rId6"/>
    <p:sldId id="260" r:id="rId7"/>
    <p:sldId id="344" r:id="rId8"/>
    <p:sldId id="331" r:id="rId9"/>
    <p:sldId id="340" r:id="rId10"/>
    <p:sldId id="334" r:id="rId11"/>
    <p:sldId id="261" r:id="rId12"/>
    <p:sldId id="312" r:id="rId13"/>
    <p:sldId id="353" r:id="rId14"/>
    <p:sldId id="351" r:id="rId15"/>
    <p:sldId id="355" r:id="rId16"/>
    <p:sldId id="314" r:id="rId17"/>
    <p:sldId id="319" r:id="rId18"/>
    <p:sldId id="333" r:id="rId19"/>
    <p:sldId id="352" r:id="rId20"/>
    <p:sldId id="332" r:id="rId21"/>
    <p:sldId id="270" r:id="rId22"/>
    <p:sldId id="350" r:id="rId23"/>
    <p:sldId id="321" r:id="rId24"/>
    <p:sldId id="327" r:id="rId25"/>
    <p:sldId id="322" r:id="rId26"/>
    <p:sldId id="324" r:id="rId27"/>
    <p:sldId id="323" r:id="rId28"/>
    <p:sldId id="325" r:id="rId29"/>
    <p:sldId id="326" r:id="rId30"/>
    <p:sldId id="339" r:id="rId31"/>
    <p:sldId id="336" r:id="rId32"/>
    <p:sldId id="272" r:id="rId33"/>
    <p:sldId id="273" r:id="rId34"/>
    <p:sldId id="274" r:id="rId35"/>
    <p:sldId id="275" r:id="rId36"/>
    <p:sldId id="304" r:id="rId37"/>
    <p:sldId id="276" r:id="rId38"/>
    <p:sldId id="277" r:id="rId39"/>
    <p:sldId id="278" r:id="rId40"/>
    <p:sldId id="279" r:id="rId41"/>
    <p:sldId id="280" r:id="rId42"/>
    <p:sldId id="281" r:id="rId43"/>
    <p:sldId id="282" r:id="rId44"/>
    <p:sldId id="283" r:id="rId45"/>
    <p:sldId id="284" r:id="rId46"/>
    <p:sldId id="305" r:id="rId47"/>
    <p:sldId id="299" r:id="rId48"/>
    <p:sldId id="306" r:id="rId49"/>
    <p:sldId id="30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5C7F77-45DF-47BE-96B4-33A49E70FB51}" type="doc">
      <dgm:prSet loTypeId="urn:microsoft.com/office/officeart/2005/8/layout/cycle2" loCatId="cycle" qsTypeId="urn:microsoft.com/office/officeart/2005/8/quickstyle/3d2#18" qsCatId="3D" csTypeId="urn:microsoft.com/office/officeart/2005/8/colors/accent1_2" csCatId="accent1" phldr="1"/>
      <dgm:spPr/>
      <dgm:t>
        <a:bodyPr/>
        <a:lstStyle/>
        <a:p>
          <a:endParaRPr lang="en-US"/>
        </a:p>
      </dgm:t>
    </dgm:pt>
    <dgm:pt modelId="{401F0A20-A595-4336-98A7-BD84678C6ADF}">
      <dgm:prSet phldrT="[Text]" phldr="1"/>
      <dgm:spPr/>
      <dgm:t>
        <a:bodyPr/>
        <a:lstStyle/>
        <a:p>
          <a:endParaRPr lang="en-US" dirty="0"/>
        </a:p>
      </dgm:t>
    </dgm:pt>
    <dgm:pt modelId="{B04DC0D9-C85D-4390-A047-F6A77C68070D}" type="parTrans" cxnId="{C7B363B4-24F2-4D51-B14A-C0DB44CC16E1}">
      <dgm:prSet/>
      <dgm:spPr/>
      <dgm:t>
        <a:bodyPr/>
        <a:lstStyle/>
        <a:p>
          <a:endParaRPr lang="en-US"/>
        </a:p>
      </dgm:t>
    </dgm:pt>
    <dgm:pt modelId="{59BEE450-CAE7-4300-8A65-7CA682BA6ED4}" type="sibTrans" cxnId="{C7B363B4-24F2-4D51-B14A-C0DB44CC16E1}">
      <dgm:prSet/>
      <dgm:spPr/>
      <dgm:t>
        <a:bodyPr/>
        <a:lstStyle/>
        <a:p>
          <a:endParaRPr lang="en-US"/>
        </a:p>
      </dgm:t>
    </dgm:pt>
    <dgm:pt modelId="{1E341749-E948-47CD-8F95-962E40C91B16}">
      <dgm:prSet phldrT="[Text]" phldr="1"/>
      <dgm:spPr/>
      <dgm:t>
        <a:bodyPr/>
        <a:lstStyle/>
        <a:p>
          <a:endParaRPr lang="en-US"/>
        </a:p>
      </dgm:t>
    </dgm:pt>
    <dgm:pt modelId="{60EE41A7-643F-45FC-B9A6-369FFFCB0377}" type="parTrans" cxnId="{824A23D1-7571-48AC-9BFA-E565A55436F9}">
      <dgm:prSet/>
      <dgm:spPr/>
      <dgm:t>
        <a:bodyPr/>
        <a:lstStyle/>
        <a:p>
          <a:endParaRPr lang="en-US"/>
        </a:p>
      </dgm:t>
    </dgm:pt>
    <dgm:pt modelId="{F452201B-0A38-4909-B8FB-4115642F16F6}" type="sibTrans" cxnId="{824A23D1-7571-48AC-9BFA-E565A55436F9}">
      <dgm:prSet/>
      <dgm:spPr/>
      <dgm:t>
        <a:bodyPr/>
        <a:lstStyle/>
        <a:p>
          <a:endParaRPr lang="en-US"/>
        </a:p>
      </dgm:t>
    </dgm:pt>
    <dgm:pt modelId="{19BB2FF6-1F7B-4346-9252-2471ED2FFEE4}">
      <dgm:prSet phldrT="[Text]" phldr="1"/>
      <dgm:spPr/>
      <dgm:t>
        <a:bodyPr/>
        <a:lstStyle/>
        <a:p>
          <a:endParaRPr lang="en-US"/>
        </a:p>
      </dgm:t>
    </dgm:pt>
    <dgm:pt modelId="{CD2EE589-19E6-4583-B066-6ECD993B2921}" type="parTrans" cxnId="{6EB14E4B-1E95-4566-9BA3-85C1E8431551}">
      <dgm:prSet/>
      <dgm:spPr/>
      <dgm:t>
        <a:bodyPr/>
        <a:lstStyle/>
        <a:p>
          <a:endParaRPr lang="en-US"/>
        </a:p>
      </dgm:t>
    </dgm:pt>
    <dgm:pt modelId="{E30221EA-23CF-471B-AE18-01F197851F4F}" type="sibTrans" cxnId="{6EB14E4B-1E95-4566-9BA3-85C1E8431551}">
      <dgm:prSet/>
      <dgm:spPr/>
      <dgm:t>
        <a:bodyPr/>
        <a:lstStyle/>
        <a:p>
          <a:endParaRPr lang="en-US"/>
        </a:p>
      </dgm:t>
    </dgm:pt>
    <dgm:pt modelId="{407B9C3B-A91E-43A9-832D-2CD26379D69D}">
      <dgm:prSet phldrT="[Text]" phldr="1"/>
      <dgm:spPr/>
      <dgm:t>
        <a:bodyPr/>
        <a:lstStyle/>
        <a:p>
          <a:endParaRPr lang="en-US"/>
        </a:p>
      </dgm:t>
    </dgm:pt>
    <dgm:pt modelId="{AC93371A-BD77-4646-A20A-554BB88BF8D8}" type="parTrans" cxnId="{2035D32C-577E-4F93-96C7-6C588C384DF6}">
      <dgm:prSet/>
      <dgm:spPr/>
      <dgm:t>
        <a:bodyPr/>
        <a:lstStyle/>
        <a:p>
          <a:endParaRPr lang="en-US"/>
        </a:p>
      </dgm:t>
    </dgm:pt>
    <dgm:pt modelId="{4CC05250-AB82-47A5-A4CD-622211E0990B}" type="sibTrans" cxnId="{2035D32C-577E-4F93-96C7-6C588C384DF6}">
      <dgm:prSet/>
      <dgm:spPr/>
      <dgm:t>
        <a:bodyPr/>
        <a:lstStyle/>
        <a:p>
          <a:endParaRPr lang="en-US"/>
        </a:p>
      </dgm:t>
    </dgm:pt>
    <dgm:pt modelId="{865C00E2-6B89-4F0A-A9E2-4A98E2B9E24A}">
      <dgm:prSet phldrT="[Text]" phldr="1"/>
      <dgm:spPr/>
      <dgm:t>
        <a:bodyPr/>
        <a:lstStyle/>
        <a:p>
          <a:endParaRPr lang="en-US" dirty="0"/>
        </a:p>
      </dgm:t>
    </dgm:pt>
    <dgm:pt modelId="{2DF685CE-07FD-4A8E-990B-9C443B4F1909}" type="parTrans" cxnId="{B0300336-42EB-4F14-8676-E690A6B2B586}">
      <dgm:prSet/>
      <dgm:spPr/>
      <dgm:t>
        <a:bodyPr/>
        <a:lstStyle/>
        <a:p>
          <a:endParaRPr lang="en-US"/>
        </a:p>
      </dgm:t>
    </dgm:pt>
    <dgm:pt modelId="{89A1C8B4-563A-4210-A5B8-D08A9C935ACF}" type="sibTrans" cxnId="{B0300336-42EB-4F14-8676-E690A6B2B586}">
      <dgm:prSet/>
      <dgm:spPr/>
      <dgm:t>
        <a:bodyPr/>
        <a:lstStyle/>
        <a:p>
          <a:endParaRPr lang="en-US"/>
        </a:p>
      </dgm:t>
    </dgm:pt>
    <dgm:pt modelId="{1B717FC9-71C8-4BF7-A3A5-2A54C77950C5}">
      <dgm:prSet phldrT="[Text]"/>
      <dgm:spPr/>
      <dgm:t>
        <a:bodyPr/>
        <a:lstStyle/>
        <a:p>
          <a:endParaRPr lang="en-US" dirty="0"/>
        </a:p>
      </dgm:t>
    </dgm:pt>
    <dgm:pt modelId="{BB4EB733-9D0E-442F-9B46-EBC348A5BB64}" type="parTrans" cxnId="{BB7084BD-3877-4200-BBDB-1B1BB5E92375}">
      <dgm:prSet/>
      <dgm:spPr/>
      <dgm:t>
        <a:bodyPr/>
        <a:lstStyle/>
        <a:p>
          <a:endParaRPr lang="en-US"/>
        </a:p>
      </dgm:t>
    </dgm:pt>
    <dgm:pt modelId="{492FFFE3-95A1-41EB-B6C5-985DE48B14FE}" type="sibTrans" cxnId="{BB7084BD-3877-4200-BBDB-1B1BB5E92375}">
      <dgm:prSet/>
      <dgm:spPr/>
      <dgm:t>
        <a:bodyPr/>
        <a:lstStyle/>
        <a:p>
          <a:endParaRPr lang="en-US"/>
        </a:p>
      </dgm:t>
    </dgm:pt>
    <dgm:pt modelId="{C3EFD3B5-BA08-4208-8CBD-5E0AE2E6A1C5}">
      <dgm:prSet phldrT="[Text]"/>
      <dgm:spPr/>
      <dgm:t>
        <a:bodyPr/>
        <a:lstStyle/>
        <a:p>
          <a:endParaRPr lang="en-US" dirty="0"/>
        </a:p>
      </dgm:t>
    </dgm:pt>
    <dgm:pt modelId="{B662D589-B5F9-4D47-9BEE-7AA3ED8C9893}" type="parTrans" cxnId="{36DC90E6-361B-4AA8-B6D9-C81BCBA9C92E}">
      <dgm:prSet/>
      <dgm:spPr/>
      <dgm:t>
        <a:bodyPr/>
        <a:lstStyle/>
        <a:p>
          <a:endParaRPr lang="en-US"/>
        </a:p>
      </dgm:t>
    </dgm:pt>
    <dgm:pt modelId="{BF02F8C9-2861-48D8-BA59-CBAB0A292F8E}" type="sibTrans" cxnId="{36DC90E6-361B-4AA8-B6D9-C81BCBA9C92E}">
      <dgm:prSet/>
      <dgm:spPr/>
      <dgm:t>
        <a:bodyPr/>
        <a:lstStyle/>
        <a:p>
          <a:endParaRPr lang="en-US"/>
        </a:p>
      </dgm:t>
    </dgm:pt>
    <dgm:pt modelId="{311E20B1-DBBD-4AE4-9207-A188F40B37DA}">
      <dgm:prSet phldrT="[Text]"/>
      <dgm:spPr/>
      <dgm:t>
        <a:bodyPr/>
        <a:lstStyle/>
        <a:p>
          <a:endParaRPr lang="en-US" dirty="0"/>
        </a:p>
      </dgm:t>
    </dgm:pt>
    <dgm:pt modelId="{2A1FA67B-ED15-4009-B4B7-0979D84E70D8}" type="parTrans" cxnId="{D73F8953-0814-44FE-B435-B82ED2AB4435}">
      <dgm:prSet/>
      <dgm:spPr/>
      <dgm:t>
        <a:bodyPr/>
        <a:lstStyle/>
        <a:p>
          <a:endParaRPr lang="en-US"/>
        </a:p>
      </dgm:t>
    </dgm:pt>
    <dgm:pt modelId="{C7652CF9-75A1-4963-BADC-A3E9DB993922}" type="sibTrans" cxnId="{D73F8953-0814-44FE-B435-B82ED2AB4435}">
      <dgm:prSet/>
      <dgm:spPr/>
      <dgm:t>
        <a:bodyPr/>
        <a:lstStyle/>
        <a:p>
          <a:endParaRPr lang="en-US"/>
        </a:p>
      </dgm:t>
    </dgm:pt>
    <dgm:pt modelId="{483694DD-518B-45DB-B61E-CBB6A2C1BB8D}">
      <dgm:prSet phldrT="[Text]"/>
      <dgm:spPr/>
      <dgm:t>
        <a:bodyPr/>
        <a:lstStyle/>
        <a:p>
          <a:endParaRPr lang="en-US" dirty="0"/>
        </a:p>
      </dgm:t>
    </dgm:pt>
    <dgm:pt modelId="{FF229CE0-FE74-40BE-BE97-DC78271070A4}" type="parTrans" cxnId="{257A3986-34F8-4B46-A379-AE58B00A04E6}">
      <dgm:prSet/>
      <dgm:spPr/>
      <dgm:t>
        <a:bodyPr/>
        <a:lstStyle/>
        <a:p>
          <a:endParaRPr lang="en-US"/>
        </a:p>
      </dgm:t>
    </dgm:pt>
    <dgm:pt modelId="{95F1AC28-EBB4-45C7-8543-AD9F4E10F49B}" type="sibTrans" cxnId="{257A3986-34F8-4B46-A379-AE58B00A04E6}">
      <dgm:prSet/>
      <dgm:spPr/>
      <dgm:t>
        <a:bodyPr/>
        <a:lstStyle/>
        <a:p>
          <a:endParaRPr lang="en-US"/>
        </a:p>
      </dgm:t>
    </dgm:pt>
    <dgm:pt modelId="{EBE63DCB-550E-405B-B0EA-C33DB90D5CE4}">
      <dgm:prSet phldrT="[Text]"/>
      <dgm:spPr/>
      <dgm:t>
        <a:bodyPr/>
        <a:lstStyle/>
        <a:p>
          <a:endParaRPr lang="en-US" dirty="0"/>
        </a:p>
      </dgm:t>
    </dgm:pt>
    <dgm:pt modelId="{A19DCB2C-A614-4171-8C07-49FBF0B0BDAE}" type="parTrans" cxnId="{C4D5049B-B7BC-4099-BAAC-70C40EE89AB9}">
      <dgm:prSet/>
      <dgm:spPr/>
      <dgm:t>
        <a:bodyPr/>
        <a:lstStyle/>
        <a:p>
          <a:endParaRPr lang="en-US"/>
        </a:p>
      </dgm:t>
    </dgm:pt>
    <dgm:pt modelId="{59A5D716-E210-4463-B6FE-D6CB4FF784EE}" type="sibTrans" cxnId="{C4D5049B-B7BC-4099-BAAC-70C40EE89AB9}">
      <dgm:prSet/>
      <dgm:spPr/>
      <dgm:t>
        <a:bodyPr/>
        <a:lstStyle/>
        <a:p>
          <a:endParaRPr lang="en-US"/>
        </a:p>
      </dgm:t>
    </dgm:pt>
    <dgm:pt modelId="{12F147CC-A37D-49D0-81A4-6A4357DECB57}" type="pres">
      <dgm:prSet presAssocID="{275C7F77-45DF-47BE-96B4-33A49E70FB51}" presName="cycle" presStyleCnt="0">
        <dgm:presLayoutVars>
          <dgm:dir/>
          <dgm:resizeHandles val="exact"/>
        </dgm:presLayoutVars>
      </dgm:prSet>
      <dgm:spPr/>
      <dgm:t>
        <a:bodyPr/>
        <a:lstStyle/>
        <a:p>
          <a:endParaRPr lang="en-US"/>
        </a:p>
      </dgm:t>
    </dgm:pt>
    <dgm:pt modelId="{02AC59CC-40FA-4B73-832A-EAC213283BA0}" type="pres">
      <dgm:prSet presAssocID="{401F0A20-A595-4336-98A7-BD84678C6ADF}" presName="node" presStyleLbl="node1" presStyleIdx="0" presStyleCnt="10">
        <dgm:presLayoutVars>
          <dgm:bulletEnabled val="1"/>
        </dgm:presLayoutVars>
      </dgm:prSet>
      <dgm:spPr/>
      <dgm:t>
        <a:bodyPr/>
        <a:lstStyle/>
        <a:p>
          <a:endParaRPr lang="en-US"/>
        </a:p>
      </dgm:t>
    </dgm:pt>
    <dgm:pt modelId="{F3228BD7-8816-4BA0-8599-2AAAACB9D66A}" type="pres">
      <dgm:prSet presAssocID="{59BEE450-CAE7-4300-8A65-7CA682BA6ED4}" presName="sibTrans" presStyleLbl="sibTrans2D1" presStyleIdx="0" presStyleCnt="10"/>
      <dgm:spPr/>
      <dgm:t>
        <a:bodyPr/>
        <a:lstStyle/>
        <a:p>
          <a:endParaRPr lang="en-US"/>
        </a:p>
      </dgm:t>
    </dgm:pt>
    <dgm:pt modelId="{B1A095F5-E2DA-4BAE-90CF-A2D546E489BA}" type="pres">
      <dgm:prSet presAssocID="{59BEE450-CAE7-4300-8A65-7CA682BA6ED4}" presName="connectorText" presStyleLbl="sibTrans2D1" presStyleIdx="0" presStyleCnt="10"/>
      <dgm:spPr/>
      <dgm:t>
        <a:bodyPr/>
        <a:lstStyle/>
        <a:p>
          <a:endParaRPr lang="en-US"/>
        </a:p>
      </dgm:t>
    </dgm:pt>
    <dgm:pt modelId="{79EF5D08-6474-4798-8A44-5BCBF7D9DEFD}" type="pres">
      <dgm:prSet presAssocID="{1E341749-E948-47CD-8F95-962E40C91B16}" presName="node" presStyleLbl="node1" presStyleIdx="1" presStyleCnt="10">
        <dgm:presLayoutVars>
          <dgm:bulletEnabled val="1"/>
        </dgm:presLayoutVars>
      </dgm:prSet>
      <dgm:spPr/>
      <dgm:t>
        <a:bodyPr/>
        <a:lstStyle/>
        <a:p>
          <a:endParaRPr lang="en-US"/>
        </a:p>
      </dgm:t>
    </dgm:pt>
    <dgm:pt modelId="{590DE20A-5CFB-44D8-8FA6-623859E853F9}" type="pres">
      <dgm:prSet presAssocID="{F452201B-0A38-4909-B8FB-4115642F16F6}" presName="sibTrans" presStyleLbl="sibTrans2D1" presStyleIdx="1" presStyleCnt="10"/>
      <dgm:spPr/>
      <dgm:t>
        <a:bodyPr/>
        <a:lstStyle/>
        <a:p>
          <a:endParaRPr lang="en-US"/>
        </a:p>
      </dgm:t>
    </dgm:pt>
    <dgm:pt modelId="{75AE6B38-EEFE-41B1-AB03-35F4EA0947BA}" type="pres">
      <dgm:prSet presAssocID="{F452201B-0A38-4909-B8FB-4115642F16F6}" presName="connectorText" presStyleLbl="sibTrans2D1" presStyleIdx="1" presStyleCnt="10"/>
      <dgm:spPr/>
      <dgm:t>
        <a:bodyPr/>
        <a:lstStyle/>
        <a:p>
          <a:endParaRPr lang="en-US"/>
        </a:p>
      </dgm:t>
    </dgm:pt>
    <dgm:pt modelId="{008DF01A-FE14-40DB-8802-419844EF972B}" type="pres">
      <dgm:prSet presAssocID="{19BB2FF6-1F7B-4346-9252-2471ED2FFEE4}" presName="node" presStyleLbl="node1" presStyleIdx="2" presStyleCnt="10">
        <dgm:presLayoutVars>
          <dgm:bulletEnabled val="1"/>
        </dgm:presLayoutVars>
      </dgm:prSet>
      <dgm:spPr/>
      <dgm:t>
        <a:bodyPr/>
        <a:lstStyle/>
        <a:p>
          <a:endParaRPr lang="en-US"/>
        </a:p>
      </dgm:t>
    </dgm:pt>
    <dgm:pt modelId="{834A43F2-9F4A-4ECC-8F22-2059F4A86505}" type="pres">
      <dgm:prSet presAssocID="{E30221EA-23CF-471B-AE18-01F197851F4F}" presName="sibTrans" presStyleLbl="sibTrans2D1" presStyleIdx="2" presStyleCnt="10"/>
      <dgm:spPr/>
      <dgm:t>
        <a:bodyPr/>
        <a:lstStyle/>
        <a:p>
          <a:endParaRPr lang="en-US"/>
        </a:p>
      </dgm:t>
    </dgm:pt>
    <dgm:pt modelId="{993C85F4-A4EC-41CB-B1A1-F4E8FF3DC9E2}" type="pres">
      <dgm:prSet presAssocID="{E30221EA-23CF-471B-AE18-01F197851F4F}" presName="connectorText" presStyleLbl="sibTrans2D1" presStyleIdx="2" presStyleCnt="10"/>
      <dgm:spPr/>
      <dgm:t>
        <a:bodyPr/>
        <a:lstStyle/>
        <a:p>
          <a:endParaRPr lang="en-US"/>
        </a:p>
      </dgm:t>
    </dgm:pt>
    <dgm:pt modelId="{EA2E9F3E-0A78-4613-8056-4737C05155E7}" type="pres">
      <dgm:prSet presAssocID="{407B9C3B-A91E-43A9-832D-2CD26379D69D}" presName="node" presStyleLbl="node1" presStyleIdx="3" presStyleCnt="10">
        <dgm:presLayoutVars>
          <dgm:bulletEnabled val="1"/>
        </dgm:presLayoutVars>
      </dgm:prSet>
      <dgm:spPr/>
      <dgm:t>
        <a:bodyPr/>
        <a:lstStyle/>
        <a:p>
          <a:endParaRPr lang="en-US"/>
        </a:p>
      </dgm:t>
    </dgm:pt>
    <dgm:pt modelId="{CD67834F-2D02-49B1-AF58-0039B591DD86}" type="pres">
      <dgm:prSet presAssocID="{4CC05250-AB82-47A5-A4CD-622211E0990B}" presName="sibTrans" presStyleLbl="sibTrans2D1" presStyleIdx="3" presStyleCnt="10"/>
      <dgm:spPr/>
      <dgm:t>
        <a:bodyPr/>
        <a:lstStyle/>
        <a:p>
          <a:endParaRPr lang="en-US"/>
        </a:p>
      </dgm:t>
    </dgm:pt>
    <dgm:pt modelId="{CDC017CF-7823-42BD-8A9F-AFCDF7E46FC0}" type="pres">
      <dgm:prSet presAssocID="{4CC05250-AB82-47A5-A4CD-622211E0990B}" presName="connectorText" presStyleLbl="sibTrans2D1" presStyleIdx="3" presStyleCnt="10"/>
      <dgm:spPr/>
      <dgm:t>
        <a:bodyPr/>
        <a:lstStyle/>
        <a:p>
          <a:endParaRPr lang="en-US"/>
        </a:p>
      </dgm:t>
    </dgm:pt>
    <dgm:pt modelId="{0FC02F71-D733-4BF7-9921-D9EFD25BAE1D}" type="pres">
      <dgm:prSet presAssocID="{865C00E2-6B89-4F0A-A9E2-4A98E2B9E24A}" presName="node" presStyleLbl="node1" presStyleIdx="4" presStyleCnt="10">
        <dgm:presLayoutVars>
          <dgm:bulletEnabled val="1"/>
        </dgm:presLayoutVars>
      </dgm:prSet>
      <dgm:spPr/>
      <dgm:t>
        <a:bodyPr/>
        <a:lstStyle/>
        <a:p>
          <a:endParaRPr lang="en-US"/>
        </a:p>
      </dgm:t>
    </dgm:pt>
    <dgm:pt modelId="{B8090DB6-E0AA-460E-AEFF-88D01E95B09F}" type="pres">
      <dgm:prSet presAssocID="{89A1C8B4-563A-4210-A5B8-D08A9C935ACF}" presName="sibTrans" presStyleLbl="sibTrans2D1" presStyleIdx="4" presStyleCnt="10"/>
      <dgm:spPr/>
      <dgm:t>
        <a:bodyPr/>
        <a:lstStyle/>
        <a:p>
          <a:endParaRPr lang="en-US"/>
        </a:p>
      </dgm:t>
    </dgm:pt>
    <dgm:pt modelId="{82F687A3-6AA8-4B69-950C-12D9BE5F2974}" type="pres">
      <dgm:prSet presAssocID="{89A1C8B4-563A-4210-A5B8-D08A9C935ACF}" presName="connectorText" presStyleLbl="sibTrans2D1" presStyleIdx="4" presStyleCnt="10"/>
      <dgm:spPr/>
      <dgm:t>
        <a:bodyPr/>
        <a:lstStyle/>
        <a:p>
          <a:endParaRPr lang="en-US"/>
        </a:p>
      </dgm:t>
    </dgm:pt>
    <dgm:pt modelId="{C93BC3E5-1636-4B75-8AE6-C02290593B12}" type="pres">
      <dgm:prSet presAssocID="{1B717FC9-71C8-4BF7-A3A5-2A54C77950C5}" presName="node" presStyleLbl="node1" presStyleIdx="5" presStyleCnt="10">
        <dgm:presLayoutVars>
          <dgm:bulletEnabled val="1"/>
        </dgm:presLayoutVars>
      </dgm:prSet>
      <dgm:spPr/>
      <dgm:t>
        <a:bodyPr/>
        <a:lstStyle/>
        <a:p>
          <a:endParaRPr lang="en-US"/>
        </a:p>
      </dgm:t>
    </dgm:pt>
    <dgm:pt modelId="{B62C18B6-36CC-485E-8E5C-68D6BFB58945}" type="pres">
      <dgm:prSet presAssocID="{492FFFE3-95A1-41EB-B6C5-985DE48B14FE}" presName="sibTrans" presStyleLbl="sibTrans2D1" presStyleIdx="5" presStyleCnt="10"/>
      <dgm:spPr/>
      <dgm:t>
        <a:bodyPr/>
        <a:lstStyle/>
        <a:p>
          <a:endParaRPr lang="en-US"/>
        </a:p>
      </dgm:t>
    </dgm:pt>
    <dgm:pt modelId="{863632D8-4B68-4C57-B061-7C51224E6B30}" type="pres">
      <dgm:prSet presAssocID="{492FFFE3-95A1-41EB-B6C5-985DE48B14FE}" presName="connectorText" presStyleLbl="sibTrans2D1" presStyleIdx="5" presStyleCnt="10"/>
      <dgm:spPr/>
      <dgm:t>
        <a:bodyPr/>
        <a:lstStyle/>
        <a:p>
          <a:endParaRPr lang="en-US"/>
        </a:p>
      </dgm:t>
    </dgm:pt>
    <dgm:pt modelId="{4CF52580-ABE6-4A15-AEB8-FACB805EE925}" type="pres">
      <dgm:prSet presAssocID="{C3EFD3B5-BA08-4208-8CBD-5E0AE2E6A1C5}" presName="node" presStyleLbl="node1" presStyleIdx="6" presStyleCnt="10">
        <dgm:presLayoutVars>
          <dgm:bulletEnabled val="1"/>
        </dgm:presLayoutVars>
      </dgm:prSet>
      <dgm:spPr/>
      <dgm:t>
        <a:bodyPr/>
        <a:lstStyle/>
        <a:p>
          <a:endParaRPr lang="en-US"/>
        </a:p>
      </dgm:t>
    </dgm:pt>
    <dgm:pt modelId="{15713232-1CAC-4524-9CF4-08BD18207136}" type="pres">
      <dgm:prSet presAssocID="{BF02F8C9-2861-48D8-BA59-CBAB0A292F8E}" presName="sibTrans" presStyleLbl="sibTrans2D1" presStyleIdx="6" presStyleCnt="10"/>
      <dgm:spPr/>
      <dgm:t>
        <a:bodyPr/>
        <a:lstStyle/>
        <a:p>
          <a:endParaRPr lang="en-US"/>
        </a:p>
      </dgm:t>
    </dgm:pt>
    <dgm:pt modelId="{F43ECC3F-2763-4984-9861-DF1EF4C8DDAB}" type="pres">
      <dgm:prSet presAssocID="{BF02F8C9-2861-48D8-BA59-CBAB0A292F8E}" presName="connectorText" presStyleLbl="sibTrans2D1" presStyleIdx="6" presStyleCnt="10"/>
      <dgm:spPr/>
      <dgm:t>
        <a:bodyPr/>
        <a:lstStyle/>
        <a:p>
          <a:endParaRPr lang="en-US"/>
        </a:p>
      </dgm:t>
    </dgm:pt>
    <dgm:pt modelId="{4FCC09C7-BFD3-4B73-AB19-2401E9E9C019}" type="pres">
      <dgm:prSet presAssocID="{483694DD-518B-45DB-B61E-CBB6A2C1BB8D}" presName="node" presStyleLbl="node1" presStyleIdx="7" presStyleCnt="10">
        <dgm:presLayoutVars>
          <dgm:bulletEnabled val="1"/>
        </dgm:presLayoutVars>
      </dgm:prSet>
      <dgm:spPr/>
      <dgm:t>
        <a:bodyPr/>
        <a:lstStyle/>
        <a:p>
          <a:endParaRPr lang="en-US"/>
        </a:p>
      </dgm:t>
    </dgm:pt>
    <dgm:pt modelId="{56EC59C2-7974-47FB-817C-307593FD2B96}" type="pres">
      <dgm:prSet presAssocID="{95F1AC28-EBB4-45C7-8543-AD9F4E10F49B}" presName="sibTrans" presStyleLbl="sibTrans2D1" presStyleIdx="7" presStyleCnt="10"/>
      <dgm:spPr/>
      <dgm:t>
        <a:bodyPr/>
        <a:lstStyle/>
        <a:p>
          <a:endParaRPr lang="en-US"/>
        </a:p>
      </dgm:t>
    </dgm:pt>
    <dgm:pt modelId="{82F3E0F3-629C-4850-B2EB-485F71B9FEEB}" type="pres">
      <dgm:prSet presAssocID="{95F1AC28-EBB4-45C7-8543-AD9F4E10F49B}" presName="connectorText" presStyleLbl="sibTrans2D1" presStyleIdx="7" presStyleCnt="10"/>
      <dgm:spPr/>
      <dgm:t>
        <a:bodyPr/>
        <a:lstStyle/>
        <a:p>
          <a:endParaRPr lang="en-US"/>
        </a:p>
      </dgm:t>
    </dgm:pt>
    <dgm:pt modelId="{F637796F-3845-4715-B6DF-FA8E9A38E3F4}" type="pres">
      <dgm:prSet presAssocID="{EBE63DCB-550E-405B-B0EA-C33DB90D5CE4}" presName="node" presStyleLbl="node1" presStyleIdx="8" presStyleCnt="10">
        <dgm:presLayoutVars>
          <dgm:bulletEnabled val="1"/>
        </dgm:presLayoutVars>
      </dgm:prSet>
      <dgm:spPr/>
      <dgm:t>
        <a:bodyPr/>
        <a:lstStyle/>
        <a:p>
          <a:endParaRPr lang="en-US"/>
        </a:p>
      </dgm:t>
    </dgm:pt>
    <dgm:pt modelId="{7953A83F-8C0B-49EF-9694-ACFB9F5B1E33}" type="pres">
      <dgm:prSet presAssocID="{59A5D716-E210-4463-B6FE-D6CB4FF784EE}" presName="sibTrans" presStyleLbl="sibTrans2D1" presStyleIdx="8" presStyleCnt="10"/>
      <dgm:spPr/>
      <dgm:t>
        <a:bodyPr/>
        <a:lstStyle/>
        <a:p>
          <a:endParaRPr lang="en-US"/>
        </a:p>
      </dgm:t>
    </dgm:pt>
    <dgm:pt modelId="{5E9B980F-E1D9-403F-AFC8-A8845798EC84}" type="pres">
      <dgm:prSet presAssocID="{59A5D716-E210-4463-B6FE-D6CB4FF784EE}" presName="connectorText" presStyleLbl="sibTrans2D1" presStyleIdx="8" presStyleCnt="10"/>
      <dgm:spPr/>
      <dgm:t>
        <a:bodyPr/>
        <a:lstStyle/>
        <a:p>
          <a:endParaRPr lang="en-US"/>
        </a:p>
      </dgm:t>
    </dgm:pt>
    <dgm:pt modelId="{B049900F-C9FC-4353-B34B-1E213A760818}" type="pres">
      <dgm:prSet presAssocID="{311E20B1-DBBD-4AE4-9207-A188F40B37DA}" presName="node" presStyleLbl="node1" presStyleIdx="9" presStyleCnt="10">
        <dgm:presLayoutVars>
          <dgm:bulletEnabled val="1"/>
        </dgm:presLayoutVars>
      </dgm:prSet>
      <dgm:spPr/>
      <dgm:t>
        <a:bodyPr/>
        <a:lstStyle/>
        <a:p>
          <a:endParaRPr lang="en-US"/>
        </a:p>
      </dgm:t>
    </dgm:pt>
    <dgm:pt modelId="{76C49DDE-22DD-4E4E-B807-2499D4C78802}" type="pres">
      <dgm:prSet presAssocID="{C7652CF9-75A1-4963-BADC-A3E9DB993922}" presName="sibTrans" presStyleLbl="sibTrans2D1" presStyleIdx="9" presStyleCnt="10"/>
      <dgm:spPr/>
      <dgm:t>
        <a:bodyPr/>
        <a:lstStyle/>
        <a:p>
          <a:endParaRPr lang="en-US"/>
        </a:p>
      </dgm:t>
    </dgm:pt>
    <dgm:pt modelId="{A0AEAA52-073D-4A0B-9F00-1AE395FF918C}" type="pres">
      <dgm:prSet presAssocID="{C7652CF9-75A1-4963-BADC-A3E9DB993922}" presName="connectorText" presStyleLbl="sibTrans2D1" presStyleIdx="9" presStyleCnt="10"/>
      <dgm:spPr/>
      <dgm:t>
        <a:bodyPr/>
        <a:lstStyle/>
        <a:p>
          <a:endParaRPr lang="en-US"/>
        </a:p>
      </dgm:t>
    </dgm:pt>
  </dgm:ptLst>
  <dgm:cxnLst>
    <dgm:cxn modelId="{B6A339A8-4F97-46B9-B51F-9B365504CA91}" type="presOf" srcId="{C7652CF9-75A1-4963-BADC-A3E9DB993922}" destId="{76C49DDE-22DD-4E4E-B807-2499D4C78802}" srcOrd="0" destOrd="0" presId="urn:microsoft.com/office/officeart/2005/8/layout/cycle2"/>
    <dgm:cxn modelId="{441855D9-77BE-4138-8D62-87FB085B9351}" type="presOf" srcId="{F452201B-0A38-4909-B8FB-4115642F16F6}" destId="{75AE6B38-EEFE-41B1-AB03-35F4EA0947BA}" srcOrd="1" destOrd="0" presId="urn:microsoft.com/office/officeart/2005/8/layout/cycle2"/>
    <dgm:cxn modelId="{266502AA-910A-482A-8551-787C16EC69BB}" type="presOf" srcId="{311E20B1-DBBD-4AE4-9207-A188F40B37DA}" destId="{B049900F-C9FC-4353-B34B-1E213A760818}" srcOrd="0" destOrd="0" presId="urn:microsoft.com/office/officeart/2005/8/layout/cycle2"/>
    <dgm:cxn modelId="{B1FC0E27-AE40-4561-8A0F-5BC06BE9BF91}" type="presOf" srcId="{89A1C8B4-563A-4210-A5B8-D08A9C935ACF}" destId="{B8090DB6-E0AA-460E-AEFF-88D01E95B09F}" srcOrd="0" destOrd="0" presId="urn:microsoft.com/office/officeart/2005/8/layout/cycle2"/>
    <dgm:cxn modelId="{824A23D1-7571-48AC-9BFA-E565A55436F9}" srcId="{275C7F77-45DF-47BE-96B4-33A49E70FB51}" destId="{1E341749-E948-47CD-8F95-962E40C91B16}" srcOrd="1" destOrd="0" parTransId="{60EE41A7-643F-45FC-B9A6-369FFFCB0377}" sibTransId="{F452201B-0A38-4909-B8FB-4115642F16F6}"/>
    <dgm:cxn modelId="{C4D5049B-B7BC-4099-BAAC-70C40EE89AB9}" srcId="{275C7F77-45DF-47BE-96B4-33A49E70FB51}" destId="{EBE63DCB-550E-405B-B0EA-C33DB90D5CE4}" srcOrd="8" destOrd="0" parTransId="{A19DCB2C-A614-4171-8C07-49FBF0B0BDAE}" sibTransId="{59A5D716-E210-4463-B6FE-D6CB4FF784EE}"/>
    <dgm:cxn modelId="{257A3986-34F8-4B46-A379-AE58B00A04E6}" srcId="{275C7F77-45DF-47BE-96B4-33A49E70FB51}" destId="{483694DD-518B-45DB-B61E-CBB6A2C1BB8D}" srcOrd="7" destOrd="0" parTransId="{FF229CE0-FE74-40BE-BE97-DC78271070A4}" sibTransId="{95F1AC28-EBB4-45C7-8543-AD9F4E10F49B}"/>
    <dgm:cxn modelId="{2035D32C-577E-4F93-96C7-6C588C384DF6}" srcId="{275C7F77-45DF-47BE-96B4-33A49E70FB51}" destId="{407B9C3B-A91E-43A9-832D-2CD26379D69D}" srcOrd="3" destOrd="0" parTransId="{AC93371A-BD77-4646-A20A-554BB88BF8D8}" sibTransId="{4CC05250-AB82-47A5-A4CD-622211E0990B}"/>
    <dgm:cxn modelId="{C3FEF880-7FB8-41EC-A923-1094862B270D}" type="presOf" srcId="{1B717FC9-71C8-4BF7-A3A5-2A54C77950C5}" destId="{C93BC3E5-1636-4B75-8AE6-C02290593B12}" srcOrd="0" destOrd="0" presId="urn:microsoft.com/office/officeart/2005/8/layout/cycle2"/>
    <dgm:cxn modelId="{5FD7A26E-2ED4-44A1-9CEE-53B75D10F49A}" type="presOf" srcId="{C3EFD3B5-BA08-4208-8CBD-5E0AE2E6A1C5}" destId="{4CF52580-ABE6-4A15-AEB8-FACB805EE925}" srcOrd="0" destOrd="0" presId="urn:microsoft.com/office/officeart/2005/8/layout/cycle2"/>
    <dgm:cxn modelId="{1D65C69B-0B39-4362-BBC0-75EE02BADF09}" type="presOf" srcId="{89A1C8B4-563A-4210-A5B8-D08A9C935ACF}" destId="{82F687A3-6AA8-4B69-950C-12D9BE5F2974}" srcOrd="1" destOrd="0" presId="urn:microsoft.com/office/officeart/2005/8/layout/cycle2"/>
    <dgm:cxn modelId="{CC7A7508-0A80-4BFE-A630-038037E5D5F6}" type="presOf" srcId="{492FFFE3-95A1-41EB-B6C5-985DE48B14FE}" destId="{863632D8-4B68-4C57-B061-7C51224E6B30}" srcOrd="1" destOrd="0" presId="urn:microsoft.com/office/officeart/2005/8/layout/cycle2"/>
    <dgm:cxn modelId="{99712200-0FF3-4981-BC8A-ADF152546D1C}" type="presOf" srcId="{4CC05250-AB82-47A5-A4CD-622211E0990B}" destId="{CDC017CF-7823-42BD-8A9F-AFCDF7E46FC0}" srcOrd="1" destOrd="0" presId="urn:microsoft.com/office/officeart/2005/8/layout/cycle2"/>
    <dgm:cxn modelId="{DA8F0C94-665B-48CB-B1BF-F1B5E575B1EF}" type="presOf" srcId="{E30221EA-23CF-471B-AE18-01F197851F4F}" destId="{834A43F2-9F4A-4ECC-8F22-2059F4A86505}" srcOrd="0" destOrd="0" presId="urn:microsoft.com/office/officeart/2005/8/layout/cycle2"/>
    <dgm:cxn modelId="{53DCD540-4BF7-4DDD-A87F-67C5D350DCC9}" type="presOf" srcId="{59A5D716-E210-4463-B6FE-D6CB4FF784EE}" destId="{7953A83F-8C0B-49EF-9694-ACFB9F5B1E33}" srcOrd="0" destOrd="0" presId="urn:microsoft.com/office/officeart/2005/8/layout/cycle2"/>
    <dgm:cxn modelId="{ACF3B817-822A-4CBA-A658-320405C4EB87}" type="presOf" srcId="{492FFFE3-95A1-41EB-B6C5-985DE48B14FE}" destId="{B62C18B6-36CC-485E-8E5C-68D6BFB58945}" srcOrd="0" destOrd="0" presId="urn:microsoft.com/office/officeart/2005/8/layout/cycle2"/>
    <dgm:cxn modelId="{EEABF1B9-3BE3-486D-B4FF-96BA48C6BA33}" type="presOf" srcId="{59BEE450-CAE7-4300-8A65-7CA682BA6ED4}" destId="{B1A095F5-E2DA-4BAE-90CF-A2D546E489BA}" srcOrd="1" destOrd="0" presId="urn:microsoft.com/office/officeart/2005/8/layout/cycle2"/>
    <dgm:cxn modelId="{4B49006E-B500-4A9F-9F6D-3D26D307DBC1}" type="presOf" srcId="{4CC05250-AB82-47A5-A4CD-622211E0990B}" destId="{CD67834F-2D02-49B1-AF58-0039B591DD86}" srcOrd="0" destOrd="0" presId="urn:microsoft.com/office/officeart/2005/8/layout/cycle2"/>
    <dgm:cxn modelId="{F989BB69-3112-4818-BD55-DFAF7BCDFFA7}" type="presOf" srcId="{401F0A20-A595-4336-98A7-BD84678C6ADF}" destId="{02AC59CC-40FA-4B73-832A-EAC213283BA0}" srcOrd="0" destOrd="0" presId="urn:microsoft.com/office/officeart/2005/8/layout/cycle2"/>
    <dgm:cxn modelId="{C7B363B4-24F2-4D51-B14A-C0DB44CC16E1}" srcId="{275C7F77-45DF-47BE-96B4-33A49E70FB51}" destId="{401F0A20-A595-4336-98A7-BD84678C6ADF}" srcOrd="0" destOrd="0" parTransId="{B04DC0D9-C85D-4390-A047-F6A77C68070D}" sibTransId="{59BEE450-CAE7-4300-8A65-7CA682BA6ED4}"/>
    <dgm:cxn modelId="{B0300336-42EB-4F14-8676-E690A6B2B586}" srcId="{275C7F77-45DF-47BE-96B4-33A49E70FB51}" destId="{865C00E2-6B89-4F0A-A9E2-4A98E2B9E24A}" srcOrd="4" destOrd="0" parTransId="{2DF685CE-07FD-4A8E-990B-9C443B4F1909}" sibTransId="{89A1C8B4-563A-4210-A5B8-D08A9C935ACF}"/>
    <dgm:cxn modelId="{E06D8361-40CA-4DC7-A90C-EE6DA587BD8D}" type="presOf" srcId="{BF02F8C9-2861-48D8-BA59-CBAB0A292F8E}" destId="{15713232-1CAC-4524-9CF4-08BD18207136}" srcOrd="0" destOrd="0" presId="urn:microsoft.com/office/officeart/2005/8/layout/cycle2"/>
    <dgm:cxn modelId="{2029CAEB-85A8-41D1-B8CB-49EE1006D1D3}" type="presOf" srcId="{59A5D716-E210-4463-B6FE-D6CB4FF784EE}" destId="{5E9B980F-E1D9-403F-AFC8-A8845798EC84}" srcOrd="1" destOrd="0" presId="urn:microsoft.com/office/officeart/2005/8/layout/cycle2"/>
    <dgm:cxn modelId="{6EB14E4B-1E95-4566-9BA3-85C1E8431551}" srcId="{275C7F77-45DF-47BE-96B4-33A49E70FB51}" destId="{19BB2FF6-1F7B-4346-9252-2471ED2FFEE4}" srcOrd="2" destOrd="0" parTransId="{CD2EE589-19E6-4583-B066-6ECD993B2921}" sibTransId="{E30221EA-23CF-471B-AE18-01F197851F4F}"/>
    <dgm:cxn modelId="{D73F8953-0814-44FE-B435-B82ED2AB4435}" srcId="{275C7F77-45DF-47BE-96B4-33A49E70FB51}" destId="{311E20B1-DBBD-4AE4-9207-A188F40B37DA}" srcOrd="9" destOrd="0" parTransId="{2A1FA67B-ED15-4009-B4B7-0979D84E70D8}" sibTransId="{C7652CF9-75A1-4963-BADC-A3E9DB993922}"/>
    <dgm:cxn modelId="{6A83A03A-5EBE-4615-B918-B4A15EC005CA}" type="presOf" srcId="{95F1AC28-EBB4-45C7-8543-AD9F4E10F49B}" destId="{56EC59C2-7974-47FB-817C-307593FD2B96}" srcOrd="0" destOrd="0" presId="urn:microsoft.com/office/officeart/2005/8/layout/cycle2"/>
    <dgm:cxn modelId="{677E7076-843E-46ED-A580-5B1035B22A84}" type="presOf" srcId="{19BB2FF6-1F7B-4346-9252-2471ED2FFEE4}" destId="{008DF01A-FE14-40DB-8802-419844EF972B}" srcOrd="0" destOrd="0" presId="urn:microsoft.com/office/officeart/2005/8/layout/cycle2"/>
    <dgm:cxn modelId="{976DB46B-9649-47C7-B2C4-BE58E098D60B}" type="presOf" srcId="{C7652CF9-75A1-4963-BADC-A3E9DB993922}" destId="{A0AEAA52-073D-4A0B-9F00-1AE395FF918C}" srcOrd="1" destOrd="0" presId="urn:microsoft.com/office/officeart/2005/8/layout/cycle2"/>
    <dgm:cxn modelId="{5F23AFD6-E11E-4CED-ADAC-584D9FCFF4A4}" type="presOf" srcId="{F452201B-0A38-4909-B8FB-4115642F16F6}" destId="{590DE20A-5CFB-44D8-8FA6-623859E853F9}" srcOrd="0" destOrd="0" presId="urn:microsoft.com/office/officeart/2005/8/layout/cycle2"/>
    <dgm:cxn modelId="{403B726E-6706-45BE-A9C9-17E675F266BA}" type="presOf" srcId="{407B9C3B-A91E-43A9-832D-2CD26379D69D}" destId="{EA2E9F3E-0A78-4613-8056-4737C05155E7}" srcOrd="0" destOrd="0" presId="urn:microsoft.com/office/officeart/2005/8/layout/cycle2"/>
    <dgm:cxn modelId="{312FDF1C-A9F4-4E5F-8D91-9276510D4133}" type="presOf" srcId="{865C00E2-6B89-4F0A-A9E2-4A98E2B9E24A}" destId="{0FC02F71-D733-4BF7-9921-D9EFD25BAE1D}" srcOrd="0" destOrd="0" presId="urn:microsoft.com/office/officeart/2005/8/layout/cycle2"/>
    <dgm:cxn modelId="{36DC90E6-361B-4AA8-B6D9-C81BCBA9C92E}" srcId="{275C7F77-45DF-47BE-96B4-33A49E70FB51}" destId="{C3EFD3B5-BA08-4208-8CBD-5E0AE2E6A1C5}" srcOrd="6" destOrd="0" parTransId="{B662D589-B5F9-4D47-9BEE-7AA3ED8C9893}" sibTransId="{BF02F8C9-2861-48D8-BA59-CBAB0A292F8E}"/>
    <dgm:cxn modelId="{726AB165-D3E6-4B1A-84CF-9156437AD7F5}" type="presOf" srcId="{483694DD-518B-45DB-B61E-CBB6A2C1BB8D}" destId="{4FCC09C7-BFD3-4B73-AB19-2401E9E9C019}" srcOrd="0" destOrd="0" presId="urn:microsoft.com/office/officeart/2005/8/layout/cycle2"/>
    <dgm:cxn modelId="{67B3D346-5383-468B-B4EB-4D2BD3AE9058}" type="presOf" srcId="{275C7F77-45DF-47BE-96B4-33A49E70FB51}" destId="{12F147CC-A37D-49D0-81A4-6A4357DECB57}" srcOrd="0" destOrd="0" presId="urn:microsoft.com/office/officeart/2005/8/layout/cycle2"/>
    <dgm:cxn modelId="{69528330-40AA-404D-9B80-B211DB52636F}" type="presOf" srcId="{EBE63DCB-550E-405B-B0EA-C33DB90D5CE4}" destId="{F637796F-3845-4715-B6DF-FA8E9A38E3F4}" srcOrd="0" destOrd="0" presId="urn:microsoft.com/office/officeart/2005/8/layout/cycle2"/>
    <dgm:cxn modelId="{BB7084BD-3877-4200-BBDB-1B1BB5E92375}" srcId="{275C7F77-45DF-47BE-96B4-33A49E70FB51}" destId="{1B717FC9-71C8-4BF7-A3A5-2A54C77950C5}" srcOrd="5" destOrd="0" parTransId="{BB4EB733-9D0E-442F-9B46-EBC348A5BB64}" sibTransId="{492FFFE3-95A1-41EB-B6C5-985DE48B14FE}"/>
    <dgm:cxn modelId="{110BD426-0C3F-4935-ABD6-2DE46E5D2593}" type="presOf" srcId="{59BEE450-CAE7-4300-8A65-7CA682BA6ED4}" destId="{F3228BD7-8816-4BA0-8599-2AAAACB9D66A}" srcOrd="0" destOrd="0" presId="urn:microsoft.com/office/officeart/2005/8/layout/cycle2"/>
    <dgm:cxn modelId="{808C7A94-6ADE-402C-883E-CE4EC30E5ED4}" type="presOf" srcId="{BF02F8C9-2861-48D8-BA59-CBAB0A292F8E}" destId="{F43ECC3F-2763-4984-9861-DF1EF4C8DDAB}" srcOrd="1" destOrd="0" presId="urn:microsoft.com/office/officeart/2005/8/layout/cycle2"/>
    <dgm:cxn modelId="{0A860266-B11C-41C6-B751-5EF3B65BDDCA}" type="presOf" srcId="{1E341749-E948-47CD-8F95-962E40C91B16}" destId="{79EF5D08-6474-4798-8A44-5BCBF7D9DEFD}" srcOrd="0" destOrd="0" presId="urn:microsoft.com/office/officeart/2005/8/layout/cycle2"/>
    <dgm:cxn modelId="{2221A9AD-74F4-48E3-B3C7-2BC5D084C35B}" type="presOf" srcId="{E30221EA-23CF-471B-AE18-01F197851F4F}" destId="{993C85F4-A4EC-41CB-B1A1-F4E8FF3DC9E2}" srcOrd="1" destOrd="0" presId="urn:microsoft.com/office/officeart/2005/8/layout/cycle2"/>
    <dgm:cxn modelId="{8675AF8E-0904-45FF-AF58-0686E2117B96}" type="presOf" srcId="{95F1AC28-EBB4-45C7-8543-AD9F4E10F49B}" destId="{82F3E0F3-629C-4850-B2EB-485F71B9FEEB}" srcOrd="1" destOrd="0" presId="urn:microsoft.com/office/officeart/2005/8/layout/cycle2"/>
    <dgm:cxn modelId="{4BC15CCA-AEEA-4861-AF85-328AA64DCC81}" type="presParOf" srcId="{12F147CC-A37D-49D0-81A4-6A4357DECB57}" destId="{02AC59CC-40FA-4B73-832A-EAC213283BA0}" srcOrd="0" destOrd="0" presId="urn:microsoft.com/office/officeart/2005/8/layout/cycle2"/>
    <dgm:cxn modelId="{7FEA5AE9-1C2B-44F2-8F34-A7521B76D441}" type="presParOf" srcId="{12F147CC-A37D-49D0-81A4-6A4357DECB57}" destId="{F3228BD7-8816-4BA0-8599-2AAAACB9D66A}" srcOrd="1" destOrd="0" presId="urn:microsoft.com/office/officeart/2005/8/layout/cycle2"/>
    <dgm:cxn modelId="{AB197B67-D3B6-4956-9458-1A2E7233A8D1}" type="presParOf" srcId="{F3228BD7-8816-4BA0-8599-2AAAACB9D66A}" destId="{B1A095F5-E2DA-4BAE-90CF-A2D546E489BA}" srcOrd="0" destOrd="0" presId="urn:microsoft.com/office/officeart/2005/8/layout/cycle2"/>
    <dgm:cxn modelId="{9250F2B5-D50E-439A-9E8C-E04A12BE2BA4}" type="presParOf" srcId="{12F147CC-A37D-49D0-81A4-6A4357DECB57}" destId="{79EF5D08-6474-4798-8A44-5BCBF7D9DEFD}" srcOrd="2" destOrd="0" presId="urn:microsoft.com/office/officeart/2005/8/layout/cycle2"/>
    <dgm:cxn modelId="{2FAA2EFF-169F-4E54-881F-2B1F0693AB43}" type="presParOf" srcId="{12F147CC-A37D-49D0-81A4-6A4357DECB57}" destId="{590DE20A-5CFB-44D8-8FA6-623859E853F9}" srcOrd="3" destOrd="0" presId="urn:microsoft.com/office/officeart/2005/8/layout/cycle2"/>
    <dgm:cxn modelId="{48044F73-03F6-4558-ADBB-347A91D9D52D}" type="presParOf" srcId="{590DE20A-5CFB-44D8-8FA6-623859E853F9}" destId="{75AE6B38-EEFE-41B1-AB03-35F4EA0947BA}" srcOrd="0" destOrd="0" presId="urn:microsoft.com/office/officeart/2005/8/layout/cycle2"/>
    <dgm:cxn modelId="{A4D7FBC7-8CA0-4653-B0E3-D4FAB4F1820A}" type="presParOf" srcId="{12F147CC-A37D-49D0-81A4-6A4357DECB57}" destId="{008DF01A-FE14-40DB-8802-419844EF972B}" srcOrd="4" destOrd="0" presId="urn:microsoft.com/office/officeart/2005/8/layout/cycle2"/>
    <dgm:cxn modelId="{E77DD03D-E979-49A7-AD5B-B6273A0F13C8}" type="presParOf" srcId="{12F147CC-A37D-49D0-81A4-6A4357DECB57}" destId="{834A43F2-9F4A-4ECC-8F22-2059F4A86505}" srcOrd="5" destOrd="0" presId="urn:microsoft.com/office/officeart/2005/8/layout/cycle2"/>
    <dgm:cxn modelId="{F5881121-F36C-4B3E-A8FF-45A420B582BC}" type="presParOf" srcId="{834A43F2-9F4A-4ECC-8F22-2059F4A86505}" destId="{993C85F4-A4EC-41CB-B1A1-F4E8FF3DC9E2}" srcOrd="0" destOrd="0" presId="urn:microsoft.com/office/officeart/2005/8/layout/cycle2"/>
    <dgm:cxn modelId="{5214FD88-F1E4-477C-BFA9-DBCF23B3B153}" type="presParOf" srcId="{12F147CC-A37D-49D0-81A4-6A4357DECB57}" destId="{EA2E9F3E-0A78-4613-8056-4737C05155E7}" srcOrd="6" destOrd="0" presId="urn:microsoft.com/office/officeart/2005/8/layout/cycle2"/>
    <dgm:cxn modelId="{462BF6C9-7A95-4E8D-B0A0-B4D9ED20B0AD}" type="presParOf" srcId="{12F147CC-A37D-49D0-81A4-6A4357DECB57}" destId="{CD67834F-2D02-49B1-AF58-0039B591DD86}" srcOrd="7" destOrd="0" presId="urn:microsoft.com/office/officeart/2005/8/layout/cycle2"/>
    <dgm:cxn modelId="{8C92DA1F-22F0-46B2-AE06-5B6D4DCF2600}" type="presParOf" srcId="{CD67834F-2D02-49B1-AF58-0039B591DD86}" destId="{CDC017CF-7823-42BD-8A9F-AFCDF7E46FC0}" srcOrd="0" destOrd="0" presId="urn:microsoft.com/office/officeart/2005/8/layout/cycle2"/>
    <dgm:cxn modelId="{53086A72-A403-4E48-B4A3-14C73CAA3B64}" type="presParOf" srcId="{12F147CC-A37D-49D0-81A4-6A4357DECB57}" destId="{0FC02F71-D733-4BF7-9921-D9EFD25BAE1D}" srcOrd="8" destOrd="0" presId="urn:microsoft.com/office/officeart/2005/8/layout/cycle2"/>
    <dgm:cxn modelId="{FC4DF12C-95BA-403C-B675-EC2B7606A013}" type="presParOf" srcId="{12F147CC-A37D-49D0-81A4-6A4357DECB57}" destId="{B8090DB6-E0AA-460E-AEFF-88D01E95B09F}" srcOrd="9" destOrd="0" presId="urn:microsoft.com/office/officeart/2005/8/layout/cycle2"/>
    <dgm:cxn modelId="{C4D6CE79-E0BB-4C39-98FE-C28888883839}" type="presParOf" srcId="{B8090DB6-E0AA-460E-AEFF-88D01E95B09F}" destId="{82F687A3-6AA8-4B69-950C-12D9BE5F2974}" srcOrd="0" destOrd="0" presId="urn:microsoft.com/office/officeart/2005/8/layout/cycle2"/>
    <dgm:cxn modelId="{46264D9A-A2AC-46D1-A83B-1249E0B77159}" type="presParOf" srcId="{12F147CC-A37D-49D0-81A4-6A4357DECB57}" destId="{C93BC3E5-1636-4B75-8AE6-C02290593B12}" srcOrd="10" destOrd="0" presId="urn:microsoft.com/office/officeart/2005/8/layout/cycle2"/>
    <dgm:cxn modelId="{C9E29789-3A6B-4494-8FF9-E379DC799ED3}" type="presParOf" srcId="{12F147CC-A37D-49D0-81A4-6A4357DECB57}" destId="{B62C18B6-36CC-485E-8E5C-68D6BFB58945}" srcOrd="11" destOrd="0" presId="urn:microsoft.com/office/officeart/2005/8/layout/cycle2"/>
    <dgm:cxn modelId="{8D6D2587-7588-4BE2-BB91-34B03521E460}" type="presParOf" srcId="{B62C18B6-36CC-485E-8E5C-68D6BFB58945}" destId="{863632D8-4B68-4C57-B061-7C51224E6B30}" srcOrd="0" destOrd="0" presId="urn:microsoft.com/office/officeart/2005/8/layout/cycle2"/>
    <dgm:cxn modelId="{267D9C9C-C544-426C-B8AC-D807FDBC8973}" type="presParOf" srcId="{12F147CC-A37D-49D0-81A4-6A4357DECB57}" destId="{4CF52580-ABE6-4A15-AEB8-FACB805EE925}" srcOrd="12" destOrd="0" presId="urn:microsoft.com/office/officeart/2005/8/layout/cycle2"/>
    <dgm:cxn modelId="{C588EE7D-35CA-4E19-B5A7-F8D0C7D9E883}" type="presParOf" srcId="{12F147CC-A37D-49D0-81A4-6A4357DECB57}" destId="{15713232-1CAC-4524-9CF4-08BD18207136}" srcOrd="13" destOrd="0" presId="urn:microsoft.com/office/officeart/2005/8/layout/cycle2"/>
    <dgm:cxn modelId="{57B81655-37D5-4A0D-9D5D-60F7F29CF0B7}" type="presParOf" srcId="{15713232-1CAC-4524-9CF4-08BD18207136}" destId="{F43ECC3F-2763-4984-9861-DF1EF4C8DDAB}" srcOrd="0" destOrd="0" presId="urn:microsoft.com/office/officeart/2005/8/layout/cycle2"/>
    <dgm:cxn modelId="{823F932D-151C-4150-8E29-7B09B6940C93}" type="presParOf" srcId="{12F147CC-A37D-49D0-81A4-6A4357DECB57}" destId="{4FCC09C7-BFD3-4B73-AB19-2401E9E9C019}" srcOrd="14" destOrd="0" presId="urn:microsoft.com/office/officeart/2005/8/layout/cycle2"/>
    <dgm:cxn modelId="{913DF589-3059-4EA1-B7B5-6A0B84573CC0}" type="presParOf" srcId="{12F147CC-A37D-49D0-81A4-6A4357DECB57}" destId="{56EC59C2-7974-47FB-817C-307593FD2B96}" srcOrd="15" destOrd="0" presId="urn:microsoft.com/office/officeart/2005/8/layout/cycle2"/>
    <dgm:cxn modelId="{6AF39956-A919-4284-A8D7-6E3AF73EB109}" type="presParOf" srcId="{56EC59C2-7974-47FB-817C-307593FD2B96}" destId="{82F3E0F3-629C-4850-B2EB-485F71B9FEEB}" srcOrd="0" destOrd="0" presId="urn:microsoft.com/office/officeart/2005/8/layout/cycle2"/>
    <dgm:cxn modelId="{138B7A40-BB20-4D24-8078-0C3A876F9363}" type="presParOf" srcId="{12F147CC-A37D-49D0-81A4-6A4357DECB57}" destId="{F637796F-3845-4715-B6DF-FA8E9A38E3F4}" srcOrd="16" destOrd="0" presId="urn:microsoft.com/office/officeart/2005/8/layout/cycle2"/>
    <dgm:cxn modelId="{34B24F0C-27E9-4995-B67A-CA75E75F1C12}" type="presParOf" srcId="{12F147CC-A37D-49D0-81A4-6A4357DECB57}" destId="{7953A83F-8C0B-49EF-9694-ACFB9F5B1E33}" srcOrd="17" destOrd="0" presId="urn:microsoft.com/office/officeart/2005/8/layout/cycle2"/>
    <dgm:cxn modelId="{8C3A4CB3-19EC-4963-9207-1B2FA8399D1D}" type="presParOf" srcId="{7953A83F-8C0B-49EF-9694-ACFB9F5B1E33}" destId="{5E9B980F-E1D9-403F-AFC8-A8845798EC84}" srcOrd="0" destOrd="0" presId="urn:microsoft.com/office/officeart/2005/8/layout/cycle2"/>
    <dgm:cxn modelId="{AD6973F2-FA71-4162-8248-28D3F7DACC3C}" type="presParOf" srcId="{12F147CC-A37D-49D0-81A4-6A4357DECB57}" destId="{B049900F-C9FC-4353-B34B-1E213A760818}" srcOrd="18" destOrd="0" presId="urn:microsoft.com/office/officeart/2005/8/layout/cycle2"/>
    <dgm:cxn modelId="{6D754A74-0D28-49CC-8E28-79452742C358}" type="presParOf" srcId="{12F147CC-A37D-49D0-81A4-6A4357DECB57}" destId="{76C49DDE-22DD-4E4E-B807-2499D4C78802}" srcOrd="19" destOrd="0" presId="urn:microsoft.com/office/officeart/2005/8/layout/cycle2"/>
    <dgm:cxn modelId="{D2B53AF1-4D1A-4C72-BDD9-3F7706EEEF74}" type="presParOf" srcId="{76C49DDE-22DD-4E4E-B807-2499D4C78802}" destId="{A0AEAA52-073D-4A0B-9F00-1AE395FF918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5C20C0-9F56-41BC-B03B-9590E45982D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B8A494D2-5711-4727-9446-B3AC712A4CB8}">
      <dgm:prSet phldrT="[Text]"/>
      <dgm:spPr/>
      <dgm:t>
        <a:bodyPr/>
        <a:lstStyle/>
        <a:p>
          <a:r>
            <a:rPr lang="vi-VN" dirty="0">
              <a:solidFill>
                <a:schemeClr val="bg1"/>
              </a:solidFill>
              <a:latin typeface="+mj-lt"/>
            </a:rPr>
            <a:t>I</a:t>
          </a:r>
          <a:r>
            <a:rPr lang="vi-VN" dirty="0">
              <a:solidFill>
                <a:schemeClr val="bg1"/>
              </a:solidFill>
            </a:rPr>
            <a:t>. </a:t>
          </a:r>
          <a:r>
            <a:rPr lang="vi-VN" dirty="0">
              <a:solidFill>
                <a:schemeClr val="bg1"/>
              </a:solidFill>
              <a:latin typeface="+mj-lt"/>
            </a:rPr>
            <a:t>Tìm hiểu chung</a:t>
          </a:r>
          <a:endParaRPr lang="en-US" dirty="0">
            <a:solidFill>
              <a:schemeClr val="bg1"/>
            </a:solidFill>
            <a:latin typeface="+mj-lt"/>
          </a:endParaRPr>
        </a:p>
      </dgm:t>
    </dgm:pt>
    <dgm:pt modelId="{C43E1CFE-27F7-4DCC-9C5A-31945690CBBE}" type="parTrans" cxnId="{5E9F1B56-9C65-4780-9C2C-AAD87D0A94B7}">
      <dgm:prSet/>
      <dgm:spPr/>
      <dgm:t>
        <a:bodyPr/>
        <a:lstStyle/>
        <a:p>
          <a:endParaRPr lang="en-US"/>
        </a:p>
      </dgm:t>
    </dgm:pt>
    <dgm:pt modelId="{3F3B29EF-E8B5-4B41-A4E6-A3ECBB44B81A}" type="sibTrans" cxnId="{5E9F1B56-9C65-4780-9C2C-AAD87D0A94B7}">
      <dgm:prSet/>
      <dgm:spPr/>
      <dgm:t>
        <a:bodyPr/>
        <a:lstStyle/>
        <a:p>
          <a:endParaRPr lang="en-US"/>
        </a:p>
      </dgm:t>
    </dgm:pt>
    <dgm:pt modelId="{B079C0ED-E5D3-4B1F-8548-DB2EFB0AB44F}">
      <dgm:prSet custT="1"/>
      <dgm:spPr/>
      <dgm:t>
        <a:bodyPr/>
        <a:lstStyle/>
        <a:p>
          <a:r>
            <a:rPr lang="en-US" sz="2800" b="1" dirty="0" err="1" smtClean="0">
              <a:latin typeface="Times New Roman" panose="02020603050405020304" pitchFamily="18" charset="0"/>
              <a:cs typeface="Times New Roman" panose="02020603050405020304" pitchFamily="18" charset="0"/>
            </a:rPr>
            <a:t>Bức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chân</a:t>
          </a:r>
          <a:r>
            <a:rPr lang="en-US" sz="2800" b="1" dirty="0" smtClean="0">
              <a:latin typeface="Times New Roman" panose="02020603050405020304" pitchFamily="18" charset="0"/>
              <a:cs typeface="Times New Roman" panose="02020603050405020304" pitchFamily="18" charset="0"/>
            </a:rPr>
            <a:t> dung </a:t>
          </a: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Mèn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ngoại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tính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ngôn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ngữ,tâm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trạng</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dgm:t>
    </dgm:pt>
    <dgm:pt modelId="{F1931EE1-7906-4BC0-BD41-EBBC81D649A8}" type="parTrans" cxnId="{BD1C2DAD-180E-4357-9AC6-A16700AED09E}">
      <dgm:prSet/>
      <dgm:spPr/>
      <dgm:t>
        <a:bodyPr/>
        <a:lstStyle/>
        <a:p>
          <a:endParaRPr lang="en-US"/>
        </a:p>
      </dgm:t>
    </dgm:pt>
    <dgm:pt modelId="{94CAE0E6-353A-49AB-9A3C-D926F4881789}" type="sibTrans" cxnId="{BD1C2DAD-180E-4357-9AC6-A16700AED09E}">
      <dgm:prSet/>
      <dgm:spPr/>
      <dgm:t>
        <a:bodyPr/>
        <a:lstStyle/>
        <a:p>
          <a:endParaRPr lang="en-US"/>
        </a:p>
      </dgm:t>
    </dgm:pt>
    <dgm:pt modelId="{CAC18B48-55B7-4CDB-9506-C43FA46DC651}">
      <dgm:prSet custT="1"/>
      <dgm:spPr/>
      <dgm:t>
        <a:bodyPr/>
        <a:lstStyle/>
        <a:p>
          <a:r>
            <a:rPr lang="vi-VN" sz="2800" b="0" i="0" dirty="0" smtClean="0">
              <a:latin typeface="+mj-lt"/>
            </a:rPr>
            <a:t>1</a:t>
          </a:r>
          <a:r>
            <a:rPr lang="vi-VN" sz="2800" b="1" i="0" dirty="0" smtClean="0">
              <a:latin typeface="+mj-lt"/>
            </a:rPr>
            <a:t>.</a:t>
          </a:r>
          <a:r>
            <a:rPr lang="en-US" sz="2800" b="1" i="0" dirty="0" err="1" smtClean="0">
              <a:latin typeface="+mj-lt"/>
            </a:rPr>
            <a:t>Tác</a:t>
          </a:r>
          <a:r>
            <a:rPr lang="en-US" sz="2800" b="1" i="0" dirty="0" smtClean="0">
              <a:latin typeface="+mj-lt"/>
            </a:rPr>
            <a:t> </a:t>
          </a:r>
          <a:r>
            <a:rPr lang="en-US" sz="2800" b="1" i="0" dirty="0" err="1" smtClean="0">
              <a:latin typeface="+mj-lt"/>
            </a:rPr>
            <a:t>giả</a:t>
          </a:r>
          <a:r>
            <a:rPr lang="en-US" sz="2800" b="1" i="0" dirty="0" smtClean="0">
              <a:latin typeface="+mj-lt"/>
            </a:rPr>
            <a:t>.</a:t>
          </a:r>
          <a:endParaRPr lang="en-US" sz="2800" b="1" i="0" dirty="0">
            <a:latin typeface="+mj-lt"/>
          </a:endParaRPr>
        </a:p>
      </dgm:t>
    </dgm:pt>
    <dgm:pt modelId="{C9126209-E790-4FED-B10F-32F3B9F8D70B}" type="parTrans" cxnId="{CBEC8D0C-376C-48E8-949C-5F4D07C8C641}">
      <dgm:prSet/>
      <dgm:spPr/>
      <dgm:t>
        <a:bodyPr/>
        <a:lstStyle/>
        <a:p>
          <a:endParaRPr lang="en-US"/>
        </a:p>
      </dgm:t>
    </dgm:pt>
    <dgm:pt modelId="{5C588E36-FF0A-4644-9FD2-5DE7A498A50D}" type="sibTrans" cxnId="{CBEC8D0C-376C-48E8-949C-5F4D07C8C641}">
      <dgm:prSet/>
      <dgm:spPr/>
      <dgm:t>
        <a:bodyPr/>
        <a:lstStyle/>
        <a:p>
          <a:endParaRPr lang="en-US"/>
        </a:p>
      </dgm:t>
    </dgm:pt>
    <dgm:pt modelId="{5F4E4139-35A8-4D42-B804-7F12C3FA71D8}">
      <dgm:prSet custT="1"/>
      <dgm:spPr/>
      <dgm:t>
        <a:bodyPr/>
        <a:lstStyle/>
        <a:p>
          <a:r>
            <a:rPr lang="en-US" sz="2800" b="1" i="0" dirty="0" smtClean="0">
              <a:latin typeface="+mj-lt"/>
              <a:cs typeface="Times New Roman" panose="02020603050405020304" pitchFamily="18" charset="0"/>
            </a:rPr>
            <a:t>2</a:t>
          </a:r>
          <a:r>
            <a:rPr lang="en-US" sz="2800" b="1" i="0" dirty="0" smtClean="0">
              <a:latin typeface="+mj-lt"/>
            </a:rPr>
            <a:t> </a:t>
          </a:r>
          <a:r>
            <a:rPr lang="en-US" sz="2800" b="1" i="0" dirty="0" err="1" smtClean="0">
              <a:latin typeface="+mj-lt"/>
            </a:rPr>
            <a:t>Tác</a:t>
          </a:r>
          <a:r>
            <a:rPr lang="en-US" sz="2800" b="1" i="0" dirty="0" smtClean="0">
              <a:latin typeface="+mj-lt"/>
            </a:rPr>
            <a:t> </a:t>
          </a:r>
          <a:r>
            <a:rPr lang="en-US" sz="2800" b="1" i="0" dirty="0" err="1" smtClean="0">
              <a:latin typeface="+mj-lt"/>
            </a:rPr>
            <a:t>phẩm</a:t>
          </a:r>
          <a:r>
            <a:rPr lang="en-US" sz="2800" b="1" i="0" dirty="0" smtClean="0">
              <a:latin typeface="+mj-lt"/>
            </a:rPr>
            <a:t>.</a:t>
          </a:r>
          <a:endParaRPr lang="en-US" sz="2800" b="1" i="0" dirty="0">
            <a:latin typeface="+mj-lt"/>
          </a:endParaRPr>
        </a:p>
      </dgm:t>
    </dgm:pt>
    <dgm:pt modelId="{CB9DCD0B-2526-4780-9329-CB3D9E9E36EB}" type="parTrans" cxnId="{28ECC3DF-A6F4-4518-B1CF-9C6841A01921}">
      <dgm:prSet/>
      <dgm:spPr/>
      <dgm:t>
        <a:bodyPr/>
        <a:lstStyle/>
        <a:p>
          <a:endParaRPr lang="en-US"/>
        </a:p>
      </dgm:t>
    </dgm:pt>
    <dgm:pt modelId="{66F12856-E901-4CDB-AB0E-10C17F0F91EC}" type="sibTrans" cxnId="{28ECC3DF-A6F4-4518-B1CF-9C6841A01921}">
      <dgm:prSet/>
      <dgm:spPr/>
      <dgm:t>
        <a:bodyPr/>
        <a:lstStyle/>
        <a:p>
          <a:endParaRPr lang="en-US"/>
        </a:p>
      </dgm:t>
    </dgm:pt>
    <dgm:pt modelId="{C1245CD7-9212-41C9-956E-2267B9667B8F}">
      <dgm:prSet custT="1"/>
      <dgm:spPr/>
      <dgm:t>
        <a:bodyPr/>
        <a:lstStyle/>
        <a:p>
          <a:r>
            <a:rPr lang="en-US" sz="2800" b="1" i="0" dirty="0" smtClean="0">
              <a:latin typeface="+mj-lt"/>
            </a:rPr>
            <a:t>3. </a:t>
          </a:r>
          <a:r>
            <a:rPr lang="en-US" sz="2800" b="1" i="0" dirty="0" err="1" smtClean="0">
              <a:latin typeface="+mj-lt"/>
            </a:rPr>
            <a:t>Đọc</a:t>
          </a:r>
          <a:r>
            <a:rPr lang="en-US" sz="2800" b="1" i="0" dirty="0" smtClean="0">
              <a:latin typeface="+mj-lt"/>
            </a:rPr>
            <a:t> </a:t>
          </a:r>
          <a:r>
            <a:rPr lang="en-US" sz="2800" b="1" i="0" dirty="0" err="1" smtClean="0">
              <a:latin typeface="+mj-lt"/>
            </a:rPr>
            <a:t>và</a:t>
          </a:r>
          <a:r>
            <a:rPr lang="en-US" sz="2800" b="1" i="0" dirty="0" smtClean="0">
              <a:latin typeface="+mj-lt"/>
            </a:rPr>
            <a:t> </a:t>
          </a:r>
          <a:r>
            <a:rPr lang="en-US" sz="2800" b="1" i="0" dirty="0" err="1" smtClean="0">
              <a:latin typeface="+mj-lt"/>
            </a:rPr>
            <a:t>tìm</a:t>
          </a:r>
          <a:r>
            <a:rPr lang="en-US" sz="2800" b="1" i="0" dirty="0" smtClean="0">
              <a:latin typeface="+mj-lt"/>
            </a:rPr>
            <a:t> </a:t>
          </a:r>
          <a:r>
            <a:rPr lang="en-US" sz="2800" b="1" i="0" dirty="0" err="1" smtClean="0">
              <a:latin typeface="+mj-lt"/>
            </a:rPr>
            <a:t>hiểu</a:t>
          </a:r>
          <a:r>
            <a:rPr lang="en-US" sz="2800" b="1" i="0" dirty="0" smtClean="0">
              <a:latin typeface="+mj-lt"/>
            </a:rPr>
            <a:t> </a:t>
          </a:r>
          <a:r>
            <a:rPr lang="en-US" sz="2800" b="1" i="0" dirty="0" err="1" smtClean="0">
              <a:latin typeface="+mj-lt"/>
            </a:rPr>
            <a:t>từ</a:t>
          </a:r>
          <a:r>
            <a:rPr lang="en-US" sz="2800" b="1" i="0" dirty="0" smtClean="0">
              <a:latin typeface="+mj-lt"/>
            </a:rPr>
            <a:t> </a:t>
          </a:r>
          <a:r>
            <a:rPr lang="en-US" sz="2800" b="1" i="0" dirty="0" err="1" smtClean="0">
              <a:latin typeface="+mj-lt"/>
            </a:rPr>
            <a:t>khó</a:t>
          </a:r>
          <a:r>
            <a:rPr lang="en-US" sz="2800" b="1" i="0" dirty="0" smtClean="0">
              <a:latin typeface="+mj-lt"/>
            </a:rPr>
            <a:t>.</a:t>
          </a:r>
          <a:endParaRPr lang="en-US" sz="2800" b="1" i="0" dirty="0">
            <a:latin typeface="+mj-lt"/>
          </a:endParaRPr>
        </a:p>
      </dgm:t>
    </dgm:pt>
    <dgm:pt modelId="{22C5F47E-5F22-45F7-A027-19D8D922CD2E}" type="parTrans" cxnId="{B2011DC4-0DDF-41B3-898D-55B763748147}">
      <dgm:prSet/>
      <dgm:spPr/>
      <dgm:t>
        <a:bodyPr/>
        <a:lstStyle/>
        <a:p>
          <a:endParaRPr lang="en-US"/>
        </a:p>
      </dgm:t>
    </dgm:pt>
    <dgm:pt modelId="{82F0FD06-DFA1-4730-BEA7-0504567CEC45}" type="sibTrans" cxnId="{B2011DC4-0DDF-41B3-898D-55B763748147}">
      <dgm:prSet/>
      <dgm:spPr/>
      <dgm:t>
        <a:bodyPr/>
        <a:lstStyle/>
        <a:p>
          <a:endParaRPr lang="en-US"/>
        </a:p>
      </dgm:t>
    </dgm:pt>
    <dgm:pt modelId="{D74DC973-8F42-4ABC-AC99-410D146A2E20}">
      <dgm:prSet phldrT="[Text]"/>
      <dgm:spPr/>
      <dgm:t>
        <a:bodyPr/>
        <a:lstStyle/>
        <a:p>
          <a:r>
            <a:rPr lang="vi-VN" b="1" dirty="0" smtClean="0">
              <a:solidFill>
                <a:schemeClr val="bg1"/>
              </a:solidFill>
              <a:latin typeface="+mj-lt"/>
            </a:rPr>
            <a:t>II.</a:t>
          </a:r>
          <a:r>
            <a:rPr lang="vi-VN" b="1" dirty="0" smtClean="0">
              <a:solidFill>
                <a:srgbClr val="0000CC"/>
              </a:solidFill>
              <a:latin typeface="+mj-lt"/>
            </a:rPr>
            <a:t> </a:t>
          </a:r>
          <a:r>
            <a:rPr lang="en-US" b="1" dirty="0" err="1" smtClean="0">
              <a:solidFill>
                <a:schemeClr val="bg1"/>
              </a:solidFill>
              <a:latin typeface="+mj-lt"/>
            </a:rPr>
            <a:t>Tìm</a:t>
          </a:r>
          <a:r>
            <a:rPr lang="vi-VN" b="1" dirty="0" smtClean="0">
              <a:solidFill>
                <a:schemeClr val="bg1"/>
              </a:solidFill>
              <a:latin typeface="+mj-lt"/>
            </a:rPr>
            <a:t> </a:t>
          </a:r>
          <a:r>
            <a:rPr lang="vi-VN" b="0" dirty="0" smtClean="0">
              <a:solidFill>
                <a:schemeClr val="bg1"/>
              </a:solidFill>
              <a:latin typeface="+mj-lt"/>
            </a:rPr>
            <a:t>hiểu</a:t>
          </a:r>
          <a:r>
            <a:rPr lang="en-US" b="1" dirty="0" smtClean="0">
              <a:solidFill>
                <a:schemeClr val="bg1"/>
              </a:solidFill>
              <a:latin typeface="+mj-lt"/>
            </a:rPr>
            <a:t> </a:t>
          </a:r>
          <a:r>
            <a:rPr lang="en-US" b="1" dirty="0" err="1" smtClean="0">
              <a:solidFill>
                <a:schemeClr val="bg1"/>
              </a:solidFill>
              <a:latin typeface="+mj-lt"/>
            </a:rPr>
            <a:t>văn</a:t>
          </a:r>
          <a:r>
            <a:rPr lang="en-US" b="1" dirty="0" smtClean="0">
              <a:solidFill>
                <a:schemeClr val="bg1"/>
              </a:solidFill>
              <a:latin typeface="+mj-lt"/>
            </a:rPr>
            <a:t> </a:t>
          </a:r>
          <a:r>
            <a:rPr lang="en-US" b="1" dirty="0" err="1" smtClean="0">
              <a:solidFill>
                <a:schemeClr val="bg1"/>
              </a:solidFill>
              <a:latin typeface="+mj-lt"/>
            </a:rPr>
            <a:t>bản</a:t>
          </a:r>
          <a:endParaRPr lang="en-US" b="1" dirty="0">
            <a:solidFill>
              <a:schemeClr val="bg1"/>
            </a:solidFill>
            <a:latin typeface="+mj-lt"/>
          </a:endParaRPr>
        </a:p>
      </dgm:t>
    </dgm:pt>
    <dgm:pt modelId="{5B35E3B5-CBB7-4777-A1FD-08E6406E9679}" type="sibTrans" cxnId="{6676B1B4-DF87-48F4-9FD9-D3762600B992}">
      <dgm:prSet/>
      <dgm:spPr/>
      <dgm:t>
        <a:bodyPr/>
        <a:lstStyle/>
        <a:p>
          <a:endParaRPr lang="en-US"/>
        </a:p>
      </dgm:t>
    </dgm:pt>
    <dgm:pt modelId="{4020E35A-83DA-4427-918F-E79A8754B420}" type="parTrans" cxnId="{6676B1B4-DF87-48F4-9FD9-D3762600B992}">
      <dgm:prSet/>
      <dgm:spPr/>
      <dgm:t>
        <a:bodyPr/>
        <a:lstStyle/>
        <a:p>
          <a:endParaRPr lang="en-US"/>
        </a:p>
      </dgm:t>
    </dgm:pt>
    <dgm:pt modelId="{4AE2319B-7208-43A1-B87F-284937C5C3D3}" type="pres">
      <dgm:prSet presAssocID="{E55C20C0-9F56-41BC-B03B-9590E45982D6}" presName="linear" presStyleCnt="0">
        <dgm:presLayoutVars>
          <dgm:dir/>
          <dgm:animLvl val="lvl"/>
          <dgm:resizeHandles val="exact"/>
        </dgm:presLayoutVars>
      </dgm:prSet>
      <dgm:spPr/>
      <dgm:t>
        <a:bodyPr/>
        <a:lstStyle/>
        <a:p>
          <a:endParaRPr lang="en-US"/>
        </a:p>
      </dgm:t>
    </dgm:pt>
    <dgm:pt modelId="{1510F8B0-6CB6-4C4F-AEA9-9EDEF0DC0884}" type="pres">
      <dgm:prSet presAssocID="{B8A494D2-5711-4727-9446-B3AC712A4CB8}" presName="parentLin" presStyleCnt="0"/>
      <dgm:spPr/>
    </dgm:pt>
    <dgm:pt modelId="{30F2C4FC-287C-474C-806B-4241D7091022}" type="pres">
      <dgm:prSet presAssocID="{B8A494D2-5711-4727-9446-B3AC712A4CB8}" presName="parentLeftMargin" presStyleLbl="node1" presStyleIdx="0" presStyleCnt="2"/>
      <dgm:spPr/>
      <dgm:t>
        <a:bodyPr/>
        <a:lstStyle/>
        <a:p>
          <a:endParaRPr lang="en-US"/>
        </a:p>
      </dgm:t>
    </dgm:pt>
    <dgm:pt modelId="{CCF2828B-7E1F-4934-81CA-69C4B2842EBB}" type="pres">
      <dgm:prSet presAssocID="{B8A494D2-5711-4727-9446-B3AC712A4CB8}" presName="parentText" presStyleLbl="node1" presStyleIdx="0" presStyleCnt="2" custLinFactNeighborX="-85062" custLinFactNeighborY="-5779">
        <dgm:presLayoutVars>
          <dgm:chMax val="0"/>
          <dgm:bulletEnabled val="1"/>
        </dgm:presLayoutVars>
      </dgm:prSet>
      <dgm:spPr/>
      <dgm:t>
        <a:bodyPr/>
        <a:lstStyle/>
        <a:p>
          <a:endParaRPr lang="en-US"/>
        </a:p>
      </dgm:t>
    </dgm:pt>
    <dgm:pt modelId="{CB61DD78-B58F-4386-A873-86F5F87413CB}" type="pres">
      <dgm:prSet presAssocID="{B8A494D2-5711-4727-9446-B3AC712A4CB8}" presName="negativeSpace" presStyleCnt="0"/>
      <dgm:spPr/>
    </dgm:pt>
    <dgm:pt modelId="{A271B0EB-D681-4636-A460-9F28AF210ABB}" type="pres">
      <dgm:prSet presAssocID="{B8A494D2-5711-4727-9446-B3AC712A4CB8}" presName="childText" presStyleLbl="conFgAcc1" presStyleIdx="0" presStyleCnt="2" custLinFactY="-3586" custLinFactNeighborX="701" custLinFactNeighborY="-100000">
        <dgm:presLayoutVars>
          <dgm:bulletEnabled val="1"/>
        </dgm:presLayoutVars>
      </dgm:prSet>
      <dgm:spPr/>
      <dgm:t>
        <a:bodyPr/>
        <a:lstStyle/>
        <a:p>
          <a:endParaRPr lang="en-US"/>
        </a:p>
      </dgm:t>
    </dgm:pt>
    <dgm:pt modelId="{A658FD96-1778-45FB-B5EB-6E20B5F45752}" type="pres">
      <dgm:prSet presAssocID="{3F3B29EF-E8B5-4B41-A4E6-A3ECBB44B81A}" presName="spaceBetweenRectangles" presStyleCnt="0"/>
      <dgm:spPr/>
    </dgm:pt>
    <dgm:pt modelId="{676684D9-3154-4220-92A9-C9D1F5D7987A}" type="pres">
      <dgm:prSet presAssocID="{D74DC973-8F42-4ABC-AC99-410D146A2E20}" presName="parentLin" presStyleCnt="0"/>
      <dgm:spPr/>
    </dgm:pt>
    <dgm:pt modelId="{DD3D8B67-2BAC-4CA0-A508-AF01171ADD96}" type="pres">
      <dgm:prSet presAssocID="{D74DC973-8F42-4ABC-AC99-410D146A2E20}" presName="parentLeftMargin" presStyleLbl="node1" presStyleIdx="0" presStyleCnt="2"/>
      <dgm:spPr/>
      <dgm:t>
        <a:bodyPr/>
        <a:lstStyle/>
        <a:p>
          <a:endParaRPr lang="en-US"/>
        </a:p>
      </dgm:t>
    </dgm:pt>
    <dgm:pt modelId="{8DB6D06F-FF8C-49C9-B023-13A6392C5D6A}" type="pres">
      <dgm:prSet presAssocID="{D74DC973-8F42-4ABC-AC99-410D146A2E20}" presName="parentText" presStyleLbl="node1" presStyleIdx="1" presStyleCnt="2" custLinFactX="-2517" custLinFactNeighborX="-100000" custLinFactNeighborY="-49505">
        <dgm:presLayoutVars>
          <dgm:chMax val="0"/>
          <dgm:bulletEnabled val="1"/>
        </dgm:presLayoutVars>
      </dgm:prSet>
      <dgm:spPr/>
      <dgm:t>
        <a:bodyPr/>
        <a:lstStyle/>
        <a:p>
          <a:endParaRPr lang="en-US"/>
        </a:p>
      </dgm:t>
    </dgm:pt>
    <dgm:pt modelId="{EADADE22-C507-4BCE-9F0A-3A22D426EDED}" type="pres">
      <dgm:prSet presAssocID="{D74DC973-8F42-4ABC-AC99-410D146A2E20}" presName="negativeSpace" presStyleCnt="0"/>
      <dgm:spPr/>
    </dgm:pt>
    <dgm:pt modelId="{021AA62D-FD79-4AC6-A8D5-51FA44325F61}" type="pres">
      <dgm:prSet presAssocID="{D74DC973-8F42-4ABC-AC99-410D146A2E20}" presName="childText" presStyleLbl="conFgAcc1" presStyleIdx="1" presStyleCnt="2" custLinFactNeighborX="-1762" custLinFactNeighborY="-70789">
        <dgm:presLayoutVars>
          <dgm:bulletEnabled val="1"/>
        </dgm:presLayoutVars>
      </dgm:prSet>
      <dgm:spPr/>
      <dgm:t>
        <a:bodyPr/>
        <a:lstStyle/>
        <a:p>
          <a:endParaRPr lang="en-US"/>
        </a:p>
      </dgm:t>
    </dgm:pt>
  </dgm:ptLst>
  <dgm:cxnLst>
    <dgm:cxn modelId="{5CD0DFEE-AD9D-404B-9DC0-296DC47BC13B}" type="presOf" srcId="{B8A494D2-5711-4727-9446-B3AC712A4CB8}" destId="{CCF2828B-7E1F-4934-81CA-69C4B2842EBB}" srcOrd="1" destOrd="0" presId="urn:microsoft.com/office/officeart/2005/8/layout/list1"/>
    <dgm:cxn modelId="{5E9F1B56-9C65-4780-9C2C-AAD87D0A94B7}" srcId="{E55C20C0-9F56-41BC-B03B-9590E45982D6}" destId="{B8A494D2-5711-4727-9446-B3AC712A4CB8}" srcOrd="0" destOrd="0" parTransId="{C43E1CFE-27F7-4DCC-9C5A-31945690CBBE}" sibTransId="{3F3B29EF-E8B5-4B41-A4E6-A3ECBB44B81A}"/>
    <dgm:cxn modelId="{970BB3C2-73C3-4BF7-A182-83D1A3F70601}" type="presOf" srcId="{5F4E4139-35A8-4D42-B804-7F12C3FA71D8}" destId="{A271B0EB-D681-4636-A460-9F28AF210ABB}" srcOrd="0" destOrd="1" presId="urn:microsoft.com/office/officeart/2005/8/layout/list1"/>
    <dgm:cxn modelId="{EDA3B133-683D-4BF3-A9BF-BE0F9736662A}" type="presOf" srcId="{D74DC973-8F42-4ABC-AC99-410D146A2E20}" destId="{8DB6D06F-FF8C-49C9-B023-13A6392C5D6A}" srcOrd="1" destOrd="0" presId="urn:microsoft.com/office/officeart/2005/8/layout/list1"/>
    <dgm:cxn modelId="{FDA8C8AF-0656-48AF-B0E2-58D752F3745F}" type="presOf" srcId="{CAC18B48-55B7-4CDB-9506-C43FA46DC651}" destId="{A271B0EB-D681-4636-A460-9F28AF210ABB}" srcOrd="0" destOrd="0" presId="urn:microsoft.com/office/officeart/2005/8/layout/list1"/>
    <dgm:cxn modelId="{FE3EADF4-1358-4B09-A0B3-E17D8653C192}" type="presOf" srcId="{B8A494D2-5711-4727-9446-B3AC712A4CB8}" destId="{30F2C4FC-287C-474C-806B-4241D7091022}" srcOrd="0" destOrd="0" presId="urn:microsoft.com/office/officeart/2005/8/layout/list1"/>
    <dgm:cxn modelId="{CA5FB54C-8451-4631-9AC2-06A814F6135E}" type="presOf" srcId="{C1245CD7-9212-41C9-956E-2267B9667B8F}" destId="{A271B0EB-D681-4636-A460-9F28AF210ABB}" srcOrd="0" destOrd="2" presId="urn:microsoft.com/office/officeart/2005/8/layout/list1"/>
    <dgm:cxn modelId="{43FD4825-A8D5-4D1E-879E-990345E7B14B}" type="presOf" srcId="{E55C20C0-9F56-41BC-B03B-9590E45982D6}" destId="{4AE2319B-7208-43A1-B87F-284937C5C3D3}" srcOrd="0" destOrd="0" presId="urn:microsoft.com/office/officeart/2005/8/layout/list1"/>
    <dgm:cxn modelId="{28ECC3DF-A6F4-4518-B1CF-9C6841A01921}" srcId="{B8A494D2-5711-4727-9446-B3AC712A4CB8}" destId="{5F4E4139-35A8-4D42-B804-7F12C3FA71D8}" srcOrd="1" destOrd="0" parTransId="{CB9DCD0B-2526-4780-9329-CB3D9E9E36EB}" sibTransId="{66F12856-E901-4CDB-AB0E-10C17F0F91EC}"/>
    <dgm:cxn modelId="{6676B1B4-DF87-48F4-9FD9-D3762600B992}" srcId="{E55C20C0-9F56-41BC-B03B-9590E45982D6}" destId="{D74DC973-8F42-4ABC-AC99-410D146A2E20}" srcOrd="1" destOrd="0" parTransId="{4020E35A-83DA-4427-918F-E79A8754B420}" sibTransId="{5B35E3B5-CBB7-4777-A1FD-08E6406E9679}"/>
    <dgm:cxn modelId="{18F27352-98D3-4C47-AA43-08DDE65644CA}" type="presOf" srcId="{B079C0ED-E5D3-4B1F-8548-DB2EFB0AB44F}" destId="{021AA62D-FD79-4AC6-A8D5-51FA44325F61}" srcOrd="0" destOrd="0" presId="urn:microsoft.com/office/officeart/2005/8/layout/list1"/>
    <dgm:cxn modelId="{CBEC8D0C-376C-48E8-949C-5F4D07C8C641}" srcId="{B8A494D2-5711-4727-9446-B3AC712A4CB8}" destId="{CAC18B48-55B7-4CDB-9506-C43FA46DC651}" srcOrd="0" destOrd="0" parTransId="{C9126209-E790-4FED-B10F-32F3B9F8D70B}" sibTransId="{5C588E36-FF0A-4644-9FD2-5DE7A498A50D}"/>
    <dgm:cxn modelId="{BD1C2DAD-180E-4357-9AC6-A16700AED09E}" srcId="{D74DC973-8F42-4ABC-AC99-410D146A2E20}" destId="{B079C0ED-E5D3-4B1F-8548-DB2EFB0AB44F}" srcOrd="0" destOrd="0" parTransId="{F1931EE1-7906-4BC0-BD41-EBBC81D649A8}" sibTransId="{94CAE0E6-353A-49AB-9A3C-D926F4881789}"/>
    <dgm:cxn modelId="{58E19911-2240-4C2C-9241-0A7381669D61}" type="presOf" srcId="{D74DC973-8F42-4ABC-AC99-410D146A2E20}" destId="{DD3D8B67-2BAC-4CA0-A508-AF01171ADD96}" srcOrd="0" destOrd="0" presId="urn:microsoft.com/office/officeart/2005/8/layout/list1"/>
    <dgm:cxn modelId="{B2011DC4-0DDF-41B3-898D-55B763748147}" srcId="{B8A494D2-5711-4727-9446-B3AC712A4CB8}" destId="{C1245CD7-9212-41C9-956E-2267B9667B8F}" srcOrd="2" destOrd="0" parTransId="{22C5F47E-5F22-45F7-A027-19D8D922CD2E}" sibTransId="{82F0FD06-DFA1-4730-BEA7-0504567CEC45}"/>
    <dgm:cxn modelId="{63E6E86F-20B9-4FDC-9659-BF89348CDF2F}" type="presParOf" srcId="{4AE2319B-7208-43A1-B87F-284937C5C3D3}" destId="{1510F8B0-6CB6-4C4F-AEA9-9EDEF0DC0884}" srcOrd="0" destOrd="0" presId="urn:microsoft.com/office/officeart/2005/8/layout/list1"/>
    <dgm:cxn modelId="{A09EB51E-C8AD-4606-A5BD-816F159242C0}" type="presParOf" srcId="{1510F8B0-6CB6-4C4F-AEA9-9EDEF0DC0884}" destId="{30F2C4FC-287C-474C-806B-4241D7091022}" srcOrd="0" destOrd="0" presId="urn:microsoft.com/office/officeart/2005/8/layout/list1"/>
    <dgm:cxn modelId="{68346F2E-E1F9-4AE1-BAB9-9D6D6E02FECC}" type="presParOf" srcId="{1510F8B0-6CB6-4C4F-AEA9-9EDEF0DC0884}" destId="{CCF2828B-7E1F-4934-81CA-69C4B2842EBB}" srcOrd="1" destOrd="0" presId="urn:microsoft.com/office/officeart/2005/8/layout/list1"/>
    <dgm:cxn modelId="{3972B6E0-2EFD-4A96-84B5-241EB49C9235}" type="presParOf" srcId="{4AE2319B-7208-43A1-B87F-284937C5C3D3}" destId="{CB61DD78-B58F-4386-A873-86F5F87413CB}" srcOrd="1" destOrd="0" presId="urn:microsoft.com/office/officeart/2005/8/layout/list1"/>
    <dgm:cxn modelId="{47DFEF75-0352-450E-8E81-55A635F16F0F}" type="presParOf" srcId="{4AE2319B-7208-43A1-B87F-284937C5C3D3}" destId="{A271B0EB-D681-4636-A460-9F28AF210ABB}" srcOrd="2" destOrd="0" presId="urn:microsoft.com/office/officeart/2005/8/layout/list1"/>
    <dgm:cxn modelId="{35B8E024-B15A-41F6-8129-AD1176F60EAA}" type="presParOf" srcId="{4AE2319B-7208-43A1-B87F-284937C5C3D3}" destId="{A658FD96-1778-45FB-B5EB-6E20B5F45752}" srcOrd="3" destOrd="0" presId="urn:microsoft.com/office/officeart/2005/8/layout/list1"/>
    <dgm:cxn modelId="{365E8EA5-39FE-4A33-9CCD-343E074C07C8}" type="presParOf" srcId="{4AE2319B-7208-43A1-B87F-284937C5C3D3}" destId="{676684D9-3154-4220-92A9-C9D1F5D7987A}" srcOrd="4" destOrd="0" presId="urn:microsoft.com/office/officeart/2005/8/layout/list1"/>
    <dgm:cxn modelId="{A19F7C87-6FFE-4988-9F44-706122D406F3}" type="presParOf" srcId="{676684D9-3154-4220-92A9-C9D1F5D7987A}" destId="{DD3D8B67-2BAC-4CA0-A508-AF01171ADD96}" srcOrd="0" destOrd="0" presId="urn:microsoft.com/office/officeart/2005/8/layout/list1"/>
    <dgm:cxn modelId="{FD8DA641-F8D7-43AB-BBD6-33DD636C8766}" type="presParOf" srcId="{676684D9-3154-4220-92A9-C9D1F5D7987A}" destId="{8DB6D06F-FF8C-49C9-B023-13A6392C5D6A}" srcOrd="1" destOrd="0" presId="urn:microsoft.com/office/officeart/2005/8/layout/list1"/>
    <dgm:cxn modelId="{873A3E28-1784-48AF-B052-501AB692EB1C}" type="presParOf" srcId="{4AE2319B-7208-43A1-B87F-284937C5C3D3}" destId="{EADADE22-C507-4BCE-9F0A-3A22D426EDED}" srcOrd="5" destOrd="0" presId="urn:microsoft.com/office/officeart/2005/8/layout/list1"/>
    <dgm:cxn modelId="{482DE21B-EDA3-458F-AA5B-20923B43CABC}" type="presParOf" srcId="{4AE2319B-7208-43A1-B87F-284937C5C3D3}" destId="{021AA62D-FD79-4AC6-A8D5-51FA44325F6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a:solidFill>
                <a:srgbClr val="002060"/>
              </a:solidFill>
              <a:latin typeface="Times New Roman" panose="02020603050405020304" pitchFamily="18" charset="0"/>
              <a:cs typeface="Times New Roman" panose="02020603050405020304" pitchFamily="18" charset="0"/>
            </a:rPr>
            <a:t>Hoạt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nhóm</a:t>
          </a:r>
          <a:endParaRPr lang="en-US" sz="3200" dirty="0">
            <a:solidFill>
              <a:srgbClr val="002060"/>
            </a:solidFill>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nhóm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phiếu</a:t>
          </a:r>
          <a:r>
            <a:rPr lang="en-US" dirty="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học</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tập</a:t>
          </a:r>
          <a:r>
            <a:rPr lang="en-US" dirty="0" smtClean="0">
              <a:solidFill>
                <a:srgbClr val="002060"/>
              </a:solidFill>
              <a:latin typeface="Times New Roman" panose="02020603050405020304" pitchFamily="18" charset="0"/>
              <a:cs typeface="Times New Roman" panose="02020603050405020304" pitchFamily="18" charset="0"/>
            </a:rPr>
            <a:t> </a:t>
          </a:r>
          <a:r>
            <a:rPr lang="en-US" dirty="0" err="1" smtClean="0">
              <a:solidFill>
                <a:srgbClr val="002060"/>
              </a:solidFill>
              <a:latin typeface="Times New Roman" panose="02020603050405020304" pitchFamily="18" charset="0"/>
              <a:cs typeface="Times New Roman" panose="02020603050405020304" pitchFamily="18" charset="0"/>
            </a:rPr>
            <a:t>số</a:t>
          </a:r>
          <a:r>
            <a:rPr lang="en-US" dirty="0" smtClean="0">
              <a:solidFill>
                <a:srgbClr val="002060"/>
              </a:solidFill>
              <a:latin typeface="Times New Roman" panose="02020603050405020304" pitchFamily="18" charset="0"/>
              <a:cs typeface="Times New Roman" panose="02020603050405020304" pitchFamily="18" charset="0"/>
            </a:rPr>
            <a:t> 2</a:t>
          </a:r>
          <a:endParaRPr lang="en-US" dirty="0">
            <a:solidFill>
              <a:srgbClr val="002060"/>
            </a:solidFill>
            <a:latin typeface="Times New Roman" panose="02020603050405020304" pitchFamily="18" charset="0"/>
            <a:cs typeface="Times New Roman" panose="02020603050405020304" pitchFamily="18" charset="0"/>
          </a:endParaRPr>
        </a:p>
      </dgm:t>
    </dgm:pt>
    <dgm:pt modelId="{DDC846E3-9D28-4A45-A61C-ED98B00F8B15}" type="parTrans" cxnId="{856AD9B5-2C59-4E34-B9AF-C817F3231673}">
      <dgm:prSet/>
      <dgm:spPr/>
      <dgm:t>
        <a:bodyPr/>
        <a:lstStyle/>
        <a:p>
          <a:endParaRPr lang="en-US"/>
        </a:p>
      </dgm:t>
    </dgm:pt>
    <dgm:pt modelId="{6871A32A-D3AE-4450-8F8F-597F014C86A1}" type="sib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135739" custScaleY="141315" custLinFactNeighborX="24811" custLinFactNeighborY="-3254"/>
      <dgm:spPr/>
      <dgm:t>
        <a:bodyPr/>
        <a:lstStyle/>
        <a:p>
          <a:endParaRPr lang="en-US"/>
        </a:p>
      </dgm:t>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t>
        <a:bodyPr/>
        <a:lstStyle/>
        <a:p>
          <a:endParaRPr lang="en-US"/>
        </a:p>
      </dgm:t>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t>
        <a:bodyPr/>
        <a:lstStyle/>
        <a:p>
          <a:endParaRPr lang="en-US"/>
        </a:p>
      </dgm:t>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t>
        <a:bodyPr/>
        <a:lstStyle/>
        <a:p>
          <a:endParaRPr lang="en-US"/>
        </a:p>
      </dgm:t>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custLinFactNeighborX="-1257" custLinFactNeighborY="-1258"/>
      <dgm:spPr/>
      <dgm:t>
        <a:bodyPr/>
        <a:lstStyle/>
        <a:p>
          <a:endParaRPr lang="en-US"/>
        </a:p>
      </dgm:t>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t>
        <a:bodyPr/>
        <a:lstStyle/>
        <a:p>
          <a:endParaRPr lang="en-US"/>
        </a:p>
      </dgm:t>
    </dgm:pt>
  </dgm:ptLst>
  <dgm:cxnLst>
    <dgm:cxn modelId="{E9EFB214-8FD2-4AD4-9BEE-EF0E232F5B33}" type="presOf" srcId="{3BC9F503-2D7A-4DC6-95A6-26835E71F71F}" destId="{3DCE348F-4E67-4C05-A708-244CAA77E39A}" srcOrd="0" destOrd="0" presId="urn:microsoft.com/office/officeart/2011/layout/CircleProcess"/>
    <dgm:cxn modelId="{5408DADB-3B42-4B15-BF2A-ACFEC8656244}" srcId="{5F16739B-F0C1-4813-A183-C1D25B097C74}" destId="{3BC9F503-2D7A-4DC6-95A6-26835E71F71F}" srcOrd="1" destOrd="0" parTransId="{0D86545C-B875-42AD-B9F7-F87FA3A38285}" sibTransId="{00267EE9-35B0-4F6B-B449-92E9FB1D5BFA}"/>
    <dgm:cxn modelId="{856AD9B5-2C59-4E34-B9AF-C817F3231673}" srcId="{5F16739B-F0C1-4813-A183-C1D25B097C74}" destId="{0E337C8A-1CE2-433D-85E9-2720D8068238}" srcOrd="2" destOrd="0" parTransId="{DDC846E3-9D28-4A45-A61C-ED98B00F8B15}" sibTransId="{6871A32A-D3AE-4450-8F8F-597F014C86A1}"/>
    <dgm:cxn modelId="{1D254009-7EA6-475C-BE21-1D6CCFF49DD1}" type="presOf" srcId="{2473AC6D-05BE-46CD-AEE1-F1EFF470A55D}" destId="{DC8B4FC4-5A4A-4906-9F53-A1303C1615D7}" srcOrd="0" destOrd="0" presId="urn:microsoft.com/office/officeart/2011/layout/CircleProcess"/>
    <dgm:cxn modelId="{93A7764A-1821-4919-B18A-8502F5C75006}" type="presOf" srcId="{5F16739B-F0C1-4813-A183-C1D25B097C74}" destId="{275E3C05-5228-452A-8687-F155D2412D7F}" srcOrd="0"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B36DD64B-98CD-4809-92BD-20F9DC8CDCB5}" type="presOf" srcId="{0E337C8A-1CE2-433D-85E9-2720D8068238}" destId="{75CA8447-CF3F-4AE6-A6C1-7EEBD42FC9BA}" srcOrd="0" destOrd="0" presId="urn:microsoft.com/office/officeart/2011/layout/CircleProcess"/>
    <dgm:cxn modelId="{A278A9F3-875B-4B08-B490-2D0099F8D8C7}" type="presOf" srcId="{0E337C8A-1CE2-433D-85E9-2720D8068238}" destId="{7EE3A3CA-8D4D-4EBC-A8BC-2E19AA1E673B}" srcOrd="1" destOrd="0" presId="urn:microsoft.com/office/officeart/2011/layout/CircleProcess"/>
    <dgm:cxn modelId="{D72CC5A9-99AD-4380-9F32-832E417C789E}" type="presOf" srcId="{3BC9F503-2D7A-4DC6-95A6-26835E71F71F}" destId="{42A5D0C6-1F63-4DDD-97D1-D26F1FF9E00B}" srcOrd="1" destOrd="0" presId="urn:microsoft.com/office/officeart/2011/layout/CircleProcess"/>
    <dgm:cxn modelId="{E439FCCC-0B36-41CE-A033-BC9119134E16}" type="presOf" srcId="{2473AC6D-05BE-46CD-AEE1-F1EFF470A55D}" destId="{12E59804-1710-4138-95AB-915311535003}" srcOrd="1" destOrd="0" presId="urn:microsoft.com/office/officeart/2011/layout/CircleProcess"/>
    <dgm:cxn modelId="{A207B001-DF00-44A6-95D3-E40388BBCF89}" type="presParOf" srcId="{275E3C05-5228-452A-8687-F155D2412D7F}" destId="{B1069ACA-5468-4143-83D5-12CBD800CCA0}" srcOrd="0" destOrd="0" presId="urn:microsoft.com/office/officeart/2011/layout/CircleProcess"/>
    <dgm:cxn modelId="{2CD0338E-8A40-4369-81B5-4F9C3C032EBA}" type="presParOf" srcId="{B1069ACA-5468-4143-83D5-12CBD800CCA0}" destId="{5957A5FD-B21F-4245-B099-B7A0452147E9}" srcOrd="0" destOrd="0" presId="urn:microsoft.com/office/officeart/2011/layout/CircleProcess"/>
    <dgm:cxn modelId="{1A51F92D-5A65-42BA-8AD3-1A632F45EC05}" type="presParOf" srcId="{275E3C05-5228-452A-8687-F155D2412D7F}" destId="{D76CAB41-D5E0-457A-B571-B5E351E599AD}" srcOrd="1" destOrd="0" presId="urn:microsoft.com/office/officeart/2011/layout/CircleProcess"/>
    <dgm:cxn modelId="{A20E0B96-8960-4AB7-80F6-233AA0743EC2}" type="presParOf" srcId="{D76CAB41-D5E0-457A-B571-B5E351E599AD}" destId="{75CA8447-CF3F-4AE6-A6C1-7EEBD42FC9BA}" srcOrd="0" destOrd="0" presId="urn:microsoft.com/office/officeart/2011/layout/CircleProcess"/>
    <dgm:cxn modelId="{0E127604-A872-4CD5-9AA7-2DC883EDEC66}" type="presParOf" srcId="{275E3C05-5228-452A-8687-F155D2412D7F}" destId="{7EE3A3CA-8D4D-4EBC-A8BC-2E19AA1E673B}" srcOrd="2" destOrd="0" presId="urn:microsoft.com/office/officeart/2011/layout/CircleProcess"/>
    <dgm:cxn modelId="{BE223B04-13B6-489E-9F38-79E0DE720C3D}" type="presParOf" srcId="{275E3C05-5228-452A-8687-F155D2412D7F}" destId="{3A0A3F87-0B10-4F33-B3C5-DA6319772CD5}" srcOrd="3" destOrd="0" presId="urn:microsoft.com/office/officeart/2011/layout/CircleProcess"/>
    <dgm:cxn modelId="{F3AB70B8-DB97-475B-ACB4-D051FAB40A87}" type="presParOf" srcId="{3A0A3F87-0B10-4F33-B3C5-DA6319772CD5}" destId="{889ABDBE-4D99-4E50-8D5C-D0029BC708E8}" srcOrd="0" destOrd="0" presId="urn:microsoft.com/office/officeart/2011/layout/CircleProcess"/>
    <dgm:cxn modelId="{1C3A369D-A560-44A7-AC61-75D140C458CC}" type="presParOf" srcId="{275E3C05-5228-452A-8687-F155D2412D7F}" destId="{B258C3B5-6F76-442E-819A-2E5D1AABEBFE}" srcOrd="4" destOrd="0" presId="urn:microsoft.com/office/officeart/2011/layout/CircleProcess"/>
    <dgm:cxn modelId="{09F8E37E-8E4C-49EA-B344-07357A4D1957}" type="presParOf" srcId="{B258C3B5-6F76-442E-819A-2E5D1AABEBFE}" destId="{3DCE348F-4E67-4C05-A708-244CAA77E39A}" srcOrd="0" destOrd="0" presId="urn:microsoft.com/office/officeart/2011/layout/CircleProcess"/>
    <dgm:cxn modelId="{19168A35-2363-45C8-8BFA-93EFAD5D0B0F}" type="presParOf" srcId="{275E3C05-5228-452A-8687-F155D2412D7F}" destId="{42A5D0C6-1F63-4DDD-97D1-D26F1FF9E00B}" srcOrd="5" destOrd="0" presId="urn:microsoft.com/office/officeart/2011/layout/CircleProcess"/>
    <dgm:cxn modelId="{8341527D-1F7E-4100-BC91-EA5EAF063C3B}" type="presParOf" srcId="{275E3C05-5228-452A-8687-F155D2412D7F}" destId="{16B9D495-42A4-45A8-9651-2AE07A26E168}" srcOrd="6" destOrd="0" presId="urn:microsoft.com/office/officeart/2011/layout/CircleProcess"/>
    <dgm:cxn modelId="{08C2372F-06D5-4DAE-B7B5-64512578EDA2}" type="presParOf" srcId="{16B9D495-42A4-45A8-9651-2AE07A26E168}" destId="{1D9D486B-BD2C-4EC2-9143-850B57558B31}" srcOrd="0" destOrd="0" presId="urn:microsoft.com/office/officeart/2011/layout/CircleProcess"/>
    <dgm:cxn modelId="{733FA8C4-C147-438F-84A6-9EE43C6CEFB7}" type="presParOf" srcId="{275E3C05-5228-452A-8687-F155D2412D7F}" destId="{16048118-7BF1-4510-9BD0-0C687004F4F2}" srcOrd="7" destOrd="0" presId="urn:microsoft.com/office/officeart/2011/layout/CircleProcess"/>
    <dgm:cxn modelId="{CC2CE5D8-DEEC-40D2-BE03-101C9B111906}" type="presParOf" srcId="{16048118-7BF1-4510-9BD0-0C687004F4F2}" destId="{DC8B4FC4-5A4A-4906-9F53-A1303C1615D7}" srcOrd="0" destOrd="0" presId="urn:microsoft.com/office/officeart/2011/layout/CircleProcess"/>
    <dgm:cxn modelId="{A3B99838-D0B0-47BB-B3DB-11AB9C8D9190}"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BC9F503-2D7A-4DC6-95A6-26835E71F71F}">
      <dgm:prSet phldrT="[Text]" custT="1"/>
      <dgm:spPr/>
      <dgm:t>
        <a:bodyPr/>
        <a:lstStyle/>
        <a:p>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6871A32A-D3AE-4450-8F8F-597F014C86A1}" type="sibTrans" cxnId="{856AD9B5-2C59-4E34-B9AF-C817F3231673}">
      <dgm:prSet/>
      <dgm:spPr/>
      <dgm:t>
        <a:bodyPr/>
        <a:lstStyle/>
        <a:p>
          <a:endParaRPr lang="en-US"/>
        </a:p>
      </dgm:t>
    </dgm:pt>
    <dgm:pt modelId="{DDC846E3-9D28-4A45-A61C-ED98B00F8B15}" type="par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37562471-B4FE-450B-8907-6513FB7729DF}" type="pres">
      <dgm:prSet presAssocID="{0E337C8A-1CE2-433D-85E9-2720D8068238}" presName="Accent2" presStyleCnt="0"/>
      <dgm:spPr/>
    </dgm:pt>
    <dgm:pt modelId="{5957A5FD-B21F-4245-B099-B7A0452147E9}" type="pres">
      <dgm:prSet presAssocID="{0E337C8A-1CE2-433D-85E9-2720D8068238}" presName="Accent" presStyleLbl="node1" presStyleIdx="0" presStyleCnt="2" custLinFactNeighborX="-44590" custLinFactNeighborY="-736"/>
      <dgm:spPr/>
    </dgm:pt>
    <dgm:pt modelId="{43954148-1632-4B28-900B-9B33BE1D7344}" type="pres">
      <dgm:prSet presAssocID="{0E337C8A-1CE2-433D-85E9-2720D8068238}" presName="ParentBackground2" presStyleCnt="0"/>
      <dgm:spPr/>
    </dgm:pt>
    <dgm:pt modelId="{75CA8447-CF3F-4AE6-A6C1-7EEBD42FC9BA}" type="pres">
      <dgm:prSet presAssocID="{0E337C8A-1CE2-433D-85E9-2720D8068238}" presName="ParentBackground" presStyleLbl="fgAcc1" presStyleIdx="0" presStyleCnt="2" custScaleX="80521" custScaleY="80503" custLinFactNeighborX="-48356" custLinFactNeighborY="-257"/>
      <dgm:spPr/>
      <dgm:t>
        <a:bodyPr/>
        <a:lstStyle/>
        <a:p>
          <a:endParaRPr lang="en-US"/>
        </a:p>
      </dgm:t>
    </dgm:pt>
    <dgm:pt modelId="{535EF820-3783-442B-AA07-491F3793EDAF}" type="pres">
      <dgm:prSet presAssocID="{0E337C8A-1CE2-433D-85E9-2720D8068238}" presName="Parent2" presStyleLbl="revTx" presStyleIdx="0" presStyleCnt="0">
        <dgm:presLayoutVars>
          <dgm:chMax val="1"/>
          <dgm:chPref val="1"/>
          <dgm:bulletEnabled val="1"/>
        </dgm:presLayoutVars>
      </dgm:prSet>
      <dgm:spPr/>
      <dgm:t>
        <a:bodyPr/>
        <a:lstStyle/>
        <a:p>
          <a:endParaRPr lang="en-US"/>
        </a:p>
      </dgm:t>
    </dgm:pt>
    <dgm:pt modelId="{CEAEF83D-D3B4-4B61-A2C3-FF55FE5ABF67}" type="pres">
      <dgm:prSet presAssocID="{3BC9F503-2D7A-4DC6-95A6-26835E71F71F}" presName="Accent1" presStyleCnt="0"/>
      <dgm:spPr/>
    </dgm:pt>
    <dgm:pt modelId="{889ABDBE-4D99-4E50-8D5C-D0029BC708E8}" type="pres">
      <dgm:prSet presAssocID="{3BC9F503-2D7A-4DC6-95A6-26835E71F71F}" presName="Accent" presStyleLbl="node1" presStyleIdx="1" presStyleCnt="2" custLinFactNeighborX="-40641" custLinFactNeighborY="-3586"/>
      <dgm:spPr/>
    </dgm:pt>
    <dgm:pt modelId="{762AA44C-5017-4906-9687-3E9DC740FEC2}" type="pres">
      <dgm:prSet presAssocID="{3BC9F503-2D7A-4DC6-95A6-26835E71F71F}" presName="ParentBackground1" presStyleCnt="0"/>
      <dgm:spPr/>
    </dgm:pt>
    <dgm:pt modelId="{3DCE348F-4E67-4C05-A708-244CAA77E39A}" type="pres">
      <dgm:prSet presAssocID="{3BC9F503-2D7A-4DC6-95A6-26835E71F71F}" presName="ParentBackground" presStyleLbl="fgAcc1" presStyleIdx="1" presStyleCnt="2" custLinFactNeighborX="-60097" custLinFactNeighborY="-8024"/>
      <dgm:spPr/>
      <dgm:t>
        <a:bodyPr/>
        <a:lstStyle/>
        <a:p>
          <a:endParaRPr lang="en-US"/>
        </a:p>
      </dgm:t>
    </dgm:pt>
    <dgm:pt modelId="{924FC469-1B8D-4B2D-B04E-0DF77F46489C}" type="pres">
      <dgm:prSet presAssocID="{3BC9F503-2D7A-4DC6-95A6-26835E71F71F}" presName="Parent1" presStyleLbl="revTx" presStyleIdx="0" presStyleCnt="0">
        <dgm:presLayoutVars>
          <dgm:chMax val="1"/>
          <dgm:chPref val="1"/>
          <dgm:bulletEnabled val="1"/>
        </dgm:presLayoutVars>
      </dgm:prSet>
      <dgm:spPr/>
      <dgm:t>
        <a:bodyPr/>
        <a:lstStyle/>
        <a:p>
          <a:endParaRPr lang="en-US"/>
        </a:p>
      </dgm:t>
    </dgm:pt>
  </dgm:ptLst>
  <dgm:cxnLst>
    <dgm:cxn modelId="{76CC67A3-2855-4C70-AE6B-BF5FE04422F3}" type="presOf" srcId="{5F16739B-F0C1-4813-A183-C1D25B097C74}" destId="{275E3C05-5228-452A-8687-F155D2412D7F}" srcOrd="0" destOrd="0" presId="urn:microsoft.com/office/officeart/2011/layout/CircleProcess"/>
    <dgm:cxn modelId="{5408DADB-3B42-4B15-BF2A-ACFEC8656244}" srcId="{5F16739B-F0C1-4813-A183-C1D25B097C74}" destId="{3BC9F503-2D7A-4DC6-95A6-26835E71F71F}" srcOrd="0" destOrd="0" parTransId="{0D86545C-B875-42AD-B9F7-F87FA3A38285}" sibTransId="{00267EE9-35B0-4F6B-B449-92E9FB1D5BFA}"/>
    <dgm:cxn modelId="{3C332705-B188-4BDA-BF3F-A8CDF49065B8}" type="presOf" srcId="{0E337C8A-1CE2-433D-85E9-2720D8068238}" destId="{535EF820-3783-442B-AA07-491F3793EDAF}" srcOrd="1" destOrd="0" presId="urn:microsoft.com/office/officeart/2011/layout/CircleProcess"/>
    <dgm:cxn modelId="{BA5161DA-5936-41B2-8376-F86DCDBE6961}" type="presOf" srcId="{3BC9F503-2D7A-4DC6-95A6-26835E71F71F}" destId="{3DCE348F-4E67-4C05-A708-244CAA77E39A}" srcOrd="0" destOrd="0" presId="urn:microsoft.com/office/officeart/2011/layout/CircleProcess"/>
    <dgm:cxn modelId="{4127E002-FCEA-45DE-A311-CB977BF5244D}" type="presOf" srcId="{3BC9F503-2D7A-4DC6-95A6-26835E71F71F}" destId="{924FC469-1B8D-4B2D-B04E-0DF77F46489C}" srcOrd="1" destOrd="0" presId="urn:microsoft.com/office/officeart/2011/layout/CircleProcess"/>
    <dgm:cxn modelId="{856AD9B5-2C59-4E34-B9AF-C817F3231673}" srcId="{5F16739B-F0C1-4813-A183-C1D25B097C74}" destId="{0E337C8A-1CE2-433D-85E9-2720D8068238}" srcOrd="1" destOrd="0" parTransId="{DDC846E3-9D28-4A45-A61C-ED98B00F8B15}" sibTransId="{6871A32A-D3AE-4450-8F8F-597F014C86A1}"/>
    <dgm:cxn modelId="{E21D1C54-ED53-4534-9B16-D845D7B7A6AD}" type="presOf" srcId="{0E337C8A-1CE2-433D-85E9-2720D8068238}" destId="{75CA8447-CF3F-4AE6-A6C1-7EEBD42FC9BA}" srcOrd="0" destOrd="0" presId="urn:microsoft.com/office/officeart/2011/layout/CircleProcess"/>
    <dgm:cxn modelId="{018FCCF6-3BA7-4D2E-8561-2EEAC9A19F40}" type="presParOf" srcId="{275E3C05-5228-452A-8687-F155D2412D7F}" destId="{37562471-B4FE-450B-8907-6513FB7729DF}" srcOrd="0" destOrd="0" presId="urn:microsoft.com/office/officeart/2011/layout/CircleProcess"/>
    <dgm:cxn modelId="{5279B65D-D176-46E8-A864-59ABED2CDFDC}" type="presParOf" srcId="{37562471-B4FE-450B-8907-6513FB7729DF}" destId="{5957A5FD-B21F-4245-B099-B7A0452147E9}" srcOrd="0" destOrd="0" presId="urn:microsoft.com/office/officeart/2011/layout/CircleProcess"/>
    <dgm:cxn modelId="{3A2FA7F2-BF2D-40CB-A5BD-567FDAAC6F5B}" type="presParOf" srcId="{275E3C05-5228-452A-8687-F155D2412D7F}" destId="{43954148-1632-4B28-900B-9B33BE1D7344}" srcOrd="1" destOrd="0" presId="urn:microsoft.com/office/officeart/2011/layout/CircleProcess"/>
    <dgm:cxn modelId="{EBF7E91A-3672-4FCA-8897-6F942ACBD91C}" type="presParOf" srcId="{43954148-1632-4B28-900B-9B33BE1D7344}" destId="{75CA8447-CF3F-4AE6-A6C1-7EEBD42FC9BA}" srcOrd="0" destOrd="0" presId="urn:microsoft.com/office/officeart/2011/layout/CircleProcess"/>
    <dgm:cxn modelId="{966281A6-400E-4118-9C0A-7126BBD79771}" type="presParOf" srcId="{275E3C05-5228-452A-8687-F155D2412D7F}" destId="{535EF820-3783-442B-AA07-491F3793EDAF}" srcOrd="2" destOrd="0" presId="urn:microsoft.com/office/officeart/2011/layout/CircleProcess"/>
    <dgm:cxn modelId="{43B86A87-0D99-4B9E-8E1D-B21BFB279723}" type="presParOf" srcId="{275E3C05-5228-452A-8687-F155D2412D7F}" destId="{CEAEF83D-D3B4-4B61-A2C3-FF55FE5ABF67}" srcOrd="3" destOrd="0" presId="urn:microsoft.com/office/officeart/2011/layout/CircleProcess"/>
    <dgm:cxn modelId="{7A3CECA6-FE84-412C-A6CA-6CF4F5AFF726}" type="presParOf" srcId="{CEAEF83D-D3B4-4B61-A2C3-FF55FE5ABF67}" destId="{889ABDBE-4D99-4E50-8D5C-D0029BC708E8}" srcOrd="0" destOrd="0" presId="urn:microsoft.com/office/officeart/2011/layout/CircleProcess"/>
    <dgm:cxn modelId="{64AB8D55-92D6-419D-91BC-A22A70DD3BB3}" type="presParOf" srcId="{275E3C05-5228-452A-8687-F155D2412D7F}" destId="{762AA44C-5017-4906-9687-3E9DC740FEC2}" srcOrd="4" destOrd="0" presId="urn:microsoft.com/office/officeart/2011/layout/CircleProcess"/>
    <dgm:cxn modelId="{EF6CAF69-D9E6-461A-AF7A-C7376BC73743}" type="presParOf" srcId="{762AA44C-5017-4906-9687-3E9DC740FEC2}" destId="{3DCE348F-4E67-4C05-A708-244CAA77E39A}" srcOrd="0" destOrd="0" presId="urn:microsoft.com/office/officeart/2011/layout/CircleProcess"/>
    <dgm:cxn modelId="{0775AC25-21C3-4ADA-AE17-9E22CCC68F7B}" type="presParOf" srcId="{275E3C05-5228-452A-8687-F155D2412D7F}" destId="{924FC469-1B8D-4B2D-B04E-0DF77F46489C}" srcOrd="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C59CC-40FA-4B73-832A-EAC213283BA0}">
      <dsp:nvSpPr>
        <dsp:cNvPr id="0" name=""/>
        <dsp:cNvSpPr/>
      </dsp:nvSpPr>
      <dsp:spPr>
        <a:xfrm>
          <a:off x="1703476" y="591603"/>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1811322" y="699449"/>
        <a:ext cx="520727" cy="520727"/>
      </dsp:txXfrm>
    </dsp:sp>
    <dsp:sp modelId="{F3228BD7-8816-4BA0-8599-2AAAACB9D66A}">
      <dsp:nvSpPr>
        <dsp:cNvPr id="0" name=""/>
        <dsp:cNvSpPr/>
      </dsp:nvSpPr>
      <dsp:spPr>
        <a:xfrm rot="1080000">
          <a:off x="2494529" y="1004808"/>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495969" y="1045421"/>
        <a:ext cx="137341" cy="149125"/>
      </dsp:txXfrm>
    </dsp:sp>
    <dsp:sp modelId="{79EF5D08-6474-4798-8A44-5BCBF7D9DEFD}">
      <dsp:nvSpPr>
        <dsp:cNvPr id="0" name=""/>
        <dsp:cNvSpPr/>
      </dsp:nvSpPr>
      <dsp:spPr>
        <a:xfrm>
          <a:off x="2755927" y="933566"/>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2863773" y="1041412"/>
        <a:ext cx="520727" cy="520727"/>
      </dsp:txXfrm>
    </dsp:sp>
    <dsp:sp modelId="{590DE20A-5CFB-44D8-8FA6-623859E853F9}">
      <dsp:nvSpPr>
        <dsp:cNvPr id="0" name=""/>
        <dsp:cNvSpPr/>
      </dsp:nvSpPr>
      <dsp:spPr>
        <a:xfrm rot="3240000">
          <a:off x="3347997" y="1620647"/>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360129" y="1646545"/>
        <a:ext cx="137341" cy="149125"/>
      </dsp:txXfrm>
    </dsp:sp>
    <dsp:sp modelId="{008DF01A-FE14-40DB-8802-419844EF972B}">
      <dsp:nvSpPr>
        <dsp:cNvPr id="0" name=""/>
        <dsp:cNvSpPr/>
      </dsp:nvSpPr>
      <dsp:spPr>
        <a:xfrm>
          <a:off x="3406378" y="1828834"/>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3514224" y="1936680"/>
        <a:ext cx="520727" cy="520727"/>
      </dsp:txXfrm>
    </dsp:sp>
    <dsp:sp modelId="{834A43F2-9F4A-4ECC-8F22-2059F4A86505}">
      <dsp:nvSpPr>
        <dsp:cNvPr id="0" name=""/>
        <dsp:cNvSpPr/>
      </dsp:nvSpPr>
      <dsp:spPr>
        <a:xfrm rot="5400000">
          <a:off x="3676486" y="2620527"/>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705917" y="2640805"/>
        <a:ext cx="137341" cy="149125"/>
      </dsp:txXfrm>
    </dsp:sp>
    <dsp:sp modelId="{EA2E9F3E-0A78-4613-8056-4737C05155E7}">
      <dsp:nvSpPr>
        <dsp:cNvPr id="0" name=""/>
        <dsp:cNvSpPr/>
      </dsp:nvSpPr>
      <dsp:spPr>
        <a:xfrm>
          <a:off x="3406378" y="2935447"/>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3514224" y="3043293"/>
        <a:ext cx="520727" cy="520727"/>
      </dsp:txXfrm>
    </dsp:sp>
    <dsp:sp modelId="{CD67834F-2D02-49B1-AF58-0039B591DD86}">
      <dsp:nvSpPr>
        <dsp:cNvPr id="0" name=""/>
        <dsp:cNvSpPr/>
      </dsp:nvSpPr>
      <dsp:spPr>
        <a:xfrm rot="7560000">
          <a:off x="3354525" y="3622528"/>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3401254" y="3648426"/>
        <a:ext cx="137341" cy="149125"/>
      </dsp:txXfrm>
    </dsp:sp>
    <dsp:sp modelId="{0FC02F71-D733-4BF7-9921-D9EFD25BAE1D}">
      <dsp:nvSpPr>
        <dsp:cNvPr id="0" name=""/>
        <dsp:cNvSpPr/>
      </dsp:nvSpPr>
      <dsp:spPr>
        <a:xfrm>
          <a:off x="2755927" y="3830716"/>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2863773" y="3938562"/>
        <a:ext cx="520727" cy="520727"/>
      </dsp:txXfrm>
    </dsp:sp>
    <dsp:sp modelId="{B8090DB6-E0AA-460E-AEFF-88D01E95B09F}">
      <dsp:nvSpPr>
        <dsp:cNvPr id="0" name=""/>
        <dsp:cNvSpPr/>
      </dsp:nvSpPr>
      <dsp:spPr>
        <a:xfrm rot="9720000">
          <a:off x="2505091" y="4243920"/>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562512" y="4284533"/>
        <a:ext cx="137341" cy="149125"/>
      </dsp:txXfrm>
    </dsp:sp>
    <dsp:sp modelId="{C93BC3E5-1636-4B75-8AE6-C02290593B12}">
      <dsp:nvSpPr>
        <dsp:cNvPr id="0" name=""/>
        <dsp:cNvSpPr/>
      </dsp:nvSpPr>
      <dsp:spPr>
        <a:xfrm>
          <a:off x="1703476" y="4172678"/>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dirty="0"/>
        </a:p>
      </dsp:txBody>
      <dsp:txXfrm>
        <a:off x="1811322" y="4280524"/>
        <a:ext cx="520727" cy="520727"/>
      </dsp:txXfrm>
    </dsp:sp>
    <dsp:sp modelId="{B62C18B6-36CC-485E-8E5C-68D6BFB58945}">
      <dsp:nvSpPr>
        <dsp:cNvPr id="0" name=""/>
        <dsp:cNvSpPr/>
      </dsp:nvSpPr>
      <dsp:spPr>
        <a:xfrm rot="11880000">
          <a:off x="1452640" y="4247352"/>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1510061" y="4306155"/>
        <a:ext cx="137341" cy="149125"/>
      </dsp:txXfrm>
    </dsp:sp>
    <dsp:sp modelId="{4CF52580-ABE6-4A15-AEB8-FACB805EE925}">
      <dsp:nvSpPr>
        <dsp:cNvPr id="0" name=""/>
        <dsp:cNvSpPr/>
      </dsp:nvSpPr>
      <dsp:spPr>
        <a:xfrm>
          <a:off x="651024" y="3830716"/>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dirty="0"/>
        </a:p>
      </dsp:txBody>
      <dsp:txXfrm>
        <a:off x="758870" y="3938562"/>
        <a:ext cx="520727" cy="520727"/>
      </dsp:txXfrm>
    </dsp:sp>
    <dsp:sp modelId="{15713232-1CAC-4524-9CF4-08BD18207136}">
      <dsp:nvSpPr>
        <dsp:cNvPr id="0" name=""/>
        <dsp:cNvSpPr/>
      </dsp:nvSpPr>
      <dsp:spPr>
        <a:xfrm rot="14040000">
          <a:off x="599172" y="3631513"/>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645901" y="3705031"/>
        <a:ext cx="137341" cy="149125"/>
      </dsp:txXfrm>
    </dsp:sp>
    <dsp:sp modelId="{4FCC09C7-BFD3-4B73-AB19-2401E9E9C019}">
      <dsp:nvSpPr>
        <dsp:cNvPr id="0" name=""/>
        <dsp:cNvSpPr/>
      </dsp:nvSpPr>
      <dsp:spPr>
        <a:xfrm>
          <a:off x="574" y="2935447"/>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dirty="0"/>
        </a:p>
      </dsp:txBody>
      <dsp:txXfrm>
        <a:off x="108420" y="3043293"/>
        <a:ext cx="520727" cy="520727"/>
      </dsp:txXfrm>
    </dsp:sp>
    <dsp:sp modelId="{56EC59C2-7974-47FB-817C-307593FD2B96}">
      <dsp:nvSpPr>
        <dsp:cNvPr id="0" name=""/>
        <dsp:cNvSpPr/>
      </dsp:nvSpPr>
      <dsp:spPr>
        <a:xfrm rot="16200000">
          <a:off x="270682" y="2631633"/>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00113" y="2710772"/>
        <a:ext cx="137341" cy="149125"/>
      </dsp:txXfrm>
    </dsp:sp>
    <dsp:sp modelId="{F637796F-3845-4715-B6DF-FA8E9A38E3F4}">
      <dsp:nvSpPr>
        <dsp:cNvPr id="0" name=""/>
        <dsp:cNvSpPr/>
      </dsp:nvSpPr>
      <dsp:spPr>
        <a:xfrm>
          <a:off x="574" y="1828834"/>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dirty="0"/>
        </a:p>
      </dsp:txBody>
      <dsp:txXfrm>
        <a:off x="108420" y="1936680"/>
        <a:ext cx="520727" cy="520727"/>
      </dsp:txXfrm>
    </dsp:sp>
    <dsp:sp modelId="{7953A83F-8C0B-49EF-9694-ACFB9F5B1E33}">
      <dsp:nvSpPr>
        <dsp:cNvPr id="0" name=""/>
        <dsp:cNvSpPr/>
      </dsp:nvSpPr>
      <dsp:spPr>
        <a:xfrm rot="18360000">
          <a:off x="592644" y="1629631"/>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604776" y="1703149"/>
        <a:ext cx="137341" cy="149125"/>
      </dsp:txXfrm>
    </dsp:sp>
    <dsp:sp modelId="{B049900F-C9FC-4353-B34B-1E213A760818}">
      <dsp:nvSpPr>
        <dsp:cNvPr id="0" name=""/>
        <dsp:cNvSpPr/>
      </dsp:nvSpPr>
      <dsp:spPr>
        <a:xfrm>
          <a:off x="651024" y="933566"/>
          <a:ext cx="736419" cy="73641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dirty="0"/>
        </a:p>
      </dsp:txBody>
      <dsp:txXfrm>
        <a:off x="758870" y="1041412"/>
        <a:ext cx="520727" cy="520727"/>
      </dsp:txXfrm>
    </dsp:sp>
    <dsp:sp modelId="{76C49DDE-22DD-4E4E-B807-2499D4C78802}">
      <dsp:nvSpPr>
        <dsp:cNvPr id="0" name=""/>
        <dsp:cNvSpPr/>
      </dsp:nvSpPr>
      <dsp:spPr>
        <a:xfrm rot="20520000">
          <a:off x="1442078" y="1008240"/>
          <a:ext cx="196202" cy="248541"/>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443518" y="1067043"/>
        <a:ext cx="137341" cy="149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1B0EB-D681-4636-A460-9F28AF210ABB}">
      <dsp:nvSpPr>
        <dsp:cNvPr id="0" name=""/>
        <dsp:cNvSpPr/>
      </dsp:nvSpPr>
      <dsp:spPr>
        <a:xfrm>
          <a:off x="0" y="282930"/>
          <a:ext cx="9731404" cy="23341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5265" tIns="791464" rIns="755265" bIns="199136" numCol="1" spcCol="1270" anchor="t" anchorCtr="0">
          <a:noAutofit/>
        </a:bodyPr>
        <a:lstStyle/>
        <a:p>
          <a:pPr marL="285750" lvl="1" indent="-285750" algn="l" defTabSz="1244600">
            <a:lnSpc>
              <a:spcPct val="90000"/>
            </a:lnSpc>
            <a:spcBef>
              <a:spcPct val="0"/>
            </a:spcBef>
            <a:spcAft>
              <a:spcPct val="15000"/>
            </a:spcAft>
            <a:buChar char="••"/>
          </a:pPr>
          <a:r>
            <a:rPr lang="vi-VN" sz="2800" b="0" i="0" kern="1200" dirty="0" smtClean="0">
              <a:latin typeface="+mj-lt"/>
            </a:rPr>
            <a:t>1</a:t>
          </a:r>
          <a:r>
            <a:rPr lang="vi-VN" sz="2800" b="1" i="0" kern="1200" dirty="0" smtClean="0">
              <a:latin typeface="+mj-lt"/>
            </a:rPr>
            <a:t>.</a:t>
          </a:r>
          <a:r>
            <a:rPr lang="en-US" sz="2800" b="1" i="0" kern="1200" dirty="0" err="1" smtClean="0">
              <a:latin typeface="+mj-lt"/>
            </a:rPr>
            <a:t>Tác</a:t>
          </a:r>
          <a:r>
            <a:rPr lang="en-US" sz="2800" b="1" i="0" kern="1200" dirty="0" smtClean="0">
              <a:latin typeface="+mj-lt"/>
            </a:rPr>
            <a:t> </a:t>
          </a:r>
          <a:r>
            <a:rPr lang="en-US" sz="2800" b="1" i="0" kern="1200" dirty="0" err="1" smtClean="0">
              <a:latin typeface="+mj-lt"/>
            </a:rPr>
            <a:t>giả</a:t>
          </a:r>
          <a:r>
            <a:rPr lang="en-US" sz="2800" b="1" i="0" kern="1200" dirty="0" smtClean="0">
              <a:latin typeface="+mj-lt"/>
            </a:rPr>
            <a:t>.</a:t>
          </a:r>
          <a:endParaRPr lang="en-US" sz="2800" b="1" i="0" kern="1200" dirty="0">
            <a:latin typeface="+mj-lt"/>
          </a:endParaRPr>
        </a:p>
        <a:p>
          <a:pPr marL="285750" lvl="1" indent="-285750" algn="l" defTabSz="1244600">
            <a:lnSpc>
              <a:spcPct val="90000"/>
            </a:lnSpc>
            <a:spcBef>
              <a:spcPct val="0"/>
            </a:spcBef>
            <a:spcAft>
              <a:spcPct val="15000"/>
            </a:spcAft>
            <a:buChar char="••"/>
          </a:pPr>
          <a:r>
            <a:rPr lang="en-US" sz="2800" b="1" i="0" kern="1200" dirty="0" smtClean="0">
              <a:latin typeface="+mj-lt"/>
              <a:cs typeface="Times New Roman" panose="02020603050405020304" pitchFamily="18" charset="0"/>
            </a:rPr>
            <a:t>2</a:t>
          </a:r>
          <a:r>
            <a:rPr lang="en-US" sz="2800" b="1" i="0" kern="1200" dirty="0" smtClean="0">
              <a:latin typeface="+mj-lt"/>
            </a:rPr>
            <a:t> </a:t>
          </a:r>
          <a:r>
            <a:rPr lang="en-US" sz="2800" b="1" i="0" kern="1200" dirty="0" err="1" smtClean="0">
              <a:latin typeface="+mj-lt"/>
            </a:rPr>
            <a:t>Tác</a:t>
          </a:r>
          <a:r>
            <a:rPr lang="en-US" sz="2800" b="1" i="0" kern="1200" dirty="0" smtClean="0">
              <a:latin typeface="+mj-lt"/>
            </a:rPr>
            <a:t> </a:t>
          </a:r>
          <a:r>
            <a:rPr lang="en-US" sz="2800" b="1" i="0" kern="1200" dirty="0" err="1" smtClean="0">
              <a:latin typeface="+mj-lt"/>
            </a:rPr>
            <a:t>phẩm</a:t>
          </a:r>
          <a:r>
            <a:rPr lang="en-US" sz="2800" b="1" i="0" kern="1200" dirty="0" smtClean="0">
              <a:latin typeface="+mj-lt"/>
            </a:rPr>
            <a:t>.</a:t>
          </a:r>
          <a:endParaRPr lang="en-US" sz="2800" b="1" i="0" kern="1200" dirty="0">
            <a:latin typeface="+mj-lt"/>
          </a:endParaRPr>
        </a:p>
        <a:p>
          <a:pPr marL="285750" lvl="1" indent="-285750" algn="l" defTabSz="1244600">
            <a:lnSpc>
              <a:spcPct val="90000"/>
            </a:lnSpc>
            <a:spcBef>
              <a:spcPct val="0"/>
            </a:spcBef>
            <a:spcAft>
              <a:spcPct val="15000"/>
            </a:spcAft>
            <a:buChar char="••"/>
          </a:pPr>
          <a:r>
            <a:rPr lang="en-US" sz="2800" b="1" i="0" kern="1200" dirty="0" smtClean="0">
              <a:latin typeface="+mj-lt"/>
            </a:rPr>
            <a:t>3. </a:t>
          </a:r>
          <a:r>
            <a:rPr lang="en-US" sz="2800" b="1" i="0" kern="1200" dirty="0" err="1" smtClean="0">
              <a:latin typeface="+mj-lt"/>
            </a:rPr>
            <a:t>Đọc</a:t>
          </a:r>
          <a:r>
            <a:rPr lang="en-US" sz="2800" b="1" i="0" kern="1200" dirty="0" smtClean="0">
              <a:latin typeface="+mj-lt"/>
            </a:rPr>
            <a:t> </a:t>
          </a:r>
          <a:r>
            <a:rPr lang="en-US" sz="2800" b="1" i="0" kern="1200" dirty="0" err="1" smtClean="0">
              <a:latin typeface="+mj-lt"/>
            </a:rPr>
            <a:t>và</a:t>
          </a:r>
          <a:r>
            <a:rPr lang="en-US" sz="2800" b="1" i="0" kern="1200" dirty="0" smtClean="0">
              <a:latin typeface="+mj-lt"/>
            </a:rPr>
            <a:t> </a:t>
          </a:r>
          <a:r>
            <a:rPr lang="en-US" sz="2800" b="1" i="0" kern="1200" dirty="0" err="1" smtClean="0">
              <a:latin typeface="+mj-lt"/>
            </a:rPr>
            <a:t>tìm</a:t>
          </a:r>
          <a:r>
            <a:rPr lang="en-US" sz="2800" b="1" i="0" kern="1200" dirty="0" smtClean="0">
              <a:latin typeface="+mj-lt"/>
            </a:rPr>
            <a:t> </a:t>
          </a:r>
          <a:r>
            <a:rPr lang="en-US" sz="2800" b="1" i="0" kern="1200" dirty="0" err="1" smtClean="0">
              <a:latin typeface="+mj-lt"/>
            </a:rPr>
            <a:t>hiểu</a:t>
          </a:r>
          <a:r>
            <a:rPr lang="en-US" sz="2800" b="1" i="0" kern="1200" dirty="0" smtClean="0">
              <a:latin typeface="+mj-lt"/>
            </a:rPr>
            <a:t> </a:t>
          </a:r>
          <a:r>
            <a:rPr lang="en-US" sz="2800" b="1" i="0" kern="1200" dirty="0" err="1" smtClean="0">
              <a:latin typeface="+mj-lt"/>
            </a:rPr>
            <a:t>từ</a:t>
          </a:r>
          <a:r>
            <a:rPr lang="en-US" sz="2800" b="1" i="0" kern="1200" dirty="0" smtClean="0">
              <a:latin typeface="+mj-lt"/>
            </a:rPr>
            <a:t> </a:t>
          </a:r>
          <a:r>
            <a:rPr lang="en-US" sz="2800" b="1" i="0" kern="1200" dirty="0" err="1" smtClean="0">
              <a:latin typeface="+mj-lt"/>
            </a:rPr>
            <a:t>khó</a:t>
          </a:r>
          <a:r>
            <a:rPr lang="en-US" sz="2800" b="1" i="0" kern="1200" dirty="0" smtClean="0">
              <a:latin typeface="+mj-lt"/>
            </a:rPr>
            <a:t>.</a:t>
          </a:r>
          <a:endParaRPr lang="en-US" sz="2800" b="1" i="0" kern="1200" dirty="0">
            <a:latin typeface="+mj-lt"/>
          </a:endParaRPr>
        </a:p>
      </dsp:txBody>
      <dsp:txXfrm>
        <a:off x="0" y="282930"/>
        <a:ext cx="9731404" cy="2334150"/>
      </dsp:txXfrm>
    </dsp:sp>
    <dsp:sp modelId="{CCF2828B-7E1F-4934-81CA-69C4B2842EBB}">
      <dsp:nvSpPr>
        <dsp:cNvPr id="0" name=""/>
        <dsp:cNvSpPr/>
      </dsp:nvSpPr>
      <dsp:spPr>
        <a:xfrm>
          <a:off x="72683" y="0"/>
          <a:ext cx="6811982" cy="1121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77" tIns="0" rIns="257477" bIns="0" numCol="1" spcCol="1270" anchor="ctr" anchorCtr="0">
          <a:noAutofit/>
        </a:bodyPr>
        <a:lstStyle/>
        <a:p>
          <a:pPr lvl="0" algn="l" defTabSz="1689100">
            <a:lnSpc>
              <a:spcPct val="90000"/>
            </a:lnSpc>
            <a:spcBef>
              <a:spcPct val="0"/>
            </a:spcBef>
            <a:spcAft>
              <a:spcPct val="35000"/>
            </a:spcAft>
          </a:pPr>
          <a:r>
            <a:rPr lang="vi-VN" sz="3800" kern="1200" dirty="0">
              <a:solidFill>
                <a:schemeClr val="bg1"/>
              </a:solidFill>
              <a:latin typeface="+mj-lt"/>
            </a:rPr>
            <a:t>I</a:t>
          </a:r>
          <a:r>
            <a:rPr lang="vi-VN" sz="3800" kern="1200" dirty="0">
              <a:solidFill>
                <a:schemeClr val="bg1"/>
              </a:solidFill>
            </a:rPr>
            <a:t>. </a:t>
          </a:r>
          <a:r>
            <a:rPr lang="vi-VN" sz="3800" kern="1200" dirty="0">
              <a:solidFill>
                <a:schemeClr val="bg1"/>
              </a:solidFill>
              <a:latin typeface="+mj-lt"/>
            </a:rPr>
            <a:t>Tìm hiểu chung</a:t>
          </a:r>
          <a:endParaRPr lang="en-US" sz="3800" kern="1200" dirty="0">
            <a:solidFill>
              <a:schemeClr val="bg1"/>
            </a:solidFill>
            <a:latin typeface="+mj-lt"/>
          </a:endParaRPr>
        </a:p>
      </dsp:txBody>
      <dsp:txXfrm>
        <a:off x="127443" y="54760"/>
        <a:ext cx="6702462" cy="1012240"/>
      </dsp:txXfrm>
    </dsp:sp>
    <dsp:sp modelId="{021AA62D-FD79-4AC6-A8D5-51FA44325F61}">
      <dsp:nvSpPr>
        <dsp:cNvPr id="0" name=""/>
        <dsp:cNvSpPr/>
      </dsp:nvSpPr>
      <dsp:spPr>
        <a:xfrm>
          <a:off x="0" y="3275022"/>
          <a:ext cx="9731404" cy="173565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55265" tIns="791464" rIns="75526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err="1" smtClean="0">
              <a:latin typeface="Times New Roman" panose="02020603050405020304" pitchFamily="18" charset="0"/>
              <a:cs typeface="Times New Roman" panose="02020603050405020304" pitchFamily="18" charset="0"/>
            </a:rPr>
            <a:t>Bức</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chân</a:t>
          </a:r>
          <a:r>
            <a:rPr lang="en-US" sz="2800" b="1" kern="1200" dirty="0" smtClean="0">
              <a:latin typeface="Times New Roman" panose="02020603050405020304" pitchFamily="18" charset="0"/>
              <a:cs typeface="Times New Roman" panose="02020603050405020304" pitchFamily="18" charset="0"/>
            </a:rPr>
            <a:t> dung </a:t>
          </a:r>
          <a:r>
            <a:rPr lang="en-US" sz="2800" b="1" kern="1200" dirty="0" err="1" smtClean="0">
              <a:latin typeface="Times New Roman" panose="02020603050405020304" pitchFamily="18" charset="0"/>
              <a:cs typeface="Times New Roman" panose="02020603050405020304" pitchFamily="18" charset="0"/>
            </a:rPr>
            <a:t>tự</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hoạ</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của</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Dế</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Mèn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ngoại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hình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tính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cách</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ngôn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ngữ,tâm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trạng</a:t>
          </a:r>
          <a:r>
            <a:rPr lang="en-US" sz="2800" b="1" kern="1200" dirty="0" smtClean="0">
              <a:latin typeface="Times New Roman" panose="02020603050405020304" pitchFamily="18" charset="0"/>
              <a:cs typeface="Times New Roman" panose="02020603050405020304" pitchFamily="18" charset="0"/>
            </a:rPr>
            <a:t>).</a:t>
          </a:r>
          <a:endParaRPr lang="en-US" sz="2800" b="1" kern="1200" dirty="0">
            <a:latin typeface="Times New Roman" panose="02020603050405020304" pitchFamily="18" charset="0"/>
            <a:cs typeface="Times New Roman" panose="02020603050405020304" pitchFamily="18" charset="0"/>
          </a:endParaRPr>
        </a:p>
      </dsp:txBody>
      <dsp:txXfrm>
        <a:off x="0" y="3275022"/>
        <a:ext cx="9731404" cy="1735650"/>
      </dsp:txXfrm>
    </dsp:sp>
    <dsp:sp modelId="{8DB6D06F-FF8C-49C9-B023-13A6392C5D6A}">
      <dsp:nvSpPr>
        <dsp:cNvPr id="0" name=""/>
        <dsp:cNvSpPr/>
      </dsp:nvSpPr>
      <dsp:spPr>
        <a:xfrm>
          <a:off x="0" y="2555856"/>
          <a:ext cx="6811982" cy="112176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77" tIns="0" rIns="257477" bIns="0" numCol="1" spcCol="1270" anchor="ctr" anchorCtr="0">
          <a:noAutofit/>
        </a:bodyPr>
        <a:lstStyle/>
        <a:p>
          <a:pPr lvl="0" algn="l" defTabSz="1689100">
            <a:lnSpc>
              <a:spcPct val="90000"/>
            </a:lnSpc>
            <a:spcBef>
              <a:spcPct val="0"/>
            </a:spcBef>
            <a:spcAft>
              <a:spcPct val="35000"/>
            </a:spcAft>
          </a:pPr>
          <a:r>
            <a:rPr lang="vi-VN" sz="3800" b="1" kern="1200" dirty="0" smtClean="0">
              <a:solidFill>
                <a:schemeClr val="bg1"/>
              </a:solidFill>
              <a:latin typeface="+mj-lt"/>
            </a:rPr>
            <a:t>II.</a:t>
          </a:r>
          <a:r>
            <a:rPr lang="vi-VN" sz="3800" b="1" kern="1200" dirty="0" smtClean="0">
              <a:solidFill>
                <a:srgbClr val="0000CC"/>
              </a:solidFill>
              <a:latin typeface="+mj-lt"/>
            </a:rPr>
            <a:t> </a:t>
          </a:r>
          <a:r>
            <a:rPr lang="en-US" sz="3800" b="1" kern="1200" dirty="0" err="1" smtClean="0">
              <a:solidFill>
                <a:schemeClr val="bg1"/>
              </a:solidFill>
              <a:latin typeface="+mj-lt"/>
            </a:rPr>
            <a:t>Tìm</a:t>
          </a:r>
          <a:r>
            <a:rPr lang="vi-VN" sz="3800" b="1" kern="1200" dirty="0" smtClean="0">
              <a:solidFill>
                <a:schemeClr val="bg1"/>
              </a:solidFill>
              <a:latin typeface="+mj-lt"/>
            </a:rPr>
            <a:t> </a:t>
          </a:r>
          <a:r>
            <a:rPr lang="vi-VN" sz="3800" b="0" kern="1200" dirty="0" smtClean="0">
              <a:solidFill>
                <a:schemeClr val="bg1"/>
              </a:solidFill>
              <a:latin typeface="+mj-lt"/>
            </a:rPr>
            <a:t>hiểu</a:t>
          </a:r>
          <a:r>
            <a:rPr lang="en-US" sz="3800" b="1" kern="1200" dirty="0" smtClean="0">
              <a:solidFill>
                <a:schemeClr val="bg1"/>
              </a:solidFill>
              <a:latin typeface="+mj-lt"/>
            </a:rPr>
            <a:t> </a:t>
          </a:r>
          <a:r>
            <a:rPr lang="en-US" sz="3800" b="1" kern="1200" dirty="0" err="1" smtClean="0">
              <a:solidFill>
                <a:schemeClr val="bg1"/>
              </a:solidFill>
              <a:latin typeface="+mj-lt"/>
            </a:rPr>
            <a:t>văn</a:t>
          </a:r>
          <a:r>
            <a:rPr lang="en-US" sz="3800" b="1" kern="1200" dirty="0" smtClean="0">
              <a:solidFill>
                <a:schemeClr val="bg1"/>
              </a:solidFill>
              <a:latin typeface="+mj-lt"/>
            </a:rPr>
            <a:t> </a:t>
          </a:r>
          <a:r>
            <a:rPr lang="en-US" sz="3800" b="1" kern="1200" dirty="0" err="1" smtClean="0">
              <a:solidFill>
                <a:schemeClr val="bg1"/>
              </a:solidFill>
              <a:latin typeface="+mj-lt"/>
            </a:rPr>
            <a:t>bản</a:t>
          </a:r>
          <a:endParaRPr lang="en-US" sz="3800" b="1" kern="1200" dirty="0">
            <a:solidFill>
              <a:schemeClr val="bg1"/>
            </a:solidFill>
            <a:latin typeface="+mj-lt"/>
          </a:endParaRPr>
        </a:p>
      </dsp:txBody>
      <dsp:txXfrm>
        <a:off x="54760" y="2610616"/>
        <a:ext cx="6702462" cy="101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7A5FD-B21F-4245-B099-B7A0452147E9}">
      <dsp:nvSpPr>
        <dsp:cNvPr id="0" name=""/>
        <dsp:cNvSpPr/>
      </dsp:nvSpPr>
      <dsp:spPr>
        <a:xfrm>
          <a:off x="6520918" y="904762"/>
          <a:ext cx="2396692" cy="23971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A8447-CF3F-4AE6-A6C1-7EEBD42FC9BA}">
      <dsp:nvSpPr>
        <dsp:cNvPr id="0" name=""/>
        <dsp:cNvSpPr/>
      </dsp:nvSpPr>
      <dsp:spPr>
        <a:xfrm>
          <a:off x="6755815" y="449709"/>
          <a:ext cx="3037210" cy="3161639"/>
        </a:xfrm>
        <a:prstGeom prst="ellipse">
          <a:avLst/>
        </a:prstGeom>
        <a:solidFill>
          <a:schemeClr val="lt1">
            <a:alpha val="90000"/>
            <a:hueOff val="0"/>
            <a:satOff val="0"/>
            <a:lumOff val="0"/>
            <a:alphaOff val="0"/>
          </a:schemeClr>
        </a:solidFill>
        <a:ln w="381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n-US" sz="3700" kern="1200" dirty="0" err="1">
              <a:solidFill>
                <a:srgbClr val="002060"/>
              </a:solidFill>
              <a:latin typeface="Times New Roman" panose="02020603050405020304" pitchFamily="18" charset="0"/>
              <a:cs typeface="Times New Roman" panose="02020603050405020304" pitchFamily="18" charset="0"/>
            </a:rPr>
            <a:t>Các</a:t>
          </a:r>
          <a:r>
            <a:rPr lang="en-US" sz="3700" kern="1200" dirty="0">
              <a:solidFill>
                <a:srgbClr val="002060"/>
              </a:solidFill>
              <a:latin typeface="Times New Roman" panose="02020603050405020304" pitchFamily="18" charset="0"/>
              <a:cs typeface="Times New Roman" panose="02020603050405020304" pitchFamily="18" charset="0"/>
            </a:rPr>
            <a:t> </a:t>
          </a:r>
          <a:r>
            <a:rPr lang="en-US" sz="3700" kern="1200" dirty="0" err="1">
              <a:solidFill>
                <a:srgbClr val="002060"/>
              </a:solidFill>
              <a:latin typeface="Times New Roman" panose="02020603050405020304" pitchFamily="18" charset="0"/>
              <a:cs typeface="Times New Roman" panose="02020603050405020304" pitchFamily="18" charset="0"/>
            </a:rPr>
            <a:t>nhóm</a:t>
          </a:r>
          <a:r>
            <a:rPr lang="en-US" sz="3700" kern="1200" dirty="0">
              <a:solidFill>
                <a:srgbClr val="002060"/>
              </a:solidFill>
              <a:latin typeface="Times New Roman" panose="02020603050405020304" pitchFamily="18" charset="0"/>
              <a:cs typeface="Times New Roman" panose="02020603050405020304" pitchFamily="18" charset="0"/>
            </a:rPr>
            <a:t> </a:t>
          </a:r>
          <a:r>
            <a:rPr lang="en-US" sz="3700" kern="1200" dirty="0" err="1">
              <a:solidFill>
                <a:srgbClr val="002060"/>
              </a:solidFill>
              <a:latin typeface="Times New Roman" panose="02020603050405020304" pitchFamily="18" charset="0"/>
              <a:cs typeface="Times New Roman" panose="02020603050405020304" pitchFamily="18" charset="0"/>
            </a:rPr>
            <a:t>hoàn</a:t>
          </a:r>
          <a:r>
            <a:rPr lang="en-US" sz="3700" kern="1200" dirty="0">
              <a:solidFill>
                <a:srgbClr val="002060"/>
              </a:solidFill>
              <a:latin typeface="Times New Roman" panose="02020603050405020304" pitchFamily="18" charset="0"/>
              <a:cs typeface="Times New Roman" panose="02020603050405020304" pitchFamily="18" charset="0"/>
            </a:rPr>
            <a:t> </a:t>
          </a:r>
          <a:r>
            <a:rPr lang="en-US" sz="3700" kern="1200" dirty="0" err="1">
              <a:solidFill>
                <a:srgbClr val="002060"/>
              </a:solidFill>
              <a:latin typeface="Times New Roman" panose="02020603050405020304" pitchFamily="18" charset="0"/>
              <a:cs typeface="Times New Roman" panose="02020603050405020304" pitchFamily="18" charset="0"/>
            </a:rPr>
            <a:t>thành</a:t>
          </a:r>
          <a:r>
            <a:rPr lang="en-US" sz="3700" kern="1200" dirty="0">
              <a:solidFill>
                <a:srgbClr val="002060"/>
              </a:solidFill>
              <a:latin typeface="Times New Roman" panose="02020603050405020304" pitchFamily="18" charset="0"/>
              <a:cs typeface="Times New Roman" panose="02020603050405020304" pitchFamily="18" charset="0"/>
            </a:rPr>
            <a:t> </a:t>
          </a:r>
          <a:r>
            <a:rPr lang="en-US" sz="3700" kern="1200" dirty="0" err="1">
              <a:solidFill>
                <a:srgbClr val="002060"/>
              </a:solidFill>
              <a:latin typeface="Times New Roman" panose="02020603050405020304" pitchFamily="18" charset="0"/>
              <a:cs typeface="Times New Roman" panose="02020603050405020304" pitchFamily="18" charset="0"/>
            </a:rPr>
            <a:t>phiếu</a:t>
          </a:r>
          <a:r>
            <a:rPr lang="en-US" sz="3700" kern="1200" dirty="0">
              <a:solidFill>
                <a:srgbClr val="002060"/>
              </a:solidFill>
              <a:latin typeface="Times New Roman" panose="02020603050405020304" pitchFamily="18" charset="0"/>
              <a:cs typeface="Times New Roman" panose="02020603050405020304" pitchFamily="18" charset="0"/>
            </a:rPr>
            <a:t> </a:t>
          </a:r>
          <a:r>
            <a:rPr lang="en-US" sz="3700" kern="1200" dirty="0" err="1" smtClean="0">
              <a:solidFill>
                <a:srgbClr val="002060"/>
              </a:solidFill>
              <a:latin typeface="Times New Roman" panose="02020603050405020304" pitchFamily="18" charset="0"/>
              <a:cs typeface="Times New Roman" panose="02020603050405020304" pitchFamily="18" charset="0"/>
            </a:rPr>
            <a:t>học</a:t>
          </a:r>
          <a:r>
            <a:rPr lang="en-US" sz="3700" kern="1200" dirty="0" smtClean="0">
              <a:solidFill>
                <a:srgbClr val="002060"/>
              </a:solidFill>
              <a:latin typeface="Times New Roman" panose="02020603050405020304" pitchFamily="18" charset="0"/>
              <a:cs typeface="Times New Roman" panose="02020603050405020304" pitchFamily="18" charset="0"/>
            </a:rPr>
            <a:t> </a:t>
          </a:r>
          <a:r>
            <a:rPr lang="en-US" sz="3700" kern="1200" dirty="0" err="1" smtClean="0">
              <a:solidFill>
                <a:srgbClr val="002060"/>
              </a:solidFill>
              <a:latin typeface="Times New Roman" panose="02020603050405020304" pitchFamily="18" charset="0"/>
              <a:cs typeface="Times New Roman" panose="02020603050405020304" pitchFamily="18" charset="0"/>
            </a:rPr>
            <a:t>tập</a:t>
          </a:r>
          <a:r>
            <a:rPr lang="en-US" sz="3700" kern="1200" dirty="0" smtClean="0">
              <a:solidFill>
                <a:srgbClr val="002060"/>
              </a:solidFill>
              <a:latin typeface="Times New Roman" panose="02020603050405020304" pitchFamily="18" charset="0"/>
              <a:cs typeface="Times New Roman" panose="02020603050405020304" pitchFamily="18" charset="0"/>
            </a:rPr>
            <a:t> </a:t>
          </a:r>
          <a:r>
            <a:rPr lang="en-US" sz="3700" kern="1200" dirty="0" err="1" smtClean="0">
              <a:solidFill>
                <a:srgbClr val="002060"/>
              </a:solidFill>
              <a:latin typeface="Times New Roman" panose="02020603050405020304" pitchFamily="18" charset="0"/>
              <a:cs typeface="Times New Roman" panose="02020603050405020304" pitchFamily="18" charset="0"/>
            </a:rPr>
            <a:t>số</a:t>
          </a:r>
          <a:r>
            <a:rPr lang="en-US" sz="3700" kern="1200" dirty="0" smtClean="0">
              <a:solidFill>
                <a:srgbClr val="002060"/>
              </a:solidFill>
              <a:latin typeface="Times New Roman" panose="02020603050405020304" pitchFamily="18" charset="0"/>
              <a:cs typeface="Times New Roman" panose="02020603050405020304" pitchFamily="18" charset="0"/>
            </a:rPr>
            <a:t> 2</a:t>
          </a:r>
          <a:endParaRPr lang="en-US" sz="3700" kern="1200" dirty="0">
            <a:solidFill>
              <a:srgbClr val="002060"/>
            </a:solidFill>
            <a:latin typeface="Times New Roman" panose="02020603050405020304" pitchFamily="18" charset="0"/>
            <a:cs typeface="Times New Roman" panose="02020603050405020304" pitchFamily="18" charset="0"/>
          </a:endParaRPr>
        </a:p>
      </dsp:txBody>
      <dsp:txXfrm>
        <a:off x="7190005" y="901456"/>
        <a:ext cx="2168831" cy="2258143"/>
      </dsp:txXfrm>
    </dsp:sp>
    <dsp:sp modelId="{889ABDBE-4D99-4E50-8D5C-D0029BC708E8}">
      <dsp:nvSpPr>
        <dsp:cNvPr id="0" name=""/>
        <dsp:cNvSpPr/>
      </dsp:nvSpPr>
      <dsp:spPr>
        <a:xfrm rot="2700000">
          <a:off x="4046754" y="907659"/>
          <a:ext cx="2390920" cy="239092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E348F-4E67-4C05-A708-244CAA77E39A}">
      <dsp:nvSpPr>
        <dsp:cNvPr id="0" name=""/>
        <dsp:cNvSpPr/>
      </dsp:nvSpPr>
      <dsp:spPr>
        <a:xfrm>
          <a:off x="4123446" y="984680"/>
          <a:ext cx="2237537" cy="22372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a:solidFill>
                <a:srgbClr val="002060"/>
              </a:solidFill>
              <a:latin typeface="Times New Roman" panose="02020603050405020304" pitchFamily="18" charset="0"/>
              <a:cs typeface="Times New Roman" panose="02020603050405020304" pitchFamily="18" charset="0"/>
            </a:rPr>
            <a:t>Hoạt</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động</a:t>
          </a:r>
          <a:r>
            <a:rPr lang="en-US" sz="3200" kern="1200" dirty="0">
              <a:solidFill>
                <a:srgbClr val="002060"/>
              </a:solidFill>
              <a:latin typeface="Times New Roman" panose="02020603050405020304" pitchFamily="18" charset="0"/>
              <a:cs typeface="Times New Roman" panose="02020603050405020304" pitchFamily="18" charset="0"/>
            </a:rPr>
            <a:t> </a:t>
          </a:r>
          <a:r>
            <a:rPr lang="en-US" sz="3200" kern="1200" dirty="0" err="1">
              <a:solidFill>
                <a:srgbClr val="002060"/>
              </a:solidFill>
              <a:latin typeface="Times New Roman" panose="02020603050405020304" pitchFamily="18" charset="0"/>
              <a:cs typeface="Times New Roman" panose="02020603050405020304" pitchFamily="18" charset="0"/>
            </a:rPr>
            <a:t>nhóm</a:t>
          </a:r>
          <a:endParaRPr lang="en-US" sz="3200" kern="1200" dirty="0">
            <a:solidFill>
              <a:srgbClr val="002060"/>
            </a:solidFill>
            <a:latin typeface="Times New Roman" panose="02020603050405020304" pitchFamily="18" charset="0"/>
            <a:cs typeface="Times New Roman" panose="02020603050405020304" pitchFamily="18" charset="0"/>
          </a:endParaRPr>
        </a:p>
      </dsp:txBody>
      <dsp:txXfrm>
        <a:off x="4443317" y="1304355"/>
        <a:ext cx="1597795" cy="1597950"/>
      </dsp:txXfrm>
    </dsp:sp>
    <dsp:sp modelId="{1D9D486B-BD2C-4EC2-9143-850B57558B31}">
      <dsp:nvSpPr>
        <dsp:cNvPr id="0" name=""/>
        <dsp:cNvSpPr/>
      </dsp:nvSpPr>
      <dsp:spPr>
        <a:xfrm rot="2700000">
          <a:off x="1569704" y="907659"/>
          <a:ext cx="2390920" cy="239092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B4FC4-5A4A-4906-9F53-A1303C1615D7}">
      <dsp:nvSpPr>
        <dsp:cNvPr id="0" name=""/>
        <dsp:cNvSpPr/>
      </dsp:nvSpPr>
      <dsp:spPr>
        <a:xfrm>
          <a:off x="1618269" y="956535"/>
          <a:ext cx="2237537" cy="2237299"/>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endParaRPr lang="en-US" sz="3700" kern="1200" dirty="0"/>
        </a:p>
      </dsp:txBody>
      <dsp:txXfrm>
        <a:off x="1938140" y="1276209"/>
        <a:ext cx="1597795" cy="1597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8">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CEDDA-C057-4476-934C-DB1FC5397923}" type="datetimeFigureOut">
              <a:rPr lang="en-US" smtClean="0"/>
              <a:t>25/11/2022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7A83F-D9F5-46EA-AF76-2EA62B37E6BC}" type="slidenum">
              <a:rPr lang="en-US" smtClean="0"/>
              <a:t>‹#›</a:t>
            </a:fld>
            <a:endParaRPr lang="en-US"/>
          </a:p>
        </p:txBody>
      </p:sp>
    </p:spTree>
    <p:extLst>
      <p:ext uri="{BB962C8B-B14F-4D97-AF65-F5344CB8AC3E}">
        <p14:creationId xmlns:p14="http://schemas.microsoft.com/office/powerpoint/2010/main" val="3655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604A65-FED2-458F-8760-D4B912626EB4}" type="slidenum">
              <a:rPr lang="zh-CN" altLang="en-US" smtClean="0"/>
              <a:t>9</a:t>
            </a:fld>
            <a:endParaRPr lang="zh-CN" altLang="en-US"/>
          </a:p>
        </p:txBody>
      </p:sp>
    </p:spTree>
    <p:extLst>
      <p:ext uri="{BB962C8B-B14F-4D97-AF65-F5344CB8AC3E}">
        <p14:creationId xmlns:p14="http://schemas.microsoft.com/office/powerpoint/2010/main" val="2005593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45933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A4C719-8429-478D-B934-E23A6E8A34B3}" type="slidenum">
              <a:rPr lang="en-US" altLang="en-US"/>
              <a:pPr/>
              <a:t>12</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55146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4211928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338012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348004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1780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1C7BF-3D6F-4476-B60E-EB195944CC7F}"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1498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B1C7BF-3D6F-4476-B60E-EB195944CC7F}"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318296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B1C7BF-3D6F-4476-B60E-EB195944CC7F}" type="datetimeFigureOut">
              <a:rPr lang="en-US" smtClean="0"/>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2608685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B1C7BF-3D6F-4476-B60E-EB195944CC7F}" type="datetimeFigureOut">
              <a:rPr lang="en-US" smtClean="0"/>
              <a:t>25/11/2022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328419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B1C7BF-3D6F-4476-B60E-EB195944CC7F}" type="datetimeFigureOut">
              <a:rPr lang="en-US" smtClean="0"/>
              <a:t>25/11/2022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117804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1C7BF-3D6F-4476-B60E-EB195944CC7F}" type="datetimeFigureOut">
              <a:rPr lang="en-US" smtClean="0"/>
              <a:t>25/11/2022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3626574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B1C7BF-3D6F-4476-B60E-EB195944CC7F}" type="datetimeFigureOut">
              <a:rPr lang="en-US" smtClean="0"/>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3459142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B1C7BF-3D6F-4476-B60E-EB195944CC7F}" type="datetimeFigureOut">
              <a:rPr lang="en-US" smtClean="0"/>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AC4F3A-7E73-4308-857E-7934CD427CBE}" type="slidenum">
              <a:rPr lang="en-US" smtClean="0"/>
              <a:t>‹#›</a:t>
            </a:fld>
            <a:endParaRPr lang="en-US"/>
          </a:p>
        </p:txBody>
      </p:sp>
    </p:spTree>
    <p:extLst>
      <p:ext uri="{BB962C8B-B14F-4D97-AF65-F5344CB8AC3E}">
        <p14:creationId xmlns:p14="http://schemas.microsoft.com/office/powerpoint/2010/main" val="383430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B1C7BF-3D6F-4476-B60E-EB195944CC7F}" type="datetimeFigureOut">
              <a:rPr lang="en-US" smtClean="0"/>
              <a:t>25/11/2022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AC4F3A-7E73-4308-857E-7934CD427CBE}" type="slidenum">
              <a:rPr lang="en-US" smtClean="0"/>
              <a:t>‹#›</a:t>
            </a:fld>
            <a:endParaRPr lang="en-US"/>
          </a:p>
        </p:txBody>
      </p:sp>
    </p:spTree>
    <p:extLst>
      <p:ext uri="{BB962C8B-B14F-4D97-AF65-F5344CB8AC3E}">
        <p14:creationId xmlns:p14="http://schemas.microsoft.com/office/powerpoint/2010/main" val="1375921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http://images.google.com.vn/imgres?imgurl=http://www.nxbkimdong.com.vn/images/Biasach2007/Demen/Untitled-10.jpg&amp;imgrefurl=http://www.blogsach.com/product_info.php?manufacturers_id%3D86%26products_id%3D671%26osCsid%3Dbefc9a4edfe31439ceee6d40f6f0c5f4&amp;usg=__nLDGtdM3tewLx8qoiaEghAJ00TI=&amp;h=830&amp;w=600&amp;sz=788&amp;hl=vi&amp;start=22&amp;tbnid=mmdsfcKmzN_5YM:&amp;tbnh=144&amp;tbnw=104&amp;prev=/images?q%3DH%C3%ACnh%2B%E1%BA%A3nh%2Btrong%2Btruy%E1%BB%87n%2Btranh%2BD%E1%BA%BF%2Bm%C3%A8n%2Bphi%C3%AAu%2Bl%C6%B0u%2Bk%C3%AD%26gbv%3D2%26ndsp%3D21%26hl%3Dvi%26sa%3DN%26start%3D21" TargetMode="Externa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3.xml"/><Relationship Id="rId7" Type="http://schemas.openxmlformats.org/officeDocument/2006/relationships/image" Target="../media/image3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image" Target="../media/image4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image" Target="../media/image4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image" Target="../media/image4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image" Target="../media/image4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image" Target="../media/image4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image" Target="../media/image4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jpeg"/><Relationship Id="rId17" Type="http://schemas.openxmlformats.org/officeDocument/2006/relationships/image" Target="../media/image14.jpeg"/><Relationship Id="rId2" Type="http://schemas.openxmlformats.org/officeDocument/2006/relationships/image" Target="../media/image4.jpeg"/><Relationship Id="rId16"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8.jpeg"/><Relationship Id="rId5" Type="http://schemas.openxmlformats.org/officeDocument/2006/relationships/diagramQuickStyle" Target="../diagrams/quickStyle1.xml"/><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2.xml"/><Relationship Id="rId5" Type="http://schemas.openxmlformats.org/officeDocument/2006/relationships/image" Target="../media/image68.gif"/><Relationship Id="rId4" Type="http://schemas.openxmlformats.org/officeDocument/2006/relationships/image" Target="../media/image67.gif"/></Relationships>
</file>

<file path=ppt/slides/_rels/slide4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9390003_500"/>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7347" name="Rectangle 3"/>
          <p:cNvSpPr>
            <a:spLocks noChangeArrowheads="1"/>
          </p:cNvSpPr>
          <p:nvPr/>
        </p:nvSpPr>
        <p:spPr bwMode="auto">
          <a:xfrm>
            <a:off x="2033270" y="183859"/>
            <a:ext cx="9436100" cy="1815882"/>
          </a:xfrm>
          <a:prstGeom prst="rect">
            <a:avLst/>
          </a:prstGeom>
          <a:noFill/>
          <a:ln w="9525">
            <a:noFill/>
            <a:miter lim="800000"/>
            <a:headEnd/>
            <a:tailEnd/>
          </a:ln>
        </p:spPr>
        <p:txBody>
          <a:bodyPr wrap="square">
            <a:spAutoFit/>
          </a:bodyPr>
          <a:lstStyle/>
          <a:p>
            <a:pPr algn="just" eaLnBrk="1" hangingPunct="1">
              <a:lnSpc>
                <a:spcPct val="100000"/>
              </a:lnSpc>
              <a:spcBef>
                <a:spcPct val="50000"/>
              </a:spcBef>
              <a:buFontTx/>
              <a:buNone/>
            </a:pPr>
            <a:r>
              <a:rPr lang="en-US" sz="2400" b="1" i="0">
                <a:solidFill>
                  <a:srgbClr val="FF0000"/>
                </a:solidFill>
                <a:latin typeface="Times New Roman" pitchFamily="18" charset="0"/>
                <a:cs typeface="Times New Roman"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PHÒNG GIÁO DỤC - ĐT HUYỆN PHÚ HOÀ</a:t>
            </a:r>
          </a:p>
          <a:p>
            <a:pPr algn="just" eaLnBrk="1" hangingPunct="1">
              <a:lnSpc>
                <a:spcPct val="100000"/>
              </a:lnSpc>
              <a:spcBef>
                <a:spcPct val="50000"/>
              </a:spcBef>
              <a:buFontTx/>
              <a:buNone/>
            </a:pPr>
            <a:r>
              <a:rPr lang="en-US" altLang="en-US" sz="2800" b="1">
                <a:solidFill>
                  <a:srgbClr val="FF0000"/>
                </a:solidFill>
                <a:latin typeface="Times New Roman" panose="02020603050405020304" pitchFamily="18" charset="0"/>
                <a:cs typeface="Times New Roman" panose="02020603050405020304" pitchFamily="18" charset="0"/>
              </a:rPr>
              <a:t>            TRƯỜNG THCS TT PHÚ HOÀ</a:t>
            </a:r>
          </a:p>
          <a:p>
            <a:pPr>
              <a:spcBef>
                <a:spcPct val="50000"/>
              </a:spcBef>
            </a:pPr>
            <a:r>
              <a:rPr lang="en-US" sz="2800" b="1" i="0">
                <a:solidFill>
                  <a:srgbClr val="FF0000"/>
                </a:solidFill>
                <a:latin typeface="Times New Roman" pitchFamily="18" charset="0"/>
                <a:cs typeface="Times New Roman" pitchFamily="18" charset="0"/>
              </a:rPr>
              <a:t>                                TỔ : NGỮ VĂN</a:t>
            </a:r>
            <a:endParaRPr lang="en-US" sz="2800" b="1" i="0" dirty="0">
              <a:solidFill>
                <a:srgbClr val="FF0000"/>
              </a:solidFill>
              <a:latin typeface="Times New Roman" pitchFamily="18" charset="0"/>
              <a:cs typeface="Times New Roman" pitchFamily="18" charset="0"/>
            </a:endParaRPr>
          </a:p>
        </p:txBody>
      </p:sp>
      <p:sp>
        <p:nvSpPr>
          <p:cNvPr id="57349" name="Text Box 5"/>
          <p:cNvSpPr txBox="1">
            <a:spLocks noChangeArrowheads="1"/>
          </p:cNvSpPr>
          <p:nvPr/>
        </p:nvSpPr>
        <p:spPr bwMode="auto">
          <a:xfrm>
            <a:off x="2757008" y="5815378"/>
            <a:ext cx="4848352" cy="338041"/>
          </a:xfrm>
          <a:prstGeom prst="rect">
            <a:avLst/>
          </a:prstGeom>
          <a:noFill/>
          <a:ln w="9525">
            <a:noFill/>
            <a:miter lim="800000"/>
            <a:headEnd/>
            <a:tailEnd/>
          </a:ln>
        </p:spPr>
        <p:txBody>
          <a:bodyPr wrap="square">
            <a:spAutoFit/>
          </a:bodyPr>
          <a:lstStyle/>
          <a:p>
            <a:pPr algn="just">
              <a:lnSpc>
                <a:spcPct val="50000"/>
              </a:lnSpc>
              <a:spcBef>
                <a:spcPct val="50000"/>
              </a:spcBef>
            </a:pPr>
            <a:r>
              <a:rPr lang="en-US" sz="2800" b="1" i="0" dirty="0" err="1">
                <a:solidFill>
                  <a:srgbClr val="FF0000"/>
                </a:solidFill>
                <a:latin typeface="Times New Roman" pitchFamily="18" charset="0"/>
                <a:cs typeface="Times New Roman" pitchFamily="18" charset="0"/>
              </a:rPr>
              <a:t>Giáo</a:t>
            </a:r>
            <a:r>
              <a:rPr lang="en-US" sz="2800" b="1" i="0" dirty="0">
                <a:solidFill>
                  <a:srgbClr val="FF0000"/>
                </a:solidFill>
                <a:latin typeface="Times New Roman" pitchFamily="18" charset="0"/>
                <a:cs typeface="Times New Roman" pitchFamily="18" charset="0"/>
              </a:rPr>
              <a:t> </a:t>
            </a:r>
            <a:r>
              <a:rPr lang="en-US" sz="2800" b="1" i="0" err="1">
                <a:solidFill>
                  <a:srgbClr val="FF0000"/>
                </a:solidFill>
                <a:latin typeface="Times New Roman" pitchFamily="18" charset="0"/>
                <a:cs typeface="Times New Roman" pitchFamily="18" charset="0"/>
              </a:rPr>
              <a:t>viên</a:t>
            </a:r>
            <a:r>
              <a:rPr lang="en-US" sz="2800" b="1" i="0">
                <a:solidFill>
                  <a:srgbClr val="FF0000"/>
                </a:solidFill>
                <a:latin typeface="Times New Roman" pitchFamily="18" charset="0"/>
                <a:cs typeface="Times New Roman" pitchFamily="18" charset="0"/>
              </a:rPr>
              <a:t>: Đoàn Thị Lệ Chi</a:t>
            </a:r>
            <a:endParaRPr lang="en-US" sz="2800" b="1" i="0" dirty="0">
              <a:solidFill>
                <a:srgbClr val="FF0000"/>
              </a:solidFill>
              <a:latin typeface="Times New Roman" pitchFamily="18" charset="0"/>
              <a:cs typeface="Times New Roman" pitchFamily="18" charset="0"/>
            </a:endParaRPr>
          </a:p>
        </p:txBody>
      </p:sp>
      <p:grpSp>
        <p:nvGrpSpPr>
          <p:cNvPr id="2" name="Group 7"/>
          <p:cNvGrpSpPr>
            <a:grpSpLocks/>
          </p:cNvGrpSpPr>
          <p:nvPr/>
        </p:nvGrpSpPr>
        <p:grpSpPr bwMode="auto">
          <a:xfrm>
            <a:off x="2173443" y="6153419"/>
            <a:ext cx="6832600" cy="621483"/>
            <a:chOff x="941" y="2891"/>
            <a:chExt cx="3600" cy="576"/>
          </a:xfrm>
        </p:grpSpPr>
        <p:sp>
          <p:nvSpPr>
            <p:cNvPr id="29704" name="AutoShape 8"/>
            <p:cNvSpPr>
              <a:spLocks noChangeArrowheads="1"/>
            </p:cNvSpPr>
            <p:nvPr/>
          </p:nvSpPr>
          <p:spPr bwMode="auto">
            <a:xfrm>
              <a:off x="941" y="2891"/>
              <a:ext cx="3600" cy="576"/>
            </a:xfrm>
            <a:prstGeom prst="ribbon2">
              <a:avLst>
                <a:gd name="adj1" fmla="val 12500"/>
                <a:gd name="adj2" fmla="val 50000"/>
              </a:avLst>
            </a:prstGeom>
            <a:solidFill>
              <a:srgbClr val="FFFFFF"/>
            </a:solidFill>
            <a:ln w="9525">
              <a:solidFill>
                <a:srgbClr val="FF3300"/>
              </a:solidFill>
              <a:round/>
              <a:headEnd/>
              <a:tailEnd/>
            </a:ln>
          </p:spPr>
          <p:txBody>
            <a:bodyPr wrap="none" anchor="ctr"/>
            <a:lstStyle/>
            <a:p>
              <a:r>
                <a:rPr lang="en-US" sz="2400" b="0" i="0" dirty="0" err="1">
                  <a:solidFill>
                    <a:srgbClr val="0000FF"/>
                  </a:solidFill>
                  <a:effectLst>
                    <a:outerShdw blurRad="38100" dist="38100" dir="2700000" algn="tl">
                      <a:srgbClr val="C0C0C0"/>
                    </a:outerShdw>
                  </a:effectLst>
                  <a:latin typeface="Times New Roman" pitchFamily="18" charset="0"/>
                  <a:cs typeface="Times New Roman" pitchFamily="18" charset="0"/>
                </a:rPr>
                <a:t>Năm</a:t>
              </a:r>
              <a:r>
                <a:rPr lang="en-US" sz="2400" b="0" i="0" dirty="0">
                  <a:solidFill>
                    <a:srgbClr val="0000FF"/>
                  </a:solidFill>
                  <a:effectLst>
                    <a:outerShdw blurRad="38100" dist="38100" dir="2700000" algn="tl">
                      <a:srgbClr val="C0C0C0"/>
                    </a:outerShdw>
                  </a:effectLst>
                  <a:latin typeface="Times New Roman" pitchFamily="18" charset="0"/>
                  <a:cs typeface="Times New Roman" pitchFamily="18" charset="0"/>
                </a:rPr>
                <a:t> </a:t>
              </a:r>
              <a:r>
                <a:rPr lang="en-US" sz="2400" b="0" i="0" dirty="0" err="1">
                  <a:solidFill>
                    <a:srgbClr val="0000FF"/>
                  </a:solidFill>
                  <a:effectLst>
                    <a:outerShdw blurRad="38100" dist="38100" dir="2700000" algn="tl">
                      <a:srgbClr val="C0C0C0"/>
                    </a:outerShdw>
                  </a:effectLst>
                  <a:latin typeface="Times New Roman" pitchFamily="18" charset="0"/>
                  <a:cs typeface="Times New Roman" pitchFamily="18" charset="0"/>
                </a:rPr>
                <a:t>học</a:t>
              </a:r>
              <a:r>
                <a:rPr lang="en-US" sz="2400" b="0" i="0">
                  <a:solidFill>
                    <a:srgbClr val="0000FF"/>
                  </a:solidFill>
                  <a:effectLst>
                    <a:outerShdw blurRad="38100" dist="38100" dir="2700000" algn="tl">
                      <a:srgbClr val="C0C0C0"/>
                    </a:outerShdw>
                  </a:effectLst>
                  <a:latin typeface="Times New Roman" pitchFamily="18" charset="0"/>
                  <a:cs typeface="Times New Roman" pitchFamily="18" charset="0"/>
                </a:rPr>
                <a:t>: 2022 - 2023</a:t>
              </a:r>
              <a:endParaRPr lang="en-US" sz="2400" b="0" i="0" dirty="0">
                <a:solidFill>
                  <a:srgbClr val="0000FF"/>
                </a:solidFill>
                <a:effectLst>
                  <a:outerShdw blurRad="38100" dist="38100" dir="2700000" algn="tl">
                    <a:srgbClr val="C0C0C0"/>
                  </a:outerShdw>
                </a:effectLst>
                <a:latin typeface="Times New Roman" pitchFamily="18" charset="0"/>
                <a:cs typeface="Times New Roman" pitchFamily="18" charset="0"/>
              </a:endParaRPr>
            </a:p>
          </p:txBody>
        </p:sp>
        <p:pic>
          <p:nvPicPr>
            <p:cNvPr id="57352" name="Picture 9" descr="hoabo"/>
            <p:cNvPicPr>
              <a:picLocks noChangeAspect="1" noChangeArrowheads="1" noCrop="1"/>
            </p:cNvPicPr>
            <p:nvPr/>
          </p:nvPicPr>
          <p:blipFill>
            <a:blip r:embed="rId4"/>
            <a:srcRect/>
            <a:stretch>
              <a:fillRect/>
            </a:stretch>
          </p:blipFill>
          <p:spPr bwMode="auto">
            <a:xfrm>
              <a:off x="3803" y="2988"/>
              <a:ext cx="432" cy="432"/>
            </a:xfrm>
            <a:prstGeom prst="rect">
              <a:avLst/>
            </a:prstGeom>
            <a:noFill/>
            <a:ln w="9525">
              <a:noFill/>
              <a:miter lim="800000"/>
              <a:headEnd/>
              <a:tailEnd/>
            </a:ln>
          </p:spPr>
        </p:pic>
        <p:pic>
          <p:nvPicPr>
            <p:cNvPr id="57353" name="Picture 10" descr="hoabo"/>
            <p:cNvPicPr>
              <a:picLocks noChangeAspect="1" noChangeArrowheads="1" noCrop="1"/>
            </p:cNvPicPr>
            <p:nvPr/>
          </p:nvPicPr>
          <p:blipFill>
            <a:blip r:embed="rId4"/>
            <a:srcRect/>
            <a:stretch>
              <a:fillRect/>
            </a:stretch>
          </p:blipFill>
          <p:spPr bwMode="auto">
            <a:xfrm rot="5400000">
              <a:off x="1403" y="2977"/>
              <a:ext cx="432" cy="432"/>
            </a:xfrm>
            <a:prstGeom prst="rect">
              <a:avLst/>
            </a:prstGeom>
            <a:noFill/>
            <a:ln w="9525">
              <a:noFill/>
              <a:miter lim="800000"/>
              <a:headEnd/>
              <a:tailEnd/>
            </a:ln>
          </p:spPr>
        </p:pic>
      </p:grpSp>
      <p:sp>
        <p:nvSpPr>
          <p:cNvPr id="3" name="WordArt 3">
            <a:extLst>
              <a:ext uri="{FF2B5EF4-FFF2-40B4-BE49-F238E27FC236}">
                <a16:creationId xmlns:a16="http://schemas.microsoft.com/office/drawing/2014/main" xmlns="" id="{DAEDC1ED-B5C1-423C-D1D5-A430477BC262}"/>
              </a:ext>
            </a:extLst>
          </p:cNvPr>
          <p:cNvSpPr>
            <a:spLocks noChangeArrowheads="1" noChangeShapeType="1" noTextEdit="1"/>
          </p:cNvSpPr>
          <p:nvPr/>
        </p:nvSpPr>
        <p:spPr bwMode="auto">
          <a:xfrm>
            <a:off x="541020" y="2109787"/>
            <a:ext cx="10693400" cy="2873693"/>
          </a:xfrm>
          <a:prstGeom prst="rect">
            <a:avLst/>
          </a:prstGeom>
        </p:spPr>
        <p:txBody>
          <a:bodyPr wrap="none" fromWordArt="1">
            <a:prstTxWarp prst="textDeflateBottom">
              <a:avLst>
                <a:gd name="adj" fmla="val 26972"/>
              </a:avLst>
            </a:prstTxWarp>
          </a:bodyPr>
          <a:lstStyle/>
          <a:p>
            <a:r>
              <a:rPr lang="en-US" sz="3600" kern="10">
                <a:ln w="9525">
                  <a:solidFill>
                    <a:srgbClr val="FFFF00"/>
                  </a:solidFill>
                  <a:round/>
                  <a:headEnd/>
                  <a:tailEnd/>
                </a:ln>
                <a:solidFill>
                  <a:srgbClr val="FF0000"/>
                </a:solidFill>
                <a:effectLst>
                  <a:outerShdw dist="45791" dir="2021404" algn="ctr" rotWithShape="0">
                    <a:srgbClr val="B2B2B2">
                      <a:alpha val="79999"/>
                    </a:srgbClr>
                  </a:outerShdw>
                </a:effectLst>
                <a:latin typeface="+mn-lt"/>
                <a:ea typeface="+mn-lt"/>
                <a:cs typeface="+mn-lt"/>
              </a:rPr>
              <a:t>Chào mừng các em học sinh và các thầy cô giáo về dự hội giảng</a:t>
            </a:r>
          </a:p>
        </p:txBody>
      </p:sp>
    </p:spTree>
    <p:extLst>
      <p:ext uri="{BB962C8B-B14F-4D97-AF65-F5344CB8AC3E}">
        <p14:creationId xmlns:p14="http://schemas.microsoft.com/office/powerpoint/2010/main" val="2248094925"/>
      </p:ext>
    </p:extLst>
  </p:cSld>
  <p:clrMapOvr>
    <a:masterClrMapping/>
  </p:clrMapOvr>
  <p:transition advClick="0">
    <p:sndAc>
      <p:stSnd>
        <p:snd r:embed="rId2" name="Mai truong men yeu.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
          <p:cNvSpPr txBox="1">
            <a:spLocks noGrp="1"/>
          </p:cNvSpPr>
          <p:nvPr>
            <p:ph type="title" idx="4294967295"/>
          </p:nvPr>
        </p:nvSpPr>
        <p:spPr>
          <a:xfrm>
            <a:off x="4087134" y="0"/>
            <a:ext cx="7794625" cy="854075"/>
          </a:xfrm>
          <a:prstGeom prst="rect">
            <a:avLst/>
          </a:prstGeom>
          <a:noFill/>
          <a:ln>
            <a:noFill/>
          </a:ln>
        </p:spPr>
        <p:txBody>
          <a:bodyPr spcFirstLastPara="1" wrap="square" lIns="121897" tIns="121897" rIns="121897" bIns="121897" anchor="b" anchorCtr="0">
            <a:noAutofit/>
          </a:bodyPr>
          <a:lstStyle/>
          <a:p>
            <a:r>
              <a:rPr lang="vi-VN" sz="3700" b="1" dirty="0">
                <a:solidFill>
                  <a:srgbClr val="C00000"/>
                </a:solidFill>
                <a:latin typeface="Arial"/>
                <a:ea typeface="Arial"/>
                <a:cs typeface="Arial"/>
                <a:sym typeface="Arial"/>
              </a:rPr>
              <a:t>Nội </a:t>
            </a:r>
            <a:r>
              <a:rPr lang="vi-VN" sz="3700" b="1" dirty="0" smtClean="0">
                <a:solidFill>
                  <a:srgbClr val="C00000"/>
                </a:solidFill>
                <a:latin typeface="Arial"/>
                <a:ea typeface="Arial"/>
                <a:cs typeface="Arial"/>
                <a:sym typeface="Arial"/>
              </a:rPr>
              <a:t>dung</a:t>
            </a:r>
            <a:endParaRPr sz="3700" b="1" dirty="0">
              <a:solidFill>
                <a:srgbClr val="C00000"/>
              </a:solidFill>
              <a:latin typeface="Arial"/>
              <a:ea typeface="Arial"/>
              <a:cs typeface="Arial"/>
              <a:sym typeface="Arial"/>
            </a:endParaRPr>
          </a:p>
        </p:txBody>
      </p:sp>
      <p:sp>
        <p:nvSpPr>
          <p:cNvPr id="171" name="Google Shape;171;p3"/>
          <p:cNvSpPr txBox="1">
            <a:spLocks noGrp="1"/>
          </p:cNvSpPr>
          <p:nvPr>
            <p:ph type="sldNum" idx="4294967295"/>
          </p:nvPr>
        </p:nvSpPr>
        <p:spPr>
          <a:xfrm>
            <a:off x="11564938" y="6335713"/>
            <a:ext cx="627062" cy="522287"/>
          </a:xfrm>
          <a:prstGeom prst="rect">
            <a:avLst/>
          </a:prstGeom>
          <a:noFill/>
          <a:ln>
            <a:noFill/>
          </a:ln>
        </p:spPr>
        <p:txBody>
          <a:bodyPr spcFirstLastPara="1" wrap="square" lIns="121897" tIns="121897" rIns="121897" bIns="121897" anchor="t" anchorCtr="0">
            <a:noAutofit/>
          </a:bodyPr>
          <a:lstStyle/>
          <a:p>
            <a:fld id="{00000000-1234-1234-1234-123412341234}" type="slidenum">
              <a:rPr lang="vi-VN"/>
              <a:pPr/>
              <a:t>10</a:t>
            </a:fld>
            <a:endParaRPr/>
          </a:p>
        </p:txBody>
      </p:sp>
      <p:graphicFrame>
        <p:nvGraphicFramePr>
          <p:cNvPr id="2" name="Diagram 1">
            <a:extLst>
              <a:ext uri="{FF2B5EF4-FFF2-40B4-BE49-F238E27FC236}">
                <a16:creationId xmlns:a16="http://schemas.microsoft.com/office/drawing/2014/main" xmlns="" id="{1342BDE6-C9FD-4625-98BF-2D101800EC1C}"/>
              </a:ext>
            </a:extLst>
          </p:cNvPr>
          <p:cNvGraphicFramePr/>
          <p:nvPr>
            <p:extLst>
              <p:ext uri="{D42A27DB-BD31-4B8C-83A1-F6EECF244321}">
                <p14:modId xmlns:p14="http://schemas.microsoft.com/office/powerpoint/2010/main" val="1614723400"/>
              </p:ext>
            </p:extLst>
          </p:nvPr>
        </p:nvGraphicFramePr>
        <p:xfrm>
          <a:off x="-115174" y="1877658"/>
          <a:ext cx="973140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08302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3360" y="132143"/>
            <a:ext cx="9837112"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smtClean="0">
                <a:solidFill>
                  <a:srgbClr val="FF0000"/>
                </a:solidFill>
                <a:latin typeface="Times New Roman" panose="02020603050405020304" pitchFamily="18" charset="0"/>
                <a:ea typeface="MS Mincho"/>
              </a:rPr>
              <a:t>Tiết:44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3" name="TextBox 2"/>
          <p:cNvSpPr txBox="1"/>
          <p:nvPr/>
        </p:nvSpPr>
        <p:spPr>
          <a:xfrm>
            <a:off x="426948" y="1555828"/>
            <a:ext cx="3380778" cy="523220"/>
          </a:xfrm>
          <a:prstGeom prst="rect">
            <a:avLst/>
          </a:prstGeom>
          <a:noFill/>
        </p:spPr>
        <p:txBody>
          <a:bodyPr wrap="square" rtlCol="0">
            <a:spAutoFit/>
          </a:bodyPr>
          <a:lstStyle/>
          <a:p>
            <a:r>
              <a:rPr lang="en-US" sz="2800" b="1" dirty="0" smtClean="0">
                <a:solidFill>
                  <a:srgbClr val="0000CC"/>
                </a:solidFill>
                <a:latin typeface="Times New Roman" panose="02020603050405020304" pitchFamily="18" charset="0"/>
                <a:cs typeface="Times New Roman" panose="02020603050405020304" pitchFamily="18" charset="0"/>
              </a:rPr>
              <a:t>I. </a:t>
            </a:r>
            <a:r>
              <a:rPr lang="en-US" sz="2800" b="1" dirty="0" err="1" smtClean="0">
                <a:solidFill>
                  <a:srgbClr val="0000CC"/>
                </a:solidFill>
                <a:latin typeface="Times New Roman" panose="02020603050405020304" pitchFamily="18" charset="0"/>
                <a:cs typeface="Times New Roman" panose="02020603050405020304" pitchFamily="18" charset="0"/>
              </a:rPr>
              <a:t>Tìm</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hiểu</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chung</a:t>
            </a:r>
            <a:r>
              <a:rPr lang="en-US" sz="2800" b="1" dirty="0" smtClean="0">
                <a:solidFill>
                  <a:srgbClr val="0000CC"/>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46225" y="1932230"/>
            <a:ext cx="6150253" cy="523220"/>
          </a:xfrm>
          <a:prstGeom prst="rect">
            <a:avLst/>
          </a:prstGeom>
          <a:noFill/>
        </p:spPr>
        <p:txBody>
          <a:bodyPr wrap="square"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1</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Tác</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giả</a:t>
            </a:r>
            <a:r>
              <a:rPr lang="en-US" sz="2800" b="1" dirty="0" smtClean="0">
                <a:solidFill>
                  <a:srgbClr val="0000CC"/>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57177" y="2432585"/>
            <a:ext cx="6728347" cy="193899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Hoài</a:t>
            </a:r>
            <a:r>
              <a:rPr lang="en-US" sz="2400" dirty="0" smtClean="0">
                <a:latin typeface="Times New Roman" panose="02020603050405020304" pitchFamily="18" charset="0"/>
                <a:cs typeface="Times New Roman" panose="02020603050405020304" pitchFamily="18" charset="0"/>
              </a:rPr>
              <a:t> (1920 – 2014),</a:t>
            </a:r>
            <a:r>
              <a:rPr lang="fi-FI" sz="2400" dirty="0">
                <a:latin typeface="Times New Roman" panose="02020603050405020304" pitchFamily="18" charset="0"/>
                <a:cs typeface="Times New Roman" panose="02020603050405020304" pitchFamily="18" charset="0"/>
              </a:rPr>
              <a:t> tên khai sinh Nguyễn Sen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a:t>
            </a:r>
            <a:r>
              <a:rPr lang="fi-FI" sz="2400" dirty="0" smtClean="0">
                <a:latin typeface="Times New Roman" panose="02020603050405020304" pitchFamily="18" charset="0"/>
                <a:cs typeface="Times New Roman" panose="02020603050405020304" pitchFamily="18" charset="0"/>
              </a:rPr>
              <a:t> là nhà văn lớn của nền văn học hiện đại Việt 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pic>
        <p:nvPicPr>
          <p:cNvPr id="4098" name="Picture 2" descr="Nhà văn Tô Hoài - Cây đại thụ văn chương, một đời cần cù đi và viết |  baotintuc.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4572" y="2110132"/>
            <a:ext cx="4874941" cy="47478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17337" y="1932230"/>
            <a:ext cx="2770496"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(SGK </a:t>
            </a:r>
            <a:r>
              <a:rPr lang="en-US" sz="2800" b="1" dirty="0" err="1" smtClean="0">
                <a:solidFill>
                  <a:srgbClr val="FF0000"/>
                </a:solidFill>
                <a:latin typeface="Times New Roman" panose="02020603050405020304" pitchFamily="18" charset="0"/>
                <a:cs typeface="Times New Roman" panose="02020603050405020304" pitchFamily="18" charset="0"/>
              </a:rPr>
              <a:t>trang</a:t>
            </a:r>
            <a:r>
              <a:rPr lang="en-US" sz="2800" b="1" dirty="0" smtClean="0">
                <a:solidFill>
                  <a:srgbClr val="FF0000"/>
                </a:solidFill>
                <a:latin typeface="Times New Roman" panose="02020603050405020304" pitchFamily="18" charset="0"/>
                <a:cs typeface="Times New Roman" panose="02020603050405020304" pitchFamily="18" charset="0"/>
              </a:rPr>
              <a:t> 90)</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2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719263" y="100014"/>
            <a:ext cx="7510462" cy="6605587"/>
            <a:chOff x="-892" y="130"/>
            <a:chExt cx="5936" cy="4161"/>
          </a:xfrm>
        </p:grpSpPr>
        <p:pic>
          <p:nvPicPr>
            <p:cNvPr id="15363" name="Picture 4"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l="49945" r="27274"/>
            <a:stretch>
              <a:fillRect/>
            </a:stretch>
          </p:blipFill>
          <p:spPr bwMode="auto">
            <a:xfrm>
              <a:off x="2506" y="547"/>
              <a:ext cx="2102"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l="23767" r="51698"/>
            <a:stretch>
              <a:fillRect/>
            </a:stretch>
          </p:blipFill>
          <p:spPr bwMode="auto">
            <a:xfrm>
              <a:off x="158" y="2448"/>
              <a:ext cx="2242" cy="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547"/>
              <a:ext cx="2146" cy="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8"/>
            <p:cNvSpPr txBox="1">
              <a:spLocks noChangeArrowheads="1"/>
            </p:cNvSpPr>
            <p:nvPr/>
          </p:nvSpPr>
          <p:spPr bwMode="auto">
            <a:xfrm>
              <a:off x="-892" y="130"/>
              <a:ext cx="5936"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algn="just" eaLnBrk="1" hangingPunct="1">
                <a:spcBef>
                  <a:spcPct val="0"/>
                </a:spcBef>
                <a:buFontTx/>
                <a:buNone/>
              </a:pPr>
              <a:r>
                <a:rPr lang="en-US" altLang="en-US" sz="2800" b="1">
                  <a:solidFill>
                    <a:srgbClr val="FF3300"/>
                  </a:solidFill>
                  <a:latin typeface="Times New Roman" panose="02020603050405020304" pitchFamily="18" charset="0"/>
                </a:rPr>
                <a:t>*Một số tác phẩm viết cho thiếu nhi</a:t>
              </a:r>
            </a:p>
            <a:p>
              <a:pPr algn="just" eaLnBrk="1" hangingPunct="1">
                <a:spcBef>
                  <a:spcPct val="0"/>
                </a:spcBef>
                <a:buFontTx/>
                <a:buNone/>
              </a:pPr>
              <a:endParaRPr lang="en-US" altLang="en-US" sz="2800" b="1" u="sng">
                <a:solidFill>
                  <a:srgbClr val="FF3300"/>
                </a:solidFill>
                <a:latin typeface="Times New Roman" panose="02020603050405020304" pitchFamily="18" charset="0"/>
              </a:endParaRPr>
            </a:p>
          </p:txBody>
        </p:sp>
        <p:pic>
          <p:nvPicPr>
            <p:cNvPr id="15367" name="Picture 13" descr="chu%20bo%20nong%20o%20samaccan6882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 y="2448"/>
              <a:ext cx="2029" cy="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486478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22653" y="132259"/>
            <a:ext cx="6587580" cy="4669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000CC"/>
                </a:solidFill>
                <a:latin typeface="Times New Roman" panose="02020603050405020304" pitchFamily="18" charset="0"/>
                <a:ea typeface="MS Mincho"/>
              </a:rPr>
              <a:t>2</a:t>
            </a:r>
            <a:r>
              <a:rPr lang="en-US" sz="2800" b="1" dirty="0" smtClean="0">
                <a:solidFill>
                  <a:srgbClr val="0000CC"/>
                </a:solidFill>
                <a:latin typeface="Times New Roman" panose="02020603050405020304" pitchFamily="18" charset="0"/>
                <a:ea typeface="MS Mincho"/>
              </a:rPr>
              <a:t>. </a:t>
            </a:r>
            <a:r>
              <a:rPr lang="en-US" sz="2800" b="1" dirty="0" err="1">
                <a:solidFill>
                  <a:srgbClr val="0000CC"/>
                </a:solidFill>
                <a:latin typeface="Times New Roman" panose="02020603050405020304" pitchFamily="18" charset="0"/>
                <a:ea typeface="MS Mincho"/>
              </a:rPr>
              <a:t>Tác</a:t>
            </a:r>
            <a:r>
              <a:rPr lang="en-US" sz="2800" b="1" dirty="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phẩm</a:t>
            </a:r>
            <a:r>
              <a:rPr lang="en-US" sz="2800" b="1" dirty="0">
                <a:solidFill>
                  <a:srgbClr val="0000CC"/>
                </a:solidFill>
                <a:latin typeface="Times New Roman" panose="02020603050405020304" pitchFamily="18" charset="0"/>
                <a:ea typeface="MS Mincho"/>
              </a:rPr>
              <a:t>:</a:t>
            </a:r>
            <a:r>
              <a:rPr lang="en-US" sz="2800" b="1" dirty="0" smtClean="0">
                <a:solidFill>
                  <a:srgbClr val="0000CC"/>
                </a:solidFill>
                <a:latin typeface="Times New Roman" panose="02020603050405020304" pitchFamily="18" charset="0"/>
                <a:ea typeface="MS Mincho"/>
              </a:rPr>
              <a:t> </a:t>
            </a:r>
            <a:endParaRPr lang="en-US" sz="2800" dirty="0">
              <a:solidFill>
                <a:srgbClr val="0000CC"/>
              </a:solidFill>
              <a:effectLst/>
              <a:latin typeface="Times New Roman" panose="02020603050405020304" pitchFamily="18" charset="0"/>
              <a:ea typeface="Times New Roman" panose="02020603050405020304" pitchFamily="18" charset="0"/>
            </a:endParaRPr>
          </a:p>
        </p:txBody>
      </p:sp>
      <p:pic>
        <p:nvPicPr>
          <p:cNvPr id="5122" name="Picture 2" descr="Nhà văn TÔ HOÀI, con người tỉnh thức - Tạp chí Sông Hư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734" y="907459"/>
            <a:ext cx="6022559" cy="4516919"/>
          </a:xfrm>
          <a:prstGeom prst="rect">
            <a:avLst/>
          </a:prstGeom>
          <a:noFill/>
          <a:extLst>
            <a:ext uri="{909E8E84-426E-40DD-AFC4-6F175D3DCCD1}">
              <a14:hiddenFill xmlns:a14="http://schemas.microsoft.com/office/drawing/2010/main">
                <a:solidFill>
                  <a:srgbClr val="FFFFFF"/>
                </a:solidFill>
              </a14:hiddenFill>
            </a:ext>
          </a:extLst>
        </p:spPr>
      </p:pic>
      <p:sp>
        <p:nvSpPr>
          <p:cNvPr id="12" name="Plaque 11"/>
          <p:cNvSpPr/>
          <p:nvPr/>
        </p:nvSpPr>
        <p:spPr>
          <a:xfrm>
            <a:off x="1965279" y="5732580"/>
            <a:ext cx="7559524" cy="4669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Sáng</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tác</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năm</a:t>
            </a:r>
            <a:r>
              <a:rPr lang="en-US" sz="2800" b="1" dirty="0" smtClean="0">
                <a:solidFill>
                  <a:srgbClr val="0000CC"/>
                </a:solidFill>
                <a:latin typeface="Times New Roman" panose="02020603050405020304" pitchFamily="18" charset="0"/>
                <a:ea typeface="MS Mincho"/>
              </a:rPr>
              <a:t> 1941. </a:t>
            </a:r>
            <a:r>
              <a:rPr lang="en-US" sz="2800" b="1" dirty="0" err="1" smtClean="0">
                <a:solidFill>
                  <a:srgbClr val="0000CC"/>
                </a:solidFill>
                <a:latin typeface="Times New Roman" panose="02020603050405020304" pitchFamily="18" charset="0"/>
                <a:ea typeface="MS Mincho"/>
              </a:rPr>
              <a:t>Gồm</a:t>
            </a:r>
            <a:r>
              <a:rPr lang="en-US" sz="2800" b="1" dirty="0" smtClean="0">
                <a:solidFill>
                  <a:srgbClr val="0000CC"/>
                </a:solidFill>
                <a:latin typeface="Times New Roman" panose="02020603050405020304" pitchFamily="18" charset="0"/>
                <a:ea typeface="MS Mincho"/>
              </a:rPr>
              <a:t> 10 </a:t>
            </a:r>
            <a:r>
              <a:rPr lang="en-US" sz="2800" b="1" dirty="0" err="1" smtClean="0">
                <a:solidFill>
                  <a:srgbClr val="0000CC"/>
                </a:solidFill>
                <a:latin typeface="Times New Roman" panose="02020603050405020304" pitchFamily="18" charset="0"/>
                <a:ea typeface="MS Mincho"/>
              </a:rPr>
              <a:t>chương</a:t>
            </a:r>
            <a:endParaRPr lang="en-US" sz="28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06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67951" y="38052"/>
            <a:ext cx="9034557" cy="52322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smtClean="0">
                <a:solidFill>
                  <a:srgbClr val="FF0000"/>
                </a:solidFill>
                <a:latin typeface="Times New Roman" panose="02020603050405020304" pitchFamily="18" charset="0"/>
                <a:ea typeface="MS Mincho"/>
              </a:rPr>
              <a:t>DẾ MÈN PHIÊU LƯU KÍ</a:t>
            </a:r>
            <a:endParaRPr lang="en-US" sz="2800" dirty="0">
              <a:solidFill>
                <a:srgbClr val="FF0000"/>
              </a:solidFill>
              <a:latin typeface="Times New Roman" panose="02020603050405020304" pitchFamily="18" charset="0"/>
              <a:ea typeface="Times New Roman" panose="02020603050405020304" pitchFamily="18" charset="0"/>
            </a:endParaRPr>
          </a:p>
        </p:txBody>
      </p:sp>
      <p:pic>
        <p:nvPicPr>
          <p:cNvPr id="10" name="Picture 6" descr="De Men phieu luu 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609" y="590114"/>
            <a:ext cx="2667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Bai hoc duong doi dau tie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04" y="627267"/>
            <a:ext cx="27432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RECO0163"/>
          <p:cNvPicPr>
            <a:picLocks noChangeAspect="1" noChangeArrowheads="1"/>
          </p:cNvPicPr>
          <p:nvPr/>
        </p:nvPicPr>
        <p:blipFill>
          <a:blip r:embed="rId4">
            <a:lum contrast="48000"/>
            <a:extLst>
              <a:ext uri="{28A0092B-C50C-407E-A947-70E740481C1C}">
                <a14:useLocalDpi xmlns:a14="http://schemas.microsoft.com/office/drawing/2010/main" val="0"/>
              </a:ext>
            </a:extLst>
          </a:blip>
          <a:srcRect/>
          <a:stretch>
            <a:fillRect/>
          </a:stretch>
        </p:blipFill>
        <p:spPr bwMode="auto">
          <a:xfrm>
            <a:off x="-27296" y="636715"/>
            <a:ext cx="2667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Untitled-1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590114"/>
            <a:ext cx="4038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De Men"/>
          <p:cNvPicPr>
            <a:picLocks noChangeAspect="1" noChangeArrowheads="1"/>
          </p:cNvPicPr>
          <p:nvPr/>
        </p:nvPicPr>
        <p:blipFill>
          <a:blip r:embed="rId7">
            <a:lum contrast="30000"/>
            <a:extLst>
              <a:ext uri="{28A0092B-C50C-407E-A947-70E740481C1C}">
                <a14:useLocalDpi xmlns:a14="http://schemas.microsoft.com/office/drawing/2010/main" val="0"/>
              </a:ext>
            </a:extLst>
          </a:blip>
          <a:srcRect b="6522"/>
          <a:stretch>
            <a:fillRect/>
          </a:stretch>
        </p:blipFill>
        <p:spPr bwMode="auto">
          <a:xfrm>
            <a:off x="-1" y="3995263"/>
            <a:ext cx="6077803" cy="286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Picture1"/>
          <p:cNvPicPr>
            <a:picLocks noChangeAspect="1" noChangeArrowheads="1"/>
          </p:cNvPicPr>
          <p:nvPr/>
        </p:nvPicPr>
        <p:blipFill>
          <a:blip r:embed="rId8">
            <a:lum contrast="30000"/>
            <a:extLst>
              <a:ext uri="{28A0092B-C50C-407E-A947-70E740481C1C}">
                <a14:useLocalDpi xmlns:a14="http://schemas.microsoft.com/office/drawing/2010/main" val="0"/>
              </a:ext>
            </a:extLst>
          </a:blip>
          <a:srcRect t="30305"/>
          <a:stretch>
            <a:fillRect/>
          </a:stretch>
        </p:blipFill>
        <p:spPr bwMode="auto">
          <a:xfrm>
            <a:off x="6077803" y="3920956"/>
            <a:ext cx="6092588" cy="305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58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67951" y="38052"/>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6280330"/>
              </p:ext>
            </p:extLst>
          </p:nvPr>
        </p:nvGraphicFramePr>
        <p:xfrm>
          <a:off x="524302" y="2412479"/>
          <a:ext cx="11064240" cy="3413760"/>
        </p:xfrm>
        <a:graphic>
          <a:graphicData uri="http://schemas.openxmlformats.org/drawingml/2006/table">
            <a:tbl>
              <a:tblPr firstRow="1" firstCol="1" bandRow="1"/>
              <a:tblGrid>
                <a:gridCol w="2432361"/>
                <a:gridCol w="2877293"/>
                <a:gridCol w="2877293"/>
                <a:gridCol w="2877293"/>
              </a:tblGrid>
              <a:tr h="0">
                <a:tc>
                  <a:txBody>
                    <a:bodyPr/>
                    <a:lstStyle/>
                    <a:p>
                      <a:pPr algn="ctr">
                        <a:spcAft>
                          <a:spcPts val="0"/>
                        </a:spcAft>
                      </a:pP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pt-BR"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trí đoạn trích</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pt-BR"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loại</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kể</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r>
              <a:tr h="0">
                <a:tc>
                  <a:txBody>
                    <a:bodyPr/>
                    <a:lstStyle/>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27278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791568" y="3003835"/>
            <a:ext cx="2115405" cy="49638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smtClean="0">
                <a:solidFill>
                  <a:srgbClr val="0D0D0D"/>
                </a:solidFill>
                <a:latin typeface="Times New Roman" panose="02020603050405020304" pitchFamily="18" charset="0"/>
                <a:ea typeface="MS Mincho"/>
              </a:rPr>
              <a:t>Thể</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loại</a:t>
            </a:r>
            <a:r>
              <a:rPr lang="en-US" sz="2800" b="1" dirty="0" smtClean="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791568" y="1823374"/>
            <a:ext cx="3275465" cy="9446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err="1" smtClean="0">
                <a:solidFill>
                  <a:srgbClr val="000000"/>
                </a:solidFill>
                <a:latin typeface="Times New Roman" panose="02020603050405020304" pitchFamily="18" charset="0"/>
                <a:ea typeface="Times New Roman" panose="02020603050405020304" pitchFamily="18" charset="0"/>
              </a:rPr>
              <a:t>a.Vị</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trí</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đoạn</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667951" y="38052"/>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Plaque 7"/>
          <p:cNvSpPr/>
          <p:nvPr/>
        </p:nvSpPr>
        <p:spPr>
          <a:xfrm>
            <a:off x="791569" y="3797148"/>
            <a:ext cx="2388360" cy="9446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00000"/>
                </a:solidFill>
                <a:latin typeface="Times New Roman" panose="02020603050405020304" pitchFamily="18" charset="0"/>
                <a:ea typeface="Times New Roman" panose="02020603050405020304" pitchFamily="18" charset="0"/>
              </a:rPr>
              <a:t>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Ngôi</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kể</a:t>
            </a:r>
            <a:r>
              <a:rPr lang="en-US" sz="2800" b="1" dirty="0" smtClean="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Plaque 8"/>
          <p:cNvSpPr/>
          <p:nvPr/>
        </p:nvSpPr>
        <p:spPr>
          <a:xfrm>
            <a:off x="682387" y="4856733"/>
            <a:ext cx="5049674" cy="9446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err="1" smtClean="0">
                <a:solidFill>
                  <a:srgbClr val="000000"/>
                </a:solidFill>
                <a:latin typeface="Times New Roman" panose="02020603050405020304" pitchFamily="18" charset="0"/>
                <a:ea typeface="Times New Roman" panose="02020603050405020304" pitchFamily="18" charset="0"/>
              </a:rPr>
              <a:t>d.Phương</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thức</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biểu</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đạt</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1" name="Plaque 10"/>
          <p:cNvSpPr/>
          <p:nvPr/>
        </p:nvSpPr>
        <p:spPr>
          <a:xfrm>
            <a:off x="3905533" y="1865833"/>
            <a:ext cx="7954372" cy="9446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smtClean="0">
                <a:solidFill>
                  <a:srgbClr val="000000"/>
                </a:solidFill>
                <a:latin typeface="Times New Roman" panose="02020603050405020304" pitchFamily="18" charset="0"/>
                <a:ea typeface="Times New Roman" panose="02020603050405020304" pitchFamily="18" charset="0"/>
              </a:rPr>
              <a:t>Văn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bản</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được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trích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từ</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a:t>
            </a:r>
            <a:r>
              <a:rPr lang="en-US" sz="2800" dirty="0" err="1" smtClean="0">
                <a:solidFill>
                  <a:srgbClr val="000000"/>
                </a:solidFill>
                <a:latin typeface="Times New Roman" panose="02020603050405020304" pitchFamily="18" charset="0"/>
                <a:ea typeface="Times New Roman" panose="02020603050405020304" pitchFamily="18" charset="0"/>
              </a:rPr>
              <a:t>hương</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latin typeface="Times New Roman" panose="02020603050405020304" pitchFamily="18" charset="0"/>
                <a:ea typeface="Times New Roman" panose="02020603050405020304" pitchFamily="18" charset="0"/>
              </a:rPr>
              <a:t>I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ký</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Plaque 11"/>
          <p:cNvSpPr/>
          <p:nvPr/>
        </p:nvSpPr>
        <p:spPr>
          <a:xfrm>
            <a:off x="2652732" y="3003835"/>
            <a:ext cx="3355077" cy="49638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Truyện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đồng</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thoại</a:t>
            </a:r>
            <a:r>
              <a:rPr lang="en-US" sz="2800" b="1" dirty="0" smtClean="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13" name="Plaque 12"/>
          <p:cNvSpPr/>
          <p:nvPr/>
        </p:nvSpPr>
        <p:spPr>
          <a:xfrm>
            <a:off x="2656761" y="3797148"/>
            <a:ext cx="2497543" cy="9446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smtClean="0">
                <a:solidFill>
                  <a:srgbClr val="000000"/>
                </a:solidFill>
                <a:latin typeface="Times New Roman" panose="02020603050405020304" pitchFamily="18" charset="0"/>
                <a:ea typeface="Times New Roman" panose="02020603050405020304" pitchFamily="18" charset="0"/>
              </a:rPr>
              <a:t>Ngôi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thứ</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nhất</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Plaque 13"/>
          <p:cNvSpPr/>
          <p:nvPr/>
        </p:nvSpPr>
        <p:spPr>
          <a:xfrm>
            <a:off x="5616054" y="4899192"/>
            <a:ext cx="1417094" cy="94469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dirty="0" err="1" smtClean="0">
                <a:solidFill>
                  <a:srgbClr val="000000"/>
                </a:solidFill>
                <a:latin typeface="Times New Roman" panose="02020603050405020304" pitchFamily="18" charset="0"/>
                <a:ea typeface="Times New Roman" panose="02020603050405020304" pitchFamily="18" charset="0"/>
              </a:rPr>
              <a:t>Tự</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sự</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3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666665" y="1828670"/>
            <a:ext cx="6688183" cy="431073"/>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000CC"/>
                </a:solidFill>
                <a:latin typeface="Times New Roman" panose="02020603050405020304" pitchFamily="18" charset="0"/>
                <a:ea typeface="Times New Roman" panose="02020603050405020304" pitchFamily="18" charset="0"/>
              </a:rPr>
              <a:t>3</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smtClean="0">
                <a:solidFill>
                  <a:srgbClr val="0000CC"/>
                </a:solidFill>
                <a:latin typeface="Times New Roman" panose="02020603050405020304" pitchFamily="18" charset="0"/>
                <a:ea typeface="Times New Roman" panose="02020603050405020304" pitchFamily="18" charset="0"/>
              </a:rPr>
              <a:t>Đọc</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smtClean="0">
                <a:solidFill>
                  <a:srgbClr val="0000CC"/>
                </a:solidFill>
                <a:latin typeface="Times New Roman" panose="02020603050405020304" pitchFamily="18" charset="0"/>
                <a:ea typeface="Times New Roman" panose="02020603050405020304" pitchFamily="18" charset="0"/>
              </a:rPr>
              <a:t>tìm</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smtClean="0">
                <a:solidFill>
                  <a:srgbClr val="0000CC"/>
                </a:solidFill>
                <a:latin typeface="Times New Roman" panose="02020603050405020304" pitchFamily="18" charset="0"/>
                <a:ea typeface="Times New Roman" panose="02020603050405020304" pitchFamily="18" charset="0"/>
              </a:rPr>
              <a:t>hiểu</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smtClean="0">
                <a:solidFill>
                  <a:srgbClr val="0000CC"/>
                </a:solidFill>
                <a:latin typeface="Times New Roman" panose="02020603050405020304" pitchFamily="18" charset="0"/>
                <a:ea typeface="Times New Roman" panose="02020603050405020304" pitchFamily="18" charset="0"/>
              </a:rPr>
              <a:t>chú</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smtClean="0">
                <a:solidFill>
                  <a:srgbClr val="0000CC"/>
                </a:solidFill>
                <a:latin typeface="Times New Roman" panose="02020603050405020304" pitchFamily="18" charset="0"/>
                <a:ea typeface="Times New Roman" panose="02020603050405020304" pitchFamily="18" charset="0"/>
              </a:rPr>
              <a:t>thích</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smtClean="0">
                <a:solidFill>
                  <a:srgbClr val="0000CC"/>
                </a:solidFill>
                <a:latin typeface="Times New Roman" panose="02020603050405020304" pitchFamily="18" charset="0"/>
                <a:ea typeface="Times New Roman" panose="02020603050405020304" pitchFamily="18" charset="0"/>
              </a:rPr>
              <a:t>bố</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smtClean="0">
                <a:solidFill>
                  <a:srgbClr val="0000CC"/>
                </a:solidFill>
                <a:latin typeface="Times New Roman" panose="02020603050405020304" pitchFamily="18" charset="0"/>
                <a:ea typeface="Times New Roman" panose="02020603050405020304" pitchFamily="18" charset="0"/>
              </a:rPr>
              <a:t>cục</a:t>
            </a:r>
            <a:r>
              <a:rPr lang="en-US" sz="2800" b="1" dirty="0" smtClean="0">
                <a:solidFill>
                  <a:srgbClr val="0000CC"/>
                </a:solidFill>
                <a:latin typeface="Times New Roman" panose="02020603050405020304" pitchFamily="18" charset="0"/>
                <a:ea typeface="Times New Roman" panose="02020603050405020304" pitchFamily="18" charset="0"/>
              </a:rPr>
              <a:t>.</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771062" y="2488552"/>
            <a:ext cx="6688183" cy="496388"/>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a</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và</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tìm</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chú</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thích</a:t>
            </a:r>
            <a:r>
              <a:rPr lang="en-US" sz="2800" b="1" dirty="0">
                <a:solidFill>
                  <a:srgbClr val="0D0D0D"/>
                </a:solidFill>
                <a:latin typeface="Times New Roman" panose="02020603050405020304" pitchFamily="18" charset="0"/>
                <a:ea typeface="MS Mincho"/>
              </a:rPr>
              <a:t>.</a:t>
            </a:r>
            <a:r>
              <a:rPr lang="en-US" sz="2800" b="1" dirty="0" smtClean="0">
                <a:solidFill>
                  <a:srgbClr val="0D0D0D"/>
                </a:solidFill>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sp>
        <p:nvSpPr>
          <p:cNvPr id="8" name="Plaque 7"/>
          <p:cNvSpPr/>
          <p:nvPr/>
        </p:nvSpPr>
        <p:spPr>
          <a:xfrm>
            <a:off x="954047" y="3206626"/>
            <a:ext cx="3056709" cy="470263"/>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b</a:t>
            </a:r>
            <a:r>
              <a:rPr lang="en-US" sz="2800" b="1" dirty="0" smtClean="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Bố</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cục</a:t>
            </a:r>
            <a:r>
              <a:rPr lang="en-US" sz="2800" b="1" dirty="0">
                <a:solidFill>
                  <a:srgbClr val="0D0D0D"/>
                </a:solidFill>
                <a:latin typeface="Times New Roman" panose="02020603050405020304" pitchFamily="18" charset="0"/>
                <a:ea typeface="MS Mincho"/>
              </a:rPr>
              <a:t>: 2 </a:t>
            </a:r>
            <a:r>
              <a:rPr lang="en-US" sz="2800" b="1" dirty="0" err="1" smtClean="0">
                <a:solidFill>
                  <a:srgbClr val="0D0D0D"/>
                </a:solidFill>
                <a:latin typeface="Times New Roman" panose="02020603050405020304" pitchFamily="18" charset="0"/>
                <a:ea typeface="MS Mincho"/>
              </a:rPr>
              <a:t>phần</a:t>
            </a:r>
            <a:r>
              <a:rPr lang="en-US" sz="2800" b="1" dirty="0" smtClean="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grpSp>
        <p:nvGrpSpPr>
          <p:cNvPr id="9" name="Group 8"/>
          <p:cNvGrpSpPr/>
          <p:nvPr/>
        </p:nvGrpSpPr>
        <p:grpSpPr>
          <a:xfrm>
            <a:off x="299775" y="3976642"/>
            <a:ext cx="5944741" cy="2195304"/>
            <a:chOff x="533344" y="2399553"/>
            <a:chExt cx="5944741" cy="2195304"/>
          </a:xfrm>
        </p:grpSpPr>
        <p:sp>
          <p:nvSpPr>
            <p:cNvPr id="10" name="Freeform 9"/>
            <p:cNvSpPr/>
            <p:nvPr/>
          </p:nvSpPr>
          <p:spPr>
            <a:xfrm>
              <a:off x="774219" y="2416291"/>
              <a:ext cx="5703866" cy="2178566"/>
            </a:xfrm>
            <a:custGeom>
              <a:avLst/>
              <a:gdLst>
                <a:gd name="connsiteX0" fmla="*/ 0 w 5082964"/>
                <a:gd name="connsiteY0" fmla="*/ 0 h 1983673"/>
                <a:gd name="connsiteX1" fmla="*/ 5082964 w 5082964"/>
                <a:gd name="connsiteY1" fmla="*/ 0 h 1983673"/>
                <a:gd name="connsiteX2" fmla="*/ 5082964 w 5082964"/>
                <a:gd name="connsiteY2" fmla="*/ 1983673 h 1983673"/>
                <a:gd name="connsiteX3" fmla="*/ 0 w 5082964"/>
                <a:gd name="connsiteY3" fmla="*/ 1983673 h 1983673"/>
                <a:gd name="connsiteX4" fmla="*/ 0 w 5082964"/>
                <a:gd name="connsiteY4" fmla="*/ 0 h 198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964" h="1983673">
                  <a:moveTo>
                    <a:pt x="0" y="0"/>
                  </a:moveTo>
                  <a:lnTo>
                    <a:pt x="5082964" y="0"/>
                  </a:lnTo>
                  <a:lnTo>
                    <a:pt x="5082964" y="1983673"/>
                  </a:lnTo>
                  <a:lnTo>
                    <a:pt x="0" y="1983673"/>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43608" tIns="91440" rIns="91440" bIns="91440" numCol="1" spcCol="1270" anchor="ctr" anchorCtr="0">
              <a:noAutofit/>
            </a:bodyPr>
            <a:lstStyle/>
            <a:p>
              <a:pPr lvl="0" algn="l" defTabSz="1066800">
                <a:lnSpc>
                  <a:spcPct val="90000"/>
                </a:lnSpc>
                <a:spcBef>
                  <a:spcPct val="0"/>
                </a:spcBef>
                <a:spcAft>
                  <a:spcPct val="35000"/>
                </a:spcAft>
              </a:pPr>
              <a:r>
                <a:rPr lang="en-US" sz="2800" b="1" kern="1200" dirty="0" err="1" smtClean="0">
                  <a:solidFill>
                    <a:schemeClr val="tx1"/>
                  </a:solidFill>
                  <a:latin typeface="Times New Roman" panose="02020603050405020304" pitchFamily="18" charset="0"/>
                  <a:cs typeface="Times New Roman" panose="02020603050405020304" pitchFamily="18" charset="0"/>
                </a:rPr>
                <a:t>Phần</a:t>
              </a:r>
              <a:r>
                <a:rPr lang="en-US" sz="2800" b="1" kern="1200" dirty="0" smtClean="0">
                  <a:solidFill>
                    <a:schemeClr val="tx1"/>
                  </a:solidFill>
                  <a:latin typeface="Times New Roman" panose="02020603050405020304" pitchFamily="18" charset="0"/>
                  <a:cs typeface="Times New Roman" panose="02020603050405020304" pitchFamily="18" charset="0"/>
                </a:rPr>
                <a:t> 1:</a:t>
              </a:r>
              <a:r>
                <a:rPr lang="en-US" sz="2800" b="1" kern="1200" dirty="0" smtClean="0">
                  <a:solidFill>
                    <a:srgbClr val="FF0000"/>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từ</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đầu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Tôi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càng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tưởng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tôi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tay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ghê</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gớm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có</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thể</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sắp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đứng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đầu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thiên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rồi</a:t>
              </a:r>
              <a:r>
                <a:rPr lang="en-US" sz="2800" kern="1200" dirty="0" smtClean="0">
                  <a:solidFill>
                    <a:schemeClr val="tx1"/>
                  </a:solidFill>
                  <a:latin typeface="Times New Roman" panose="02020603050405020304" pitchFamily="18" charset="0"/>
                  <a:cs typeface="Times New Roman" panose="02020603050405020304" pitchFamily="18" charset="0"/>
                </a:rPr>
                <a:t>”:</a:t>
              </a:r>
              <a:r>
                <a:rPr lang="en-US" sz="2800" kern="1200" dirty="0" err="1" smtClean="0">
                  <a:solidFill>
                    <a:schemeClr val="tx1"/>
                  </a:solidFill>
                  <a:latin typeface="Times New Roman" panose="02020603050405020304" pitchFamily="18" charset="0"/>
                  <a:cs typeface="Times New Roman" panose="02020603050405020304" pitchFamily="18" charset="0"/>
                </a:rPr>
                <a:t>Bức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chân</a:t>
              </a:r>
              <a:r>
                <a:rPr lang="en-US" sz="2800" kern="1200" dirty="0" smtClean="0">
                  <a:solidFill>
                    <a:schemeClr val="tx1"/>
                  </a:solidFill>
                  <a:latin typeface="Times New Roman" panose="02020603050405020304" pitchFamily="18" charset="0"/>
                  <a:cs typeface="Times New Roman" panose="02020603050405020304" pitchFamily="18" charset="0"/>
                </a:rPr>
                <a:t> dung </a:t>
              </a:r>
              <a:r>
                <a:rPr lang="en-US" sz="2800" kern="1200" dirty="0" err="1" smtClean="0">
                  <a:solidFill>
                    <a:schemeClr val="tx1"/>
                  </a:solidFill>
                  <a:latin typeface="Times New Roman" panose="02020603050405020304" pitchFamily="18" charset="0"/>
                  <a:cs typeface="Times New Roman" panose="02020603050405020304" pitchFamily="18" charset="0"/>
                </a:rPr>
                <a:t>tự</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hoạ</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Mèn</a:t>
              </a:r>
              <a:r>
                <a:rPr lang="en-US" sz="2800" kern="1200" dirty="0" smtClean="0">
                  <a:solidFill>
                    <a:schemeClr val="tx1"/>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533344" y="2399553"/>
              <a:ext cx="1452667" cy="2082857"/>
            </a:xfrm>
            <a:prstGeom prst="rect">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2" name="Group 11"/>
          <p:cNvGrpSpPr/>
          <p:nvPr/>
        </p:nvGrpSpPr>
        <p:grpSpPr>
          <a:xfrm>
            <a:off x="6244516" y="3976642"/>
            <a:ext cx="5964075" cy="2192041"/>
            <a:chOff x="6917718" y="2399552"/>
            <a:chExt cx="5724948" cy="2192041"/>
          </a:xfrm>
        </p:grpSpPr>
        <p:sp>
          <p:nvSpPr>
            <p:cNvPr id="13" name="Freeform 12"/>
            <p:cNvSpPr/>
            <p:nvPr/>
          </p:nvSpPr>
          <p:spPr>
            <a:xfrm>
              <a:off x="7474683" y="2399552"/>
              <a:ext cx="5167983" cy="2192041"/>
            </a:xfrm>
            <a:custGeom>
              <a:avLst/>
              <a:gdLst>
                <a:gd name="connsiteX0" fmla="*/ 0 w 4345847"/>
                <a:gd name="connsiteY0" fmla="*/ 0 h 1982420"/>
                <a:gd name="connsiteX1" fmla="*/ 4345847 w 4345847"/>
                <a:gd name="connsiteY1" fmla="*/ 0 h 1982420"/>
                <a:gd name="connsiteX2" fmla="*/ 4345847 w 4345847"/>
                <a:gd name="connsiteY2" fmla="*/ 1982420 h 1982420"/>
                <a:gd name="connsiteX3" fmla="*/ 0 w 4345847"/>
                <a:gd name="connsiteY3" fmla="*/ 1982420 h 1982420"/>
                <a:gd name="connsiteX4" fmla="*/ 0 w 4345847"/>
                <a:gd name="connsiteY4" fmla="*/ 0 h 1982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847" h="1982420">
                  <a:moveTo>
                    <a:pt x="0" y="0"/>
                  </a:moveTo>
                  <a:lnTo>
                    <a:pt x="4345847" y="0"/>
                  </a:lnTo>
                  <a:lnTo>
                    <a:pt x="4345847" y="1982420"/>
                  </a:lnTo>
                  <a:lnTo>
                    <a:pt x="0" y="1982420"/>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42760" tIns="91440" rIns="91440" bIns="91440" numCol="1" spcCol="1270" anchor="ctr" anchorCtr="0">
              <a:noAutofit/>
            </a:bodyPr>
            <a:lstStyle/>
            <a:p>
              <a:pPr lvl="0" algn="l" defTabSz="1066800">
                <a:lnSpc>
                  <a:spcPct val="90000"/>
                </a:lnSpc>
                <a:spcBef>
                  <a:spcPct val="0"/>
                </a:spcBef>
                <a:spcAft>
                  <a:spcPct val="35000"/>
                </a:spcAft>
              </a:pPr>
              <a:r>
                <a:rPr lang="en-US" sz="2800" b="1" kern="1200" dirty="0" smtClean="0">
                  <a:solidFill>
                    <a:schemeClr val="tx1"/>
                  </a:solidFill>
                  <a:latin typeface="Times New Roman" panose="02020603050405020304" pitchFamily="18" charset="0"/>
                  <a:cs typeface="Times New Roman" panose="02020603050405020304" pitchFamily="18" charset="0"/>
                </a:rPr>
                <a:t>   </a:t>
              </a:r>
              <a:r>
                <a:rPr lang="en-US" sz="2800" b="1" kern="1200" dirty="0" err="1" smtClean="0">
                  <a:solidFill>
                    <a:schemeClr val="tx1"/>
                  </a:solidFill>
                  <a:latin typeface="Times New Roman" panose="02020603050405020304" pitchFamily="18" charset="0"/>
                  <a:cs typeface="Times New Roman" panose="02020603050405020304" pitchFamily="18" charset="0"/>
                </a:rPr>
                <a:t>Phần</a:t>
              </a:r>
              <a:r>
                <a:rPr lang="en-US" sz="2800" b="1" kern="1200" dirty="0" smtClean="0">
                  <a:solidFill>
                    <a:schemeClr val="tx1"/>
                  </a:solidFill>
                  <a:latin typeface="Times New Roman" panose="02020603050405020304" pitchFamily="18" charset="0"/>
                  <a:cs typeface="Times New Roman" panose="02020603050405020304" pitchFamily="18" charset="0"/>
                </a:rPr>
                <a:t> 2: </a:t>
              </a:r>
              <a:r>
                <a:rPr lang="en-US" sz="2800" kern="1200" dirty="0" err="1" smtClean="0">
                  <a:solidFill>
                    <a:schemeClr val="tx1"/>
                  </a:solidFill>
                  <a:latin typeface="Times New Roman" panose="02020603050405020304" pitchFamily="18" charset="0"/>
                  <a:cs typeface="Times New Roman" panose="02020603050405020304" pitchFamily="18" charset="0"/>
                </a:rPr>
                <a:t>Đoạn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còn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Diễn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biến</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câu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chuyện</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917718" y="2399553"/>
              <a:ext cx="1787856" cy="2152694"/>
            </a:xfrm>
            <a:prstGeom prst="rect">
              <a:avLst/>
            </a:prstGeom>
            <a:blipFill rotWithShape="1">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5" name="Rectangle 14"/>
          <p:cNvSpPr/>
          <p:nvPr/>
        </p:nvSpPr>
        <p:spPr>
          <a:xfrm>
            <a:off x="1667951" y="38052"/>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Tô</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586064" y="-30667"/>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871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777983" y="2858772"/>
            <a:ext cx="6112330"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CC"/>
                </a:solidFill>
                <a:latin typeface="Times New Roman" panose="02020603050405020304" pitchFamily="18" charset="0"/>
                <a:ea typeface="MS Mincho"/>
              </a:rPr>
              <a:t>1. </a:t>
            </a:r>
            <a:r>
              <a:rPr lang="en-US" sz="2800" b="1" dirty="0" err="1" smtClean="0">
                <a:solidFill>
                  <a:srgbClr val="0000CC"/>
                </a:solidFill>
                <a:latin typeface="Times New Roman" panose="02020603050405020304" pitchFamily="18" charset="0"/>
                <a:ea typeface="MS Mincho"/>
              </a:rPr>
              <a:t>Bức</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chân</a:t>
            </a:r>
            <a:r>
              <a:rPr lang="en-US" sz="2800" b="1" dirty="0" smtClean="0">
                <a:solidFill>
                  <a:srgbClr val="0000CC"/>
                </a:solidFill>
                <a:latin typeface="Times New Roman" panose="02020603050405020304" pitchFamily="18" charset="0"/>
                <a:ea typeface="MS Mincho"/>
              </a:rPr>
              <a:t> dung </a:t>
            </a:r>
            <a:r>
              <a:rPr lang="en-US" sz="2800" b="1" dirty="0" err="1" smtClean="0">
                <a:solidFill>
                  <a:srgbClr val="0000CC"/>
                </a:solidFill>
                <a:latin typeface="Times New Roman" panose="02020603050405020304" pitchFamily="18" charset="0"/>
                <a:ea typeface="MS Mincho"/>
              </a:rPr>
              <a:t>tự</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hoạ</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của</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Dế</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Mèn</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777983" y="3491262"/>
            <a:ext cx="4365499" cy="540527"/>
          </a:xfrm>
          <a:prstGeom prst="plaque">
            <a:avLst>
              <a:gd name="adj" fmla="val 45296"/>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214684" y="3726963"/>
            <a:ext cx="304826" cy="304826"/>
          </a:xfrm>
          <a:prstGeom prst="rect">
            <a:avLst/>
          </a:prstGeom>
        </p:spPr>
      </p:pic>
      <p:sp>
        <p:nvSpPr>
          <p:cNvPr id="13" name="Plaque 12"/>
          <p:cNvSpPr/>
          <p:nvPr/>
        </p:nvSpPr>
        <p:spPr>
          <a:xfrm>
            <a:off x="584601" y="2303965"/>
            <a:ext cx="6112330"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CC"/>
                </a:solidFill>
                <a:latin typeface="Times New Roman" panose="02020603050405020304" pitchFamily="18" charset="0"/>
                <a:ea typeface="MS Mincho"/>
              </a:rPr>
              <a:t>II. </a:t>
            </a:r>
            <a:r>
              <a:rPr lang="en-US" sz="2800" b="1" dirty="0" err="1" smtClean="0">
                <a:solidFill>
                  <a:srgbClr val="0000CC"/>
                </a:solidFill>
                <a:latin typeface="Times New Roman" panose="02020603050405020304" pitchFamily="18" charset="0"/>
                <a:ea typeface="MS Mincho"/>
              </a:rPr>
              <a:t>Tìm</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hiểu</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văn</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bản</a:t>
            </a:r>
            <a:r>
              <a:rPr lang="en-US" sz="2800" b="1" dirty="0" smtClean="0">
                <a:solidFill>
                  <a:srgbClr val="0000CC"/>
                </a:solidFill>
                <a:latin typeface="Times New Roman" panose="02020603050405020304" pitchFamily="18" charset="0"/>
                <a:ea typeface="MS Mincho"/>
              </a:rPr>
              <a:t>.</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2045489" y="147664"/>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5" name="Plaque 14"/>
          <p:cNvSpPr/>
          <p:nvPr/>
        </p:nvSpPr>
        <p:spPr>
          <a:xfrm>
            <a:off x="584601" y="1730484"/>
            <a:ext cx="6112330"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000CC"/>
                </a:solidFill>
                <a:latin typeface="Times New Roman" panose="02020603050405020304" pitchFamily="18" charset="0"/>
                <a:ea typeface="MS Mincho"/>
              </a:rPr>
              <a:t>I</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Tìm</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hiểu</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chung</a:t>
            </a:r>
            <a:r>
              <a:rPr lang="en-US" sz="2800" b="1" dirty="0" smtClean="0">
                <a:solidFill>
                  <a:srgbClr val="0000CC"/>
                </a:solidFill>
                <a:latin typeface="Times New Roman" panose="02020603050405020304" pitchFamily="18" charset="0"/>
                <a:ea typeface="MS Mincho"/>
              </a:rPr>
              <a:t>.</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88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939" y="1998189"/>
            <a:ext cx="6052473"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CC"/>
                </a:solidFill>
                <a:latin typeface="Times New Roman" panose="02020603050405020304" pitchFamily="18" charset="0"/>
                <a:ea typeface="MS Mincho"/>
              </a:rPr>
              <a:t>1.Bức </a:t>
            </a:r>
            <a:r>
              <a:rPr lang="en-US" sz="2800" b="1" dirty="0" err="1" smtClean="0">
                <a:solidFill>
                  <a:srgbClr val="0000CC"/>
                </a:solidFill>
                <a:latin typeface="Times New Roman" panose="02020603050405020304" pitchFamily="18" charset="0"/>
                <a:ea typeface="MS Mincho"/>
              </a:rPr>
              <a:t>chân</a:t>
            </a:r>
            <a:r>
              <a:rPr lang="en-US" sz="2800" b="1" dirty="0" smtClean="0">
                <a:solidFill>
                  <a:srgbClr val="0000CC"/>
                </a:solidFill>
                <a:latin typeface="Times New Roman" panose="02020603050405020304" pitchFamily="18" charset="0"/>
                <a:ea typeface="MS Mincho"/>
              </a:rPr>
              <a:t> dung </a:t>
            </a:r>
            <a:r>
              <a:rPr lang="en-US" sz="2800" b="1" dirty="0" err="1" smtClean="0">
                <a:solidFill>
                  <a:srgbClr val="0000CC"/>
                </a:solidFill>
                <a:latin typeface="Times New Roman" panose="02020603050405020304" pitchFamily="18" charset="0"/>
                <a:ea typeface="MS Mincho"/>
              </a:rPr>
              <a:t>tự</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hoạ</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của</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Dế</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Mèn</a:t>
            </a:r>
            <a:r>
              <a:rPr lang="en-US" sz="2800" b="1" dirty="0" smtClean="0">
                <a:solidFill>
                  <a:srgbClr val="0000CC"/>
                </a:solidFill>
                <a:latin typeface="Times New Roman" panose="02020603050405020304" pitchFamily="18" charset="0"/>
                <a:ea typeface="MS Mincho"/>
              </a:rPr>
              <a:t>.</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
        <p:nvSpPr>
          <p:cNvPr id="6" name="Plaque 5"/>
          <p:cNvSpPr/>
          <p:nvPr/>
        </p:nvSpPr>
        <p:spPr>
          <a:xfrm>
            <a:off x="195941" y="2640886"/>
            <a:ext cx="4365499" cy="540527"/>
          </a:xfrm>
          <a:prstGeom prst="plaque">
            <a:avLst>
              <a:gd name="adj" fmla="val 45296"/>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val="4134595919"/>
              </p:ext>
            </p:extLst>
          </p:nvPr>
        </p:nvGraphicFramePr>
        <p:xfrm>
          <a:off x="-1174870" y="3181413"/>
          <a:ext cx="10312399"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owchart: Display 10"/>
          <p:cNvSpPr/>
          <p:nvPr/>
        </p:nvSpPr>
        <p:spPr>
          <a:xfrm>
            <a:off x="8729948" y="2770912"/>
            <a:ext cx="3331028" cy="4206240"/>
          </a:xfrm>
          <a:prstGeom prst="flowChartDisplay">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400" dirty="0" err="1" smtClean="0">
                <a:solidFill>
                  <a:srgbClr val="FF0000"/>
                </a:solidFill>
                <a:latin typeface="Times New Roman" panose="02020603050405020304" pitchFamily="18" charset="0"/>
                <a:ea typeface="Times New Roman" panose="02020603050405020304" pitchFamily="18" charset="0"/>
              </a:rPr>
              <a:t>Mỗi</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nhóm</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là</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một</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nội</a:t>
            </a:r>
            <a:r>
              <a:rPr lang="en-US" sz="2400" dirty="0" err="1">
                <a:solidFill>
                  <a:srgbClr val="FF0000"/>
                </a:solidFill>
                <a:latin typeface="Times New Roman" panose="02020603050405020304" pitchFamily="18" charset="0"/>
                <a:ea typeface="Times New Roman" panose="02020603050405020304" pitchFamily="18" charset="0"/>
              </a:rPr>
              <a:t>:</a:t>
            </a:r>
            <a:r>
              <a:rPr lang="en-US" sz="2400" dirty="0" err="1" smtClean="0">
                <a:solidFill>
                  <a:srgbClr val="FF0000"/>
                </a:solidFill>
                <a:latin typeface="Times New Roman" panose="02020603050405020304" pitchFamily="18" charset="0"/>
                <a:ea typeface="Times New Roman" panose="02020603050405020304" pitchFamily="18" charset="0"/>
              </a:rPr>
              <a:t>Trong</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đó</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a:t>
            </a:r>
            <a:r>
              <a:rPr lang="en-US" sz="2400" dirty="0" err="1" smtClean="0">
                <a:solidFill>
                  <a:srgbClr val="FF0000"/>
                </a:solidFill>
                <a:latin typeface="Times New Roman" panose="02020603050405020304" pitchFamily="18" charset="0"/>
                <a:ea typeface="Times New Roman" panose="02020603050405020304" pitchFamily="18" charset="0"/>
              </a:rPr>
              <a:t>hóm</a:t>
            </a:r>
            <a:r>
              <a:rPr lang="en-US" sz="2400" dirty="0" smtClean="0">
                <a:solidFill>
                  <a:srgbClr val="FF0000"/>
                </a:solidFill>
                <a:latin typeface="Times New Roman" panose="02020603050405020304" pitchFamily="18" charset="0"/>
                <a:ea typeface="Times New Roman" panose="02020603050405020304" pitchFamily="18" charset="0"/>
              </a:rPr>
              <a:t> 1nêu </a:t>
            </a:r>
            <a:r>
              <a:rPr lang="en-US" sz="2400" dirty="0" err="1" smtClean="0">
                <a:solidFill>
                  <a:srgbClr val="FF0000"/>
                </a:solidFill>
                <a:latin typeface="Times New Roman" panose="02020603050405020304" pitchFamily="18" charset="0"/>
                <a:ea typeface="Times New Roman" panose="02020603050405020304" pitchFamily="18" charset="0"/>
              </a:rPr>
              <a:t>ngoại</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hình</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nhóm</a:t>
            </a:r>
            <a:r>
              <a:rPr lang="en-US" sz="2400" dirty="0" smtClean="0">
                <a:solidFill>
                  <a:srgbClr val="FF0000"/>
                </a:solidFill>
                <a:latin typeface="Times New Roman" panose="02020603050405020304" pitchFamily="18" charset="0"/>
                <a:ea typeface="Times New Roman" panose="02020603050405020304" pitchFamily="18" charset="0"/>
              </a:rPr>
              <a:t> 2  </a:t>
            </a:r>
            <a:r>
              <a:rPr lang="en-US" sz="2400" dirty="0" err="1" smtClean="0">
                <a:solidFill>
                  <a:srgbClr val="FF0000"/>
                </a:solidFill>
                <a:latin typeface="Times New Roman" panose="02020603050405020304" pitchFamily="18" charset="0"/>
                <a:ea typeface="Times New Roman" panose="02020603050405020304" pitchFamily="18" charset="0"/>
              </a:rPr>
              <a:t>hành</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động</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nhóm</a:t>
            </a:r>
            <a:r>
              <a:rPr lang="en-US" sz="2400" dirty="0" smtClean="0">
                <a:solidFill>
                  <a:srgbClr val="FF0000"/>
                </a:solidFill>
                <a:latin typeface="Times New Roman" panose="02020603050405020304" pitchFamily="18" charset="0"/>
                <a:ea typeface="Times New Roman" panose="02020603050405020304" pitchFamily="18" charset="0"/>
              </a:rPr>
              <a:t> 3  </a:t>
            </a:r>
            <a:r>
              <a:rPr lang="en-US" sz="2400" dirty="0" err="1" smtClean="0">
                <a:solidFill>
                  <a:srgbClr val="FF0000"/>
                </a:solidFill>
                <a:latin typeface="Times New Roman" panose="02020603050405020304" pitchFamily="18" charset="0"/>
                <a:ea typeface="Times New Roman" panose="02020603050405020304" pitchFamily="18" charset="0"/>
              </a:rPr>
              <a:t>ngôn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ngữ</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và</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nhóm</a:t>
            </a:r>
            <a:r>
              <a:rPr lang="en-US" sz="2400" dirty="0" smtClean="0">
                <a:solidFill>
                  <a:srgbClr val="FF0000"/>
                </a:solidFill>
                <a:latin typeface="Times New Roman" panose="02020603050405020304" pitchFamily="18" charset="0"/>
                <a:ea typeface="Times New Roman" panose="02020603050405020304" pitchFamily="18" charset="0"/>
              </a:rPr>
              <a:t> 4  </a:t>
            </a:r>
            <a:r>
              <a:rPr lang="en-US" sz="2400" dirty="0" err="1" smtClean="0">
                <a:solidFill>
                  <a:srgbClr val="FF0000"/>
                </a:solidFill>
                <a:latin typeface="Times New Roman" panose="02020603050405020304" pitchFamily="18" charset="0"/>
                <a:ea typeface="Times New Roman" panose="02020603050405020304" pitchFamily="18" charset="0"/>
              </a:rPr>
              <a:t>tâm</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trạng</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của</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Dế</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Mèn</a:t>
            </a:r>
            <a:r>
              <a:rPr lang="en-US" sz="2400" dirty="0" smtClean="0">
                <a:solidFill>
                  <a:srgbClr val="FF0000"/>
                </a:solidFill>
                <a:latin typeface="Times New Roman" panose="02020603050405020304" pitchFamily="18" charset="0"/>
                <a:ea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7"/>
          <a:stretch>
            <a:fillRect/>
          </a:stretch>
        </p:blipFill>
        <p:spPr>
          <a:xfrm>
            <a:off x="5943587" y="3276587"/>
            <a:ext cx="304826" cy="304826"/>
          </a:xfrm>
          <a:prstGeom prst="rect">
            <a:avLst/>
          </a:prstGeom>
        </p:spPr>
      </p:pic>
      <p:pic>
        <p:nvPicPr>
          <p:cNvPr id="8" name="Picture 7"/>
          <p:cNvPicPr>
            <a:picLocks noChangeAspect="1"/>
          </p:cNvPicPr>
          <p:nvPr/>
        </p:nvPicPr>
        <p:blipFill>
          <a:blip r:embed="rId8"/>
          <a:stretch>
            <a:fillRect/>
          </a:stretch>
        </p:blipFill>
        <p:spPr>
          <a:xfrm>
            <a:off x="6096000" y="1265571"/>
            <a:ext cx="3823526" cy="2339659"/>
          </a:xfrm>
          <a:prstGeom prst="ellipse">
            <a:avLst/>
          </a:prstGeom>
          <a:ln>
            <a:noFill/>
          </a:ln>
          <a:effectLst>
            <a:softEdge rad="112500"/>
          </a:effectLst>
        </p:spPr>
      </p:pic>
      <p:sp>
        <p:nvSpPr>
          <p:cNvPr id="9" name="Rectangle 8"/>
          <p:cNvSpPr/>
          <p:nvPr/>
        </p:nvSpPr>
        <p:spPr>
          <a:xfrm>
            <a:off x="2045489" y="147664"/>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rPr>
              <a:t>-</a:t>
            </a:r>
            <a:r>
              <a:rPr lang="en-US" sz="2800" dirty="0" err="1" smtClean="0">
                <a:solidFill>
                  <a:srgbClr val="FF0000"/>
                </a:solidFill>
                <a:latin typeface="Times New Roman" panose="02020603050405020304" pitchFamily="18" charset="0"/>
                <a:ea typeface="Times New Roman" panose="02020603050405020304" pitchFamily="18" charset="0"/>
              </a:rPr>
              <a:t>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6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10" grpId="0">
        <p:bldAsOne/>
      </p:bldGraphic>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wer, plant, bouquet&#10;&#10;Description automatically generated">
            <a:extLst>
              <a:ext uri="{FF2B5EF4-FFF2-40B4-BE49-F238E27FC236}">
                <a16:creationId xmlns:a16="http://schemas.microsoft.com/office/drawing/2014/main" xmlns="" id="{12480DA2-96DC-D846-9613-3C24E40FD85A}"/>
              </a:ext>
            </a:extLst>
          </p:cNvPr>
          <p:cNvPicPr>
            <a:picLocks noChangeAspect="1"/>
          </p:cNvPicPr>
          <p:nvPr/>
        </p:nvPicPr>
        <p:blipFill rotWithShape="1">
          <a:blip r:embed="rId2"/>
          <a:srcRect t="21005" b="22746"/>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xmlns="" id="{B4916930-E76E-4100-9DCF-4981566A37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4D5996B5-F021-A64A-B558-6C7A23C5477F}"/>
              </a:ext>
            </a:extLst>
          </p:cNvPr>
          <p:cNvSpPr txBox="1"/>
          <p:nvPr/>
        </p:nvSpPr>
        <p:spPr>
          <a:xfrm>
            <a:off x="2276475" y="1553528"/>
            <a:ext cx="7581900" cy="25146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8800" dirty="0">
                <a:solidFill>
                  <a:schemeClr val="tx1">
                    <a:lumMod val="75000"/>
                    <a:lumOff val="25000"/>
                  </a:schemeClr>
                </a:solidFill>
                <a:latin typeface="Times New Roman" panose="02020603050405020304" pitchFamily="18" charset="0"/>
                <a:ea typeface="+mj-ea"/>
                <a:cs typeface="Times New Roman" panose="02020603050405020304" pitchFamily="18" charset="0"/>
              </a:rPr>
              <a:t>KHỞI ĐỘNG</a:t>
            </a:r>
          </a:p>
        </p:txBody>
      </p:sp>
      <p:sp>
        <p:nvSpPr>
          <p:cNvPr id="2" name="Rectangle 1">
            <a:extLst>
              <a:ext uri="{FF2B5EF4-FFF2-40B4-BE49-F238E27FC236}">
                <a16:creationId xmlns:a16="http://schemas.microsoft.com/office/drawing/2014/main" xmlns="" id="{A60138EF-035D-8C2F-3823-421D57276F90}"/>
              </a:ext>
            </a:extLst>
          </p:cNvPr>
          <p:cNvSpPr/>
          <p:nvPr/>
        </p:nvSpPr>
        <p:spPr>
          <a:xfrm>
            <a:off x="2276475" y="3254330"/>
            <a:ext cx="7547211" cy="1943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cs typeface="Times New Roman" panose="02020603050405020304" pitchFamily="18" charset="0"/>
              </a:rPr>
              <a:t>TRÒ CHƠI AI NHANH HƠN</a:t>
            </a:r>
          </a:p>
          <a:p>
            <a:pPr algn="ctr"/>
            <a:r>
              <a:rPr lang="en-US" sz="3600" dirty="0" err="1">
                <a:solidFill>
                  <a:srgbClr val="FF0000"/>
                </a:solidFill>
                <a:latin typeface="Times New Roman" panose="02020603050405020304" pitchFamily="18" charset="0"/>
                <a:cs typeface="Times New Roman" panose="02020603050405020304" pitchFamily="18" charset="0"/>
              </a:rPr>
              <a:t>Nhìn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đoán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tên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sự</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vật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phẩm</a:t>
            </a:r>
            <a:r>
              <a:rPr lang="en-US" sz="3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361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455248" y="2229439"/>
            <a:ext cx="4049488" cy="546170"/>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222430441"/>
              </p:ext>
            </p:extLst>
          </p:nvPr>
        </p:nvGraphicFramePr>
        <p:xfrm>
          <a:off x="632119" y="3137066"/>
          <a:ext cx="11064240" cy="3413760"/>
        </p:xfrm>
        <a:graphic>
          <a:graphicData uri="http://schemas.openxmlformats.org/drawingml/2006/table">
            <a:tbl>
              <a:tblPr firstRow="1" firstCol="1" bandRow="1"/>
              <a:tblGrid>
                <a:gridCol w="2432361">
                  <a:extLst>
                    <a:ext uri="{9D8B030D-6E8A-4147-A177-3AD203B41FA5}">
                      <a16:colId xmlns="" xmlns:a16="http://schemas.microsoft.com/office/drawing/2014/main" val="1286400270"/>
                    </a:ext>
                  </a:extLst>
                </a:gridCol>
                <a:gridCol w="2877293">
                  <a:extLst>
                    <a:ext uri="{9D8B030D-6E8A-4147-A177-3AD203B41FA5}">
                      <a16:colId xmlns="" xmlns:a16="http://schemas.microsoft.com/office/drawing/2014/main" val="4286907258"/>
                    </a:ext>
                  </a:extLst>
                </a:gridCol>
                <a:gridCol w="2877293">
                  <a:extLst>
                    <a:ext uri="{9D8B030D-6E8A-4147-A177-3AD203B41FA5}">
                      <a16:colId xmlns="" xmlns:a16="http://schemas.microsoft.com/office/drawing/2014/main" val="4003220749"/>
                    </a:ext>
                  </a:extLst>
                </a:gridCol>
                <a:gridCol w="2877293">
                  <a:extLst>
                    <a:ext uri="{9D8B030D-6E8A-4147-A177-3AD203B41FA5}">
                      <a16:colId xmlns="" xmlns:a16="http://schemas.microsoft.com/office/drawing/2014/main" val="3386236543"/>
                    </a:ext>
                  </a:extLst>
                </a:gridCol>
              </a:tblGrid>
              <a:tr h="0">
                <a:tc>
                  <a:txBody>
                    <a:bodyPr/>
                    <a:lstStyle/>
                    <a:p>
                      <a:pPr algn="ctr">
                        <a:spcAft>
                          <a:spcPts val="0"/>
                        </a:spcAft>
                      </a:pP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 Dế 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pt-BR"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động của </a:t>
                      </a: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 </a:t>
                      </a: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111224957"/>
                  </a:ext>
                </a:extLst>
              </a:tr>
              <a:tr h="0">
                <a:tc>
                  <a:txBody>
                    <a:bodyPr/>
                    <a:lstStyle/>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3588684007"/>
                  </a:ext>
                </a:extLst>
              </a:tr>
            </a:tbl>
          </a:graphicData>
        </a:graphic>
      </p:graphicFrame>
      <p:sp>
        <p:nvSpPr>
          <p:cNvPr id="8" name="Rectangle 7"/>
          <p:cNvSpPr/>
          <p:nvPr/>
        </p:nvSpPr>
        <p:spPr>
          <a:xfrm>
            <a:off x="2045489" y="147664"/>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0" name="Plaque 9"/>
          <p:cNvSpPr/>
          <p:nvPr/>
        </p:nvSpPr>
        <p:spPr>
          <a:xfrm>
            <a:off x="163834" y="1693221"/>
            <a:ext cx="6112330"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CC"/>
                </a:solidFill>
                <a:latin typeface="Times New Roman" panose="02020603050405020304" pitchFamily="18" charset="0"/>
                <a:ea typeface="MS Mincho"/>
              </a:rPr>
              <a:t>1. </a:t>
            </a:r>
            <a:r>
              <a:rPr lang="en-US" sz="2800" b="1" dirty="0" err="1" smtClean="0">
                <a:solidFill>
                  <a:srgbClr val="0000CC"/>
                </a:solidFill>
                <a:latin typeface="Times New Roman" panose="02020603050405020304" pitchFamily="18" charset="0"/>
                <a:ea typeface="MS Mincho"/>
              </a:rPr>
              <a:t>Bức</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chân</a:t>
            </a:r>
            <a:r>
              <a:rPr lang="en-US" sz="2800" b="1" dirty="0" smtClean="0">
                <a:solidFill>
                  <a:srgbClr val="0000CC"/>
                </a:solidFill>
                <a:latin typeface="Times New Roman" panose="02020603050405020304" pitchFamily="18" charset="0"/>
                <a:ea typeface="MS Mincho"/>
              </a:rPr>
              <a:t> dung </a:t>
            </a:r>
            <a:r>
              <a:rPr lang="en-US" sz="2800" b="1" dirty="0" err="1" smtClean="0">
                <a:solidFill>
                  <a:srgbClr val="0000CC"/>
                </a:solidFill>
                <a:latin typeface="Times New Roman" panose="02020603050405020304" pitchFamily="18" charset="0"/>
                <a:ea typeface="MS Mincho"/>
              </a:rPr>
              <a:t>tự</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hoạ</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của</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Dế</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Mèn</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9502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80953" y="2042009"/>
            <a:ext cx="4284618" cy="500743"/>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156307228"/>
              </p:ext>
            </p:extLst>
          </p:nvPr>
        </p:nvGraphicFramePr>
        <p:xfrm>
          <a:off x="323549" y="2606297"/>
          <a:ext cx="11590947" cy="4084320"/>
        </p:xfrm>
        <a:graphic>
          <a:graphicData uri="http://schemas.openxmlformats.org/drawingml/2006/table">
            <a:tbl>
              <a:tblPr firstRow="1" firstCol="1" bandRow="1"/>
              <a:tblGrid>
                <a:gridCol w="2207623">
                  <a:extLst>
                    <a:ext uri="{9D8B030D-6E8A-4147-A177-3AD203B41FA5}">
                      <a16:colId xmlns="" xmlns:a16="http://schemas.microsoft.com/office/drawing/2014/main" val="1286400270"/>
                    </a:ext>
                  </a:extLst>
                </a:gridCol>
                <a:gridCol w="4585063">
                  <a:extLst>
                    <a:ext uri="{9D8B030D-6E8A-4147-A177-3AD203B41FA5}">
                      <a16:colId xmlns="" xmlns:a16="http://schemas.microsoft.com/office/drawing/2014/main" val="4286907258"/>
                    </a:ext>
                  </a:extLst>
                </a:gridCol>
                <a:gridCol w="2178952">
                  <a:extLst>
                    <a:ext uri="{9D8B030D-6E8A-4147-A177-3AD203B41FA5}">
                      <a16:colId xmlns="" xmlns:a16="http://schemas.microsoft.com/office/drawing/2014/main" val="4003220749"/>
                    </a:ext>
                  </a:extLst>
                </a:gridCol>
                <a:gridCol w="2619309">
                  <a:extLst>
                    <a:ext uri="{9D8B030D-6E8A-4147-A177-3AD203B41FA5}">
                      <a16:colId xmlns="" xmlns:a16="http://schemas.microsoft.com/office/drawing/2014/main" val="3386236543"/>
                    </a:ext>
                  </a:extLst>
                </a:gridCol>
              </a:tblGrid>
              <a:tr h="0">
                <a:tc>
                  <a:txBody>
                    <a:bodyPr/>
                    <a:lstStyle/>
                    <a:p>
                      <a:pPr algn="ctr">
                        <a:spcAft>
                          <a:spcPts val="0"/>
                        </a:spcAft>
                      </a:pP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 Dế 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pt-BR"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động của </a:t>
                      </a:r>
                      <a:r>
                        <a:rPr lang="pt-BR" sz="2800" b="1"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 </a:t>
                      </a:r>
                      <a:r>
                        <a:rPr lang="pt-BR"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spcAft>
                          <a:spcPts val="0"/>
                        </a:spcAft>
                      </a:pPr>
                      <a:r>
                        <a:rPr lang="en-US" sz="2800" b="1"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Dế</a:t>
                      </a:r>
                      <a:r>
                        <a:rPr lang="en-US" sz="2800" b="1" baseline="0" dirty="0"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smtClean="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Mèn</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3111224957"/>
                  </a:ext>
                </a:extLst>
              </a:tr>
              <a:tr h="0">
                <a:tc>
                  <a:txBody>
                    <a:bodyPr/>
                    <a:lstStyle/>
                    <a:p>
                      <a:pPr algn="l">
                        <a:spcAft>
                          <a:spcPts val="0"/>
                        </a:spcAft>
                      </a:pPr>
                      <a:r>
                        <a:rPr lang="en-US" sz="2400" dirty="0" err="1" smtClean="0">
                          <a:solidFill>
                            <a:schemeClr val="tx1"/>
                          </a:solidFill>
                          <a:effectLst/>
                          <a:latin typeface="Times New Roman" panose="02020603050405020304" pitchFamily="18" charset="0"/>
                          <a:ea typeface="Times New Roman" panose="02020603050405020304" pitchFamily="18" charset="0"/>
                        </a:rPr>
                        <a:t>Đôi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càng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mẫm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bóng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vuốt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cứng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nhọn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hoắt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cánh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dài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răng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đen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nhánh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râu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dài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uốn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cong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hùng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dũng</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just">
                        <a:spcAft>
                          <a:spcPts val="0"/>
                        </a:spcAft>
                      </a:pPr>
                      <a:endParaRPr lang="en-US" sz="2400" dirty="0" smtClean="0">
                        <a:solidFill>
                          <a:schemeClr val="tx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just">
                        <a:spcAft>
                          <a:spcPts val="0"/>
                        </a:spcAft>
                      </a:pP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Nhai</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ngoàm</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ngoạm</a:t>
                      </a:r>
                      <a:r>
                        <a:rPr lang="en-US" sz="2400" i="1" dirty="0" smtClean="0">
                          <a:solidFill>
                            <a:schemeClr val="tx1"/>
                          </a:solidFill>
                          <a:effectLst/>
                          <a:latin typeface="Times New Roman" panose="02020603050405020304" pitchFamily="18" charset="0"/>
                          <a:ea typeface="Times New Roman" panose="02020603050405020304" pitchFamily="18" charset="0"/>
                        </a:rPr>
                        <a:t>.</a:t>
                      </a:r>
                      <a:endParaRPr lang="en-US" sz="2400" dirty="0" smtClean="0">
                        <a:solidFill>
                          <a:schemeClr val="tx1"/>
                        </a:solidFill>
                        <a:effectLst/>
                        <a:latin typeface="Times New Roman" panose="02020603050405020304" pitchFamily="18" charset="0"/>
                        <a:ea typeface="Times New Roman" panose="02020603050405020304" pitchFamily="18" charset="0"/>
                      </a:endParaRPr>
                    </a:p>
                    <a:p>
                      <a:pPr algn="just">
                        <a:spcAft>
                          <a:spcPts val="0"/>
                        </a:spcAft>
                      </a:pP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i="1" dirty="0" smtClean="0">
                          <a:solidFill>
                            <a:schemeClr val="tx1"/>
                          </a:solidFill>
                          <a:effectLst/>
                          <a:latin typeface="Times New Roman" panose="02020603050405020304" pitchFamily="18" charset="0"/>
                          <a:ea typeface="Times New Roman" panose="02020603050405020304" pitchFamily="18" charset="0"/>
                        </a:rPr>
                        <a:t>Co </a:t>
                      </a:r>
                      <a:r>
                        <a:rPr lang="en-US" sz="2400" i="1" dirty="0" err="1" smtClean="0">
                          <a:solidFill>
                            <a:schemeClr val="tx1"/>
                          </a:solidFill>
                          <a:effectLst/>
                          <a:latin typeface="Times New Roman" panose="02020603050405020304" pitchFamily="18" charset="0"/>
                          <a:ea typeface="Times New Roman" panose="02020603050405020304" pitchFamily="18" charset="0"/>
                        </a:rPr>
                        <a:t>cẳng</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lên</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đạp</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phanh</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phách</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vào</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các</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ngọn</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cỏ</a:t>
                      </a:r>
                      <a:r>
                        <a:rPr lang="en-US" sz="2400" i="1" dirty="0" smtClean="0">
                          <a:solidFill>
                            <a:schemeClr val="tx1"/>
                          </a:solidFill>
                          <a:effectLst/>
                          <a:latin typeface="Times New Roman" panose="02020603050405020304" pitchFamily="18" charset="0"/>
                          <a:ea typeface="Times New Roman" panose="02020603050405020304" pitchFamily="18" charset="0"/>
                        </a:rPr>
                        <a:t>;</a:t>
                      </a:r>
                      <a:endParaRPr lang="en-US" sz="2400" dirty="0" smtClean="0">
                        <a:solidFill>
                          <a:schemeClr val="tx1"/>
                        </a:solidFill>
                        <a:effectLst/>
                        <a:latin typeface="Times New Roman" panose="02020603050405020304" pitchFamily="18" charset="0"/>
                        <a:ea typeface="Times New Roman" panose="02020603050405020304" pitchFamily="18" charset="0"/>
                      </a:endParaRPr>
                    </a:p>
                    <a:p>
                      <a:pPr algn="just">
                        <a:spcAft>
                          <a:spcPts val="0"/>
                        </a:spcAft>
                      </a:pP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Đi</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đứng</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oai</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vệ</a:t>
                      </a:r>
                      <a:r>
                        <a:rPr lang="en-US" sz="2400" i="1" dirty="0" smtClean="0">
                          <a:solidFill>
                            <a:schemeClr val="tx1"/>
                          </a:solidFill>
                          <a:effectLst/>
                          <a:latin typeface="Times New Roman" panose="02020603050405020304" pitchFamily="18" charset="0"/>
                          <a:ea typeface="Times New Roman" panose="02020603050405020304" pitchFamily="18" charset="0"/>
                        </a:rPr>
                        <a:t>; </a:t>
                      </a:r>
                    </a:p>
                    <a:p>
                      <a:pPr algn="just">
                        <a:spcAft>
                          <a:spcPts val="0"/>
                        </a:spcAft>
                      </a:pP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Quát</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mấy</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chị</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Cào</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Cào</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ngụ</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ngoài</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đầu</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bờ</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thỉnh</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thoảng</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ngứa</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chân</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đá</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một</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cái</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ghẹo</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anh</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Gọng</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Vó</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lấm</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láp</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vừa</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ngơ</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ngác</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dưới</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đầm</a:t>
                      </a:r>
                      <a:r>
                        <a:rPr lang="en-US" sz="2400" i="1" dirty="0" smtClean="0">
                          <a:solidFill>
                            <a:schemeClr val="tx1"/>
                          </a:solidFill>
                          <a:effectLst/>
                          <a:latin typeface="Times New Roman" panose="02020603050405020304" pitchFamily="18" charset="0"/>
                          <a:ea typeface="Times New Roman" panose="02020603050405020304" pitchFamily="18" charset="0"/>
                        </a:rPr>
                        <a:t> </a:t>
                      </a:r>
                      <a:r>
                        <a:rPr lang="en-US" sz="2400" i="1" dirty="0" err="1" smtClean="0">
                          <a:solidFill>
                            <a:schemeClr val="tx1"/>
                          </a:solidFill>
                          <a:effectLst/>
                          <a:latin typeface="Times New Roman" panose="02020603050405020304" pitchFamily="18" charset="0"/>
                          <a:ea typeface="Times New Roman" panose="02020603050405020304" pitchFamily="18" charset="0"/>
                        </a:rPr>
                        <a:t>lên</a:t>
                      </a:r>
                      <a:r>
                        <a:rPr lang="en-US" sz="2400" i="1"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spcAft>
                          <a:spcPts val="0"/>
                        </a:spcAft>
                      </a:pPr>
                      <a:r>
                        <a:rPr lang="en-US" sz="2400" dirty="0" err="1" smtClean="0">
                          <a:solidFill>
                            <a:schemeClr val="tx1"/>
                          </a:solidFill>
                          <a:effectLst/>
                          <a:latin typeface="Times New Roman" panose="02020603050405020304" pitchFamily="18" charset="0"/>
                          <a:ea typeface="Times New Roman" panose="02020603050405020304" pitchFamily="18" charset="0"/>
                        </a:rPr>
                        <a:t>Gọi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Dế</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Choắt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chú</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mày</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với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giọng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điệu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khinh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khỉnh</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l">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a:spcAft>
                          <a:spcPts val="0"/>
                        </a:spcAft>
                      </a:pPr>
                      <a:r>
                        <a:rPr lang="en-US" sz="2400" dirty="0" err="1" smtClean="0">
                          <a:solidFill>
                            <a:schemeClr val="tx1"/>
                          </a:solidFill>
                          <a:effectLst/>
                          <a:latin typeface="Times New Roman" panose="02020603050405020304" pitchFamily="18" charset="0"/>
                          <a:ea typeface="Times New Roman" panose="02020603050405020304" pitchFamily="18" charset="0"/>
                        </a:rPr>
                        <a:t>Hãnh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hiện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tự</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hào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cho</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mình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đẹp</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cường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tráng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và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giỏi</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l">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3588684007"/>
                  </a:ext>
                </a:extLst>
              </a:tr>
              <a:tr h="0">
                <a:tc gridSpan="4">
                  <a:txBody>
                    <a:bodyPr/>
                    <a:lstStyle/>
                    <a:p>
                      <a:pPr algn="just"/>
                      <a:endParaRPr lang="en-US" sz="2000" dirty="0" smtClean="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0991519"/>
                  </a:ext>
                </a:extLst>
              </a:tr>
            </a:tbl>
          </a:graphicData>
        </a:graphic>
      </p:graphicFrame>
      <p:grpSp>
        <p:nvGrpSpPr>
          <p:cNvPr id="3" name="Group 2"/>
          <p:cNvGrpSpPr/>
          <p:nvPr/>
        </p:nvGrpSpPr>
        <p:grpSpPr>
          <a:xfrm>
            <a:off x="7293528" y="4996891"/>
            <a:ext cx="4307070" cy="1393370"/>
            <a:chOff x="7227434" y="3631475"/>
            <a:chExt cx="4307070" cy="1393370"/>
          </a:xfrm>
        </p:grpSpPr>
        <p:pic>
          <p:nvPicPr>
            <p:cNvPr id="2" name="Picture 1"/>
            <p:cNvPicPr>
              <a:picLocks noChangeAspect="1"/>
            </p:cNvPicPr>
            <p:nvPr/>
          </p:nvPicPr>
          <p:blipFill>
            <a:blip r:embed="rId2"/>
            <a:stretch>
              <a:fillRect/>
            </a:stretch>
          </p:blipFill>
          <p:spPr>
            <a:xfrm>
              <a:off x="9405258" y="3657600"/>
              <a:ext cx="2129246" cy="1367245"/>
            </a:xfrm>
            <a:prstGeom prst="rect">
              <a:avLst/>
            </a:prstGeom>
          </p:spPr>
        </p:pic>
        <p:pic>
          <p:nvPicPr>
            <p:cNvPr id="9" name="Picture 8"/>
            <p:cNvPicPr>
              <a:picLocks noChangeAspect="1"/>
            </p:cNvPicPr>
            <p:nvPr/>
          </p:nvPicPr>
          <p:blipFill>
            <a:blip r:embed="rId3"/>
            <a:stretch>
              <a:fillRect/>
            </a:stretch>
          </p:blipFill>
          <p:spPr>
            <a:xfrm>
              <a:off x="7227434" y="3631475"/>
              <a:ext cx="2047195" cy="1367246"/>
            </a:xfrm>
            <a:prstGeom prst="rect">
              <a:avLst/>
            </a:prstGeom>
          </p:spPr>
        </p:pic>
      </p:grpSp>
      <p:sp>
        <p:nvSpPr>
          <p:cNvPr id="10" name="Rectangle 9"/>
          <p:cNvSpPr/>
          <p:nvPr/>
        </p:nvSpPr>
        <p:spPr>
          <a:xfrm>
            <a:off x="2127375" y="-62033"/>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1" name="Plaque 10"/>
          <p:cNvSpPr/>
          <p:nvPr/>
        </p:nvSpPr>
        <p:spPr>
          <a:xfrm>
            <a:off x="0" y="1541253"/>
            <a:ext cx="6112330"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CC"/>
                </a:solidFill>
                <a:latin typeface="Times New Roman" panose="02020603050405020304" pitchFamily="18" charset="0"/>
                <a:ea typeface="MS Mincho"/>
              </a:rPr>
              <a:t>1. </a:t>
            </a:r>
            <a:r>
              <a:rPr lang="en-US" sz="2800" b="1" dirty="0" err="1" smtClean="0">
                <a:solidFill>
                  <a:srgbClr val="0000CC"/>
                </a:solidFill>
                <a:latin typeface="Times New Roman" panose="02020603050405020304" pitchFamily="18" charset="0"/>
                <a:ea typeface="MS Mincho"/>
              </a:rPr>
              <a:t>Bức</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chân</a:t>
            </a:r>
            <a:r>
              <a:rPr lang="en-US" sz="2800" b="1" dirty="0" smtClean="0">
                <a:solidFill>
                  <a:srgbClr val="0000CC"/>
                </a:solidFill>
                <a:latin typeface="Times New Roman" panose="02020603050405020304" pitchFamily="18" charset="0"/>
                <a:ea typeface="MS Mincho"/>
              </a:rPr>
              <a:t> dung </a:t>
            </a:r>
            <a:r>
              <a:rPr lang="en-US" sz="2800" b="1" dirty="0" err="1" smtClean="0">
                <a:solidFill>
                  <a:srgbClr val="0000CC"/>
                </a:solidFill>
                <a:latin typeface="Times New Roman" panose="02020603050405020304" pitchFamily="18" charset="0"/>
                <a:ea typeface="MS Mincho"/>
              </a:rPr>
              <a:t>tự</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hoạ</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của</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Dế</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Mèn</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66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80953" y="2042009"/>
            <a:ext cx="4284618" cy="500743"/>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Ngoại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nvGrpSpPr>
          <p:cNvPr id="3" name="Group 2"/>
          <p:cNvGrpSpPr/>
          <p:nvPr/>
        </p:nvGrpSpPr>
        <p:grpSpPr>
          <a:xfrm>
            <a:off x="4140895" y="4901357"/>
            <a:ext cx="4307070" cy="1393370"/>
            <a:chOff x="7227434" y="3631475"/>
            <a:chExt cx="4307070" cy="1393370"/>
          </a:xfrm>
        </p:grpSpPr>
        <p:pic>
          <p:nvPicPr>
            <p:cNvPr id="2" name="Picture 1"/>
            <p:cNvPicPr>
              <a:picLocks noChangeAspect="1"/>
            </p:cNvPicPr>
            <p:nvPr/>
          </p:nvPicPr>
          <p:blipFill>
            <a:blip r:embed="rId2"/>
            <a:stretch>
              <a:fillRect/>
            </a:stretch>
          </p:blipFill>
          <p:spPr>
            <a:xfrm>
              <a:off x="9405258" y="3657600"/>
              <a:ext cx="2129246" cy="1367245"/>
            </a:xfrm>
            <a:prstGeom prst="rect">
              <a:avLst/>
            </a:prstGeom>
          </p:spPr>
        </p:pic>
        <p:pic>
          <p:nvPicPr>
            <p:cNvPr id="9" name="Picture 8"/>
            <p:cNvPicPr>
              <a:picLocks noChangeAspect="1"/>
            </p:cNvPicPr>
            <p:nvPr/>
          </p:nvPicPr>
          <p:blipFill>
            <a:blip r:embed="rId3"/>
            <a:stretch>
              <a:fillRect/>
            </a:stretch>
          </p:blipFill>
          <p:spPr>
            <a:xfrm>
              <a:off x="7227434" y="3631475"/>
              <a:ext cx="2047195" cy="1367246"/>
            </a:xfrm>
            <a:prstGeom prst="rect">
              <a:avLst/>
            </a:prstGeom>
          </p:spPr>
        </p:pic>
      </p:grpSp>
      <p:sp>
        <p:nvSpPr>
          <p:cNvPr id="4" name="Rectangle 3"/>
          <p:cNvSpPr/>
          <p:nvPr/>
        </p:nvSpPr>
        <p:spPr>
          <a:xfrm>
            <a:off x="450377" y="2740913"/>
            <a:ext cx="10711555" cy="1384995"/>
          </a:xfrm>
          <a:prstGeom prst="rect">
            <a:avLst/>
          </a:prstGeom>
        </p:spPr>
        <p:txBody>
          <a:bodyPr wrap="square">
            <a:spAutoFit/>
          </a:bodyPr>
          <a:lstStyle/>
          <a:p>
            <a:pPr algn="just"/>
            <a:r>
              <a:rPr lang="vi-VN"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a:t>
            </a:r>
            <a:r>
              <a:rPr lang="en-US" sz="2800" dirty="0" err="1" smtClean="0">
                <a:solidFill>
                  <a:srgbClr val="000000"/>
                </a:solidFill>
                <a:latin typeface="Times New Roman" panose="02020603050405020304" pitchFamily="18" charset="0"/>
                <a:ea typeface="Times New Roman" panose="02020603050405020304" pitchFamily="18" charset="0"/>
              </a:rPr>
              <a:t>ới</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cách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kể</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kết</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rPr>
              <a:t>chi </a:t>
            </a:r>
            <a:r>
              <a:rPr lang="en-US" sz="2800" dirty="0" err="1" smtClean="0">
                <a:solidFill>
                  <a:srgbClr val="000000"/>
                </a:solidFill>
                <a:latin typeface="Times New Roman" panose="02020603050405020304" pitchFamily="18" charset="0"/>
                <a:ea typeface="Times New Roman" panose="02020603050405020304" pitchFamily="18" charset="0"/>
              </a:rPr>
              <a:t>tiết</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cách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cho</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thấy</a:t>
            </a:r>
            <a:r>
              <a:rPr lang="vi-VN" sz="2800" dirty="0" smtClean="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Dế Mèn là một </a:t>
            </a:r>
            <a:r>
              <a:rPr lang="vi-VN" sz="2800" dirty="0">
                <a:latin typeface="Times New Roman" panose="02020603050405020304" pitchFamily="18" charset="0"/>
                <a:ea typeface="Times New Roman" panose="02020603050405020304" pitchFamily="18" charset="0"/>
              </a:rPr>
              <a:t>chàng thanh niên </a:t>
            </a:r>
            <a:r>
              <a:rPr lang="en-US" sz="2800" dirty="0" err="1" smtClean="0">
                <a:latin typeface="Times New Roman" panose="02020603050405020304" pitchFamily="18" charset="0"/>
                <a:ea typeface="Times New Roman" panose="02020603050405020304" pitchFamily="18" charset="0"/>
              </a:rPr>
              <a:t>cường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tráng</a:t>
            </a:r>
            <a:r>
              <a:rPr lang="vi-VN" sz="2800" dirty="0" smtClean="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yêu đời, tự </a:t>
            </a:r>
            <a:r>
              <a:rPr lang="vi-VN" sz="2800" dirty="0" smtClean="0">
                <a:latin typeface="Times New Roman" panose="02020603050405020304" pitchFamily="18" charset="0"/>
                <a:ea typeface="Times New Roman" panose="02020603050405020304" pitchFamily="18" charset="0"/>
              </a:rPr>
              <a:t>tin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nhưng</a:t>
            </a:r>
            <a:r>
              <a:rPr lang="vi-VN" sz="2800" dirty="0" smtClean="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kiêu căng</a:t>
            </a:r>
            <a:r>
              <a:rPr lang="vi-VN" sz="2800" dirty="0" smtClean="0">
                <a:latin typeface="Times New Roman" panose="02020603050405020304" pitchFamily="18" charset="0"/>
                <a:ea typeface="Times New Roman" panose="02020603050405020304" pitchFamily="18" charset="0"/>
              </a:rPr>
              <a: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xốc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nổi</a:t>
            </a:r>
            <a:r>
              <a:rPr lang="en-US" sz="2800" dirty="0" smtClean="0">
                <a:latin typeface="Times New Roman" panose="02020603050405020304" pitchFamily="18" charset="0"/>
                <a:ea typeface="Times New Roman" panose="02020603050405020304" pitchFamily="18" charset="0"/>
              </a:rPr>
              <a:t>,</a:t>
            </a:r>
            <a:r>
              <a:rPr lang="vi-VN" sz="2800" dirty="0" smtClean="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tự phụ, hống hách</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kỉ</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cậy sức bắt nạt kẻ yếu.</a:t>
            </a:r>
            <a:endParaRPr lang="en-US" sz="2800" dirty="0">
              <a:latin typeface="Times New Roman" panose="02020603050405020304" pitchFamily="18" charset="0"/>
              <a:ea typeface="Times New Roman" panose="02020603050405020304" pitchFamily="18" charset="0"/>
            </a:endParaRPr>
          </a:p>
        </p:txBody>
      </p:sp>
      <p:sp>
        <p:nvSpPr>
          <p:cNvPr id="10" name="Rectangle 9"/>
          <p:cNvSpPr/>
          <p:nvPr/>
        </p:nvSpPr>
        <p:spPr>
          <a:xfrm>
            <a:off x="2127375" y="-62033"/>
            <a:ext cx="9034557" cy="1446550"/>
          </a:xfrm>
          <a:prstGeom prst="rec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wrap="square">
            <a:spAutoFit/>
          </a:bodyPr>
          <a:lstStyle/>
          <a:p>
            <a:pPr algn="ctr">
              <a:spcAft>
                <a:spcPts val="0"/>
              </a:spcAft>
              <a:tabLst>
                <a:tab pos="1386840" algn="l"/>
              </a:tabLst>
            </a:pPr>
            <a:r>
              <a:rPr lang="en-US" sz="2800" b="1" dirty="0" err="1" smtClean="0">
                <a:solidFill>
                  <a:srgbClr val="FF0000"/>
                </a:solidFill>
                <a:latin typeface="Times New Roman" panose="02020603050405020304" pitchFamily="18" charset="0"/>
                <a:ea typeface="MS Mincho"/>
              </a:rPr>
              <a:t>Tiết</a:t>
            </a:r>
            <a:r>
              <a:rPr lang="en-US" sz="2800" b="1" dirty="0" smtClean="0">
                <a:solidFill>
                  <a:srgbClr val="FF0000"/>
                </a:solidFill>
                <a:latin typeface="Times New Roman" panose="02020603050405020304" pitchFamily="18" charset="0"/>
                <a:ea typeface="MS Mincho"/>
              </a:rPr>
              <a:t> 44 </a:t>
            </a:r>
            <a:r>
              <a:rPr lang="en-US" sz="2800" b="1" dirty="0" err="1" smtClean="0">
                <a:solidFill>
                  <a:srgbClr val="FF0000"/>
                </a:solidFill>
                <a:latin typeface="Times New Roman" panose="02020603050405020304" pitchFamily="18" charset="0"/>
                <a:ea typeface="MS Mincho"/>
              </a:rPr>
              <a:t>Văn</a:t>
            </a:r>
            <a:r>
              <a:rPr lang="en-US" sz="2800" b="1" dirty="0" smtClean="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r>
              <a:rPr lang="en-US" sz="2800" b="1" dirty="0">
                <a:solidFill>
                  <a:srgbClr val="FF0000"/>
                </a:solidFill>
                <a:latin typeface="Times New Roman" panose="02020603050405020304" pitchFamily="18" charset="0"/>
                <a:ea typeface="MS Mincho"/>
              </a:rPr>
              <a:t> 1:</a:t>
            </a:r>
            <a:endParaRPr lang="en-US" sz="28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b="1" i="1" dirty="0" smtClean="0">
                <a:solidFill>
                  <a:srgbClr val="FF0000"/>
                </a:solidFill>
                <a:latin typeface="Times New Roman" panose="02020603050405020304" pitchFamily="18" charset="0"/>
                <a:ea typeface="Times New Roman" panose="02020603050405020304" pitchFamily="18" charset="0"/>
              </a:rPr>
              <a:t>     </a:t>
            </a:r>
            <a:r>
              <a:rPr lang="en-US" sz="3200" b="1" i="1" dirty="0" smtClean="0">
                <a:solidFill>
                  <a:srgbClr val="FF0000"/>
                </a:solidFill>
                <a:latin typeface="Times New Roman" panose="02020603050405020304" pitchFamily="18" charset="0"/>
                <a:ea typeface="Times New Roman" panose="02020603050405020304" pitchFamily="18" charset="0"/>
              </a:rPr>
              <a:t>BÀI HỌC ĐƯỜNG ĐỜI ĐẦU TIÊN</a:t>
            </a:r>
            <a:endParaRPr lang="en-US" sz="3200" dirty="0">
              <a:solidFill>
                <a:srgbClr val="FF0000"/>
              </a:solidFill>
              <a:latin typeface="Times New Roman" panose="02020603050405020304" pitchFamily="18" charset="0"/>
              <a:ea typeface="Times New Roman" panose="02020603050405020304" pitchFamily="18" charset="0"/>
            </a:endParaRPr>
          </a:p>
          <a:p>
            <a:pPr marR="548640" algn="ctr">
              <a:spcAft>
                <a:spcPts val="0"/>
              </a:spcAft>
            </a:pP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Trích</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Dế</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Mèn</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phiêu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lưu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ký-Tô</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Hoài</a:t>
            </a:r>
            <a:r>
              <a:rPr lang="en-US" sz="2800"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1" name="Plaque 10"/>
          <p:cNvSpPr/>
          <p:nvPr/>
        </p:nvSpPr>
        <p:spPr>
          <a:xfrm>
            <a:off x="0" y="1541253"/>
            <a:ext cx="6112330" cy="43721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rgbClr val="0000CC"/>
                </a:solidFill>
                <a:latin typeface="Times New Roman" panose="02020603050405020304" pitchFamily="18" charset="0"/>
                <a:ea typeface="MS Mincho"/>
              </a:rPr>
              <a:t>1. </a:t>
            </a:r>
            <a:r>
              <a:rPr lang="en-US" sz="2800" b="1" dirty="0" err="1" smtClean="0">
                <a:solidFill>
                  <a:srgbClr val="0000CC"/>
                </a:solidFill>
                <a:latin typeface="Times New Roman" panose="02020603050405020304" pitchFamily="18" charset="0"/>
                <a:ea typeface="MS Mincho"/>
              </a:rPr>
              <a:t>Bức</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chân</a:t>
            </a:r>
            <a:r>
              <a:rPr lang="en-US" sz="2800" b="1" dirty="0" smtClean="0">
                <a:solidFill>
                  <a:srgbClr val="0000CC"/>
                </a:solidFill>
                <a:latin typeface="Times New Roman" panose="02020603050405020304" pitchFamily="18" charset="0"/>
                <a:ea typeface="MS Mincho"/>
              </a:rPr>
              <a:t> dung </a:t>
            </a:r>
            <a:r>
              <a:rPr lang="en-US" sz="2800" b="1" dirty="0" err="1" smtClean="0">
                <a:solidFill>
                  <a:srgbClr val="0000CC"/>
                </a:solidFill>
                <a:latin typeface="Times New Roman" panose="02020603050405020304" pitchFamily="18" charset="0"/>
                <a:ea typeface="MS Mincho"/>
              </a:rPr>
              <a:t>tự</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hoạ</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của</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Dế</a:t>
            </a:r>
            <a:r>
              <a:rPr lang="en-US" sz="2800" b="1" dirty="0" smtClean="0">
                <a:solidFill>
                  <a:srgbClr val="0000CC"/>
                </a:solidFill>
                <a:latin typeface="Times New Roman" panose="02020603050405020304" pitchFamily="18" charset="0"/>
                <a:ea typeface="MS Mincho"/>
              </a:rPr>
              <a:t> </a:t>
            </a:r>
            <a:r>
              <a:rPr lang="en-US" sz="2800" b="1" dirty="0" err="1" smtClean="0">
                <a:solidFill>
                  <a:srgbClr val="0000CC"/>
                </a:solidFill>
                <a:latin typeface="Times New Roman" panose="02020603050405020304" pitchFamily="18" charset="0"/>
                <a:ea typeface="MS Mincho"/>
              </a:rPr>
              <a:t>Mèn</a:t>
            </a:r>
            <a:endParaRPr lang="en-US" sz="24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19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22" name="图片 21">
            <a:extLst>
              <a:ext uri="{FF2B5EF4-FFF2-40B4-BE49-F238E27FC236}">
                <a16:creationId xmlns=""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69198" y="-145144"/>
            <a:ext cx="4535365" cy="68580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917359"/>
            <a:ext cx="786074" cy="2682184"/>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72857"/>
            <a:ext cx="12192000" cy="3980688"/>
          </a:xfrm>
          <a:prstGeom prst="rect">
            <a:avLst/>
          </a:prstGeom>
        </p:spPr>
      </p:pic>
      <p:sp>
        <p:nvSpPr>
          <p:cNvPr id="12" name="文本框 11"/>
          <p:cNvSpPr txBox="1"/>
          <p:nvPr/>
        </p:nvSpPr>
        <p:spPr>
          <a:xfrm>
            <a:off x="5013662" y="27511"/>
            <a:ext cx="4211409"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7200" b="1" i="0" u="none" strike="noStrike" kern="1200" cap="none" spc="0" normalizeH="0" baseline="0" noProof="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a:ln>
                  <a:noFill/>
                </a:ln>
                <a:solidFill>
                  <a:srgbClr val="175593"/>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1" i="0" u="none" strike="noStrike" kern="1200" cap="none" spc="0" normalizeH="0" baseline="0" noProof="0" dirty="0">
              <a:ln>
                <a:noFill/>
              </a:ln>
              <a:solidFill>
                <a:srgbClr val="175593"/>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 xmlns:a16="http://schemas.microsoft.com/office/drawing/2014/main"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6888" y="4680152"/>
            <a:ext cx="6413548" cy="1549970"/>
          </a:xfrm>
          <a:prstGeom prst="rect">
            <a:avLst/>
          </a:prstGeom>
        </p:spPr>
      </p:pic>
      <p:pic>
        <p:nvPicPr>
          <p:cNvPr id="23" name="图片 22">
            <a:extLst>
              <a:ext uri="{FF2B5EF4-FFF2-40B4-BE49-F238E27FC236}">
                <a16:creationId xmlns=""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10" name="MH_Other_5">
            <a:extLst>
              <a:ext uri="{FF2B5EF4-FFF2-40B4-BE49-F238E27FC236}">
                <a16:creationId xmlns="" xmlns:a16="http://schemas.microsoft.com/office/drawing/2014/main" id="{AD05198F-6E83-4F37-98EE-74371D5640D5}"/>
              </a:ext>
            </a:extLst>
          </p:cNvPr>
          <p:cNvSpPr/>
          <p:nvPr>
            <p:custDataLst>
              <p:tags r:id="rId1"/>
            </p:custDataLst>
          </p:nvPr>
        </p:nvSpPr>
        <p:spPr>
          <a:xfrm>
            <a:off x="5784450" y="2834056"/>
            <a:ext cx="2658115" cy="578898"/>
          </a:xfrm>
          <a:custGeom>
            <a:avLst/>
            <a:gdLst>
              <a:gd name="connsiteX0" fmla="*/ 0 w 1980000"/>
              <a:gd name="connsiteY0" fmla="*/ 0 h 982134"/>
              <a:gd name="connsiteX1" fmla="*/ 1980000 w 1980000"/>
              <a:gd name="connsiteY1" fmla="*/ 0 h 982134"/>
              <a:gd name="connsiteX2" fmla="*/ 990000 w 1980000"/>
              <a:gd name="connsiteY2" fmla="*/ 982134 h 982134"/>
            </a:gdLst>
            <a:ahLst/>
            <a:cxnLst>
              <a:cxn ang="0">
                <a:pos x="connsiteX0" y="connsiteY0"/>
              </a:cxn>
              <a:cxn ang="0">
                <a:pos x="connsiteX1" y="connsiteY1"/>
              </a:cxn>
              <a:cxn ang="0">
                <a:pos x="connsiteX2" y="connsiteY2"/>
              </a:cxn>
            </a:cxnLst>
            <a:rect l="l" t="t" r="r" b="b"/>
            <a:pathLst>
              <a:path w="1980000" h="982134">
                <a:moveTo>
                  <a:pt x="0" y="0"/>
                </a:moveTo>
                <a:lnTo>
                  <a:pt x="1980000" y="0"/>
                </a:lnTo>
                <a:lnTo>
                  <a:pt x="990000" y="982134"/>
                </a:lnTo>
                <a:close/>
              </a:path>
            </a:pathLst>
          </a:custGeom>
          <a:solidFill>
            <a:srgbClr val="F29A5B">
              <a:alpha val="80000"/>
            </a:srgbClr>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文本框 11">
            <a:extLst>
              <a:ext uri="{FF2B5EF4-FFF2-40B4-BE49-F238E27FC236}">
                <a16:creationId xmlns="" xmlns:a16="http://schemas.microsoft.com/office/drawing/2014/main" id="{3ABCA2AB-FB22-49BA-9E87-449F4BD5B8F2}"/>
              </a:ext>
            </a:extLst>
          </p:cNvPr>
          <p:cNvSpPr txBox="1"/>
          <p:nvPr/>
        </p:nvSpPr>
        <p:spPr>
          <a:xfrm>
            <a:off x="7113508" y="616347"/>
            <a:ext cx="18473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a:ln>
                <a:noFill/>
              </a:ln>
              <a:solidFill>
                <a:srgbClr val="865B3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1700885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childTnLst>
                          </p:cTn>
                        </p:par>
                        <p:par>
                          <p:cTn id="30" fill="hold">
                            <p:stCondLst>
                              <p:cond delay="3000"/>
                            </p:stCondLst>
                            <p:childTnLst>
                              <p:par>
                                <p:cTn id="31" presetID="38" presetClass="entr" presetSubtype="0" accel="50000" fill="hold" grpId="0" nodeType="afterEffect">
                                  <p:stCondLst>
                                    <p:cond delay="0"/>
                                  </p:stCondLst>
                                  <p:iterate type="lt">
                                    <p:tmPct val="15000"/>
                                  </p:iterate>
                                  <p:childTnLst>
                                    <p:set>
                                      <p:cBhvr>
                                        <p:cTn id="32" dur="1" fill="hold">
                                          <p:stCondLst>
                                            <p:cond delay="0"/>
                                          </p:stCondLst>
                                        </p:cTn>
                                        <p:tgtEl>
                                          <p:spTgt spid="12"/>
                                        </p:tgtEl>
                                        <p:attrNameLst>
                                          <p:attrName>style.visibility</p:attrName>
                                        </p:attrNameLst>
                                      </p:cBhvr>
                                      <p:to>
                                        <p:strVal val="visible"/>
                                      </p:to>
                                    </p:set>
                                    <p:set>
                                      <p:cBhvr>
                                        <p:cTn id="33" dur="455" fill="hold">
                                          <p:stCondLst>
                                            <p:cond delay="0"/>
                                          </p:stCondLst>
                                        </p:cTn>
                                        <p:tgtEl>
                                          <p:spTgt spid="12"/>
                                        </p:tgtEl>
                                        <p:attrNameLst>
                                          <p:attrName>style.rotation</p:attrName>
                                        </p:attrNameLst>
                                      </p:cBhvr>
                                      <p:to>
                                        <p:strVal val="-45.0"/>
                                      </p:to>
                                    </p:set>
                                    <p:anim calcmode="lin" valueType="num">
                                      <p:cBhvr>
                                        <p:cTn id="34"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35"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36"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37"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childTnLst>
                          </p:cTn>
                        </p:par>
                        <p:par>
                          <p:cTn id="38" fill="hold">
                            <p:stCondLst>
                              <p:cond delay="5050"/>
                            </p:stCondLst>
                            <p:childTnLst>
                              <p:par>
                                <p:cTn id="39" presetID="38" presetClass="entr" presetSubtype="0" accel="50000" fill="hold" grpId="0" nodeType="afterEffect" nodePh="1">
                                  <p:stCondLst>
                                    <p:cond delay="0"/>
                                  </p:stCondLst>
                                  <p:endCondLst>
                                    <p:cond evt="begin" delay="0">
                                      <p:tn val="39"/>
                                    </p:cond>
                                  </p:endCondLst>
                                  <p:iterate type="lt">
                                    <p:tmPct val="15000"/>
                                  </p:iterate>
                                  <p:childTnLst>
                                    <p:set>
                                      <p:cBhvr>
                                        <p:cTn id="40" dur="1" fill="hold">
                                          <p:stCondLst>
                                            <p:cond delay="0"/>
                                          </p:stCondLst>
                                        </p:cTn>
                                        <p:tgtEl>
                                          <p:spTgt spid="11"/>
                                        </p:tgtEl>
                                        <p:attrNameLst>
                                          <p:attrName>style.visibility</p:attrName>
                                        </p:attrNameLst>
                                      </p:cBhvr>
                                      <p:to>
                                        <p:strVal val="visible"/>
                                      </p:to>
                                    </p:set>
                                    <p:set>
                                      <p:cBhvr>
                                        <p:cTn id="41" dur="455" fill="hold">
                                          <p:stCondLst>
                                            <p:cond delay="0"/>
                                          </p:stCondLst>
                                        </p:cTn>
                                        <p:tgtEl>
                                          <p:spTgt spid="11"/>
                                        </p:tgtEl>
                                        <p:attrNameLst>
                                          <p:attrName>style.rotation</p:attrName>
                                        </p:attrNameLst>
                                      </p:cBhvr>
                                      <p:to>
                                        <p:strVal val="-45.0"/>
                                      </p:to>
                                    </p:set>
                                    <p:anim calcmode="lin" valueType="num">
                                      <p:cBhvr>
                                        <p:cTn id="42"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3"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4"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5"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64255" y="3652075"/>
            <a:ext cx="97217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trích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đường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1" y="5958223"/>
            <a:ext cx="5249773" cy="7381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8" y="507789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Tô Hoài </a:t>
            </a: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Nguyễn Tuân</a:t>
            </a: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 xmlns:a16="http://schemas.microsoft.com/office/drawing/2014/main" id="{9B5DABB8-849A-4D2D-930C-9CA07BFC5BDE}"/>
              </a:ext>
            </a:extLst>
          </p:cNvPr>
          <p:cNvSpPr txBox="1"/>
          <p:nvPr/>
        </p:nvSpPr>
        <p:spPr>
          <a:xfrm>
            <a:off x="6435571" y="507789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Thạch Lam</a:t>
            </a: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Võ Quảng</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86945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29120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64253" y="3751249"/>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Câu 2.</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Đoạn trích Bài học đường đời đầu tiên được trích từ tác phẩm nào?</a:t>
            </a:r>
          </a:p>
        </p:txBody>
      </p:sp>
      <p:sp>
        <p:nvSpPr>
          <p:cNvPr id="15" name="bang b">
            <a:extLst>
              <a:ext uri="{FF2B5EF4-FFF2-40B4-BE49-F238E27FC236}">
                <a16:creationId xmlns="" xmlns:a16="http://schemas.microsoft.com/office/drawing/2014/main" id="{D0E6AFB4-275F-4728-9A13-27E00F9EA3A2}"/>
              </a:ext>
            </a:extLst>
          </p:cNvPr>
          <p:cNvSpPr/>
          <p:nvPr/>
        </p:nvSpPr>
        <p:spPr>
          <a:xfrm flipH="1">
            <a:off x="6135892" y="4877243"/>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1"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6435571" y="507026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 Mèn phiêu lưu kí</a:t>
            </a: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Thầy thuốc giỏi cốt nhất ở tấm lòng</a:t>
            </a: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29" y="4871621"/>
            <a:ext cx="5249773" cy="827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4" y="5905215"/>
            <a:ext cx="5249773" cy="7885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506464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Đất rừng phương Nam</a:t>
            </a: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Những năm tháng cuộc đời</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2004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1550" y="-41059"/>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62532" y="3711420"/>
            <a:ext cx="93836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Câu 3</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Hai nhân vật chính trong đoạn trích trên là ai?</a:t>
            </a:r>
          </a:p>
        </p:txBody>
      </p:sp>
      <p:sp>
        <p:nvSpPr>
          <p:cNvPr id="15" name="bang c">
            <a:extLst>
              <a:ext uri="{FF2B5EF4-FFF2-40B4-BE49-F238E27FC236}">
                <a16:creationId xmlns="" xmlns:a16="http://schemas.microsoft.com/office/drawing/2014/main" id="{D0E6AFB4-275F-4728-9A13-27E00F9EA3A2}"/>
              </a:ext>
            </a:extLst>
          </p:cNvPr>
          <p:cNvSpPr/>
          <p:nvPr/>
        </p:nvSpPr>
        <p:spPr>
          <a:xfrm flipH="1">
            <a:off x="659905" y="5878758"/>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 Mèn và Dế Choắt</a:t>
            </a: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35571" y="507789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 Mèn và chị Cốc</a:t>
            </a: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8" y="507789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Mẹ Dế Mèn và Dế Mèn </a:t>
            </a: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Chị Cốc và Dế Choắt</a:t>
            </a: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0171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2674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35685"/>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425254"/>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64254" y="3625895"/>
            <a:ext cx="93836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Câu 4.</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Câu nào dưới đây không nói về tác phẩm Dế Mèn phiêu lưu kí?</a:t>
            </a:r>
          </a:p>
        </p:txBody>
      </p:sp>
      <p:sp>
        <p:nvSpPr>
          <p:cNvPr id="15" name="bang d">
            <a:extLst>
              <a:ext uri="{FF2B5EF4-FFF2-40B4-BE49-F238E27FC236}">
                <a16:creationId xmlns="" xmlns:a16="http://schemas.microsoft.com/office/drawing/2014/main" id="{D0E6AFB4-275F-4728-9A13-27E00F9EA3A2}"/>
              </a:ext>
            </a:extLst>
          </p:cNvPr>
          <p:cNvSpPr/>
          <p:nvPr/>
        </p:nvSpPr>
        <p:spPr>
          <a:xfrm flipH="1">
            <a:off x="6135893"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898947"/>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6435571" y="6060424"/>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viết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dành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tặng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cho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bậc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cha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mẹ</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369311" y="509114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được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in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lần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đầu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tiên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năm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1941.</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98948"/>
            <a:ext cx="5249773" cy="800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806330" y="5891670"/>
            <a:ext cx="5249773" cy="8284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6006" y="4980904"/>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Đây</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là</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đặc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sắc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nổi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bật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nhất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của</a:t>
            </a: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Tô</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Hoài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viết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loài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1106008" y="5848392"/>
            <a:ext cx="4730209" cy="12618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gồm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có</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10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chương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chuyến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phiêu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lưu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đầy</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thú</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vị</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Dế</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Mèn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qua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thế</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giới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loài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nhỏ</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bé</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253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3095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19234" y="3965532"/>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79139" y="3355101"/>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64255" y="3701398"/>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5.</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trích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đường</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đời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đầu</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tiên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được</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lại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theo</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lời</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806331"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06331" y="5958223"/>
            <a:ext cx="5249773" cy="7381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a:extLst>
              <a:ext uri="{FF2B5EF4-FFF2-40B4-BE49-F238E27FC236}">
                <a16:creationId xmlns="" xmlns:a16="http://schemas.microsoft.com/office/drawing/2014/main" id="{9897B1B9-EB78-41AF-AC33-1E8F7714B11F}"/>
              </a:ext>
            </a:extLst>
          </p:cNvPr>
          <p:cNvSpPr txBox="1"/>
          <p:nvPr/>
        </p:nvSpPr>
        <p:spPr>
          <a:xfrm>
            <a:off x="1106008" y="507789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Dế</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Mèn</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1106008" y="6019785"/>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Dế</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Choắt</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6135894" y="4909291"/>
            <a:ext cx="5249773" cy="7901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4" y="5958223"/>
            <a:ext cx="5249773" cy="7381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a:extLst>
              <a:ext uri="{FF2B5EF4-FFF2-40B4-BE49-F238E27FC236}">
                <a16:creationId xmlns="" xmlns:a16="http://schemas.microsoft.com/office/drawing/2014/main" id="{9B5DABB8-849A-4D2D-930C-9CA07BFC5BDE}"/>
              </a:ext>
            </a:extLst>
          </p:cNvPr>
          <p:cNvSpPr txBox="1"/>
          <p:nvPr/>
        </p:nvSpPr>
        <p:spPr>
          <a:xfrm>
            <a:off x="6276244" y="5063680"/>
            <a:ext cx="551258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Chị</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Cốc</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Tác</a:t>
            </a:r>
            <a:r>
              <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rPr>
              <a:t> </a:t>
            </a:r>
            <a:r>
              <a:rPr kumimoji="0" lang="en-US" sz="2000" b="0" i="0" u="none" strike="noStrike" kern="1200" cap="none" spc="0" normalizeH="0" baseline="0" noProof="0" dirty="0" err="1">
                <a:ln>
                  <a:noFill/>
                </a:ln>
                <a:solidFill>
                  <a:prstClr val="white"/>
                </a:solidFill>
                <a:effectLst/>
                <a:uLnTx/>
                <a:uFillTx/>
                <a:latin typeface="Calibri" panose="020F0502020204030204"/>
                <a:ea typeface="Tahoma" panose="020B0604030504040204" pitchFamily="34" charset="0"/>
                <a:cs typeface="Tahoma" panose="020B0604030504040204" pitchFamily="34" charset="0"/>
              </a:rPr>
              <a:t>giả</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5483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300236"/>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0445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009181"/>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659905" y="339875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404151" y="3654890"/>
            <a:ext cx="93836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1" i="0" u="none" strike="noStrike" kern="1200" cap="none" spc="0" normalizeH="0" baseline="0" noProof="0" dirty="0" smtClean="0">
                <a:ln>
                  <a:noFill/>
                </a:ln>
                <a:solidFill>
                  <a:prstClr val="white"/>
                </a:solidFill>
                <a:effectLst/>
                <a:uLnTx/>
                <a:uFillTx/>
                <a:latin typeface="Calibri" panose="020F0502020204030204"/>
                <a:ea typeface="+mn-ea"/>
                <a:cs typeface="+mn-cs"/>
              </a:rPr>
              <a:t>6</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Tính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cách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Dế</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Mèn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trích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Bài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học</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đường</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đời</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đầu</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tiên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thế</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nào</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5" name="bang c">
            <a:extLst>
              <a:ext uri="{FF2B5EF4-FFF2-40B4-BE49-F238E27FC236}">
                <a16:creationId xmlns="" xmlns:a16="http://schemas.microsoft.com/office/drawing/2014/main" id="{D0E6AFB4-275F-4728-9A13-27E00F9EA3A2}"/>
              </a:ext>
            </a:extLst>
          </p:cNvPr>
          <p:cNvSpPr/>
          <p:nvPr/>
        </p:nvSpPr>
        <p:spPr>
          <a:xfrm flipH="1">
            <a:off x="804608" y="5895031"/>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6135894"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104285" y="6063493"/>
            <a:ext cx="4650419" cy="6771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C.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Hung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hăng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kiêu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ngạo</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xem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khác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6435571" y="5077894"/>
            <a:ext cx="4650419" cy="6771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B.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Khiêm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tốn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đối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xử</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hòa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nhã</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tất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cả</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vật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chung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quanh</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806331" y="4872443"/>
            <a:ext cx="5249773" cy="8270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6135894" y="5891963"/>
            <a:ext cx="5249773" cy="8150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104284" y="4998522"/>
            <a:ext cx="4650419" cy="9848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A.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Hiền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lành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tốt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bụng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thích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đỡ</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người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khác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Tahoma" panose="020B0604030504040204" pitchFamily="34" charset="0"/>
                <a:cs typeface="Tahoma" panose="020B0604030504040204" pitchFamily="34" charset="0"/>
              </a:rPr>
              <a:t>D.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Hiền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lành</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ngại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chạm</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với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mọi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người</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8573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6" descr="Chuồn chuồn..jpg">
            <a:extLst>
              <a:ext uri="{FF2B5EF4-FFF2-40B4-BE49-F238E27FC236}">
                <a16:creationId xmlns:a16="http://schemas.microsoft.com/office/drawing/2014/main" xmlns="" id="{023D4C42-8D3D-B795-023B-99DD181F89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28688"/>
            <a:ext cx="39290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9F913EE2-B280-45E8-B18C-FBE732E146BC}"/>
              </a:ext>
            </a:extLst>
          </p:cNvPr>
          <p:cNvSpPr/>
          <p:nvPr/>
        </p:nvSpPr>
        <p:spPr>
          <a:xfrm>
            <a:off x="2166938" y="3286125"/>
            <a:ext cx="4286250" cy="3214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xmlns="" id="{B5D7A688-0F1C-0F0C-A9BC-D6D7DEC86B36}"/>
              </a:ext>
            </a:extLst>
          </p:cNvPr>
          <p:cNvSpPr/>
          <p:nvPr/>
        </p:nvSpPr>
        <p:spPr>
          <a:xfrm>
            <a:off x="1309687" y="1724025"/>
            <a:ext cx="4429126" cy="1214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chemeClr val="accent5">
                    <a:lumMod val="25000"/>
                  </a:schemeClr>
                </a:solidFill>
                <a:latin typeface="Times New Roman" pitchFamily="18" charset="0"/>
                <a:cs typeface="Times New Roman" pitchFamily="18" charset="0"/>
              </a:rPr>
              <a:t>VỪA </a:t>
            </a:r>
            <a:r>
              <a:rPr lang="vi-VN" sz="3200" b="1" dirty="0">
                <a:solidFill>
                  <a:srgbClr val="FF0000"/>
                </a:solidFill>
                <a:latin typeface="Times New Roman" pitchFamily="18" charset="0"/>
                <a:cs typeface="Times New Roman" pitchFamily="18" charset="0"/>
              </a:rPr>
              <a:t>N</a:t>
            </a:r>
            <a:r>
              <a:rPr lang="vi-VN" sz="3200" b="1" dirty="0">
                <a:solidFill>
                  <a:schemeClr val="accent5">
                    <a:lumMod val="25000"/>
                  </a:schemeClr>
                </a:solidFill>
                <a:latin typeface="Times New Roman" pitchFamily="18" charset="0"/>
                <a:cs typeface="Times New Roman" pitchFamily="18" charset="0"/>
              </a:rPr>
              <a:t>HẮM MẮT VỪA MỞ CỬA SỔ</a:t>
            </a:r>
            <a:endParaRPr lang="en-US" sz="3200" b="1" dirty="0">
              <a:solidFill>
                <a:schemeClr val="accent5">
                  <a:lumMod val="25000"/>
                </a:schemeClr>
              </a:solidFill>
              <a:latin typeface="Times New Roman" pitchFamily="18" charset="0"/>
              <a:cs typeface="Times New Roman" pitchFamily="18" charset="0"/>
            </a:endParaRPr>
          </a:p>
        </p:txBody>
      </p:sp>
      <p:graphicFrame>
        <p:nvGraphicFramePr>
          <p:cNvPr id="4" name="Diagram 3">
            <a:extLst>
              <a:ext uri="{FF2B5EF4-FFF2-40B4-BE49-F238E27FC236}">
                <a16:creationId xmlns:a16="http://schemas.microsoft.com/office/drawing/2014/main" xmlns="" id="{BE18CBD9-403E-4D91-6D96-F8B43DB9CFA0}"/>
              </a:ext>
            </a:extLst>
          </p:cNvPr>
          <p:cNvGraphicFramePr/>
          <p:nvPr/>
        </p:nvGraphicFramePr>
        <p:xfrm>
          <a:off x="6524628" y="1357298"/>
          <a:ext cx="4143372" cy="5500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xmlns="" id="{DA686DBC-0CBC-68F5-45F1-BDB201537ED2}"/>
              </a:ext>
            </a:extLst>
          </p:cNvPr>
          <p:cNvSpPr/>
          <p:nvPr/>
        </p:nvSpPr>
        <p:spPr>
          <a:xfrm>
            <a:off x="8310563" y="5643563"/>
            <a:ext cx="500062" cy="500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I</a:t>
            </a:r>
            <a:endParaRPr lang="en-US" sz="3600" b="1" dirty="0">
              <a:solidFill>
                <a:srgbClr val="FF0000"/>
              </a:solidFill>
              <a:latin typeface="Times New Roman" pitchFamily="18" charset="0"/>
              <a:cs typeface="Times New Roman" pitchFamily="18" charset="0"/>
            </a:endParaRPr>
          </a:p>
        </p:txBody>
      </p:sp>
      <p:sp>
        <p:nvSpPr>
          <p:cNvPr id="6" name="Oval 5">
            <a:extLst>
              <a:ext uri="{FF2B5EF4-FFF2-40B4-BE49-F238E27FC236}">
                <a16:creationId xmlns:a16="http://schemas.microsoft.com/office/drawing/2014/main" xmlns="" id="{7970F7D1-9CD7-DC5C-7283-F78512E7D629}"/>
              </a:ext>
            </a:extLst>
          </p:cNvPr>
          <p:cNvSpPr/>
          <p:nvPr/>
        </p:nvSpPr>
        <p:spPr>
          <a:xfrm>
            <a:off x="8331201" y="2071688"/>
            <a:ext cx="500063" cy="500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A</a:t>
            </a:r>
            <a:endParaRPr lang="en-US" sz="3600" b="1" dirty="0">
              <a:solidFill>
                <a:srgbClr val="FF0000"/>
              </a:solidFill>
              <a:latin typeface="Times New Roman" pitchFamily="18" charset="0"/>
              <a:cs typeface="Times New Roman" pitchFamily="18" charset="0"/>
            </a:endParaRPr>
          </a:p>
        </p:txBody>
      </p:sp>
      <p:sp>
        <p:nvSpPr>
          <p:cNvPr id="7" name="Oval 6">
            <a:extLst>
              <a:ext uri="{FF2B5EF4-FFF2-40B4-BE49-F238E27FC236}">
                <a16:creationId xmlns:a16="http://schemas.microsoft.com/office/drawing/2014/main" xmlns="" id="{C2B0712D-C72C-CA97-ADDA-71C657953258}"/>
              </a:ext>
            </a:extLst>
          </p:cNvPr>
          <p:cNvSpPr/>
          <p:nvPr/>
        </p:nvSpPr>
        <p:spPr>
          <a:xfrm>
            <a:off x="7269163" y="2401888"/>
            <a:ext cx="500062" cy="500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T</a:t>
            </a:r>
            <a:endParaRPr lang="en-US" sz="3600" b="1" dirty="0">
              <a:solidFill>
                <a:srgbClr val="FF0000"/>
              </a:solidFill>
              <a:latin typeface="Times New Roman" pitchFamily="18" charset="0"/>
              <a:cs typeface="Times New Roman" pitchFamily="18" charset="0"/>
            </a:endParaRPr>
          </a:p>
        </p:txBody>
      </p:sp>
      <p:sp>
        <p:nvSpPr>
          <p:cNvPr id="8" name="Oval 7">
            <a:extLst>
              <a:ext uri="{FF2B5EF4-FFF2-40B4-BE49-F238E27FC236}">
                <a16:creationId xmlns:a16="http://schemas.microsoft.com/office/drawing/2014/main" xmlns="" id="{1A11AB05-E222-8BA9-E83A-AEC7EB9CEE9B}"/>
              </a:ext>
            </a:extLst>
          </p:cNvPr>
          <p:cNvSpPr/>
          <p:nvPr/>
        </p:nvSpPr>
        <p:spPr>
          <a:xfrm>
            <a:off x="9382126" y="2428876"/>
            <a:ext cx="500063" cy="500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G</a:t>
            </a:r>
            <a:endParaRPr lang="en-US" sz="3600" b="1" dirty="0">
              <a:solidFill>
                <a:srgbClr val="FF0000"/>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xmlns="" id="{903680A8-53CB-24C6-70E0-C2143D48AC46}"/>
              </a:ext>
            </a:extLst>
          </p:cNvPr>
          <p:cNvSpPr/>
          <p:nvPr/>
        </p:nvSpPr>
        <p:spPr>
          <a:xfrm>
            <a:off x="10055226" y="3324226"/>
            <a:ext cx="500063" cy="500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E</a:t>
            </a:r>
            <a:endParaRPr lang="en-US" sz="3600" b="1" dirty="0">
              <a:solidFill>
                <a:srgbClr val="FF0000"/>
              </a:solidFill>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xmlns="" id="{412171A8-7A02-FDF3-08C7-909B24E189FB}"/>
              </a:ext>
            </a:extLst>
          </p:cNvPr>
          <p:cNvSpPr/>
          <p:nvPr/>
        </p:nvSpPr>
        <p:spPr>
          <a:xfrm>
            <a:off x="9382126" y="5286376"/>
            <a:ext cx="500063" cy="500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M</a:t>
            </a:r>
            <a:endParaRPr lang="en-US" sz="3600" b="1" dirty="0">
              <a:solidFill>
                <a:srgbClr val="FF0000"/>
              </a:solidFill>
              <a:latin typeface="Times New Roman" pitchFamily="18" charset="0"/>
              <a:cs typeface="Times New Roman" pitchFamily="18" charset="0"/>
            </a:endParaRPr>
          </a:p>
        </p:txBody>
      </p:sp>
      <p:sp>
        <p:nvSpPr>
          <p:cNvPr id="11" name="Oval 10">
            <a:extLst>
              <a:ext uri="{FF2B5EF4-FFF2-40B4-BE49-F238E27FC236}">
                <a16:creationId xmlns:a16="http://schemas.microsoft.com/office/drawing/2014/main" xmlns="" id="{99535DF0-AF92-AB24-C9F6-7A0A319CE54C}"/>
              </a:ext>
            </a:extLst>
          </p:cNvPr>
          <p:cNvSpPr/>
          <p:nvPr/>
        </p:nvSpPr>
        <p:spPr>
          <a:xfrm>
            <a:off x="6634163" y="4391026"/>
            <a:ext cx="500062" cy="500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R</a:t>
            </a:r>
            <a:endParaRPr lang="en-US" sz="3600" b="1" dirty="0">
              <a:solidFill>
                <a:srgbClr val="FF0000"/>
              </a:solidFill>
              <a:latin typeface="Times New Roman" pitchFamily="18" charset="0"/>
              <a:cs typeface="Times New Roman" pitchFamily="18" charset="0"/>
            </a:endParaRPr>
          </a:p>
        </p:txBody>
      </p:sp>
      <p:sp>
        <p:nvSpPr>
          <p:cNvPr id="12" name="Oval 11">
            <a:extLst>
              <a:ext uri="{FF2B5EF4-FFF2-40B4-BE49-F238E27FC236}">
                <a16:creationId xmlns:a16="http://schemas.microsoft.com/office/drawing/2014/main" xmlns="" id="{0C2697CE-9A7C-EAA4-E446-F9D0D0A970BD}"/>
              </a:ext>
            </a:extLst>
          </p:cNvPr>
          <p:cNvSpPr/>
          <p:nvPr/>
        </p:nvSpPr>
        <p:spPr>
          <a:xfrm>
            <a:off x="10048876" y="4408488"/>
            <a:ext cx="500063" cy="5000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N</a:t>
            </a:r>
            <a:endParaRPr lang="en-US" sz="3600" b="1" dirty="0">
              <a:solidFill>
                <a:srgbClr val="FF0000"/>
              </a:solidFill>
              <a:latin typeface="Times New Roman" pitchFamily="18" charset="0"/>
              <a:cs typeface="Times New Roman" pitchFamily="18" charset="0"/>
            </a:endParaRPr>
          </a:p>
        </p:txBody>
      </p:sp>
      <p:pic>
        <p:nvPicPr>
          <p:cNvPr id="13" name="Picture 12" descr="vừa nhắm mắt vừa mở cửa sổ.jpg">
            <a:extLst>
              <a:ext uri="{FF2B5EF4-FFF2-40B4-BE49-F238E27FC236}">
                <a16:creationId xmlns:a16="http://schemas.microsoft.com/office/drawing/2014/main" xmlns="" id="{DC5ECF7C-B496-B3D8-5019-76C92C36855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38314" y="3071814"/>
            <a:ext cx="4357687"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hlinkClick r:id="" action="ppaction://noaction"/>
            <a:extLst>
              <a:ext uri="{FF2B5EF4-FFF2-40B4-BE49-F238E27FC236}">
                <a16:creationId xmlns:a16="http://schemas.microsoft.com/office/drawing/2014/main" xmlns="" id="{5F6B415B-555E-5AFD-3EEE-2EEC1D35369D}"/>
              </a:ext>
            </a:extLst>
          </p:cNvPr>
          <p:cNvSpPr/>
          <p:nvPr/>
        </p:nvSpPr>
        <p:spPr>
          <a:xfrm>
            <a:off x="9974264" y="4286251"/>
            <a:ext cx="642937" cy="71437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21" name="Picture 20" descr="su-tich-ho-guom.jpg">
            <a:extLst>
              <a:ext uri="{FF2B5EF4-FFF2-40B4-BE49-F238E27FC236}">
                <a16:creationId xmlns:a16="http://schemas.microsoft.com/office/drawing/2014/main" xmlns="" id="{739F9F6E-E69F-23C6-A44F-B9E52613CB0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307181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xmlns="" id="{1739A4C4-365C-F1AC-B866-82450C9EDED7}"/>
              </a:ext>
            </a:extLst>
          </p:cNvPr>
          <p:cNvSpPr/>
          <p:nvPr/>
        </p:nvSpPr>
        <p:spPr>
          <a:xfrm>
            <a:off x="1952626" y="1857375"/>
            <a:ext cx="4429125" cy="1214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0000"/>
                </a:solidFill>
                <a:latin typeface="Times New Roman" pitchFamily="18" charset="0"/>
                <a:cs typeface="Times New Roman" pitchFamily="18" charset="0"/>
              </a:rPr>
              <a:t>R</a:t>
            </a:r>
            <a:r>
              <a:rPr lang="vi-VN" sz="3200" b="1" dirty="0">
                <a:solidFill>
                  <a:schemeClr val="accent5">
                    <a:lumMod val="25000"/>
                  </a:schemeClr>
                </a:solidFill>
                <a:latin typeface="Times New Roman" pitchFamily="18" charset="0"/>
                <a:cs typeface="Times New Roman" pitchFamily="18" charset="0"/>
              </a:rPr>
              <a:t>ÙA VÀNG</a:t>
            </a:r>
            <a:endParaRPr lang="en-US" sz="3200" b="1" dirty="0">
              <a:solidFill>
                <a:schemeClr val="accent5">
                  <a:lumMod val="25000"/>
                </a:schemeClr>
              </a:solidFill>
              <a:latin typeface="Times New Roman" pitchFamily="18" charset="0"/>
              <a:cs typeface="Times New Roman" pitchFamily="18" charset="0"/>
            </a:endParaRPr>
          </a:p>
        </p:txBody>
      </p:sp>
      <p:sp>
        <p:nvSpPr>
          <p:cNvPr id="23" name="Oval 22">
            <a:hlinkClick r:id="" action="ppaction://noaction"/>
            <a:extLst>
              <a:ext uri="{FF2B5EF4-FFF2-40B4-BE49-F238E27FC236}">
                <a16:creationId xmlns:a16="http://schemas.microsoft.com/office/drawing/2014/main" xmlns="" id="{A51791DF-8DF8-8240-AC27-4DAF179D2A54}"/>
              </a:ext>
            </a:extLst>
          </p:cNvPr>
          <p:cNvSpPr/>
          <p:nvPr/>
        </p:nvSpPr>
        <p:spPr>
          <a:xfrm>
            <a:off x="6596064" y="4357689"/>
            <a:ext cx="642937" cy="642937"/>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24" name="Picture 23" descr="Cô gió mất tên.jpg">
            <a:extLst>
              <a:ext uri="{FF2B5EF4-FFF2-40B4-BE49-F238E27FC236}">
                <a16:creationId xmlns:a16="http://schemas.microsoft.com/office/drawing/2014/main" xmlns="" id="{B61D87D4-34A8-59F9-DBBC-5750CDA7F8A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738313" y="307181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5FF88C67-F6F1-A11F-AAAC-F3232B950C34}"/>
              </a:ext>
            </a:extLst>
          </p:cNvPr>
          <p:cNvSpPr/>
          <p:nvPr/>
        </p:nvSpPr>
        <p:spPr>
          <a:xfrm>
            <a:off x="1524001" y="1571625"/>
            <a:ext cx="4429125" cy="1214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chemeClr val="accent5">
                    <a:lumMod val="25000"/>
                  </a:schemeClr>
                </a:solidFill>
                <a:latin typeface="Times New Roman" pitchFamily="18" charset="0"/>
                <a:cs typeface="Times New Roman" pitchFamily="18" charset="0"/>
              </a:rPr>
              <a:t>CÔ GIÓ </a:t>
            </a:r>
            <a:r>
              <a:rPr lang="vi-VN" sz="3200" b="1" dirty="0">
                <a:solidFill>
                  <a:srgbClr val="FF0000"/>
                </a:solidFill>
                <a:latin typeface="Times New Roman" pitchFamily="18" charset="0"/>
                <a:cs typeface="Times New Roman" pitchFamily="18" charset="0"/>
              </a:rPr>
              <a:t>M</a:t>
            </a:r>
            <a:r>
              <a:rPr lang="vi-VN" sz="3200" b="1" dirty="0">
                <a:solidFill>
                  <a:schemeClr val="accent5">
                    <a:lumMod val="25000"/>
                  </a:schemeClr>
                </a:solidFill>
                <a:latin typeface="Times New Roman" pitchFamily="18" charset="0"/>
                <a:cs typeface="Times New Roman" pitchFamily="18" charset="0"/>
              </a:rPr>
              <a:t>ẤT TÊN</a:t>
            </a:r>
            <a:endParaRPr lang="en-US" sz="3200" b="1" dirty="0">
              <a:solidFill>
                <a:schemeClr val="accent5">
                  <a:lumMod val="25000"/>
                </a:schemeClr>
              </a:solidFill>
              <a:latin typeface="Times New Roman" pitchFamily="18" charset="0"/>
              <a:cs typeface="Times New Roman" pitchFamily="18" charset="0"/>
            </a:endParaRPr>
          </a:p>
        </p:txBody>
      </p:sp>
      <p:sp>
        <p:nvSpPr>
          <p:cNvPr id="26" name="Oval 25">
            <a:hlinkClick r:id="" action="ppaction://noaction"/>
            <a:extLst>
              <a:ext uri="{FF2B5EF4-FFF2-40B4-BE49-F238E27FC236}">
                <a16:creationId xmlns:a16="http://schemas.microsoft.com/office/drawing/2014/main" xmlns="" id="{A93384E8-0E30-99DD-FD9D-0C5288B73859}"/>
              </a:ext>
            </a:extLst>
          </p:cNvPr>
          <p:cNvSpPr/>
          <p:nvPr/>
        </p:nvSpPr>
        <p:spPr>
          <a:xfrm>
            <a:off x="9310689" y="5214939"/>
            <a:ext cx="642937" cy="642937"/>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27" name="Picture 26" descr="embethongminh.jpg">
            <a:extLst>
              <a:ext uri="{FF2B5EF4-FFF2-40B4-BE49-F238E27FC236}">
                <a16:creationId xmlns:a16="http://schemas.microsoft.com/office/drawing/2014/main" xmlns="" id="{013C19A8-5D57-D184-C858-DE8180AF44F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809751" y="3000376"/>
            <a:ext cx="44291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xmlns="" id="{89CB0A17-673A-DDF6-4260-7C95B7BBC941}"/>
              </a:ext>
            </a:extLst>
          </p:cNvPr>
          <p:cNvSpPr/>
          <p:nvPr/>
        </p:nvSpPr>
        <p:spPr>
          <a:xfrm>
            <a:off x="1738314" y="1643064"/>
            <a:ext cx="4429125" cy="1214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0000"/>
                </a:solidFill>
                <a:latin typeface="Times New Roman" pitchFamily="18" charset="0"/>
                <a:cs typeface="Times New Roman" pitchFamily="18" charset="0"/>
              </a:rPr>
              <a:t>E</a:t>
            </a:r>
            <a:r>
              <a:rPr lang="vi-VN" sz="3200" b="1" dirty="0">
                <a:solidFill>
                  <a:schemeClr val="accent5">
                    <a:lumMod val="25000"/>
                  </a:schemeClr>
                </a:solidFill>
                <a:latin typeface="Times New Roman" pitchFamily="18" charset="0"/>
                <a:cs typeface="Times New Roman" pitchFamily="18" charset="0"/>
              </a:rPr>
              <a:t>M BÉ THÔNG MINH</a:t>
            </a:r>
            <a:endParaRPr lang="en-US" sz="3200" b="1" dirty="0">
              <a:solidFill>
                <a:schemeClr val="accent5">
                  <a:lumMod val="25000"/>
                </a:schemeClr>
              </a:solidFill>
              <a:latin typeface="Times New Roman" pitchFamily="18" charset="0"/>
              <a:cs typeface="Times New Roman" pitchFamily="18" charset="0"/>
            </a:endParaRPr>
          </a:p>
        </p:txBody>
      </p:sp>
      <p:sp>
        <p:nvSpPr>
          <p:cNvPr id="29" name="Oval 28">
            <a:hlinkClick r:id="" action="ppaction://noaction"/>
            <a:extLst>
              <a:ext uri="{FF2B5EF4-FFF2-40B4-BE49-F238E27FC236}">
                <a16:creationId xmlns:a16="http://schemas.microsoft.com/office/drawing/2014/main" xmlns="" id="{668C144D-1EEB-2A06-150D-000FFE4EB144}"/>
              </a:ext>
            </a:extLst>
          </p:cNvPr>
          <p:cNvSpPr/>
          <p:nvPr/>
        </p:nvSpPr>
        <p:spPr>
          <a:xfrm>
            <a:off x="9974264" y="3197226"/>
            <a:ext cx="642937" cy="71437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30" name="Picture 29" descr="giọt sương đêm.jpg">
            <a:extLst>
              <a:ext uri="{FF2B5EF4-FFF2-40B4-BE49-F238E27FC236}">
                <a16:creationId xmlns:a16="http://schemas.microsoft.com/office/drawing/2014/main" xmlns="" id="{249DF5E1-3943-5897-8056-0832F8E32DE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738313" y="2928938"/>
            <a:ext cx="4443412"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xmlns="" id="{8EBBC304-8303-BB56-138E-198AFC01ADF1}"/>
              </a:ext>
            </a:extLst>
          </p:cNvPr>
          <p:cNvSpPr/>
          <p:nvPr/>
        </p:nvSpPr>
        <p:spPr>
          <a:xfrm>
            <a:off x="1524001" y="1571625"/>
            <a:ext cx="4429125" cy="1214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0000"/>
                </a:solidFill>
                <a:latin typeface="Times New Roman" pitchFamily="18" charset="0"/>
                <a:cs typeface="Times New Roman" pitchFamily="18" charset="0"/>
              </a:rPr>
              <a:t>G</a:t>
            </a:r>
            <a:r>
              <a:rPr lang="vi-VN" sz="3200" b="1" dirty="0">
                <a:solidFill>
                  <a:srgbClr val="002060"/>
                </a:solidFill>
                <a:latin typeface="Times New Roman" pitchFamily="18" charset="0"/>
                <a:cs typeface="Times New Roman" pitchFamily="18" charset="0"/>
              </a:rPr>
              <a:t>IỌT SƯƠNG ĐÊM</a:t>
            </a:r>
            <a:endParaRPr lang="en-US" sz="3200" b="1" dirty="0">
              <a:solidFill>
                <a:srgbClr val="002060"/>
              </a:solidFill>
              <a:latin typeface="Times New Roman" pitchFamily="18" charset="0"/>
              <a:cs typeface="Times New Roman" pitchFamily="18" charset="0"/>
            </a:endParaRPr>
          </a:p>
        </p:txBody>
      </p:sp>
      <p:sp>
        <p:nvSpPr>
          <p:cNvPr id="32" name="Oval 31">
            <a:hlinkClick r:id="" action="ppaction://noaction"/>
            <a:extLst>
              <a:ext uri="{FF2B5EF4-FFF2-40B4-BE49-F238E27FC236}">
                <a16:creationId xmlns:a16="http://schemas.microsoft.com/office/drawing/2014/main" xmlns="" id="{BAD43590-BEE0-F254-CD66-1A0FDEB359F9}"/>
              </a:ext>
            </a:extLst>
          </p:cNvPr>
          <p:cNvSpPr/>
          <p:nvPr/>
        </p:nvSpPr>
        <p:spPr>
          <a:xfrm>
            <a:off x="9331325" y="2339975"/>
            <a:ext cx="642938" cy="642938"/>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33" name="Picture 32" descr="truyen-thuyet-thanh-giong.jpg">
            <a:extLst>
              <a:ext uri="{FF2B5EF4-FFF2-40B4-BE49-F238E27FC236}">
                <a16:creationId xmlns:a16="http://schemas.microsoft.com/office/drawing/2014/main" xmlns="" id="{DE9188EA-A4C2-93BC-F922-360784350549}"/>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98626" y="3071814"/>
            <a:ext cx="45561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xmlns="" id="{CC7094AE-0887-B4A6-3564-622C85892559}"/>
              </a:ext>
            </a:extLst>
          </p:cNvPr>
          <p:cNvSpPr/>
          <p:nvPr/>
        </p:nvSpPr>
        <p:spPr>
          <a:xfrm>
            <a:off x="1738314" y="1571625"/>
            <a:ext cx="4429125" cy="1214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0000"/>
                </a:solidFill>
                <a:latin typeface="Times New Roman" pitchFamily="18" charset="0"/>
                <a:cs typeface="Times New Roman" pitchFamily="18" charset="0"/>
              </a:rPr>
              <a:t>T</a:t>
            </a:r>
            <a:r>
              <a:rPr lang="vi-VN" sz="3200" b="1" dirty="0">
                <a:solidFill>
                  <a:srgbClr val="002060"/>
                </a:solidFill>
                <a:latin typeface="Times New Roman" pitchFamily="18" charset="0"/>
                <a:cs typeface="Times New Roman" pitchFamily="18" charset="0"/>
              </a:rPr>
              <a:t>HÁNH GIÓNG</a:t>
            </a:r>
            <a:endParaRPr lang="en-US" sz="3200" b="1" dirty="0">
              <a:solidFill>
                <a:srgbClr val="002060"/>
              </a:solidFill>
              <a:latin typeface="Times New Roman" pitchFamily="18" charset="0"/>
              <a:cs typeface="Times New Roman" pitchFamily="18" charset="0"/>
            </a:endParaRPr>
          </a:p>
        </p:txBody>
      </p:sp>
      <p:sp>
        <p:nvSpPr>
          <p:cNvPr id="35" name="Oval 34">
            <a:hlinkClick r:id="" action="ppaction://noaction"/>
            <a:extLst>
              <a:ext uri="{FF2B5EF4-FFF2-40B4-BE49-F238E27FC236}">
                <a16:creationId xmlns:a16="http://schemas.microsoft.com/office/drawing/2014/main" xmlns="" id="{006E7E8B-A005-6945-22DC-3F5A9EE1044E}"/>
              </a:ext>
            </a:extLst>
          </p:cNvPr>
          <p:cNvSpPr/>
          <p:nvPr/>
        </p:nvSpPr>
        <p:spPr>
          <a:xfrm>
            <a:off x="7205664" y="2344739"/>
            <a:ext cx="642937" cy="642937"/>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36" name="Picture 35" descr="Bài học đường đời đầu tiên.jpg">
            <a:extLst>
              <a:ext uri="{FF2B5EF4-FFF2-40B4-BE49-F238E27FC236}">
                <a16:creationId xmlns:a16="http://schemas.microsoft.com/office/drawing/2014/main" xmlns="" id="{53BA41F0-43B6-05FC-CCBD-0F3F9E4E7786}"/>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3071814"/>
            <a:ext cx="42862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xmlns="" id="{63306696-9928-BB61-859B-B7451A250025}"/>
              </a:ext>
            </a:extLst>
          </p:cNvPr>
          <p:cNvSpPr/>
          <p:nvPr/>
        </p:nvSpPr>
        <p:spPr>
          <a:xfrm>
            <a:off x="1524001" y="1708150"/>
            <a:ext cx="4429125" cy="1214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002060"/>
                </a:solidFill>
                <a:latin typeface="Times New Roman" pitchFamily="18" charset="0"/>
                <a:cs typeface="Times New Roman" pitchFamily="18" charset="0"/>
              </a:rPr>
              <a:t>B</a:t>
            </a:r>
            <a:r>
              <a:rPr lang="vi-VN" sz="3200" b="1" dirty="0">
                <a:solidFill>
                  <a:srgbClr val="FF0000"/>
                </a:solidFill>
                <a:latin typeface="Times New Roman" pitchFamily="18" charset="0"/>
                <a:cs typeface="Times New Roman" pitchFamily="18" charset="0"/>
              </a:rPr>
              <a:t>À</a:t>
            </a:r>
            <a:r>
              <a:rPr lang="vi-VN" sz="3200" b="1" dirty="0">
                <a:solidFill>
                  <a:srgbClr val="002060"/>
                </a:solidFill>
                <a:latin typeface="Times New Roman" pitchFamily="18" charset="0"/>
                <a:cs typeface="Times New Roman" pitchFamily="18" charset="0"/>
              </a:rPr>
              <a:t>I HỌC ĐƯỜNG ĐỜI ĐẦU T</a:t>
            </a:r>
            <a:r>
              <a:rPr lang="vi-VN" sz="3200" b="1" dirty="0">
                <a:solidFill>
                  <a:srgbClr val="FF0000"/>
                </a:solidFill>
                <a:latin typeface="Times New Roman" pitchFamily="18" charset="0"/>
                <a:cs typeface="Times New Roman" pitchFamily="18" charset="0"/>
              </a:rPr>
              <a:t>I</a:t>
            </a:r>
            <a:r>
              <a:rPr lang="vi-VN" sz="3200" b="1" dirty="0">
                <a:solidFill>
                  <a:srgbClr val="002060"/>
                </a:solidFill>
                <a:latin typeface="Times New Roman" pitchFamily="18" charset="0"/>
                <a:cs typeface="Times New Roman" pitchFamily="18" charset="0"/>
              </a:rPr>
              <a:t>ÊN</a:t>
            </a:r>
            <a:endParaRPr lang="en-US" sz="3200" b="1" dirty="0">
              <a:solidFill>
                <a:srgbClr val="002060"/>
              </a:solidFill>
              <a:latin typeface="Times New Roman" pitchFamily="18" charset="0"/>
              <a:cs typeface="Times New Roman" pitchFamily="18" charset="0"/>
            </a:endParaRPr>
          </a:p>
        </p:txBody>
      </p:sp>
      <p:sp>
        <p:nvSpPr>
          <p:cNvPr id="38" name="Oval 37">
            <a:hlinkClick r:id="" action="ppaction://noaction"/>
            <a:extLst>
              <a:ext uri="{FF2B5EF4-FFF2-40B4-BE49-F238E27FC236}">
                <a16:creationId xmlns:a16="http://schemas.microsoft.com/office/drawing/2014/main" xmlns="" id="{34447DA3-4C27-C4FF-0C22-743068999F6A}"/>
              </a:ext>
            </a:extLst>
          </p:cNvPr>
          <p:cNvSpPr/>
          <p:nvPr/>
        </p:nvSpPr>
        <p:spPr>
          <a:xfrm>
            <a:off x="8259764" y="5513389"/>
            <a:ext cx="642937" cy="71437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sp>
        <p:nvSpPr>
          <p:cNvPr id="39" name="Oval 38">
            <a:hlinkClick r:id="" action="ppaction://noaction"/>
            <a:extLst>
              <a:ext uri="{FF2B5EF4-FFF2-40B4-BE49-F238E27FC236}">
                <a16:creationId xmlns:a16="http://schemas.microsoft.com/office/drawing/2014/main" xmlns="" id="{EDB8C213-CABD-BBE7-568A-CACE2FA955E2}"/>
              </a:ext>
            </a:extLst>
          </p:cNvPr>
          <p:cNvSpPr/>
          <p:nvPr/>
        </p:nvSpPr>
        <p:spPr>
          <a:xfrm>
            <a:off x="8256589" y="1962151"/>
            <a:ext cx="642937" cy="71437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40" name="Picture 39" descr="Sự tích Hồ gươm, cụ rùa.jpg">
            <a:extLst>
              <a:ext uri="{FF2B5EF4-FFF2-40B4-BE49-F238E27FC236}">
                <a16:creationId xmlns:a16="http://schemas.microsoft.com/office/drawing/2014/main" xmlns="" id="{7CB5329B-30A5-342F-D555-3D11B58626E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738314" y="2928938"/>
            <a:ext cx="41433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a16="http://schemas.microsoft.com/office/drawing/2014/main" xmlns="" id="{3E854624-869B-7014-AE8F-5242045FA1AC}"/>
              </a:ext>
            </a:extLst>
          </p:cNvPr>
          <p:cNvSpPr/>
          <p:nvPr/>
        </p:nvSpPr>
        <p:spPr>
          <a:xfrm>
            <a:off x="1738314" y="1682750"/>
            <a:ext cx="4429125" cy="1214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002060"/>
                </a:solidFill>
                <a:latin typeface="Times New Roman" pitchFamily="18" charset="0"/>
                <a:cs typeface="Times New Roman" pitchFamily="18" charset="0"/>
              </a:rPr>
              <a:t>SỰ T</a:t>
            </a:r>
            <a:r>
              <a:rPr lang="vi-VN" sz="3200" b="1" dirty="0">
                <a:solidFill>
                  <a:srgbClr val="FF0000"/>
                </a:solidFill>
                <a:latin typeface="Times New Roman" pitchFamily="18" charset="0"/>
                <a:cs typeface="Times New Roman" pitchFamily="18" charset="0"/>
              </a:rPr>
              <a:t>Í</a:t>
            </a:r>
            <a:r>
              <a:rPr lang="vi-VN" sz="3200" b="1" dirty="0">
                <a:solidFill>
                  <a:srgbClr val="002060"/>
                </a:solidFill>
                <a:latin typeface="Times New Roman" pitchFamily="18" charset="0"/>
                <a:cs typeface="Times New Roman" pitchFamily="18" charset="0"/>
              </a:rPr>
              <a:t>CH </a:t>
            </a:r>
            <a:r>
              <a:rPr lang="vi-VN" sz="3200" b="1" dirty="0">
                <a:solidFill>
                  <a:srgbClr val="FF0000"/>
                </a:solidFill>
                <a:latin typeface="Times New Roman" pitchFamily="18" charset="0"/>
                <a:cs typeface="Times New Roman" pitchFamily="18" charset="0"/>
              </a:rPr>
              <a:t>H</a:t>
            </a:r>
            <a:r>
              <a:rPr lang="vi-VN" sz="3200" b="1" dirty="0">
                <a:solidFill>
                  <a:srgbClr val="002060"/>
                </a:solidFill>
                <a:latin typeface="Times New Roman" pitchFamily="18" charset="0"/>
                <a:cs typeface="Times New Roman" pitchFamily="18" charset="0"/>
              </a:rPr>
              <a:t>Ồ GƯƠM</a:t>
            </a:r>
            <a:endParaRPr lang="en-US" sz="3200" b="1" dirty="0">
              <a:solidFill>
                <a:srgbClr val="002060"/>
              </a:solidFill>
              <a:latin typeface="Times New Roman" pitchFamily="18" charset="0"/>
              <a:cs typeface="Times New Roman" pitchFamily="18" charset="0"/>
            </a:endParaRPr>
          </a:p>
        </p:txBody>
      </p:sp>
      <p:sp>
        <p:nvSpPr>
          <p:cNvPr id="42" name="Oval 41">
            <a:extLst>
              <a:ext uri="{FF2B5EF4-FFF2-40B4-BE49-F238E27FC236}">
                <a16:creationId xmlns:a16="http://schemas.microsoft.com/office/drawing/2014/main" xmlns="" id="{E02DDFB9-F7A5-F2F9-E1CB-EC3C607609C2}"/>
              </a:ext>
            </a:extLst>
          </p:cNvPr>
          <p:cNvSpPr/>
          <p:nvPr/>
        </p:nvSpPr>
        <p:spPr>
          <a:xfrm>
            <a:off x="7310438" y="5286376"/>
            <a:ext cx="500062" cy="500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I</a:t>
            </a:r>
            <a:endParaRPr lang="en-US" sz="3600" b="1" dirty="0">
              <a:solidFill>
                <a:srgbClr val="FF0000"/>
              </a:solidFill>
              <a:latin typeface="Times New Roman" pitchFamily="18" charset="0"/>
              <a:cs typeface="Times New Roman" pitchFamily="18" charset="0"/>
            </a:endParaRPr>
          </a:p>
        </p:txBody>
      </p:sp>
      <p:sp>
        <p:nvSpPr>
          <p:cNvPr id="43" name="Oval 42">
            <a:extLst>
              <a:ext uri="{FF2B5EF4-FFF2-40B4-BE49-F238E27FC236}">
                <a16:creationId xmlns:a16="http://schemas.microsoft.com/office/drawing/2014/main" xmlns="" id="{5147CDBA-F254-C11C-7268-DC998C85B7B2}"/>
              </a:ext>
            </a:extLst>
          </p:cNvPr>
          <p:cNvSpPr/>
          <p:nvPr/>
        </p:nvSpPr>
        <p:spPr>
          <a:xfrm>
            <a:off x="6596063" y="3286126"/>
            <a:ext cx="500062" cy="500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FF0000"/>
                </a:solidFill>
                <a:latin typeface="Times New Roman" pitchFamily="18" charset="0"/>
                <a:cs typeface="Times New Roman" pitchFamily="18" charset="0"/>
              </a:rPr>
              <a:t>H</a:t>
            </a:r>
            <a:endParaRPr lang="en-US" sz="3600" b="1" dirty="0">
              <a:solidFill>
                <a:srgbClr val="FF0000"/>
              </a:solidFill>
              <a:latin typeface="Times New Roman" pitchFamily="18" charset="0"/>
              <a:cs typeface="Times New Roman" pitchFamily="18" charset="0"/>
            </a:endParaRPr>
          </a:p>
        </p:txBody>
      </p:sp>
      <p:sp>
        <p:nvSpPr>
          <p:cNvPr id="44" name="Oval 43">
            <a:hlinkClick r:id="" action="ppaction://noaction"/>
            <a:extLst>
              <a:ext uri="{FF2B5EF4-FFF2-40B4-BE49-F238E27FC236}">
                <a16:creationId xmlns:a16="http://schemas.microsoft.com/office/drawing/2014/main" xmlns="" id="{89D9F658-5C22-89ED-D449-00B857DA6391}"/>
              </a:ext>
            </a:extLst>
          </p:cNvPr>
          <p:cNvSpPr/>
          <p:nvPr/>
        </p:nvSpPr>
        <p:spPr>
          <a:xfrm>
            <a:off x="6562725" y="3197226"/>
            <a:ext cx="642938" cy="71437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sp>
        <p:nvSpPr>
          <p:cNvPr id="45" name="Oval 44">
            <a:hlinkClick r:id="" action="ppaction://noaction"/>
            <a:extLst>
              <a:ext uri="{FF2B5EF4-FFF2-40B4-BE49-F238E27FC236}">
                <a16:creationId xmlns:a16="http://schemas.microsoft.com/office/drawing/2014/main" xmlns="" id="{76A8F253-7EB8-81AA-E078-284602E419E7}"/>
              </a:ext>
            </a:extLst>
          </p:cNvPr>
          <p:cNvSpPr/>
          <p:nvPr/>
        </p:nvSpPr>
        <p:spPr>
          <a:xfrm>
            <a:off x="7205664" y="5194301"/>
            <a:ext cx="642937" cy="714375"/>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4000" b="1" dirty="0">
              <a:solidFill>
                <a:srgbClr val="FFFF00"/>
              </a:solidFill>
            </a:endParaRPr>
          </a:p>
        </p:txBody>
      </p:sp>
      <p:pic>
        <p:nvPicPr>
          <p:cNvPr id="9257" name="Picture 48" descr="Bài học đường đời đầu tiên...jpg">
            <a:extLst>
              <a:ext uri="{FF2B5EF4-FFF2-40B4-BE49-F238E27FC236}">
                <a16:creationId xmlns:a16="http://schemas.microsoft.com/office/drawing/2014/main" xmlns="" id="{BB832E85-ADE7-5A65-47A9-1BFB8B90B4B0}"/>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453314" y="3000375"/>
            <a:ext cx="21542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540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2000" fill="hold"/>
                                        <p:tgtEl>
                                          <p:spTgt spid="23"/>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2000" fill="hold"/>
                                        <p:tgtEl>
                                          <p:spTgt spid="26"/>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2000" fill="hold"/>
                                        <p:tgtEl>
                                          <p:spTgt spid="29"/>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2000" fill="hold"/>
                                        <p:tgtEl>
                                          <p:spTgt spid="32"/>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2000" fill="hold"/>
                                        <p:tgtEl>
                                          <p:spTgt spid="35"/>
                                        </p:tgtEl>
                                        <p:attrNameLst>
                                          <p:attrName>r</p:attrName>
                                        </p:attrNameLst>
                                      </p:cBhvr>
                                    </p:animRot>
                                  </p:childTnLst>
                                </p:cTn>
                              </p:par>
                              <p:par>
                                <p:cTn id="17" presetID="8" presetClass="emph" presetSubtype="0" repeatCount="indefinite" fill="hold" grpId="0" nodeType="withEffect">
                                  <p:stCondLst>
                                    <p:cond delay="0"/>
                                  </p:stCondLst>
                                  <p:childTnLst>
                                    <p:animRot by="21600000">
                                      <p:cBhvr>
                                        <p:cTn id="18" dur="2000" fill="hold"/>
                                        <p:tgtEl>
                                          <p:spTgt spid="38"/>
                                        </p:tgtEl>
                                        <p:attrNameLst>
                                          <p:attrName>r</p:attrName>
                                        </p:attrNameLst>
                                      </p:cBhvr>
                                    </p:animRot>
                                  </p:childTnLst>
                                </p:cTn>
                              </p:par>
                              <p:par>
                                <p:cTn id="19" presetID="8" presetClass="emph" presetSubtype="0" repeatCount="indefinite" fill="hold" grpId="0" nodeType="withEffect">
                                  <p:stCondLst>
                                    <p:cond delay="0"/>
                                  </p:stCondLst>
                                  <p:childTnLst>
                                    <p:animRot by="21600000">
                                      <p:cBhvr>
                                        <p:cTn id="20" dur="2000" fill="hold"/>
                                        <p:tgtEl>
                                          <p:spTgt spid="39"/>
                                        </p:tgtEl>
                                        <p:attrNameLst>
                                          <p:attrName>r</p:attrName>
                                        </p:attrNameLst>
                                      </p:cBhvr>
                                    </p:animRot>
                                  </p:childTnLst>
                                </p:cTn>
                              </p:par>
                              <p:par>
                                <p:cTn id="21" presetID="8" presetClass="emph" presetSubtype="0" repeatCount="indefinite" fill="hold" grpId="0" nodeType="withEffect">
                                  <p:stCondLst>
                                    <p:cond delay="0"/>
                                  </p:stCondLst>
                                  <p:childTnLst>
                                    <p:animRot by="21600000">
                                      <p:cBhvr>
                                        <p:cTn id="22" dur="2000" fill="hold"/>
                                        <p:tgtEl>
                                          <p:spTgt spid="44"/>
                                        </p:tgtEl>
                                        <p:attrNameLst>
                                          <p:attrName>r</p:attrName>
                                        </p:attrNameLst>
                                      </p:cBhvr>
                                    </p:animRot>
                                  </p:childTnLst>
                                </p:cTn>
                              </p:par>
                              <p:par>
                                <p:cTn id="23" presetID="8" presetClass="emph" presetSubtype="0" repeatCount="indefinite" fill="hold" grpId="0" nodeType="withEffect">
                                  <p:stCondLst>
                                    <p:cond delay="0"/>
                                  </p:stCondLst>
                                  <p:childTnLst>
                                    <p:animRot by="21600000">
                                      <p:cBhvr>
                                        <p:cTn id="24" dur="2000" fill="hold"/>
                                        <p:tgtEl>
                                          <p:spTgt spid="45"/>
                                        </p:tgtEl>
                                        <p:attrNameLst>
                                          <p:attrName>r</p:attrName>
                                        </p:attrNameLst>
                                      </p:cBhvr>
                                    </p:animRo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in)">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heckerboard(across)">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nodeType="clickEffect">
                                  <p:stCondLst>
                                    <p:cond delay="0"/>
                                  </p:stCondLst>
                                  <p:childTnLst>
                                    <p:animEffect transition="out" filter="box(in)">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4" presetClass="exit" presetSubtype="16" fill="hold" grpId="1" nodeType="withEffect">
                                  <p:stCondLst>
                                    <p:cond delay="0"/>
                                  </p:stCondLst>
                                  <p:childTnLst>
                                    <p:animEffect transition="out" filter="box(i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4" presetClass="exit" presetSubtype="16" fill="hold" grpId="2" nodeType="withEffect">
                                  <p:stCondLst>
                                    <p:cond delay="0"/>
                                  </p:stCondLst>
                                  <p:childTnLst>
                                    <p:animEffect transition="out" filter="box(in)">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ox(in)">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xit" presetSubtype="16" fill="hold" grpId="1" nodeType="clickEffect">
                                  <p:stCondLst>
                                    <p:cond delay="0"/>
                                  </p:stCondLst>
                                  <p:childTnLst>
                                    <p:animEffect transition="out" filter="box(in)">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4" presetClass="exit" presetSubtype="16" fill="hold" grpId="2" nodeType="withEffect">
                                  <p:stCondLst>
                                    <p:cond delay="0"/>
                                  </p:stCondLst>
                                  <p:childTnLst>
                                    <p:animEffect transition="out" filter="box(in)">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par>
                                <p:cTn id="64" presetID="4" presetClass="exit" presetSubtype="16" fill="hold" nodeType="withEffect">
                                  <p:stCondLst>
                                    <p:cond delay="0"/>
                                  </p:stCondLst>
                                  <p:childTnLst>
                                    <p:animEffect transition="out" filter="box(in)">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4" presetClass="exit" presetSubtype="16" fill="hold" grpId="2" nodeType="withEffect">
                                  <p:stCondLst>
                                    <p:cond delay="0"/>
                                  </p:stCondLst>
                                  <p:childTnLst>
                                    <p:animEffect transition="out" filter="box(in)">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4" presetClass="entr" presetSubtype="16"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ox(in)">
                                      <p:cBhvr>
                                        <p:cTn id="74" dur="500"/>
                                        <p:tgtEl>
                                          <p:spTgt spid="2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checkerboard(across)">
                                      <p:cBhvr>
                                        <p:cTn id="79" dur="500"/>
                                        <p:tgtEl>
                                          <p:spTgt spid="25"/>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 presetClass="exit" presetSubtype="16" fill="hold" grpId="1" nodeType="clickEffect">
                                  <p:stCondLst>
                                    <p:cond delay="0"/>
                                  </p:stCondLst>
                                  <p:childTnLst>
                                    <p:animEffect transition="out" filter="box(in)">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4" presetClass="exit" presetSubtype="16" fill="hold" grpId="2" nodeType="withEffect">
                                  <p:stCondLst>
                                    <p:cond delay="0"/>
                                  </p:stCondLst>
                                  <p:childTnLst>
                                    <p:animEffect transition="out" filter="box(in)">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4" presetClass="exit" presetSubtype="16" fill="hold" nodeType="withEffect">
                                  <p:stCondLst>
                                    <p:cond delay="0"/>
                                  </p:stCondLst>
                                  <p:childTnLst>
                                    <p:animEffect transition="out" filter="box(in)">
                                      <p:cBhvr>
                                        <p:cTn id="89" dur="500"/>
                                        <p:tgtEl>
                                          <p:spTgt spid="24"/>
                                        </p:tgtEl>
                                      </p:cBhvr>
                                    </p:animEffect>
                                    <p:set>
                                      <p:cBhvr>
                                        <p:cTn id="90" dur="1" fill="hold">
                                          <p:stCondLst>
                                            <p:cond delay="499"/>
                                          </p:stCondLst>
                                        </p:cTn>
                                        <p:tgtEl>
                                          <p:spTgt spid="24"/>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xit" presetSubtype="16" fill="hold" grpId="3" nodeType="clickEffect">
                                  <p:stCondLst>
                                    <p:cond delay="0"/>
                                  </p:stCondLst>
                                  <p:childTnLst>
                                    <p:animEffect transition="out" filter="box(in)">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xit" presetSubtype="16" fill="hold" grpId="2" nodeType="clickEffect">
                                  <p:stCondLst>
                                    <p:cond delay="0"/>
                                  </p:stCondLst>
                                  <p:childTnLst>
                                    <p:animEffect transition="out" filter="box(in)">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16" fill="hold"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box(in)">
                                      <p:cBhvr>
                                        <p:cTn id="105" dur="500"/>
                                        <p:tgtEl>
                                          <p:spTgt spid="27"/>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10" fill="hold" grpId="0"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checkerboard(across)">
                                      <p:cBhvr>
                                        <p:cTn id="110" dur="500"/>
                                        <p:tgtEl>
                                          <p:spTgt spid="28"/>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xit" presetSubtype="16" fill="hold" grpId="1" nodeType="clickEffect">
                                  <p:stCondLst>
                                    <p:cond delay="0"/>
                                  </p:stCondLst>
                                  <p:childTnLst>
                                    <p:animEffect transition="out" filter="box(in)">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par>
                                <p:cTn id="116" presetID="4" presetClass="exit" presetSubtype="16" fill="hold" grpId="2" nodeType="withEffect">
                                  <p:stCondLst>
                                    <p:cond delay="0"/>
                                  </p:stCondLst>
                                  <p:childTnLst>
                                    <p:animEffect transition="out" filter="box(in)">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4" presetClass="exit" presetSubtype="16" fill="hold" grpId="3" nodeType="clickEffect">
                                  <p:stCondLst>
                                    <p:cond delay="0"/>
                                  </p:stCondLst>
                                  <p:childTnLst>
                                    <p:animEffect transition="out" filter="box(in)">
                                      <p:cBhvr>
                                        <p:cTn id="122" dur="500"/>
                                        <p:tgtEl>
                                          <p:spTgt spid="28"/>
                                        </p:tgtEl>
                                      </p:cBhvr>
                                    </p:animEffect>
                                    <p:set>
                                      <p:cBhvr>
                                        <p:cTn id="123" dur="1" fill="hold">
                                          <p:stCondLst>
                                            <p:cond delay="499"/>
                                          </p:stCondLst>
                                        </p:cTn>
                                        <p:tgtEl>
                                          <p:spTgt spid="28"/>
                                        </p:tgtEl>
                                        <p:attrNameLst>
                                          <p:attrName>style.visibility</p:attrName>
                                        </p:attrNameLst>
                                      </p:cBhvr>
                                      <p:to>
                                        <p:strVal val="hidden"/>
                                      </p:to>
                                    </p:set>
                                  </p:childTnLst>
                                </p:cTn>
                              </p:par>
                              <p:par>
                                <p:cTn id="124" presetID="4" presetClass="exit" presetSubtype="16" fill="hold" nodeType="withEffect">
                                  <p:stCondLst>
                                    <p:cond delay="0"/>
                                  </p:stCondLst>
                                  <p:childTnLst>
                                    <p:animEffect transition="out" filter="box(in)">
                                      <p:cBhvr>
                                        <p:cTn id="125" dur="500"/>
                                        <p:tgtEl>
                                          <p:spTgt spid="27"/>
                                        </p:tgtEl>
                                      </p:cBhvr>
                                    </p:animEffect>
                                    <p:set>
                                      <p:cBhvr>
                                        <p:cTn id="126" dur="1" fill="hold">
                                          <p:stCondLst>
                                            <p:cond delay="499"/>
                                          </p:stCondLst>
                                        </p:cTn>
                                        <p:tgtEl>
                                          <p:spTgt spid="27"/>
                                        </p:tgtEl>
                                        <p:attrNameLst>
                                          <p:attrName>style.visibility</p:attrName>
                                        </p:attrNameLst>
                                      </p:cBhvr>
                                      <p:to>
                                        <p:strVal val="hidden"/>
                                      </p:to>
                                    </p:set>
                                  </p:childTnLst>
                                </p:cTn>
                              </p:par>
                              <p:par>
                                <p:cTn id="127" presetID="4" presetClass="exit" presetSubtype="16" fill="hold" grpId="2" nodeType="withEffect">
                                  <p:stCondLst>
                                    <p:cond delay="0"/>
                                  </p:stCondLst>
                                  <p:childTnLst>
                                    <p:animEffect transition="out" filter="box(in)">
                                      <p:cBhvr>
                                        <p:cTn id="128" dur="500"/>
                                        <p:tgtEl>
                                          <p:spTgt spid="29"/>
                                        </p:tgtEl>
                                      </p:cBhvr>
                                    </p:animEffect>
                                    <p:set>
                                      <p:cBhvr>
                                        <p:cTn id="129" dur="1" fill="hold">
                                          <p:stCondLst>
                                            <p:cond delay="499"/>
                                          </p:stCondLst>
                                        </p:cTn>
                                        <p:tgtEl>
                                          <p:spTgt spid="29"/>
                                        </p:tgtEl>
                                        <p:attrNameLst>
                                          <p:attrName>style.visibility</p:attrName>
                                        </p:attrNameLst>
                                      </p:cBhvr>
                                      <p:to>
                                        <p:strVal val="hidden"/>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4" presetClass="entr" presetSubtype="16" fill="hold" nodeType="click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box(in)">
                                      <p:cBhvr>
                                        <p:cTn id="134" dur="500"/>
                                        <p:tgtEl>
                                          <p:spTgt spid="30"/>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 presetClass="entr" presetSubtype="10" fill="hold" grpId="0" nodeType="clickEffect">
                                  <p:stCondLst>
                                    <p:cond delay="0"/>
                                  </p:stCondLst>
                                  <p:childTnLst>
                                    <p:set>
                                      <p:cBhvr>
                                        <p:cTn id="138" dur="1" fill="hold">
                                          <p:stCondLst>
                                            <p:cond delay="0"/>
                                          </p:stCondLst>
                                        </p:cTn>
                                        <p:tgtEl>
                                          <p:spTgt spid="31"/>
                                        </p:tgtEl>
                                        <p:attrNameLst>
                                          <p:attrName>style.visibility</p:attrName>
                                        </p:attrNameLst>
                                      </p:cBhvr>
                                      <p:to>
                                        <p:strVal val="visible"/>
                                      </p:to>
                                    </p:set>
                                    <p:animEffect transition="in" filter="checkerboard(across)">
                                      <p:cBhvr>
                                        <p:cTn id="139" dur="500"/>
                                        <p:tgtEl>
                                          <p:spTgt spid="31"/>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4" presetClass="exit" presetSubtype="16" fill="hold" grpId="1" nodeType="clickEffect">
                                  <p:stCondLst>
                                    <p:cond delay="0"/>
                                  </p:stCondLst>
                                  <p:childTnLst>
                                    <p:animEffect transition="out" filter="box(in)">
                                      <p:cBhvr>
                                        <p:cTn id="143" dur="500"/>
                                        <p:tgtEl>
                                          <p:spTgt spid="31"/>
                                        </p:tgtEl>
                                      </p:cBhvr>
                                    </p:animEffect>
                                    <p:set>
                                      <p:cBhvr>
                                        <p:cTn id="144" dur="1" fill="hold">
                                          <p:stCondLst>
                                            <p:cond delay="499"/>
                                          </p:stCondLst>
                                        </p:cTn>
                                        <p:tgtEl>
                                          <p:spTgt spid="31"/>
                                        </p:tgtEl>
                                        <p:attrNameLst>
                                          <p:attrName>style.visibility</p:attrName>
                                        </p:attrNameLst>
                                      </p:cBhvr>
                                      <p:to>
                                        <p:strVal val="hidden"/>
                                      </p:to>
                                    </p:set>
                                  </p:childTnLst>
                                </p:cTn>
                              </p:par>
                              <p:par>
                                <p:cTn id="145" presetID="4" presetClass="exit" presetSubtype="16" fill="hold" grpId="2" nodeType="withEffect">
                                  <p:stCondLst>
                                    <p:cond delay="0"/>
                                  </p:stCondLst>
                                  <p:childTnLst>
                                    <p:animEffect transition="out" filter="box(in)">
                                      <p:cBhvr>
                                        <p:cTn id="146" dur="500"/>
                                        <p:tgtEl>
                                          <p:spTgt spid="31"/>
                                        </p:tgtEl>
                                      </p:cBhvr>
                                    </p:animEffect>
                                    <p:set>
                                      <p:cBhvr>
                                        <p:cTn id="147" dur="1" fill="hold">
                                          <p:stCondLst>
                                            <p:cond delay="499"/>
                                          </p:stCondLst>
                                        </p:cTn>
                                        <p:tgtEl>
                                          <p:spTgt spid="31"/>
                                        </p:tgtEl>
                                        <p:attrNameLst>
                                          <p:attrName>style.visibility</p:attrName>
                                        </p:attrNameLst>
                                      </p:cBhvr>
                                      <p:to>
                                        <p:strVal val="hidden"/>
                                      </p:to>
                                    </p:se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4" presetClass="exit" presetSubtype="16" fill="hold" grpId="3" nodeType="clickEffect">
                                  <p:stCondLst>
                                    <p:cond delay="0"/>
                                  </p:stCondLst>
                                  <p:childTnLst>
                                    <p:animEffect transition="out" filter="box(in)">
                                      <p:cBhvr>
                                        <p:cTn id="151" dur="500"/>
                                        <p:tgtEl>
                                          <p:spTgt spid="31"/>
                                        </p:tgtEl>
                                      </p:cBhvr>
                                    </p:animEffect>
                                    <p:set>
                                      <p:cBhvr>
                                        <p:cTn id="152" dur="1" fill="hold">
                                          <p:stCondLst>
                                            <p:cond delay="499"/>
                                          </p:stCondLst>
                                        </p:cTn>
                                        <p:tgtEl>
                                          <p:spTgt spid="31"/>
                                        </p:tgtEl>
                                        <p:attrNameLst>
                                          <p:attrName>style.visibility</p:attrName>
                                        </p:attrNameLst>
                                      </p:cBhvr>
                                      <p:to>
                                        <p:strVal val="hidden"/>
                                      </p:to>
                                    </p:set>
                                  </p:childTnLst>
                                </p:cTn>
                              </p:par>
                              <p:par>
                                <p:cTn id="153" presetID="4" presetClass="exit" presetSubtype="16" fill="hold" grpId="2" nodeType="withEffect">
                                  <p:stCondLst>
                                    <p:cond delay="0"/>
                                  </p:stCondLst>
                                  <p:childTnLst>
                                    <p:animEffect transition="out" filter="box(in)">
                                      <p:cBhvr>
                                        <p:cTn id="154" dur="500"/>
                                        <p:tgtEl>
                                          <p:spTgt spid="32"/>
                                        </p:tgtEl>
                                      </p:cBhvr>
                                    </p:animEffect>
                                    <p:set>
                                      <p:cBhvr>
                                        <p:cTn id="155" dur="1" fill="hold">
                                          <p:stCondLst>
                                            <p:cond delay="499"/>
                                          </p:stCondLst>
                                        </p:cTn>
                                        <p:tgtEl>
                                          <p:spTgt spid="32"/>
                                        </p:tgtEl>
                                        <p:attrNameLst>
                                          <p:attrName>style.visibility</p:attrName>
                                        </p:attrNameLst>
                                      </p:cBhvr>
                                      <p:to>
                                        <p:strVal val="hidden"/>
                                      </p:to>
                                    </p:set>
                                  </p:childTnLst>
                                </p:cTn>
                              </p:par>
                              <p:par>
                                <p:cTn id="156" presetID="4" presetClass="exit" presetSubtype="16" fill="hold" nodeType="withEffect">
                                  <p:stCondLst>
                                    <p:cond delay="0"/>
                                  </p:stCondLst>
                                  <p:childTnLst>
                                    <p:animEffect transition="out" filter="box(in)">
                                      <p:cBhvr>
                                        <p:cTn id="157" dur="500"/>
                                        <p:tgtEl>
                                          <p:spTgt spid="30"/>
                                        </p:tgtEl>
                                      </p:cBhvr>
                                    </p:animEffect>
                                    <p:set>
                                      <p:cBhvr>
                                        <p:cTn id="158" dur="1" fill="hold">
                                          <p:stCondLst>
                                            <p:cond delay="499"/>
                                          </p:stCondLst>
                                        </p:cTn>
                                        <p:tgtEl>
                                          <p:spTgt spid="30"/>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4" presetClass="entr" presetSubtype="16" fill="hold" nodeType="clickEffect">
                                  <p:stCondLst>
                                    <p:cond delay="0"/>
                                  </p:stCondLst>
                                  <p:childTnLst>
                                    <p:set>
                                      <p:cBhvr>
                                        <p:cTn id="162" dur="1" fill="hold">
                                          <p:stCondLst>
                                            <p:cond delay="0"/>
                                          </p:stCondLst>
                                        </p:cTn>
                                        <p:tgtEl>
                                          <p:spTgt spid="33"/>
                                        </p:tgtEl>
                                        <p:attrNameLst>
                                          <p:attrName>style.visibility</p:attrName>
                                        </p:attrNameLst>
                                      </p:cBhvr>
                                      <p:to>
                                        <p:strVal val="visible"/>
                                      </p:to>
                                    </p:set>
                                    <p:animEffect transition="in" filter="box(in)">
                                      <p:cBhvr>
                                        <p:cTn id="163" dur="500"/>
                                        <p:tgtEl>
                                          <p:spTgt spid="33"/>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5" presetClass="entr" presetSubtype="10" fill="hold" grpId="0" nodeType="clickEffect">
                                  <p:stCondLst>
                                    <p:cond delay="0"/>
                                  </p:stCondLst>
                                  <p:childTnLst>
                                    <p:set>
                                      <p:cBhvr>
                                        <p:cTn id="167" dur="1" fill="hold">
                                          <p:stCondLst>
                                            <p:cond delay="0"/>
                                          </p:stCondLst>
                                        </p:cTn>
                                        <p:tgtEl>
                                          <p:spTgt spid="34"/>
                                        </p:tgtEl>
                                        <p:attrNameLst>
                                          <p:attrName>style.visibility</p:attrName>
                                        </p:attrNameLst>
                                      </p:cBhvr>
                                      <p:to>
                                        <p:strVal val="visible"/>
                                      </p:to>
                                    </p:set>
                                    <p:animEffect transition="in" filter="checkerboard(across)">
                                      <p:cBhvr>
                                        <p:cTn id="168" dur="500"/>
                                        <p:tgtEl>
                                          <p:spTgt spid="34"/>
                                        </p:tgtEl>
                                      </p:cBhvr>
                                    </p:animEffec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4" presetClass="exit" presetSubtype="16" fill="hold" grpId="1" nodeType="clickEffect">
                                  <p:stCondLst>
                                    <p:cond delay="0"/>
                                  </p:stCondLst>
                                  <p:childTnLst>
                                    <p:animEffect transition="out" filter="box(in)">
                                      <p:cBhvr>
                                        <p:cTn id="172" dur="500"/>
                                        <p:tgtEl>
                                          <p:spTgt spid="34"/>
                                        </p:tgtEl>
                                      </p:cBhvr>
                                    </p:animEffect>
                                    <p:set>
                                      <p:cBhvr>
                                        <p:cTn id="173" dur="1" fill="hold">
                                          <p:stCondLst>
                                            <p:cond delay="499"/>
                                          </p:stCondLst>
                                        </p:cTn>
                                        <p:tgtEl>
                                          <p:spTgt spid="34"/>
                                        </p:tgtEl>
                                        <p:attrNameLst>
                                          <p:attrName>style.visibility</p:attrName>
                                        </p:attrNameLst>
                                      </p:cBhvr>
                                      <p:to>
                                        <p:strVal val="hidden"/>
                                      </p:to>
                                    </p:set>
                                  </p:childTnLst>
                                </p:cTn>
                              </p:par>
                              <p:par>
                                <p:cTn id="174" presetID="4" presetClass="exit" presetSubtype="16" fill="hold" grpId="2" nodeType="withEffect">
                                  <p:stCondLst>
                                    <p:cond delay="0"/>
                                  </p:stCondLst>
                                  <p:childTnLst>
                                    <p:animEffect transition="out" filter="box(in)">
                                      <p:cBhvr>
                                        <p:cTn id="175" dur="500"/>
                                        <p:tgtEl>
                                          <p:spTgt spid="34"/>
                                        </p:tgtEl>
                                      </p:cBhvr>
                                    </p:animEffect>
                                    <p:set>
                                      <p:cBhvr>
                                        <p:cTn id="176" dur="1" fill="hold">
                                          <p:stCondLst>
                                            <p:cond delay="499"/>
                                          </p:stCondLst>
                                        </p:cTn>
                                        <p:tgtEl>
                                          <p:spTgt spid="34"/>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4" presetClass="exit" presetSubtype="16" fill="hold" grpId="3" nodeType="clickEffect">
                                  <p:stCondLst>
                                    <p:cond delay="0"/>
                                  </p:stCondLst>
                                  <p:childTnLst>
                                    <p:animEffect transition="out" filter="box(in)">
                                      <p:cBhvr>
                                        <p:cTn id="180" dur="500"/>
                                        <p:tgtEl>
                                          <p:spTgt spid="34"/>
                                        </p:tgtEl>
                                      </p:cBhvr>
                                    </p:animEffect>
                                    <p:set>
                                      <p:cBhvr>
                                        <p:cTn id="181" dur="1" fill="hold">
                                          <p:stCondLst>
                                            <p:cond delay="499"/>
                                          </p:stCondLst>
                                        </p:cTn>
                                        <p:tgtEl>
                                          <p:spTgt spid="34"/>
                                        </p:tgtEl>
                                        <p:attrNameLst>
                                          <p:attrName>style.visibility</p:attrName>
                                        </p:attrNameLst>
                                      </p:cBhvr>
                                      <p:to>
                                        <p:strVal val="hidden"/>
                                      </p:to>
                                    </p:set>
                                  </p:childTnLst>
                                </p:cTn>
                              </p:par>
                              <p:par>
                                <p:cTn id="182" presetID="4" presetClass="exit" presetSubtype="16" fill="hold" grpId="2" nodeType="withEffect">
                                  <p:stCondLst>
                                    <p:cond delay="0"/>
                                  </p:stCondLst>
                                  <p:childTnLst>
                                    <p:animEffect transition="out" filter="box(in)">
                                      <p:cBhvr>
                                        <p:cTn id="183" dur="500"/>
                                        <p:tgtEl>
                                          <p:spTgt spid="35"/>
                                        </p:tgtEl>
                                      </p:cBhvr>
                                    </p:animEffect>
                                    <p:set>
                                      <p:cBhvr>
                                        <p:cTn id="184" dur="1" fill="hold">
                                          <p:stCondLst>
                                            <p:cond delay="499"/>
                                          </p:stCondLst>
                                        </p:cTn>
                                        <p:tgtEl>
                                          <p:spTgt spid="35"/>
                                        </p:tgtEl>
                                        <p:attrNameLst>
                                          <p:attrName>style.visibility</p:attrName>
                                        </p:attrNameLst>
                                      </p:cBhvr>
                                      <p:to>
                                        <p:strVal val="hidden"/>
                                      </p:to>
                                    </p:set>
                                  </p:childTnLst>
                                </p:cTn>
                              </p:par>
                              <p:par>
                                <p:cTn id="185" presetID="4" presetClass="exit" presetSubtype="16" fill="hold" nodeType="withEffect">
                                  <p:stCondLst>
                                    <p:cond delay="0"/>
                                  </p:stCondLst>
                                  <p:childTnLst>
                                    <p:animEffect transition="out" filter="box(in)">
                                      <p:cBhvr>
                                        <p:cTn id="186" dur="500"/>
                                        <p:tgtEl>
                                          <p:spTgt spid="33"/>
                                        </p:tgtEl>
                                      </p:cBhvr>
                                    </p:animEffect>
                                    <p:set>
                                      <p:cBhvr>
                                        <p:cTn id="187" dur="1" fill="hold">
                                          <p:stCondLst>
                                            <p:cond delay="499"/>
                                          </p:stCondLst>
                                        </p:cTn>
                                        <p:tgtEl>
                                          <p:spTgt spid="33"/>
                                        </p:tgtEl>
                                        <p:attrNameLst>
                                          <p:attrName>style.visibility</p:attrName>
                                        </p:attrNameLst>
                                      </p:cBhvr>
                                      <p:to>
                                        <p:strVal val="hidden"/>
                                      </p:to>
                                    </p:se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4" presetClass="entr" presetSubtype="16" fill="hold" nodeType="click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box(in)">
                                      <p:cBhvr>
                                        <p:cTn id="192" dur="500"/>
                                        <p:tgtEl>
                                          <p:spTgt spid="36"/>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5" presetClass="entr" presetSubtype="10" fill="hold" grpId="0" nodeType="clickEffect">
                                  <p:stCondLst>
                                    <p:cond delay="0"/>
                                  </p:stCondLst>
                                  <p:childTnLst>
                                    <p:set>
                                      <p:cBhvr>
                                        <p:cTn id="196" dur="1" fill="hold">
                                          <p:stCondLst>
                                            <p:cond delay="0"/>
                                          </p:stCondLst>
                                        </p:cTn>
                                        <p:tgtEl>
                                          <p:spTgt spid="37"/>
                                        </p:tgtEl>
                                        <p:attrNameLst>
                                          <p:attrName>style.visibility</p:attrName>
                                        </p:attrNameLst>
                                      </p:cBhvr>
                                      <p:to>
                                        <p:strVal val="visible"/>
                                      </p:to>
                                    </p:set>
                                    <p:animEffect transition="in" filter="checkerboard(across)">
                                      <p:cBhvr>
                                        <p:cTn id="197" dur="500"/>
                                        <p:tgtEl>
                                          <p:spTgt spid="37"/>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4" presetClass="exit" presetSubtype="16" fill="hold" grpId="1" nodeType="clickEffect">
                                  <p:stCondLst>
                                    <p:cond delay="0"/>
                                  </p:stCondLst>
                                  <p:childTnLst>
                                    <p:animEffect transition="out" filter="box(in)">
                                      <p:cBhvr>
                                        <p:cTn id="201" dur="500"/>
                                        <p:tgtEl>
                                          <p:spTgt spid="37"/>
                                        </p:tgtEl>
                                      </p:cBhvr>
                                    </p:animEffect>
                                    <p:set>
                                      <p:cBhvr>
                                        <p:cTn id="202" dur="1" fill="hold">
                                          <p:stCondLst>
                                            <p:cond delay="499"/>
                                          </p:stCondLst>
                                        </p:cTn>
                                        <p:tgtEl>
                                          <p:spTgt spid="37"/>
                                        </p:tgtEl>
                                        <p:attrNameLst>
                                          <p:attrName>style.visibility</p:attrName>
                                        </p:attrNameLst>
                                      </p:cBhvr>
                                      <p:to>
                                        <p:strVal val="hidden"/>
                                      </p:to>
                                    </p:set>
                                  </p:childTnLst>
                                </p:cTn>
                              </p:par>
                              <p:par>
                                <p:cTn id="203" presetID="4" presetClass="exit" presetSubtype="16" fill="hold" grpId="2" nodeType="withEffect">
                                  <p:stCondLst>
                                    <p:cond delay="0"/>
                                  </p:stCondLst>
                                  <p:childTnLst>
                                    <p:animEffect transition="out" filter="box(in)">
                                      <p:cBhvr>
                                        <p:cTn id="204" dur="500"/>
                                        <p:tgtEl>
                                          <p:spTgt spid="37"/>
                                        </p:tgtEl>
                                      </p:cBhvr>
                                    </p:animEffect>
                                    <p:set>
                                      <p:cBhvr>
                                        <p:cTn id="205" dur="1" fill="hold">
                                          <p:stCondLst>
                                            <p:cond delay="499"/>
                                          </p:stCondLst>
                                        </p:cTn>
                                        <p:tgtEl>
                                          <p:spTgt spid="37"/>
                                        </p:tgtEl>
                                        <p:attrNameLst>
                                          <p:attrName>style.visibility</p:attrName>
                                        </p:attrNameLst>
                                      </p:cBhvr>
                                      <p:to>
                                        <p:strVal val="hidden"/>
                                      </p:to>
                                    </p:set>
                                  </p:childTnLst>
                                </p:cTn>
                              </p:par>
                            </p:childTnLst>
                          </p:cTn>
                        </p:par>
                      </p:childTnLst>
                    </p:cTn>
                  </p:par>
                  <p:par>
                    <p:cTn id="206" fill="hold" nodeType="clickPar">
                      <p:stCondLst>
                        <p:cond delay="indefinite"/>
                      </p:stCondLst>
                      <p:childTnLst>
                        <p:par>
                          <p:cTn id="207" fill="hold" nodeType="withGroup">
                            <p:stCondLst>
                              <p:cond delay="0"/>
                            </p:stCondLst>
                            <p:childTnLst>
                              <p:par>
                                <p:cTn id="208" presetID="4" presetClass="exit" presetSubtype="16" fill="hold" grpId="3" nodeType="clickEffect">
                                  <p:stCondLst>
                                    <p:cond delay="0"/>
                                  </p:stCondLst>
                                  <p:childTnLst>
                                    <p:animEffect transition="out" filter="box(in)">
                                      <p:cBhvr>
                                        <p:cTn id="209" dur="500"/>
                                        <p:tgtEl>
                                          <p:spTgt spid="37"/>
                                        </p:tgtEl>
                                      </p:cBhvr>
                                    </p:animEffect>
                                    <p:set>
                                      <p:cBhvr>
                                        <p:cTn id="210" dur="1" fill="hold">
                                          <p:stCondLst>
                                            <p:cond delay="499"/>
                                          </p:stCondLst>
                                        </p:cTn>
                                        <p:tgtEl>
                                          <p:spTgt spid="37"/>
                                        </p:tgtEl>
                                        <p:attrNameLst>
                                          <p:attrName>style.visibility</p:attrName>
                                        </p:attrNameLst>
                                      </p:cBhvr>
                                      <p:to>
                                        <p:strVal val="hidden"/>
                                      </p:to>
                                    </p:set>
                                  </p:childTnLst>
                                </p:cTn>
                              </p:par>
                              <p:par>
                                <p:cTn id="211" presetID="4" presetClass="exit" presetSubtype="16" fill="hold" nodeType="withEffect">
                                  <p:stCondLst>
                                    <p:cond delay="0"/>
                                  </p:stCondLst>
                                  <p:childTnLst>
                                    <p:animEffect transition="out" filter="box(in)">
                                      <p:cBhvr>
                                        <p:cTn id="212" dur="500"/>
                                        <p:tgtEl>
                                          <p:spTgt spid="36"/>
                                        </p:tgtEl>
                                      </p:cBhvr>
                                    </p:animEffect>
                                    <p:set>
                                      <p:cBhvr>
                                        <p:cTn id="213" dur="1" fill="hold">
                                          <p:stCondLst>
                                            <p:cond delay="499"/>
                                          </p:stCondLst>
                                        </p:cTn>
                                        <p:tgtEl>
                                          <p:spTgt spid="36"/>
                                        </p:tgtEl>
                                        <p:attrNameLst>
                                          <p:attrName>style.visibility</p:attrName>
                                        </p:attrNameLst>
                                      </p:cBhvr>
                                      <p:to>
                                        <p:strVal val="hidden"/>
                                      </p:to>
                                    </p:set>
                                  </p:childTnLst>
                                </p:cTn>
                              </p:par>
                              <p:par>
                                <p:cTn id="214" presetID="4" presetClass="exit" presetSubtype="16" fill="hold" grpId="2" nodeType="withEffect">
                                  <p:stCondLst>
                                    <p:cond delay="0"/>
                                  </p:stCondLst>
                                  <p:childTnLst>
                                    <p:animEffect transition="out" filter="box(in)">
                                      <p:cBhvr>
                                        <p:cTn id="215" dur="500"/>
                                        <p:tgtEl>
                                          <p:spTgt spid="38"/>
                                        </p:tgtEl>
                                      </p:cBhvr>
                                    </p:animEffect>
                                    <p:set>
                                      <p:cBhvr>
                                        <p:cTn id="216" dur="1" fill="hold">
                                          <p:stCondLst>
                                            <p:cond delay="499"/>
                                          </p:stCondLst>
                                        </p:cTn>
                                        <p:tgtEl>
                                          <p:spTgt spid="38"/>
                                        </p:tgtEl>
                                        <p:attrNameLst>
                                          <p:attrName>style.visibility</p:attrName>
                                        </p:attrNameLst>
                                      </p:cBhvr>
                                      <p:to>
                                        <p:strVal val="hidden"/>
                                      </p:to>
                                    </p:set>
                                  </p:childTnLst>
                                </p:cTn>
                              </p:par>
                              <p:par>
                                <p:cTn id="217" presetID="4" presetClass="exit" presetSubtype="16" fill="hold" grpId="2" nodeType="withEffect">
                                  <p:stCondLst>
                                    <p:cond delay="0"/>
                                  </p:stCondLst>
                                  <p:childTnLst>
                                    <p:animEffect transition="out" filter="box(in)">
                                      <p:cBhvr>
                                        <p:cTn id="218" dur="500"/>
                                        <p:tgtEl>
                                          <p:spTgt spid="39"/>
                                        </p:tgtEl>
                                      </p:cBhvr>
                                    </p:animEffect>
                                    <p:set>
                                      <p:cBhvr>
                                        <p:cTn id="219" dur="1" fill="hold">
                                          <p:stCondLst>
                                            <p:cond delay="499"/>
                                          </p:stCondLst>
                                        </p:cTn>
                                        <p:tgtEl>
                                          <p:spTgt spid="39"/>
                                        </p:tgtEl>
                                        <p:attrNameLst>
                                          <p:attrName>style.visibility</p:attrName>
                                        </p:attrNameLst>
                                      </p:cBhvr>
                                      <p:to>
                                        <p:strVal val="hidden"/>
                                      </p:to>
                                    </p:se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4" presetClass="entr" presetSubtype="16" fill="hold" nodeType="clickEffect">
                                  <p:stCondLst>
                                    <p:cond delay="0"/>
                                  </p:stCondLst>
                                  <p:childTnLst>
                                    <p:set>
                                      <p:cBhvr>
                                        <p:cTn id="223" dur="1" fill="hold">
                                          <p:stCondLst>
                                            <p:cond delay="0"/>
                                          </p:stCondLst>
                                        </p:cTn>
                                        <p:tgtEl>
                                          <p:spTgt spid="40"/>
                                        </p:tgtEl>
                                        <p:attrNameLst>
                                          <p:attrName>style.visibility</p:attrName>
                                        </p:attrNameLst>
                                      </p:cBhvr>
                                      <p:to>
                                        <p:strVal val="visible"/>
                                      </p:to>
                                    </p:set>
                                    <p:animEffect transition="in" filter="box(in)">
                                      <p:cBhvr>
                                        <p:cTn id="224" dur="500"/>
                                        <p:tgtEl>
                                          <p:spTgt spid="40"/>
                                        </p:tgtEl>
                                      </p:cBhvr>
                                    </p:animEffect>
                                  </p:childTnLst>
                                </p:cTn>
                              </p:par>
                            </p:childTnLst>
                          </p:cTn>
                        </p:par>
                      </p:childTnLst>
                    </p:cTn>
                  </p:par>
                  <p:par>
                    <p:cTn id="225" fill="hold" nodeType="clickPar">
                      <p:stCondLst>
                        <p:cond delay="indefinite"/>
                      </p:stCondLst>
                      <p:childTnLst>
                        <p:par>
                          <p:cTn id="226" fill="hold" nodeType="withGroup">
                            <p:stCondLst>
                              <p:cond delay="0"/>
                            </p:stCondLst>
                            <p:childTnLst>
                              <p:par>
                                <p:cTn id="227" presetID="5" presetClass="entr" presetSubtype="10" fill="hold" grpId="0" nodeType="clickEffect">
                                  <p:stCondLst>
                                    <p:cond delay="0"/>
                                  </p:stCondLst>
                                  <p:childTnLst>
                                    <p:set>
                                      <p:cBhvr>
                                        <p:cTn id="228" dur="1" fill="hold">
                                          <p:stCondLst>
                                            <p:cond delay="0"/>
                                          </p:stCondLst>
                                        </p:cTn>
                                        <p:tgtEl>
                                          <p:spTgt spid="41"/>
                                        </p:tgtEl>
                                        <p:attrNameLst>
                                          <p:attrName>style.visibility</p:attrName>
                                        </p:attrNameLst>
                                      </p:cBhvr>
                                      <p:to>
                                        <p:strVal val="visible"/>
                                      </p:to>
                                    </p:set>
                                    <p:animEffect transition="in" filter="checkerboard(across)">
                                      <p:cBhvr>
                                        <p:cTn id="229" dur="500"/>
                                        <p:tgtEl>
                                          <p:spTgt spid="41"/>
                                        </p:tgtEl>
                                      </p:cBhvr>
                                    </p:animEffec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4" presetClass="exit" presetSubtype="16" fill="hold" grpId="1" nodeType="clickEffect">
                                  <p:stCondLst>
                                    <p:cond delay="0"/>
                                  </p:stCondLst>
                                  <p:childTnLst>
                                    <p:animEffect transition="out" filter="box(in)">
                                      <p:cBhvr>
                                        <p:cTn id="233" dur="500"/>
                                        <p:tgtEl>
                                          <p:spTgt spid="41"/>
                                        </p:tgtEl>
                                      </p:cBhvr>
                                    </p:animEffect>
                                    <p:set>
                                      <p:cBhvr>
                                        <p:cTn id="234" dur="1" fill="hold">
                                          <p:stCondLst>
                                            <p:cond delay="499"/>
                                          </p:stCondLst>
                                        </p:cTn>
                                        <p:tgtEl>
                                          <p:spTgt spid="41"/>
                                        </p:tgtEl>
                                        <p:attrNameLst>
                                          <p:attrName>style.visibility</p:attrName>
                                        </p:attrNameLst>
                                      </p:cBhvr>
                                      <p:to>
                                        <p:strVal val="hidden"/>
                                      </p:to>
                                    </p:set>
                                  </p:childTnLst>
                                </p:cTn>
                              </p:par>
                              <p:par>
                                <p:cTn id="235" presetID="4" presetClass="exit" presetSubtype="16" fill="hold" grpId="2" nodeType="withEffect">
                                  <p:stCondLst>
                                    <p:cond delay="0"/>
                                  </p:stCondLst>
                                  <p:childTnLst>
                                    <p:animEffect transition="out" filter="box(in)">
                                      <p:cBhvr>
                                        <p:cTn id="236" dur="500"/>
                                        <p:tgtEl>
                                          <p:spTgt spid="41"/>
                                        </p:tgtEl>
                                      </p:cBhvr>
                                    </p:animEffect>
                                    <p:set>
                                      <p:cBhvr>
                                        <p:cTn id="237" dur="1" fill="hold">
                                          <p:stCondLst>
                                            <p:cond delay="499"/>
                                          </p:stCondLst>
                                        </p:cTn>
                                        <p:tgtEl>
                                          <p:spTgt spid="41"/>
                                        </p:tgtEl>
                                        <p:attrNameLst>
                                          <p:attrName>style.visibility</p:attrName>
                                        </p:attrNameLst>
                                      </p:cBhvr>
                                      <p:to>
                                        <p:strVal val="hidden"/>
                                      </p:to>
                                    </p:se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4" presetClass="exit" presetSubtype="16" fill="hold" grpId="3" nodeType="clickEffect">
                                  <p:stCondLst>
                                    <p:cond delay="0"/>
                                  </p:stCondLst>
                                  <p:childTnLst>
                                    <p:animEffect transition="out" filter="box(in)">
                                      <p:cBhvr>
                                        <p:cTn id="241" dur="500"/>
                                        <p:tgtEl>
                                          <p:spTgt spid="41"/>
                                        </p:tgtEl>
                                      </p:cBhvr>
                                    </p:animEffect>
                                    <p:set>
                                      <p:cBhvr>
                                        <p:cTn id="242" dur="1" fill="hold">
                                          <p:stCondLst>
                                            <p:cond delay="499"/>
                                          </p:stCondLst>
                                        </p:cTn>
                                        <p:tgtEl>
                                          <p:spTgt spid="41"/>
                                        </p:tgtEl>
                                        <p:attrNameLst>
                                          <p:attrName>style.visibility</p:attrName>
                                        </p:attrNameLst>
                                      </p:cBhvr>
                                      <p:to>
                                        <p:strVal val="hidden"/>
                                      </p:to>
                                    </p:set>
                                  </p:childTnLst>
                                </p:cTn>
                              </p:par>
                              <p:par>
                                <p:cTn id="243" presetID="4" presetClass="exit" presetSubtype="16" fill="hold" grpId="2" nodeType="withEffect">
                                  <p:stCondLst>
                                    <p:cond delay="0"/>
                                  </p:stCondLst>
                                  <p:childTnLst>
                                    <p:animEffect transition="out" filter="box(in)">
                                      <p:cBhvr>
                                        <p:cTn id="244" dur="500"/>
                                        <p:tgtEl>
                                          <p:spTgt spid="44"/>
                                        </p:tgtEl>
                                      </p:cBhvr>
                                    </p:animEffect>
                                    <p:set>
                                      <p:cBhvr>
                                        <p:cTn id="245" dur="1" fill="hold">
                                          <p:stCondLst>
                                            <p:cond delay="499"/>
                                          </p:stCondLst>
                                        </p:cTn>
                                        <p:tgtEl>
                                          <p:spTgt spid="44"/>
                                        </p:tgtEl>
                                        <p:attrNameLst>
                                          <p:attrName>style.visibility</p:attrName>
                                        </p:attrNameLst>
                                      </p:cBhvr>
                                      <p:to>
                                        <p:strVal val="hidden"/>
                                      </p:to>
                                    </p:set>
                                  </p:childTnLst>
                                </p:cTn>
                              </p:par>
                              <p:par>
                                <p:cTn id="246" presetID="4" presetClass="exit" presetSubtype="16" fill="hold" grpId="2" nodeType="withEffect">
                                  <p:stCondLst>
                                    <p:cond delay="0"/>
                                  </p:stCondLst>
                                  <p:childTnLst>
                                    <p:animEffect transition="out" filter="box(in)">
                                      <p:cBhvr>
                                        <p:cTn id="247" dur="500"/>
                                        <p:tgtEl>
                                          <p:spTgt spid="45"/>
                                        </p:tgtEl>
                                      </p:cBhvr>
                                    </p:animEffect>
                                    <p:set>
                                      <p:cBhvr>
                                        <p:cTn id="248" dur="1" fill="hold">
                                          <p:stCondLst>
                                            <p:cond delay="499"/>
                                          </p:stCondLst>
                                        </p:cTn>
                                        <p:tgtEl>
                                          <p:spTgt spid="45"/>
                                        </p:tgtEl>
                                        <p:attrNameLst>
                                          <p:attrName>style.visibility</p:attrName>
                                        </p:attrNameLst>
                                      </p:cBhvr>
                                      <p:to>
                                        <p:strVal val="hidden"/>
                                      </p:to>
                                    </p:set>
                                  </p:childTnLst>
                                </p:cTn>
                              </p:par>
                            </p:childTnLst>
                          </p:cTn>
                        </p:par>
                      </p:childTnLst>
                    </p:cTn>
                  </p:par>
                  <p:par>
                    <p:cTn id="249" fill="hold" nodeType="clickPar">
                      <p:stCondLst>
                        <p:cond delay="indefinite"/>
                      </p:stCondLst>
                      <p:childTnLst>
                        <p:par>
                          <p:cTn id="250" fill="hold" nodeType="withGroup">
                            <p:stCondLst>
                              <p:cond delay="0"/>
                            </p:stCondLst>
                            <p:childTnLst>
                              <p:par>
                                <p:cTn id="251" presetID="4" presetClass="exit" presetSubtype="16" fill="hold" nodeType="clickEffect">
                                  <p:stCondLst>
                                    <p:cond delay="0"/>
                                  </p:stCondLst>
                                  <p:childTnLst>
                                    <p:animEffect transition="out" filter="box(in)">
                                      <p:cBhvr>
                                        <p:cTn id="252" dur="500"/>
                                        <p:tgtEl>
                                          <p:spTgt spid="40"/>
                                        </p:tgtEl>
                                      </p:cBhvr>
                                    </p:animEffect>
                                    <p:set>
                                      <p:cBhvr>
                                        <p:cTn id="253"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4" restart="whenNotActive" fill="hold" evtFilter="cancelBubble" nodeType="interactiveSeq">
                <p:stCondLst>
                  <p:cond evt="onClick" delay="0">
                    <p:tgtEl>
                      <p:spTgt spid="14"/>
                    </p:tgtEl>
                  </p:cond>
                </p:stCondLst>
                <p:endSync evt="end" delay="0">
                  <p:rtn val="all"/>
                </p:endSync>
                <p:childTnLst>
                  <p:par>
                    <p:cTn id="255" fill="hold" nodeType="clickPar">
                      <p:stCondLst>
                        <p:cond delay="0"/>
                      </p:stCondLst>
                      <p:childTnLst>
                        <p:par>
                          <p:cTn id="256" fill="hold" nodeType="withGroup">
                            <p:stCondLst>
                              <p:cond delay="0"/>
                            </p:stCondLst>
                            <p:childTnLst>
                              <p:par>
                                <p:cTn id="257" presetID="3" presetClass="exit" presetSubtype="10" fill="hold" grpId="1" nodeType="withEffect">
                                  <p:stCondLst>
                                    <p:cond delay="0"/>
                                  </p:stCondLst>
                                  <p:childTnLst>
                                    <p:animEffect transition="out" filter="blinds(horizontal)">
                                      <p:cBhvr>
                                        <p:cTn id="258" dur="1000"/>
                                        <p:tgtEl>
                                          <p:spTgt spid="14"/>
                                        </p:tgtEl>
                                      </p:cBhvr>
                                    </p:animEffect>
                                    <p:set>
                                      <p:cBhvr>
                                        <p:cTn id="259"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0" restart="whenNotActive" fill="hold" evtFilter="cancelBubble" nodeType="interactiveSeq">
                <p:stCondLst>
                  <p:cond evt="onClick" delay="0">
                    <p:tgtEl>
                      <p:spTgt spid="23"/>
                    </p:tgtEl>
                  </p:cond>
                </p:stCondLst>
                <p:endSync evt="end" delay="0">
                  <p:rtn val="all"/>
                </p:endSync>
                <p:childTnLst>
                  <p:par>
                    <p:cTn id="261" fill="hold" nodeType="clickPar">
                      <p:stCondLst>
                        <p:cond delay="0"/>
                      </p:stCondLst>
                      <p:childTnLst>
                        <p:par>
                          <p:cTn id="262" fill="hold" nodeType="withGroup">
                            <p:stCondLst>
                              <p:cond delay="0"/>
                            </p:stCondLst>
                            <p:childTnLst>
                              <p:par>
                                <p:cTn id="263" presetID="3" presetClass="exit" presetSubtype="10" fill="hold" grpId="1" nodeType="withEffect">
                                  <p:stCondLst>
                                    <p:cond delay="0"/>
                                  </p:stCondLst>
                                  <p:childTnLst>
                                    <p:animEffect transition="out" filter="blinds(horizontal)">
                                      <p:cBhvr>
                                        <p:cTn id="264" dur="1000"/>
                                        <p:tgtEl>
                                          <p:spTgt spid="23"/>
                                        </p:tgtEl>
                                      </p:cBhvr>
                                    </p:animEffect>
                                    <p:set>
                                      <p:cBhvr>
                                        <p:cTn id="26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6" restart="whenNotActive" fill="hold" evtFilter="cancelBubble" nodeType="interactiveSeq">
                <p:stCondLst>
                  <p:cond evt="onClick" delay="0">
                    <p:tgtEl>
                      <p:spTgt spid="26"/>
                    </p:tgtEl>
                  </p:cond>
                </p:stCondLst>
                <p:endSync evt="end" delay="0">
                  <p:rtn val="all"/>
                </p:endSync>
                <p:childTnLst>
                  <p:par>
                    <p:cTn id="267" fill="hold" nodeType="clickPar">
                      <p:stCondLst>
                        <p:cond delay="0"/>
                      </p:stCondLst>
                      <p:childTnLst>
                        <p:par>
                          <p:cTn id="268" fill="hold" nodeType="withGroup">
                            <p:stCondLst>
                              <p:cond delay="0"/>
                            </p:stCondLst>
                            <p:childTnLst>
                              <p:par>
                                <p:cTn id="269" presetID="3" presetClass="exit" presetSubtype="10" fill="hold" grpId="1" nodeType="withEffect">
                                  <p:stCondLst>
                                    <p:cond delay="0"/>
                                  </p:stCondLst>
                                  <p:childTnLst>
                                    <p:animEffect transition="out" filter="blinds(horizontal)">
                                      <p:cBhvr>
                                        <p:cTn id="270" dur="1000"/>
                                        <p:tgtEl>
                                          <p:spTgt spid="26"/>
                                        </p:tgtEl>
                                      </p:cBhvr>
                                    </p:animEffect>
                                    <p:set>
                                      <p:cBhvr>
                                        <p:cTn id="271"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2" restart="whenNotActive" fill="hold" evtFilter="cancelBubble" nodeType="interactiveSeq">
                <p:stCondLst>
                  <p:cond evt="onClick" delay="0">
                    <p:tgtEl>
                      <p:spTgt spid="29"/>
                    </p:tgtEl>
                  </p:cond>
                </p:stCondLst>
                <p:endSync evt="end" delay="0">
                  <p:rtn val="all"/>
                </p:endSync>
                <p:childTnLst>
                  <p:par>
                    <p:cTn id="273" fill="hold" nodeType="clickPar">
                      <p:stCondLst>
                        <p:cond delay="0"/>
                      </p:stCondLst>
                      <p:childTnLst>
                        <p:par>
                          <p:cTn id="274" fill="hold" nodeType="withGroup">
                            <p:stCondLst>
                              <p:cond delay="0"/>
                            </p:stCondLst>
                            <p:childTnLst>
                              <p:par>
                                <p:cTn id="275" presetID="3" presetClass="exit" presetSubtype="10" fill="hold" grpId="1" nodeType="withEffect">
                                  <p:stCondLst>
                                    <p:cond delay="0"/>
                                  </p:stCondLst>
                                  <p:childTnLst>
                                    <p:animEffect transition="out" filter="blinds(horizontal)">
                                      <p:cBhvr>
                                        <p:cTn id="276" dur="1000"/>
                                        <p:tgtEl>
                                          <p:spTgt spid="29"/>
                                        </p:tgtEl>
                                      </p:cBhvr>
                                    </p:animEffect>
                                    <p:set>
                                      <p:cBhvr>
                                        <p:cTn id="27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78" restart="whenNotActive" fill="hold" evtFilter="cancelBubble" nodeType="interactiveSeq">
                <p:stCondLst>
                  <p:cond evt="onClick" delay="0">
                    <p:tgtEl>
                      <p:spTgt spid="32"/>
                    </p:tgtEl>
                  </p:cond>
                </p:stCondLst>
                <p:endSync evt="end" delay="0">
                  <p:rtn val="all"/>
                </p:endSync>
                <p:childTnLst>
                  <p:par>
                    <p:cTn id="279" fill="hold" nodeType="clickPar">
                      <p:stCondLst>
                        <p:cond delay="0"/>
                      </p:stCondLst>
                      <p:childTnLst>
                        <p:par>
                          <p:cTn id="280" fill="hold" nodeType="withGroup">
                            <p:stCondLst>
                              <p:cond delay="0"/>
                            </p:stCondLst>
                            <p:childTnLst>
                              <p:par>
                                <p:cTn id="281" presetID="3" presetClass="exit" presetSubtype="10" fill="hold" grpId="1" nodeType="withEffect">
                                  <p:stCondLst>
                                    <p:cond delay="0"/>
                                  </p:stCondLst>
                                  <p:childTnLst>
                                    <p:animEffect transition="out" filter="blinds(horizontal)">
                                      <p:cBhvr>
                                        <p:cTn id="282" dur="1000"/>
                                        <p:tgtEl>
                                          <p:spTgt spid="32"/>
                                        </p:tgtEl>
                                      </p:cBhvr>
                                    </p:animEffect>
                                    <p:set>
                                      <p:cBhvr>
                                        <p:cTn id="283"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84" restart="whenNotActive" fill="hold" evtFilter="cancelBubble" nodeType="interactiveSeq">
                <p:stCondLst>
                  <p:cond evt="onClick" delay="0">
                    <p:tgtEl>
                      <p:spTgt spid="35"/>
                    </p:tgtEl>
                  </p:cond>
                </p:stCondLst>
                <p:endSync evt="end" delay="0">
                  <p:rtn val="all"/>
                </p:endSync>
                <p:childTnLst>
                  <p:par>
                    <p:cTn id="285" fill="hold" nodeType="clickPar">
                      <p:stCondLst>
                        <p:cond delay="0"/>
                      </p:stCondLst>
                      <p:childTnLst>
                        <p:par>
                          <p:cTn id="286" fill="hold" nodeType="withGroup">
                            <p:stCondLst>
                              <p:cond delay="0"/>
                            </p:stCondLst>
                            <p:childTnLst>
                              <p:par>
                                <p:cTn id="287" presetID="3" presetClass="exit" presetSubtype="10" fill="hold" grpId="1" nodeType="withEffect">
                                  <p:stCondLst>
                                    <p:cond delay="0"/>
                                  </p:stCondLst>
                                  <p:childTnLst>
                                    <p:animEffect transition="out" filter="blinds(horizontal)">
                                      <p:cBhvr>
                                        <p:cTn id="288" dur="1000"/>
                                        <p:tgtEl>
                                          <p:spTgt spid="35"/>
                                        </p:tgtEl>
                                      </p:cBhvr>
                                    </p:animEffect>
                                    <p:set>
                                      <p:cBhvr>
                                        <p:cTn id="289"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90" restart="whenNotActive" fill="hold" evtFilter="cancelBubble" nodeType="interactiveSeq">
                <p:stCondLst>
                  <p:cond evt="onClick" delay="0">
                    <p:tgtEl>
                      <p:spTgt spid="38"/>
                    </p:tgtEl>
                  </p:cond>
                </p:stCondLst>
                <p:endSync evt="end" delay="0">
                  <p:rtn val="all"/>
                </p:endSync>
                <p:childTnLst>
                  <p:par>
                    <p:cTn id="291" fill="hold" nodeType="clickPar">
                      <p:stCondLst>
                        <p:cond delay="0"/>
                      </p:stCondLst>
                      <p:childTnLst>
                        <p:par>
                          <p:cTn id="292" fill="hold" nodeType="withGroup">
                            <p:stCondLst>
                              <p:cond delay="0"/>
                            </p:stCondLst>
                            <p:childTnLst>
                              <p:par>
                                <p:cTn id="293" presetID="3" presetClass="exit" presetSubtype="10" fill="hold" grpId="1" nodeType="withEffect">
                                  <p:stCondLst>
                                    <p:cond delay="0"/>
                                  </p:stCondLst>
                                  <p:childTnLst>
                                    <p:animEffect transition="out" filter="blinds(horizontal)">
                                      <p:cBhvr>
                                        <p:cTn id="294" dur="1000"/>
                                        <p:tgtEl>
                                          <p:spTgt spid="38"/>
                                        </p:tgtEl>
                                      </p:cBhvr>
                                    </p:animEffect>
                                    <p:set>
                                      <p:cBhvr>
                                        <p:cTn id="29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96" restart="whenNotActive" fill="hold" evtFilter="cancelBubble" nodeType="interactiveSeq">
                <p:stCondLst>
                  <p:cond evt="onClick" delay="0">
                    <p:tgtEl>
                      <p:spTgt spid="39"/>
                    </p:tgtEl>
                  </p:cond>
                </p:stCondLst>
                <p:endSync evt="end" delay="0">
                  <p:rtn val="all"/>
                </p:endSync>
                <p:childTnLst>
                  <p:par>
                    <p:cTn id="297" fill="hold" nodeType="clickPar">
                      <p:stCondLst>
                        <p:cond delay="0"/>
                      </p:stCondLst>
                      <p:childTnLst>
                        <p:par>
                          <p:cTn id="298" fill="hold" nodeType="withGroup">
                            <p:stCondLst>
                              <p:cond delay="0"/>
                            </p:stCondLst>
                            <p:childTnLst>
                              <p:par>
                                <p:cTn id="299" presetID="3" presetClass="exit" presetSubtype="10" fill="hold" grpId="1" nodeType="withEffect">
                                  <p:stCondLst>
                                    <p:cond delay="0"/>
                                  </p:stCondLst>
                                  <p:childTnLst>
                                    <p:animEffect transition="out" filter="blinds(horizontal)">
                                      <p:cBhvr>
                                        <p:cTn id="300" dur="1000"/>
                                        <p:tgtEl>
                                          <p:spTgt spid="39"/>
                                        </p:tgtEl>
                                      </p:cBhvr>
                                    </p:animEffect>
                                    <p:set>
                                      <p:cBhvr>
                                        <p:cTn id="301"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2" restart="whenNotActive" fill="hold" evtFilter="cancelBubble" nodeType="interactiveSeq">
                <p:stCondLst>
                  <p:cond evt="onClick" delay="0">
                    <p:tgtEl>
                      <p:spTgt spid="44"/>
                    </p:tgtEl>
                  </p:cond>
                </p:stCondLst>
                <p:endSync evt="end" delay="0">
                  <p:rtn val="all"/>
                </p:endSync>
                <p:childTnLst>
                  <p:par>
                    <p:cTn id="303" fill="hold" nodeType="clickPar">
                      <p:stCondLst>
                        <p:cond delay="0"/>
                      </p:stCondLst>
                      <p:childTnLst>
                        <p:par>
                          <p:cTn id="304" fill="hold" nodeType="withGroup">
                            <p:stCondLst>
                              <p:cond delay="0"/>
                            </p:stCondLst>
                            <p:childTnLst>
                              <p:par>
                                <p:cTn id="305" presetID="3" presetClass="exit" presetSubtype="10" fill="hold" grpId="1" nodeType="withEffect">
                                  <p:stCondLst>
                                    <p:cond delay="0"/>
                                  </p:stCondLst>
                                  <p:childTnLst>
                                    <p:animEffect transition="out" filter="blinds(horizontal)">
                                      <p:cBhvr>
                                        <p:cTn id="306" dur="1000"/>
                                        <p:tgtEl>
                                          <p:spTgt spid="44"/>
                                        </p:tgtEl>
                                      </p:cBhvr>
                                    </p:animEffect>
                                    <p:set>
                                      <p:cBhvr>
                                        <p:cTn id="307"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08" restart="whenNotActive" fill="hold" evtFilter="cancelBubble" nodeType="interactiveSeq">
                <p:stCondLst>
                  <p:cond evt="onClick" delay="0">
                    <p:tgtEl>
                      <p:spTgt spid="45"/>
                    </p:tgtEl>
                  </p:cond>
                </p:stCondLst>
                <p:endSync evt="end" delay="0">
                  <p:rtn val="all"/>
                </p:endSync>
                <p:childTnLst>
                  <p:par>
                    <p:cTn id="309" fill="hold" nodeType="clickPar">
                      <p:stCondLst>
                        <p:cond delay="0"/>
                      </p:stCondLst>
                      <p:childTnLst>
                        <p:par>
                          <p:cTn id="310" fill="hold" nodeType="withGroup">
                            <p:stCondLst>
                              <p:cond delay="0"/>
                            </p:stCondLst>
                            <p:childTnLst>
                              <p:par>
                                <p:cTn id="311" presetID="3" presetClass="exit" presetSubtype="10" fill="hold" grpId="1" nodeType="withEffect">
                                  <p:stCondLst>
                                    <p:cond delay="0"/>
                                  </p:stCondLst>
                                  <p:childTnLst>
                                    <p:animEffect transition="out" filter="blinds(horizontal)">
                                      <p:cBhvr>
                                        <p:cTn id="312" dur="1000"/>
                                        <p:tgtEl>
                                          <p:spTgt spid="45"/>
                                        </p:tgtEl>
                                      </p:cBhvr>
                                    </p:animEffect>
                                    <p:set>
                                      <p:cBhvr>
                                        <p:cTn id="313"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3" grpId="0"/>
      <p:bldP spid="3" grpId="1"/>
      <p:bldP spid="14" grpId="0" animBg="1"/>
      <p:bldP spid="14" grpId="1" animBg="1"/>
      <p:bldP spid="14" grpId="2" animBg="1"/>
      <p:bldP spid="22" grpId="0"/>
      <p:bldP spid="22" grpId="1"/>
      <p:bldP spid="22" grpId="2"/>
      <p:bldP spid="23" grpId="0" animBg="1"/>
      <p:bldP spid="23" grpId="1" animBg="1"/>
      <p:bldP spid="23" grpId="2" animBg="1"/>
      <p:bldP spid="25" grpId="0"/>
      <p:bldP spid="25" grpId="1"/>
      <p:bldP spid="25" grpId="2"/>
      <p:bldP spid="25" grpId="3"/>
      <p:bldP spid="26" grpId="0" animBg="1"/>
      <p:bldP spid="26" grpId="1" animBg="1"/>
      <p:bldP spid="26" grpId="2" animBg="1"/>
      <p:bldP spid="28" grpId="0"/>
      <p:bldP spid="28" grpId="1"/>
      <p:bldP spid="28" grpId="2"/>
      <p:bldP spid="28" grpId="3"/>
      <p:bldP spid="29" grpId="0" animBg="1"/>
      <p:bldP spid="29" grpId="1" animBg="1"/>
      <p:bldP spid="29" grpId="2" animBg="1"/>
      <p:bldP spid="31" grpId="0"/>
      <p:bldP spid="31" grpId="1"/>
      <p:bldP spid="31" grpId="2"/>
      <p:bldP spid="31" grpId="3"/>
      <p:bldP spid="32" grpId="0" animBg="1"/>
      <p:bldP spid="32" grpId="1" animBg="1"/>
      <p:bldP spid="32" grpId="2" animBg="1"/>
      <p:bldP spid="34" grpId="0"/>
      <p:bldP spid="34" grpId="1"/>
      <p:bldP spid="34" grpId="2"/>
      <p:bldP spid="34" grpId="3"/>
      <p:bldP spid="35" grpId="0" animBg="1"/>
      <p:bldP spid="35" grpId="1" animBg="1"/>
      <p:bldP spid="35" grpId="2" animBg="1"/>
      <p:bldP spid="37" grpId="0"/>
      <p:bldP spid="37" grpId="1"/>
      <p:bldP spid="37" grpId="2"/>
      <p:bldP spid="37" grpId="3"/>
      <p:bldP spid="38" grpId="0" animBg="1"/>
      <p:bldP spid="38" grpId="1" animBg="1"/>
      <p:bldP spid="38" grpId="2" animBg="1"/>
      <p:bldP spid="39" grpId="0" animBg="1"/>
      <p:bldP spid="39" grpId="1" animBg="1"/>
      <p:bldP spid="39" grpId="2" animBg="1"/>
      <p:bldP spid="41" grpId="0"/>
      <p:bldP spid="41" grpId="1"/>
      <p:bldP spid="41" grpId="2"/>
      <p:bldP spid="41" grpId="3"/>
      <p:bldP spid="44" grpId="0" animBg="1"/>
      <p:bldP spid="44" grpId="1" animBg="1"/>
      <p:bldP spid="44" grpId="2" animBg="1"/>
      <p:bldP spid="45" grpId="0" animBg="1"/>
      <p:bldP spid="45" grpId="1" animBg="1"/>
      <p:bldP spid="45"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352B832-B31C-324C-952F-08B19F5835F8}"/>
              </a:ext>
            </a:extLst>
          </p:cNvPr>
          <p:cNvSpPr txBox="1"/>
          <p:nvPr/>
        </p:nvSpPr>
        <p:spPr>
          <a:xfrm>
            <a:off x="968991" y="1378286"/>
            <a:ext cx="7211232" cy="2554545"/>
          </a:xfrm>
          <a:prstGeom prst="rect">
            <a:avLst/>
          </a:prstGeom>
          <a:noFill/>
        </p:spPr>
        <p:txBody>
          <a:bodyPr wrap="square" rtlCol="0">
            <a:spAutoFit/>
          </a:bodyPr>
          <a:lstStyle/>
          <a:p>
            <a:pPr algn="just"/>
            <a:r>
              <a:rPr lang="en-US" sz="4000" b="1" i="1" dirty="0" err="1" smtClean="0">
                <a:solidFill>
                  <a:srgbClr val="0000CC"/>
                </a:solidFill>
                <a:latin typeface="Times New Roman" panose="02020603050405020304" pitchFamily="18" charset="0"/>
                <a:cs typeface="Times New Roman" panose="02020603050405020304" pitchFamily="18" charset="0"/>
              </a:rPr>
              <a:t>Viết</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đoạn</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văn</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từ</a:t>
            </a:r>
            <a:r>
              <a:rPr lang="en-US" sz="4000" b="1" i="1" dirty="0" smtClean="0">
                <a:solidFill>
                  <a:srgbClr val="0000CC"/>
                </a:solidFill>
                <a:latin typeface="Times New Roman" panose="02020603050405020304" pitchFamily="18" charset="0"/>
                <a:cs typeface="Times New Roman" panose="02020603050405020304" pitchFamily="18" charset="0"/>
              </a:rPr>
              <a:t> 5 </a:t>
            </a:r>
            <a:r>
              <a:rPr lang="en-US" sz="4000" b="1" i="1" dirty="0" err="1" smtClean="0">
                <a:solidFill>
                  <a:srgbClr val="0000CC"/>
                </a:solidFill>
                <a:latin typeface="Times New Roman" panose="02020603050405020304" pitchFamily="18" charset="0"/>
                <a:cs typeface="Times New Roman" panose="02020603050405020304" pitchFamily="18" charset="0"/>
              </a:rPr>
              <a:t>đến</a:t>
            </a:r>
            <a:r>
              <a:rPr lang="en-US" sz="4000" b="1" i="1" dirty="0" smtClean="0">
                <a:solidFill>
                  <a:srgbClr val="0000CC"/>
                </a:solidFill>
                <a:latin typeface="Times New Roman" panose="02020603050405020304" pitchFamily="18" charset="0"/>
                <a:cs typeface="Times New Roman" panose="02020603050405020304" pitchFamily="18" charset="0"/>
              </a:rPr>
              <a:t> 7 </a:t>
            </a:r>
            <a:r>
              <a:rPr lang="en-US" sz="4000" b="1" i="1" dirty="0" err="1" smtClean="0">
                <a:solidFill>
                  <a:srgbClr val="0000CC"/>
                </a:solidFill>
                <a:latin typeface="Times New Roman" panose="02020603050405020304" pitchFamily="18" charset="0"/>
                <a:cs typeface="Times New Roman" panose="02020603050405020304" pitchFamily="18" charset="0"/>
              </a:rPr>
              <a:t>câu</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miêu</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tả</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ngoại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hình</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hành</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động</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tính</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cách</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của</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một</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người</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bạn</a:t>
            </a:r>
            <a:r>
              <a:rPr lang="en-US" sz="4000" b="1" i="1" dirty="0" smtClean="0">
                <a:solidFill>
                  <a:srgbClr val="0000CC"/>
                </a:solidFill>
                <a:latin typeface="Times New Roman" panose="02020603050405020304" pitchFamily="18" charset="0"/>
                <a:cs typeface="Times New Roman" panose="02020603050405020304" pitchFamily="18" charset="0"/>
              </a:rPr>
              <a:t> </a:t>
            </a:r>
            <a:r>
              <a:rPr lang="en-US" sz="4000" b="1" i="1" dirty="0" err="1" smtClean="0">
                <a:solidFill>
                  <a:srgbClr val="0000CC"/>
                </a:solidFill>
                <a:latin typeface="Times New Roman" panose="02020603050405020304" pitchFamily="18" charset="0"/>
                <a:cs typeface="Times New Roman" panose="02020603050405020304" pitchFamily="18" charset="0"/>
              </a:rPr>
              <a:t>thân</a:t>
            </a:r>
            <a:r>
              <a:rPr lang="en-US" sz="4000" b="1" i="1" dirty="0" smtClean="0">
                <a:solidFill>
                  <a:srgbClr val="0000CC"/>
                </a:solidFill>
                <a:latin typeface="Times New Roman" panose="02020603050405020304" pitchFamily="18" charset="0"/>
                <a:cs typeface="Times New Roman" panose="02020603050405020304" pitchFamily="18" charset="0"/>
              </a:rPr>
              <a:t>.</a:t>
            </a:r>
            <a:endParaRPr lang="x-none" sz="4000" b="1" dirty="0">
              <a:solidFill>
                <a:srgbClr val="0000CC"/>
              </a:solidFill>
              <a:latin typeface="Times New Roman" panose="02020603050405020304" pitchFamily="18" charset="0"/>
              <a:cs typeface="Times New Roman" panose="02020603050405020304" pitchFamily="18" charset="0"/>
            </a:endParaRPr>
          </a:p>
        </p:txBody>
      </p:sp>
      <p:pic>
        <p:nvPicPr>
          <p:cNvPr id="6" name="Picture 5" descr="c0f27f09977f3a249bb988b4986ed5f9.png">
            <a:extLst>
              <a:ext uri="{FF2B5EF4-FFF2-40B4-BE49-F238E27FC236}">
                <a16:creationId xmlns="" xmlns:a16="http://schemas.microsoft.com/office/drawing/2014/main" id="{BFA4D39E-3284-7B48-BBB4-9E0270F5E642}"/>
              </a:ext>
            </a:extLst>
          </p:cNvPr>
          <p:cNvPicPr>
            <a:picLocks noChangeAspect="1"/>
          </p:cNvPicPr>
          <p:nvPr/>
        </p:nvPicPr>
        <p:blipFill>
          <a:blip r:embed="rId2" cstate="print"/>
          <a:stretch>
            <a:fillRect/>
          </a:stretch>
        </p:blipFill>
        <p:spPr>
          <a:xfrm>
            <a:off x="8505440" y="692142"/>
            <a:ext cx="3207761" cy="4415458"/>
          </a:xfrm>
          <a:prstGeom prst="rect">
            <a:avLst/>
          </a:prstGeom>
        </p:spPr>
      </p:pic>
      <p:sp>
        <p:nvSpPr>
          <p:cNvPr id="2" name="Rectangle 1"/>
          <p:cNvSpPr/>
          <p:nvPr/>
        </p:nvSpPr>
        <p:spPr>
          <a:xfrm>
            <a:off x="1364776" y="507476"/>
            <a:ext cx="2129051" cy="523220"/>
          </a:xfrm>
          <a:prstGeom prst="rect">
            <a:avLst/>
          </a:prstGeom>
        </p:spPr>
        <p:txBody>
          <a:bodyPr wrap="square">
            <a:spAutoFit/>
          </a:bodyPr>
          <a:lstStyle/>
          <a:p>
            <a:r>
              <a:rPr lang="vi-VN" sz="2800" b="1" dirty="0">
                <a:solidFill>
                  <a:srgbClr val="0000CC"/>
                </a:solidFill>
                <a:latin typeface="+mj-lt"/>
                <a:ea typeface="Times New Roman" panose="02020603050405020304" pitchFamily="18" charset="0"/>
                <a:cs typeface="Arial" panose="020B0604020202020204" pitchFamily="34" charset="0"/>
              </a:rPr>
              <a:t>VẬN DỤNG</a:t>
            </a:r>
            <a:endParaRPr lang="vi-VN" sz="2800" dirty="0">
              <a:solidFill>
                <a:srgbClr val="0000CC"/>
              </a:solidFill>
              <a:latin typeface="+mj-lt"/>
              <a:cs typeface="Arial" panose="020B0604020202020204" pitchFamily="34" charset="0"/>
            </a:endParaRPr>
          </a:p>
        </p:txBody>
      </p:sp>
    </p:spTree>
    <p:extLst>
      <p:ext uri="{BB962C8B-B14F-4D97-AF65-F5344CB8AC3E}">
        <p14:creationId xmlns:p14="http://schemas.microsoft.com/office/powerpoint/2010/main" val="4245328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p:nvSpPr>
        <p:spPr>
          <a:xfrm>
            <a:off x="119078" y="3932054"/>
            <a:ext cx="11447705" cy="258475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smtClean="0">
                <a:solidFill>
                  <a:srgbClr val="008000"/>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Bài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sắp</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học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Văn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bản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Bài</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học</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đường</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đời</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đầu</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tiên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tiếp</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theo</a:t>
            </a:r>
            <a:r>
              <a:rPr lang="en-US" sz="3600" b="1" dirty="0" smtClean="0">
                <a:solidFill>
                  <a:srgbClr val="0000CC"/>
                </a:solidFill>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Diễn</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biến</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câu</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chuyện</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Dế</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mèn</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trêu</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chọc</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chị</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Cốc</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Kết</a:t>
            </a:r>
            <a:r>
              <a:rPr kumimoji="0" lang="en-US" sz="3600" b="1" i="1"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quả</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Bài</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học</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đường</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đời</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đầu</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tiên</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của</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Dế</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Mèn</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là</a:t>
            </a:r>
            <a:r>
              <a:rPr lang="en-US" sz="3600" b="1" i="1" dirty="0" smtClean="0">
                <a:solidFill>
                  <a:srgbClr val="0000CC"/>
                </a:solidFill>
                <a:latin typeface="Times New Roman" panose="02020603050405020304" pitchFamily="18" charset="0"/>
                <a:cs typeface="Times New Roman" panose="02020603050405020304" pitchFamily="18" charset="0"/>
              </a:rPr>
              <a:t> </a:t>
            </a:r>
            <a:r>
              <a:rPr lang="en-US" sz="3600" b="1" i="1" dirty="0" err="1" smtClean="0">
                <a:solidFill>
                  <a:srgbClr val="0000CC"/>
                </a:solidFill>
                <a:latin typeface="Times New Roman" panose="02020603050405020304" pitchFamily="18" charset="0"/>
                <a:cs typeface="Times New Roman" panose="02020603050405020304" pitchFamily="18" charset="0"/>
              </a:rPr>
              <a:t>gì</a:t>
            </a:r>
            <a:r>
              <a:rPr lang="en-US" sz="3600" b="1" i="1" dirty="0" smtClean="0">
                <a:solidFill>
                  <a:srgbClr val="0000CC"/>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6953" y="-110681"/>
            <a:ext cx="6414974" cy="1117773"/>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008000"/>
                </a:solidFill>
                <a:latin typeface="Times New Roman" panose="02020603050405020304" pitchFamily="18" charset="0"/>
                <a:cs typeface="Times New Roman" panose="02020603050405020304" pitchFamily="18" charset="0"/>
              </a:rPr>
              <a:t> </a:t>
            </a:r>
            <a:r>
              <a:rPr lang="en-US" sz="3600" dirty="0" smtClean="0">
                <a:solidFill>
                  <a:srgbClr val="008000"/>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Hướng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dẫn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tự</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học</a:t>
            </a:r>
            <a:r>
              <a:rPr lang="en-US" sz="3600" b="1" dirty="0" smtClean="0">
                <a:solidFill>
                  <a:srgbClr val="0000CC"/>
                </a:solidFill>
                <a:latin typeface="Times New Roman" panose="02020603050405020304" pitchFamily="18" charset="0"/>
                <a:cs typeface="Times New Roman" panose="02020603050405020304" pitchFamily="18"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7" name="Rounded Rectangle 16"/>
          <p:cNvSpPr/>
          <p:nvPr/>
        </p:nvSpPr>
        <p:spPr>
          <a:xfrm>
            <a:off x="53173" y="1117773"/>
            <a:ext cx="11579517" cy="27036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US" sz="3600" b="1" dirty="0" err="1" smtClean="0">
                <a:solidFill>
                  <a:srgbClr val="0000CC"/>
                </a:solidFill>
                <a:latin typeface="Times New Roman" panose="02020603050405020304" pitchFamily="18" charset="0"/>
                <a:cs typeface="Times New Roman" panose="02020603050405020304" pitchFamily="18" charset="0"/>
              </a:rPr>
              <a:t>Bài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vừa</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học</a:t>
            </a:r>
            <a:r>
              <a:rPr lang="en-US" sz="3600" b="1" dirty="0" smtClean="0">
                <a:solidFill>
                  <a:srgbClr val="0000CC"/>
                </a:solidFill>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Nắm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được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đặc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điểm</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của</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truyện</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đồng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thoại</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ngôi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kể</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phương</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thức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biểu</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đạt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smtClean="0">
              <a:solidFill>
                <a:srgbClr val="0000CC"/>
              </a:solidFill>
              <a:latin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Viết</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đoạn</a:t>
            </a:r>
            <a:r>
              <a:rPr lang="en-US" sz="3600" b="1" dirty="0" smtClean="0">
                <a:solidFill>
                  <a:srgbClr val="0000CC"/>
                </a:solidFill>
                <a:latin typeface="Times New Roman" panose="02020603050405020304" pitchFamily="18" charset="0"/>
                <a:cs typeface="Times New Roman" panose="02020603050405020304" pitchFamily="18" charset="0"/>
              </a:rPr>
              <a:t>(7 </a:t>
            </a:r>
            <a:r>
              <a:rPr lang="en-US" sz="3600" b="1" dirty="0" err="1" smtClean="0">
                <a:solidFill>
                  <a:srgbClr val="0000CC"/>
                </a:solidFill>
                <a:latin typeface="Times New Roman" panose="02020603050405020304" pitchFamily="18" charset="0"/>
                <a:cs typeface="Times New Roman" panose="02020603050405020304" pitchFamily="18" charset="0"/>
              </a:rPr>
              <a:t>đến</a:t>
            </a:r>
            <a:r>
              <a:rPr lang="en-US" sz="3600" b="1" dirty="0" smtClean="0">
                <a:solidFill>
                  <a:srgbClr val="0000CC"/>
                </a:solidFill>
                <a:latin typeface="Times New Roman" panose="02020603050405020304" pitchFamily="18" charset="0"/>
                <a:cs typeface="Times New Roman" panose="02020603050405020304" pitchFamily="18" charset="0"/>
              </a:rPr>
              <a:t> 10 </a:t>
            </a:r>
            <a:r>
              <a:rPr lang="en-US" sz="3600" b="1" dirty="0" err="1" smtClean="0">
                <a:solidFill>
                  <a:srgbClr val="0000CC"/>
                </a:solidFill>
                <a:latin typeface="Times New Roman" panose="02020603050405020304" pitchFamily="18" charset="0"/>
                <a:cs typeface="Times New Roman" panose="02020603050405020304" pitchFamily="18" charset="0"/>
              </a:rPr>
              <a:t>câu</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kể</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lại</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bức</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chân</a:t>
            </a:r>
            <a:r>
              <a:rPr lang="en-US" sz="3600" b="1" dirty="0" smtClean="0">
                <a:solidFill>
                  <a:srgbClr val="0000CC"/>
                </a:solidFill>
                <a:latin typeface="Times New Roman" panose="02020603050405020304" pitchFamily="18" charset="0"/>
                <a:cs typeface="Times New Roman" panose="02020603050405020304" pitchFamily="18" charset="0"/>
              </a:rPr>
              <a:t> dung </a:t>
            </a:r>
            <a:r>
              <a:rPr kumimoji="0" lang="en-US" sz="3600" b="1" i="0"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Dế</a:t>
            </a:r>
            <a:r>
              <a:rPr kumimoji="0" lang="en-US" sz="36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Mèn</a:t>
            </a:r>
            <a:r>
              <a:rPr kumimoji="0" lang="en-US" sz="36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lang="en-US" sz="3600" b="1" dirty="0" smtClean="0">
                <a:solidFill>
                  <a:srgbClr val="0000CC"/>
                </a:solidFill>
                <a:latin typeface="Times New Roman" panose="02020603050405020304" pitchFamily="18" charset="0"/>
                <a:cs typeface="Times New Roman" panose="02020603050405020304" pitchFamily="18" charset="0"/>
              </a:rPr>
              <a:t>qua</a:t>
            </a:r>
            <a:r>
              <a:rPr kumimoji="0" lang="en-US" sz="36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ngoại</a:t>
            </a:r>
            <a:r>
              <a:rPr kumimoji="0" lang="en-US" sz="36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smtClean="0">
                <a:ln>
                  <a:noFill/>
                </a:ln>
                <a:solidFill>
                  <a:srgbClr val="0000CC"/>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smtClean="0">
                <a:ln>
                  <a:noFill/>
                </a:ln>
                <a:solidFill>
                  <a:srgbClr val="0000CC"/>
                </a:solidFill>
                <a:effectLst/>
                <a:uLnTx/>
                <a:uFillTx/>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cử</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chỉ</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hành</a:t>
            </a:r>
            <a:r>
              <a:rPr lang="en-US" sz="3600" b="1" dirty="0" smtClean="0">
                <a:solidFill>
                  <a:srgbClr val="0000CC"/>
                </a:solidFill>
                <a:latin typeface="Times New Roman" panose="02020603050405020304" pitchFamily="18" charset="0"/>
                <a:cs typeface="Times New Roman" panose="02020603050405020304" pitchFamily="18" charset="0"/>
              </a:rPr>
              <a:t> </a:t>
            </a:r>
            <a:r>
              <a:rPr lang="en-US" sz="3600" b="1" dirty="0" err="1" smtClean="0">
                <a:solidFill>
                  <a:srgbClr val="0000CC"/>
                </a:solidFill>
                <a:latin typeface="Times New Roman" panose="02020603050405020304" pitchFamily="18" charset="0"/>
                <a:cs typeface="Times New Roman" panose="02020603050405020304" pitchFamily="18" charset="0"/>
              </a:rPr>
              <a:t>động</a:t>
            </a:r>
            <a:r>
              <a:rPr lang="en-US" sz="3600" b="1" dirty="0" smtClean="0">
                <a:solidFill>
                  <a:srgbClr val="0000CC"/>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1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3" y="106679"/>
            <a:ext cx="3461658" cy="494212"/>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3" y="743074"/>
            <a:ext cx="8138161" cy="735875"/>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0000"/>
                </a:solidFill>
                <a:latin typeface="Times New Roman" panose="02020603050405020304" pitchFamily="18" charset="0"/>
                <a:ea typeface="Times New Roman" panose="02020603050405020304" pitchFamily="18" charset="0"/>
              </a:rPr>
              <a:t>b. </a:t>
            </a:r>
            <a:r>
              <a:rPr lang="en-US" sz="2400" b="1" dirty="0" err="1">
                <a:solidFill>
                  <a:srgbClr val="000000"/>
                </a:solidFill>
                <a:latin typeface="Times New Roman" panose="02020603050405020304" pitchFamily="18" charset="0"/>
                <a:ea typeface="Times New Roman" panose="02020603050405020304" pitchFamily="18" charset="0"/>
              </a:rPr>
              <a:t>Diễn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biến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chuyện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Mèn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chị</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Cốc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dẫn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chết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thương</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tâm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Choắt</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389367" y="283196"/>
            <a:ext cx="3780119" cy="36705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Cloud Callout 6"/>
          <p:cNvSpPr/>
          <p:nvPr/>
        </p:nvSpPr>
        <p:spPr>
          <a:xfrm>
            <a:off x="0" y="1478949"/>
            <a:ext cx="7965417" cy="2978331"/>
          </a:xfrm>
          <a:prstGeom prst="cloud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smtClean="0">
                <a:solidFill>
                  <a:srgbClr val="002060"/>
                </a:solidFill>
                <a:latin typeface="Times New Roman" panose="02020603050405020304" pitchFamily="18" charset="0"/>
                <a:ea typeface="MS Mincho"/>
              </a:rPr>
              <a:t>        </a:t>
            </a:r>
            <a:r>
              <a:rPr lang="en-US" sz="2800" dirty="0" err="1" smtClean="0">
                <a:solidFill>
                  <a:srgbClr val="002060"/>
                </a:solidFill>
                <a:latin typeface="Times New Roman" panose="02020603050405020304" pitchFamily="18" charset="0"/>
                <a:ea typeface="MS Mincho"/>
              </a:rPr>
              <a:t>Dế</a:t>
            </a:r>
            <a:r>
              <a:rPr lang="en-US" sz="2800" dirty="0" smtClean="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trong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như</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nào</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Những</a:t>
            </a:r>
            <a:r>
              <a:rPr lang="en-US" sz="2800" dirty="0">
                <a:solidFill>
                  <a:srgbClr val="002060"/>
                </a:solidFill>
                <a:latin typeface="Times New Roman" panose="02020603050405020304" pitchFamily="18" charset="0"/>
                <a:ea typeface="MS Mincho"/>
              </a:rPr>
              <a:t> chi </a:t>
            </a:r>
            <a:r>
              <a:rPr lang="en-US" sz="2800" dirty="0" err="1">
                <a:solidFill>
                  <a:srgbClr val="002060"/>
                </a:solidFill>
                <a:latin typeface="Times New Roman" panose="02020603050405020304" pitchFamily="18" charset="0"/>
                <a:ea typeface="MS Mincho"/>
              </a:rPr>
              <a:t>tiết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miêu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a:t>
            </a:r>
            <a:endParaRPr lang="en-US" sz="2800" dirty="0">
              <a:solidFill>
                <a:srgbClr val="002060"/>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err="1">
                <a:solidFill>
                  <a:srgbClr val="002060"/>
                </a:solidFill>
                <a:latin typeface="Times New Roman" panose="02020603050405020304" pitchFamily="18" charset="0"/>
                <a:ea typeface="MS Mincho"/>
              </a:rPr>
              <a:t>Thái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độ</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khi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nhờ</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ra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sao</a:t>
            </a:r>
            <a:r>
              <a:rPr lang="en-US" sz="2800" dirty="0">
                <a:solidFill>
                  <a:srgbClr val="002060"/>
                </a:solidFill>
                <a:latin typeface="Times New Roman" panose="02020603050405020304" pitchFamily="18" charset="0"/>
                <a:ea typeface="MS Mincho"/>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959244580"/>
              </p:ext>
            </p:extLst>
          </p:nvPr>
        </p:nvGraphicFramePr>
        <p:xfrm>
          <a:off x="195943" y="4457280"/>
          <a:ext cx="11443068" cy="2225040"/>
        </p:xfrm>
        <a:graphic>
          <a:graphicData uri="http://schemas.openxmlformats.org/drawingml/2006/table">
            <a:tbl>
              <a:tblPr firstRow="1" bandRow="1">
                <a:tableStyleId>{5C22544A-7EE6-4342-B048-85BDC9FD1C3A}</a:tableStyleId>
              </a:tblPr>
              <a:tblGrid>
                <a:gridCol w="3265721">
                  <a:extLst>
                    <a:ext uri="{9D8B030D-6E8A-4147-A177-3AD203B41FA5}">
                      <a16:colId xmlns="" xmlns:mc="http://schemas.openxmlformats.org/markup-compatibility/2006" xmlns:a14="http://schemas.microsoft.com/office/drawing/2010/main" xmlns:a16="http://schemas.microsoft.com/office/drawing/2014/main" val="3531764787"/>
                    </a:ext>
                  </a:extLst>
                </a:gridCol>
                <a:gridCol w="2155370">
                  <a:extLst>
                    <a:ext uri="{9D8B030D-6E8A-4147-A177-3AD203B41FA5}">
                      <a16:colId xmlns="" xmlns:mc="http://schemas.openxmlformats.org/markup-compatibility/2006" xmlns:a14="http://schemas.microsoft.com/office/drawing/2010/main" xmlns:a16="http://schemas.microsoft.com/office/drawing/2014/main" val="4248910085"/>
                    </a:ext>
                  </a:extLst>
                </a:gridCol>
                <a:gridCol w="1815738">
                  <a:extLst>
                    <a:ext uri="{9D8B030D-6E8A-4147-A177-3AD203B41FA5}">
                      <a16:colId xmlns="" xmlns:mc="http://schemas.openxmlformats.org/markup-compatibility/2006" xmlns:a14="http://schemas.microsoft.com/office/drawing/2010/main" xmlns:a16="http://schemas.microsoft.com/office/drawing/2014/main" val="1825744191"/>
                    </a:ext>
                  </a:extLst>
                </a:gridCol>
                <a:gridCol w="4206239">
                  <a:extLst>
                    <a:ext uri="{9D8B030D-6E8A-4147-A177-3AD203B41FA5}">
                      <a16:colId xmlns="" xmlns:mc="http://schemas.openxmlformats.org/markup-compatibility/2006" xmlns:a14="http://schemas.microsoft.com/office/drawing/2010/main" xmlns:a16="http://schemas.microsoft.com/office/drawing/2014/main" val="3606950477"/>
                    </a:ext>
                  </a:extLst>
                </a:gridCol>
              </a:tblGrid>
              <a:tr h="487680">
                <a:tc gridSpan="4">
                  <a:txBody>
                    <a:bodyPr/>
                    <a:lstStyle/>
                    <a:p>
                      <a:pPr marL="342900" indent="-342900" algn="just">
                        <a:buFont typeface="Wingdings" panose="05000000000000000000" pitchFamily="2" charset="2"/>
                        <a:buChar char="v"/>
                      </a:pP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mc="http://schemas.openxmlformats.org/markup-compatibility/2006" xmlns:a14="http://schemas.microsoft.com/office/drawing/2010/main" xmlns:a16="http://schemas.microsoft.com/office/drawing/2014/main" val="2938915981"/>
                  </a:ext>
                </a:extLst>
              </a:tr>
              <a:tr h="464095">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Ngoại</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hình</a:t>
                      </a:r>
                      <a:r>
                        <a:rPr lang="en-US" sz="2400" dirty="0" smtClean="0">
                          <a:solidFill>
                            <a:srgbClr val="FF000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Tính</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cách</a:t>
                      </a:r>
                      <a:r>
                        <a:rPr lang="en-US" sz="2400" dirty="0" smtClean="0">
                          <a:solidFill>
                            <a:srgbClr val="FF000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Cách</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xưng</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hô</a:t>
                      </a: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Thái</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độ</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của</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Dế</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Mèn</a:t>
                      </a:r>
                      <a:r>
                        <a:rPr lang="en-US" sz="2400" dirty="0" smtClean="0">
                          <a:solidFill>
                            <a:srgbClr val="FF0000"/>
                          </a:solidFill>
                          <a:effectLst/>
                          <a:latin typeface="Times New Roman" panose="02020603050405020304" pitchFamily="18" charset="0"/>
                          <a:ea typeface="Times New Roman" panose="02020603050405020304" pitchFamily="18" charset="0"/>
                        </a:rPr>
                        <a:t>: </a:t>
                      </a: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mc="http://schemas.openxmlformats.org/markup-compatibility/2006" xmlns:a14="http://schemas.microsoft.com/office/drawing/2010/main" xmlns:a16="http://schemas.microsoft.com/office/drawing/2014/main" val="1780726727"/>
                  </a:ext>
                </a:extLst>
              </a:tr>
              <a:tr h="370840">
                <a:tc>
                  <a:txBody>
                    <a:bodyPr/>
                    <a:lstStyle/>
                    <a:p>
                      <a:pPr algn="just"/>
                      <a:endParaRPr lang="en-US" sz="2400" dirty="0" smtClean="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endParaRPr lang="en-US" sz="2400" dirty="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mc="http://schemas.openxmlformats.org/markup-compatibility/2006" xmlns:a14="http://schemas.microsoft.com/office/drawing/2010/main" xmlns:a16="http://schemas.microsoft.com/office/drawing/2014/main" val="743636561"/>
                  </a:ext>
                </a:extLst>
              </a:tr>
              <a:tr h="370840">
                <a:tc gridSpan="4">
                  <a:txBody>
                    <a:bodyPr/>
                    <a:lstStyle/>
                    <a:p>
                      <a:pPr marL="342900" indent="-342900" algn="just">
                        <a:buFont typeface="Wingdings" panose="05000000000000000000" pitchFamily="2" charset="2"/>
                        <a:buChar char="v"/>
                      </a:pPr>
                      <a:endParaRPr lang="en-US" sz="2400" dirty="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mc="http://schemas.openxmlformats.org/markup-compatibility/2006" xmlns:a14="http://schemas.microsoft.com/office/drawing/2010/main" xmlns:a16="http://schemas.microsoft.com/office/drawing/2014/main" val="3356605793"/>
                  </a:ext>
                </a:extLst>
              </a:tr>
            </a:tbl>
          </a:graphicData>
        </a:graphic>
      </p:graphicFrame>
    </p:spTree>
    <p:extLst>
      <p:ext uri="{BB962C8B-B14F-4D97-AF65-F5344CB8AC3E}">
        <p14:creationId xmlns:p14="http://schemas.microsoft.com/office/powerpoint/2010/main" val="382424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71844" y="0"/>
            <a:ext cx="8138161" cy="9013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b.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Diễn</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biến</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thương</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tâm</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00CC"/>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9585016" y="-55246"/>
            <a:ext cx="2416630" cy="173246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214194229"/>
                  </p:ext>
                </p:extLst>
              </p:nvPr>
            </p:nvGraphicFramePr>
            <p:xfrm>
              <a:off x="374466" y="1988820"/>
              <a:ext cx="11443068" cy="4785360"/>
            </p:xfrm>
            <a:graphic>
              <a:graphicData uri="http://schemas.openxmlformats.org/drawingml/2006/table">
                <a:tbl>
                  <a:tblPr firstRow="1" bandRow="1">
                    <a:tableStyleId>{5C22544A-7EE6-4342-B048-85BDC9FD1C3A}</a:tableStyleId>
                  </a:tblPr>
                  <a:tblGrid>
                    <a:gridCol w="3265721">
                      <a:extLst>
                        <a:ext uri="{9D8B030D-6E8A-4147-A177-3AD203B41FA5}">
                          <a16:colId xmlns="" xmlns:a16="http://schemas.microsoft.com/office/drawing/2014/main" val="3531764787"/>
                        </a:ext>
                      </a:extLst>
                    </a:gridCol>
                    <a:gridCol w="2155370">
                      <a:extLst>
                        <a:ext uri="{9D8B030D-6E8A-4147-A177-3AD203B41FA5}">
                          <a16:colId xmlns="" xmlns:a16="http://schemas.microsoft.com/office/drawing/2014/main" val="4248910085"/>
                        </a:ext>
                      </a:extLst>
                    </a:gridCol>
                    <a:gridCol w="1815738">
                      <a:extLst>
                        <a:ext uri="{9D8B030D-6E8A-4147-A177-3AD203B41FA5}">
                          <a16:colId xmlns="" xmlns:a16="http://schemas.microsoft.com/office/drawing/2014/main" val="1825744191"/>
                        </a:ext>
                      </a:extLst>
                    </a:gridCol>
                    <a:gridCol w="4206239">
                      <a:extLst>
                        <a:ext uri="{9D8B030D-6E8A-4147-A177-3AD203B41FA5}">
                          <a16:colId xmlns="" xmlns:a16="http://schemas.microsoft.com/office/drawing/2014/main" val="3606950477"/>
                        </a:ext>
                      </a:extLst>
                    </a:gridCol>
                  </a:tblGrid>
                  <a:tr h="487680">
                    <a:tc gridSpan="4">
                      <a:txBody>
                        <a:bodyPr/>
                        <a:lstStyle/>
                        <a:p>
                          <a:pPr marL="342900" indent="-342900" algn="just">
                            <a:buFont typeface="Wingdings" panose="05000000000000000000" pitchFamily="2" charset="2"/>
                            <a:buChar char="v"/>
                          </a:pP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2938915981"/>
                      </a:ext>
                    </a:extLst>
                  </a:tr>
                  <a:tr h="464095">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Ngoại</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hình</a:t>
                          </a:r>
                          <a:r>
                            <a:rPr lang="en-US" sz="2400" dirty="0" smtClean="0">
                              <a:solidFill>
                                <a:srgbClr val="FF000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Tính</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cách</a:t>
                          </a:r>
                          <a:r>
                            <a:rPr lang="en-US" sz="2400" dirty="0" smtClean="0">
                              <a:solidFill>
                                <a:srgbClr val="FF000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Cách</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xưng</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hô</a:t>
                          </a: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Thái</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độ</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của</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Dế</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Mèn</a:t>
                          </a:r>
                          <a:r>
                            <a:rPr lang="en-US" sz="2400" dirty="0" smtClean="0">
                              <a:solidFill>
                                <a:srgbClr val="FF0000"/>
                              </a:solidFill>
                              <a:effectLst/>
                              <a:latin typeface="Times New Roman" panose="02020603050405020304" pitchFamily="18" charset="0"/>
                              <a:ea typeface="Times New Roman" panose="02020603050405020304" pitchFamily="18" charset="0"/>
                            </a:rPr>
                            <a:t>: </a:t>
                          </a: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780726727"/>
                      </a:ext>
                    </a:extLst>
                  </a:tr>
                  <a:tr h="370840">
                    <a:tc>
                      <a:txBody>
                        <a:bodyPr/>
                        <a:lstStyle/>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Như</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gã</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nghiện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thuốc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phiện</a:t>
                          </a:r>
                          <a:r>
                            <a:rPr lang="en-US" sz="2400" dirty="0" smtClean="0">
                              <a:solidFill>
                                <a:schemeClr val="tx1"/>
                              </a:solidFill>
                              <a:effectLst/>
                              <a:latin typeface="Times New Roman" panose="02020603050405020304" pitchFamily="18" charset="0"/>
                              <a:ea typeface="Times New Roman" panose="02020603050405020304" pitchFamily="18" charset="0"/>
                            </a:rPr>
                            <a:t>.</a:t>
                          </a:r>
                        </a:p>
                        <a:p>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Cánh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ngắn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ngủn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râu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một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mẩu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mặt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mũi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ngẩn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ngơ</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như</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cú</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mèo</a:t>
                          </a:r>
                          <a:r>
                            <a:rPr lang="en-US" sz="2400" dirty="0" smtClean="0">
                              <a:solidFill>
                                <a:schemeClr val="tx1"/>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Dại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dột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có</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lớn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không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có</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khôn</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Ăn</a:t>
                          </a:r>
                          <a:r>
                            <a:rPr lang="en-US" sz="2400" dirty="0" smtClean="0">
                              <a:solidFill>
                                <a:schemeClr val="tx1"/>
                              </a:solidFill>
                              <a:effectLst/>
                              <a:latin typeface="Times New Roman" panose="02020603050405020304" pitchFamily="18" charset="0"/>
                              <a:ea typeface="Times New Roman" panose="02020603050405020304" pitchFamily="18" charset="0"/>
                            </a:rPr>
                            <a:t> ở </a:t>
                          </a:r>
                          <a:r>
                            <a:rPr lang="en-US" sz="2400" dirty="0" err="1" smtClean="0">
                              <a:solidFill>
                                <a:schemeClr val="tx1"/>
                              </a:solidFill>
                              <a:effectLst/>
                              <a:latin typeface="Times New Roman" panose="02020603050405020304" pitchFamily="18" charset="0"/>
                              <a:ea typeface="Times New Roman" panose="02020603050405020304" pitchFamily="18" charset="0"/>
                            </a:rPr>
                            <a:t>bẩn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thỉu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thôi</a:t>
                          </a:r>
                          <a:r>
                            <a:rPr lang="en-US" sz="2400" dirty="0" smtClean="0">
                              <a:solidFill>
                                <a:schemeClr val="tx1"/>
                              </a:solidFill>
                              <a:effectLst/>
                              <a:latin typeface="Times New Roman" panose="02020603050405020304" pitchFamily="18" charset="0"/>
                              <a:ea typeface="Times New Roman" panose="02020603050405020304" pitchFamily="18" charset="0"/>
                            </a:rPr>
                            <a:t>.</a:t>
                          </a:r>
                        </a:p>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400" dirty="0" smtClean="0">
                              <a:solidFill>
                                <a:schemeClr val="tx1"/>
                              </a:solidFill>
                              <a:effectLst/>
                              <a:latin typeface="Times New Roman" panose="02020603050405020304" pitchFamily="18" charset="0"/>
                              <a:ea typeface="Times New Roman" panose="02020603050405020304" pitchFamily="18" charset="0"/>
                            </a:rPr>
                            <a:t>“</a:t>
                          </a:r>
                          <a:r>
                            <a:rPr lang="en-US" sz="2400" dirty="0" err="1" smtClean="0">
                              <a:solidFill>
                                <a:schemeClr val="tx1"/>
                              </a:solidFill>
                              <a:effectLst/>
                              <a:latin typeface="Times New Roman" panose="02020603050405020304" pitchFamily="18" charset="0"/>
                              <a:ea typeface="Times New Roman" panose="02020603050405020304" pitchFamily="18" charset="0"/>
                            </a:rPr>
                            <a:t>chú</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mày</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2400" dirty="0" smtClean="0">
                              <a:solidFill>
                                <a:schemeClr val="tx1"/>
                              </a:solidFill>
                              <a:effectLst/>
                              <a:latin typeface="Times New Roman" panose="02020603050405020304" pitchFamily="18" charset="0"/>
                              <a:ea typeface="Times New Roman" panose="02020603050405020304" pitchFamily="18" charset="0"/>
                            </a:rPr>
                            <a:t>Coi </a:t>
                          </a:r>
                          <a:r>
                            <a:rPr lang="en-US" sz="2400" dirty="0" err="1">
                              <a:solidFill>
                                <a:schemeClr val="tx1"/>
                              </a:solidFill>
                              <a:effectLst/>
                              <a:latin typeface="Times New Roman" panose="02020603050405020304" pitchFamily="18" charset="0"/>
                              <a:ea typeface="Times New Roman" panose="02020603050405020304" pitchFamily="18" charset="0"/>
                            </a:rPr>
                            <a:t>thường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khinh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khi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nhìn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bạn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với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cái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nhìn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trịch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thượng</a:t>
                          </a:r>
                          <a:r>
                            <a:rPr lang="en-US" sz="2400" dirty="0">
                              <a:solidFill>
                                <a:schemeClr val="tx1"/>
                              </a:solidFill>
                              <a:effectLst/>
                              <a:latin typeface="Times New Roman" panose="02020603050405020304" pitchFamily="18" charset="0"/>
                              <a:ea typeface="Times New Roman" panose="02020603050405020304" pitchFamily="18" charset="0"/>
                            </a:rPr>
                            <a:t>.</a:t>
                          </a:r>
                        </a:p>
                        <a:p>
                          <a:pPr algn="just"/>
                          <a14:m>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m:t>
                              </m:r>
                            </m:oMath>
                          </a14:m>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Ích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kỉ</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hẹp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hòi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ngạo</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mạn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lạnh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lùng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trước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hoàn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cảnh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khốn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khó</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đồng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loại</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743636561"/>
                      </a:ext>
                    </a:extLst>
                  </a:tr>
                  <a:tr h="370840">
                    <a:tc gridSpan="4">
                      <a:txBody>
                        <a:bodyPr/>
                        <a:lstStyle/>
                        <a:p>
                          <a:pPr marL="342900" indent="-342900" algn="just">
                            <a:buFont typeface="Wingdings" panose="05000000000000000000" pitchFamily="2" charset="2"/>
                            <a:buChar char="v"/>
                          </a:pPr>
                          <a:r>
                            <a:rPr lang="en-US" sz="2400" dirty="0" smtClean="0">
                              <a:solidFill>
                                <a:schemeClr val="tx1"/>
                              </a:solidFill>
                              <a:effectLst/>
                              <a:latin typeface="Times New Roman" panose="02020603050405020304" pitchFamily="18" charset="0"/>
                              <a:ea typeface="Times New Roman" panose="02020603050405020304" pitchFamily="18" charset="0"/>
                            </a:rPr>
                            <a:t>Khi </a:t>
                          </a:r>
                          <a:r>
                            <a:rPr lang="en-US" sz="2400" dirty="0" err="1" smtClean="0">
                              <a:solidFill>
                                <a:schemeClr val="tx1"/>
                              </a:solidFill>
                              <a:effectLst/>
                              <a:latin typeface="Times New Roman" panose="02020603050405020304" pitchFamily="18" charset="0"/>
                              <a:ea typeface="Times New Roman" panose="02020603050405020304" pitchFamily="18" charset="0"/>
                            </a:rPr>
                            <a:t>Dế</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Choắt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nhờ</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giúp</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đỡ</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đào</a:t>
                          </a:r>
                          <a:r>
                            <a:rPr lang="en-US" sz="2400" dirty="0" smtClean="0">
                              <a:solidFill>
                                <a:schemeClr val="tx1"/>
                              </a:solidFill>
                              <a:effectLst/>
                              <a:latin typeface="Times New Roman" panose="02020603050405020304" pitchFamily="18" charset="0"/>
                              <a:ea typeface="Times New Roman" panose="02020603050405020304" pitchFamily="18" charset="0"/>
                            </a:rPr>
                            <a:t> hang </a:t>
                          </a:r>
                          <a:r>
                            <a:rPr lang="en-US" sz="2400" dirty="0" err="1" smtClean="0">
                              <a:solidFill>
                                <a:schemeClr val="tx1"/>
                              </a:solidFill>
                              <a:effectLst/>
                              <a:latin typeface="Times New Roman" panose="02020603050405020304" pitchFamily="18" charset="0"/>
                              <a:ea typeface="Times New Roman" panose="02020603050405020304" pitchFamily="18" charset="0"/>
                            </a:rPr>
                            <a:t>sâu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có</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đường</a:t>
                          </a:r>
                          <a:r>
                            <a:rPr lang="en-US" sz="2400" dirty="0" smtClean="0">
                              <a:solidFill>
                                <a:schemeClr val="tx1"/>
                              </a:solidFill>
                              <a:effectLst/>
                              <a:latin typeface="Times New Roman" panose="02020603050405020304" pitchFamily="18" charset="0"/>
                              <a:ea typeface="Times New Roman" panose="02020603050405020304" pitchFamily="18" charset="0"/>
                            </a:rPr>
                            <a:t> sang hang </a:t>
                          </a:r>
                          <a:r>
                            <a:rPr lang="en-US" sz="2400" dirty="0" err="1" smtClean="0">
                              <a:solidFill>
                                <a:schemeClr val="tx1"/>
                              </a:solidFill>
                              <a:effectLst/>
                              <a:latin typeface="Times New Roman" panose="02020603050405020304" pitchFamily="18" charset="0"/>
                              <a:ea typeface="Times New Roman" panose="02020603050405020304" pitchFamily="18" charset="0"/>
                            </a:rPr>
                            <a:t>của</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Dế</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Mèn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phòng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lúc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hoạn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nạn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Dế</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Mèn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thẳng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thừng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từ</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chối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thậm</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chí</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còn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miệt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thị</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Dế</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Choắt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hám</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rPr>
                                <m:t>→</m:t>
                              </m:r>
                            </m:oMath>
                          </a14:m>
                          <a:r>
                            <a:rPr lang="en-US" sz="2400" dirty="0" err="1">
                              <a:solidFill>
                                <a:schemeClr val="tx1"/>
                              </a:solidFill>
                              <a:effectLst/>
                              <a:latin typeface="Times New Roman" panose="02020603050405020304" pitchFamily="18" charset="0"/>
                              <a:ea typeface="Times New Roman" panose="02020603050405020304" pitchFamily="18" charset="0"/>
                            </a:rPr>
                            <a:t>Dế</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Choắt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mắt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Dế</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Mèn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Xấu</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xí</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yếu</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ớt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lười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bẩn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thỉu</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3356605793"/>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214194229"/>
                  </p:ext>
                </p:extLst>
              </p:nvPr>
            </p:nvGraphicFramePr>
            <p:xfrm>
              <a:off x="374466" y="1988820"/>
              <a:ext cx="11443068" cy="4785360"/>
            </p:xfrm>
            <a:graphic>
              <a:graphicData uri="http://schemas.openxmlformats.org/drawingml/2006/table">
                <a:tbl>
                  <a:tblPr firstRow="1" bandRow="1">
                    <a:tableStyleId>{5C22544A-7EE6-4342-B048-85BDC9FD1C3A}</a:tableStyleId>
                  </a:tblPr>
                  <a:tblGrid>
                    <a:gridCol w="3265721">
                      <a:extLst>
                        <a:ext uri="{9D8B030D-6E8A-4147-A177-3AD203B41FA5}">
                          <a16:colId xmlns:a16="http://schemas.microsoft.com/office/drawing/2014/main" xmlns:a14="http://schemas.microsoft.com/office/drawing/2010/main" xmlns="" val="3531764787"/>
                        </a:ext>
                      </a:extLst>
                    </a:gridCol>
                    <a:gridCol w="2155370">
                      <a:extLst>
                        <a:ext uri="{9D8B030D-6E8A-4147-A177-3AD203B41FA5}">
                          <a16:colId xmlns:a16="http://schemas.microsoft.com/office/drawing/2014/main" xmlns:a14="http://schemas.microsoft.com/office/drawing/2010/main" xmlns="" val="4248910085"/>
                        </a:ext>
                      </a:extLst>
                    </a:gridCol>
                    <a:gridCol w="1815738">
                      <a:extLst>
                        <a:ext uri="{9D8B030D-6E8A-4147-A177-3AD203B41FA5}">
                          <a16:colId xmlns:a16="http://schemas.microsoft.com/office/drawing/2014/main" xmlns:a14="http://schemas.microsoft.com/office/drawing/2010/main" xmlns="" val="1825744191"/>
                        </a:ext>
                      </a:extLst>
                    </a:gridCol>
                    <a:gridCol w="4206239">
                      <a:extLst>
                        <a:ext uri="{9D8B030D-6E8A-4147-A177-3AD203B41FA5}">
                          <a16:colId xmlns:a16="http://schemas.microsoft.com/office/drawing/2014/main" xmlns:a14="http://schemas.microsoft.com/office/drawing/2010/main" xmlns="" val="3606950477"/>
                        </a:ext>
                      </a:extLst>
                    </a:gridCol>
                  </a:tblGrid>
                  <a:tr h="487680">
                    <a:tc gridSpan="4">
                      <a:txBody>
                        <a:bodyPr/>
                        <a:lstStyle/>
                        <a:p>
                          <a:pPr marL="342900" indent="-342900" algn="just">
                            <a:buFont typeface="Wingdings" panose="05000000000000000000" pitchFamily="2" charset="2"/>
                            <a:buChar char="v"/>
                          </a:pP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24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a14="http://schemas.microsoft.com/office/drawing/2010/main" xmlns="" val="2938915981"/>
                      </a:ext>
                    </a:extLst>
                  </a:tr>
                  <a:tr h="822960">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Ngoại</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hình</a:t>
                          </a:r>
                          <a:r>
                            <a:rPr lang="en-US" sz="2400" dirty="0" smtClean="0">
                              <a:solidFill>
                                <a:srgbClr val="FF000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Tính</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cách</a:t>
                          </a:r>
                          <a:r>
                            <a:rPr lang="en-US" sz="2400" dirty="0" smtClean="0">
                              <a:solidFill>
                                <a:srgbClr val="FF000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Cách</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xưng</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hô</a:t>
                          </a: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400" dirty="0" err="1" smtClean="0">
                              <a:solidFill>
                                <a:srgbClr val="FF0000"/>
                              </a:solidFill>
                              <a:effectLst/>
                              <a:latin typeface="Times New Roman" panose="02020603050405020304" pitchFamily="18" charset="0"/>
                              <a:ea typeface="Times New Roman" panose="02020603050405020304" pitchFamily="18" charset="0"/>
                            </a:rPr>
                            <a:t>Thái</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độ</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của</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Dế</a:t>
                          </a:r>
                          <a:r>
                            <a:rPr lang="en-US" sz="2400" dirty="0" smtClean="0">
                              <a:solidFill>
                                <a:srgbClr val="FF0000"/>
                              </a:solidFill>
                              <a:effectLst/>
                              <a:latin typeface="Times New Roman" panose="02020603050405020304" pitchFamily="18" charset="0"/>
                              <a:ea typeface="Times New Roman" panose="02020603050405020304" pitchFamily="18" charset="0"/>
                            </a:rPr>
                            <a:t> </a:t>
                          </a:r>
                          <a:r>
                            <a:rPr lang="en-US" sz="2400" dirty="0" err="1" smtClean="0">
                              <a:solidFill>
                                <a:srgbClr val="FF0000"/>
                              </a:solidFill>
                              <a:effectLst/>
                              <a:latin typeface="Times New Roman" panose="02020603050405020304" pitchFamily="18" charset="0"/>
                              <a:ea typeface="Times New Roman" panose="02020603050405020304" pitchFamily="18" charset="0"/>
                            </a:rPr>
                            <a:t>Mèn</a:t>
                          </a:r>
                          <a:r>
                            <a:rPr lang="en-US" sz="2400" dirty="0" smtClean="0">
                              <a:solidFill>
                                <a:srgbClr val="FF0000"/>
                              </a:solidFill>
                              <a:effectLst/>
                              <a:latin typeface="Times New Roman" panose="02020603050405020304" pitchFamily="18" charset="0"/>
                              <a:ea typeface="Times New Roman" panose="02020603050405020304" pitchFamily="18" charset="0"/>
                            </a:rPr>
                            <a:t>: </a:t>
                          </a:r>
                          <a:endParaRPr lang="en-US" sz="24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a14="http://schemas.microsoft.com/office/drawing/2010/main" xmlns="" val="1780726727"/>
                      </a:ext>
                    </a:extLst>
                  </a:tr>
                  <a:tr h="2286000">
                    <a:tc>
                      <a:txBody>
                        <a:bodyPr/>
                        <a:lstStyle/>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Như</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gã</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nghiện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thuốc</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phiện</a:t>
                          </a:r>
                          <a:r>
                            <a:rPr lang="en-US" sz="2400" dirty="0" smtClean="0">
                              <a:solidFill>
                                <a:schemeClr val="tx1"/>
                              </a:solidFill>
                              <a:effectLst/>
                              <a:latin typeface="Times New Roman" panose="02020603050405020304" pitchFamily="18" charset="0"/>
                              <a:ea typeface="Times New Roman" panose="02020603050405020304" pitchFamily="18" charset="0"/>
                            </a:rPr>
                            <a:t>.</a:t>
                          </a:r>
                        </a:p>
                        <a:p>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Cánh</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ngắn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ngủn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râu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một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mẩu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mặt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mũi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ngẩn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ngơ</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Hôi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như</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cú</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mèo</a:t>
                          </a:r>
                          <a:r>
                            <a:rPr lang="en-US" sz="2400" dirty="0" smtClean="0">
                              <a:solidFill>
                                <a:schemeClr val="tx1"/>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Dại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dột</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có</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lớn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không</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có</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khôn</a:t>
                          </a:r>
                          <a:r>
                            <a:rPr lang="en-US" sz="2400" dirty="0" smtClean="0">
                              <a:solidFill>
                                <a:schemeClr val="tx1"/>
                              </a:solidFill>
                              <a:effectLst/>
                              <a:latin typeface="Times New Roman" panose="02020603050405020304" pitchFamily="18" charset="0"/>
                              <a:ea typeface="Times New Roman" panose="02020603050405020304" pitchFamily="18" charset="0"/>
                            </a:rPr>
                            <a:t>.</a:t>
                          </a:r>
                        </a:p>
                        <a:p>
                          <a:pPr algn="just"/>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Ăn</a:t>
                          </a:r>
                          <a:r>
                            <a:rPr lang="en-US" sz="2400" dirty="0" smtClean="0">
                              <a:solidFill>
                                <a:schemeClr val="tx1"/>
                              </a:solidFill>
                              <a:effectLst/>
                              <a:latin typeface="Times New Roman" panose="02020603050405020304" pitchFamily="18" charset="0"/>
                              <a:ea typeface="Times New Roman" panose="02020603050405020304" pitchFamily="18" charset="0"/>
                            </a:rPr>
                            <a:t> ở </a:t>
                          </a:r>
                          <a:r>
                            <a:rPr lang="en-US" sz="2400" dirty="0" err="1" smtClean="0">
                              <a:solidFill>
                                <a:schemeClr val="tx1"/>
                              </a:solidFill>
                              <a:effectLst/>
                              <a:latin typeface="Times New Roman" panose="02020603050405020304" pitchFamily="18" charset="0"/>
                              <a:ea typeface="Times New Roman" panose="02020603050405020304" pitchFamily="18" charset="0"/>
                            </a:rPr>
                            <a:t>bẩn</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thỉu</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lôi</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thôi</a:t>
                          </a:r>
                          <a:r>
                            <a:rPr lang="en-US" sz="2400" dirty="0" smtClean="0">
                              <a:solidFill>
                                <a:schemeClr val="tx1"/>
                              </a:solidFill>
                              <a:effectLst/>
                              <a:latin typeface="Times New Roman" panose="02020603050405020304" pitchFamily="18" charset="0"/>
                              <a:ea typeface="Times New Roman" panose="02020603050405020304" pitchFamily="18" charset="0"/>
                            </a:rPr>
                            <a:t>.</a:t>
                          </a:r>
                        </a:p>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400" dirty="0" smtClean="0">
                              <a:solidFill>
                                <a:schemeClr val="tx1"/>
                              </a:solidFill>
                              <a:effectLst/>
                              <a:latin typeface="Times New Roman" panose="02020603050405020304" pitchFamily="18" charset="0"/>
                              <a:ea typeface="Times New Roman" panose="02020603050405020304" pitchFamily="18" charset="0"/>
                            </a:rPr>
                            <a:t>“</a:t>
                          </a:r>
                          <a:r>
                            <a:rPr lang="en-US" sz="2400" dirty="0" err="1" smtClean="0">
                              <a:solidFill>
                                <a:schemeClr val="tx1"/>
                              </a:solidFill>
                              <a:effectLst/>
                              <a:latin typeface="Times New Roman" panose="02020603050405020304" pitchFamily="18" charset="0"/>
                              <a:ea typeface="Times New Roman" panose="02020603050405020304" pitchFamily="18" charset="0"/>
                            </a:rPr>
                            <a:t>chú</a:t>
                          </a:r>
                          <a:r>
                            <a:rPr lang="en-US" sz="2400" dirty="0" smtClean="0">
                              <a:solidFill>
                                <a:schemeClr val="tx1"/>
                              </a:solidFill>
                              <a:effectLst/>
                              <a:latin typeface="Times New Roman" panose="02020603050405020304" pitchFamily="18" charset="0"/>
                              <a:ea typeface="Times New Roman" panose="02020603050405020304" pitchFamily="18" charset="0"/>
                            </a:rPr>
                            <a:t> </a:t>
                          </a:r>
                          <a:r>
                            <a:rPr lang="en-US" sz="2400" dirty="0" err="1" smtClean="0">
                              <a:solidFill>
                                <a:schemeClr val="tx1"/>
                              </a:solidFill>
                              <a:effectLst/>
                              <a:latin typeface="Times New Roman" panose="02020603050405020304" pitchFamily="18" charset="0"/>
                              <a:ea typeface="Times New Roman" panose="02020603050405020304" pitchFamily="18" charset="0"/>
                            </a:rPr>
                            <a:t>mày</a:t>
                          </a:r>
                          <a:r>
                            <a:rPr lang="en-US" sz="2400" dirty="0" smtClean="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172319" t="-59309" r="-290" b="-57713"/>
                          </a:stretch>
                        </a:blipFill>
                      </a:tcPr>
                    </a:tc>
                    <a:extLst>
                      <a:ext uri="{0D108BD9-81ED-4DB2-BD59-A6C34878D82A}">
                        <a16:rowId xmlns:a16="http://schemas.microsoft.com/office/drawing/2014/main" xmlns:a14="http://schemas.microsoft.com/office/drawing/2010/main" xmlns="" val="743636561"/>
                      </a:ext>
                    </a:extLst>
                  </a:tr>
                  <a:tr h="1188720">
                    <a:tc gridSpan="4">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3"/>
                          <a:stretch>
                            <a:fillRect l="-53" t="-307179" r="-106" b="-11282"/>
                          </a:stretch>
                        </a:blip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a14="http://schemas.microsoft.com/office/drawing/2010/main" xmlns="" val="3356605793"/>
                      </a:ext>
                    </a:extLst>
                  </a:tr>
                </a:tbl>
              </a:graphicData>
            </a:graphic>
          </p:graphicFrame>
        </mc:Fallback>
      </mc:AlternateContent>
      <p:sp>
        <p:nvSpPr>
          <p:cNvPr id="3" name="Right Arrow 2"/>
          <p:cNvSpPr/>
          <p:nvPr/>
        </p:nvSpPr>
        <p:spPr>
          <a:xfrm>
            <a:off x="1630679" y="810985"/>
            <a:ext cx="6579326" cy="1177835"/>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0000CC"/>
                </a:solidFill>
                <a:latin typeface="Times New Roman" panose="02020603050405020304" pitchFamily="18" charset="0"/>
                <a:ea typeface="Times New Roman" panose="02020603050405020304" pitchFamily="18" charset="0"/>
              </a:rPr>
              <a:t>Dế</a:t>
            </a:r>
            <a:r>
              <a:rPr lang="en-US" sz="2800" b="1" dirty="0" smtClean="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Choắt</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trong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cái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nhìn</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của</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Dế</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Mèn</a:t>
            </a:r>
            <a:r>
              <a:rPr lang="en-US" sz="2800" b="1" dirty="0">
                <a:solidFill>
                  <a:srgbClr val="0000CC"/>
                </a:solidFill>
                <a:latin typeface="Times New Roman" panose="02020603050405020304" pitchFamily="18" charset="0"/>
                <a:ea typeface="Times New Roman" panose="02020603050405020304" pitchFamily="18" charset="0"/>
              </a:rPr>
              <a:t>.</a:t>
            </a:r>
            <a:endParaRPr lang="en-US" sz="2800" dirty="0">
              <a:solidFill>
                <a:srgbClr val="0000C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47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4611189" cy="65967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831668"/>
            <a:ext cx="8138161" cy="901337"/>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569234" y="0"/>
            <a:ext cx="3291840" cy="26070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Right Arrow 2"/>
          <p:cNvSpPr/>
          <p:nvPr/>
        </p:nvSpPr>
        <p:spPr>
          <a:xfrm>
            <a:off x="365758" y="1763484"/>
            <a:ext cx="7798527" cy="1097282"/>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365758" y="2684009"/>
            <a:ext cx="3409406" cy="2886891"/>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cặp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câu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hỏi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9" name="Cloud Callout 8"/>
          <p:cNvSpPr/>
          <p:nvPr/>
        </p:nvSpPr>
        <p:spPr>
          <a:xfrm>
            <a:off x="3643952" y="2714488"/>
            <a:ext cx="8232087" cy="4143512"/>
          </a:xfrm>
          <a:prstGeom prst="cloudCallout">
            <a:avLst>
              <a:gd name="adj1" fmla="val 21878"/>
              <a:gd name="adj2" fmla="val -69964"/>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Phân</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tích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diễn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tâm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Cốc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dẫn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dám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Cốc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khỏe</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gấp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bội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phải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hành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dũng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sao</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953588" y="5013350"/>
            <a:ext cx="1812471" cy="1352141"/>
          </a:xfrm>
          <a:prstGeom prst="rect">
            <a:avLst/>
          </a:prstGeom>
        </p:spPr>
      </p:pic>
    </p:spTree>
    <p:extLst>
      <p:ext uri="{BB962C8B-B14F-4D97-AF65-F5344CB8AC3E}">
        <p14:creationId xmlns:p14="http://schemas.microsoft.com/office/powerpoint/2010/main" val="4925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06679"/>
            <a:ext cx="3500847" cy="53654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1" y="669350"/>
            <a:ext cx="6818814" cy="796834"/>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451667" y="317071"/>
            <a:ext cx="2664824" cy="20995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365758" y="1375953"/>
            <a:ext cx="7798527" cy="1066802"/>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000000"/>
                </a:solidFill>
                <a:latin typeface="Times New Roman" panose="02020603050405020304" pitchFamily="18" charset="0"/>
                <a:ea typeface="Times New Roman" panose="02020603050405020304" pitchFamily="18" charset="0"/>
              </a:rPr>
              <a:t>Dế</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Mèn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chị</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Cốc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dẫn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chết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Choắt</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1740797"/>
              </p:ext>
            </p:extLst>
          </p:nvPr>
        </p:nvGraphicFramePr>
        <p:xfrm>
          <a:off x="772886" y="2577736"/>
          <a:ext cx="10646228" cy="2651760"/>
        </p:xfrm>
        <a:graphic>
          <a:graphicData uri="http://schemas.openxmlformats.org/drawingml/2006/table">
            <a:tbl>
              <a:tblPr firstRow="1" bandRow="1">
                <a:tableStyleId>{5940675A-B579-460E-94D1-54222C63F5DA}</a:tableStyleId>
              </a:tblPr>
              <a:tblGrid>
                <a:gridCol w="1729068">
                  <a:extLst>
                    <a:ext uri="{9D8B030D-6E8A-4147-A177-3AD203B41FA5}">
                      <a16:colId xmlns="" xmlns:mc="http://schemas.openxmlformats.org/markup-compatibility/2006" xmlns:a14="http://schemas.microsoft.com/office/drawing/2010/main" xmlns:a16="http://schemas.microsoft.com/office/drawing/2014/main" val="3692157173"/>
                    </a:ext>
                  </a:extLst>
                </a:gridCol>
                <a:gridCol w="8917160">
                  <a:extLst>
                    <a:ext uri="{9D8B030D-6E8A-4147-A177-3AD203B41FA5}">
                      <a16:colId xmlns="" xmlns:mc="http://schemas.openxmlformats.org/markup-compatibility/2006" xmlns:a14="http://schemas.microsoft.com/office/drawing/2010/main" xmlns:a16="http://schemas.microsoft.com/office/drawing/2014/main" val="1564186470"/>
                    </a:ext>
                  </a:extLst>
                </a:gridCol>
              </a:tblGrid>
              <a:tr h="370840">
                <a:tc rowSpan="4">
                  <a:txBody>
                    <a:bodyPr/>
                    <a:lstStyle/>
                    <a:p>
                      <a:pPr>
                        <a:spcAft>
                          <a:spcPts val="0"/>
                        </a:spcAft>
                        <a:tabLst>
                          <a:tab pos="1386840" algn="l"/>
                        </a:tabLst>
                      </a:pPr>
                      <a:r>
                        <a:rPr lang="en-US" sz="2800" dirty="0" err="1" smtClean="0">
                          <a:solidFill>
                            <a:srgbClr val="002060"/>
                          </a:solidFill>
                          <a:effectLst/>
                          <a:latin typeface="Times New Roman" panose="02020603050405020304" pitchFamily="18" charset="0"/>
                          <a:ea typeface="MS Mincho"/>
                        </a:rPr>
                        <a:t>Diễn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biễn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hành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động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tâm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lí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của</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Mèn</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marL="0" indent="0">
                        <a:spcAft>
                          <a:spcPts val="0"/>
                        </a:spcAft>
                        <a:buFont typeface="Wingdings" panose="05000000000000000000" pitchFamily="2" charset="2"/>
                        <a:buNone/>
                        <a:tabLst>
                          <a:tab pos="1386840" algn="l"/>
                        </a:tabLst>
                      </a:pP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 xmlns:mc="http://schemas.openxmlformats.org/markup-compatibility/2006" xmlns:a14="http://schemas.microsoft.com/office/drawing/2010/main" xmlns:a16="http://schemas.microsoft.com/office/drawing/2014/main" val="2750451382"/>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 xmlns:mc="http://schemas.openxmlformats.org/markup-compatibility/2006" xmlns:a14="http://schemas.microsoft.com/office/drawing/2010/main" xmlns:a16="http://schemas.microsoft.com/office/drawing/2014/main" val="3938177043"/>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 xmlns:mc="http://schemas.openxmlformats.org/markup-compatibility/2006" xmlns:a14="http://schemas.microsoft.com/office/drawing/2010/main" xmlns:a16="http://schemas.microsoft.com/office/drawing/2014/main" val="2174185559"/>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endParaRPr lang="en-US" sz="2800" dirty="0">
                        <a:solidFill>
                          <a:srgbClr val="002060"/>
                        </a:solidFill>
                        <a:effectLst/>
                        <a:latin typeface="Times New Roman" panose="02020603050405020304" pitchFamily="18" charset="0"/>
                        <a:ea typeface="Times New Roman" panose="02020603050405020304" pitchFamily="18" charset="0"/>
                      </a:endParaRPr>
                    </a:p>
                  </a:txBody>
                  <a:tcPr>
                    <a:solidFill>
                      <a:schemeClr val="accent5">
                        <a:lumMod val="20000"/>
                        <a:lumOff val="80000"/>
                      </a:schemeClr>
                    </a:solidFill>
                  </a:tcPr>
                </a:tc>
                <a:extLst>
                  <a:ext uri="{0D108BD9-81ED-4DB2-BD59-A6C34878D82A}">
                    <a16:rowId xmlns="" xmlns:mc="http://schemas.openxmlformats.org/markup-compatibility/2006" xmlns:a14="http://schemas.microsoft.com/office/drawing/2010/main" xmlns:a16="http://schemas.microsoft.com/office/drawing/2014/main" val="1516378032"/>
                  </a:ext>
                </a:extLst>
              </a:tr>
            </a:tbl>
          </a:graphicData>
        </a:graphic>
      </p:graphicFrame>
    </p:spTree>
    <p:extLst>
      <p:ext uri="{BB962C8B-B14F-4D97-AF65-F5344CB8AC3E}">
        <p14:creationId xmlns:p14="http://schemas.microsoft.com/office/powerpoint/2010/main" val="163268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06679"/>
            <a:ext cx="3500847" cy="536545"/>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1" y="669350"/>
            <a:ext cx="6818814" cy="796834"/>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451667" y="317071"/>
            <a:ext cx="2664824" cy="20995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365758" y="1375953"/>
            <a:ext cx="7798527" cy="1066802"/>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smtClean="0">
                <a:solidFill>
                  <a:srgbClr val="000000"/>
                </a:solidFill>
                <a:latin typeface="Times New Roman" panose="02020603050405020304" pitchFamily="18" charset="0"/>
                <a:ea typeface="Times New Roman" panose="02020603050405020304" pitchFamily="18" charset="0"/>
              </a:rPr>
              <a:t>Dế</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Mèn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trêu</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chị</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Cốc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dẫn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đến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cái</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chết</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Dế</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Choắt</a:t>
            </a:r>
            <a:r>
              <a:rPr lang="en-US" sz="2400" b="1"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772886" y="2577736"/>
              <a:ext cx="10646228" cy="3779520"/>
            </p:xfrm>
            <a:graphic>
              <a:graphicData uri="http://schemas.openxmlformats.org/drawingml/2006/table">
                <a:tbl>
                  <a:tblPr firstRow="1" bandRow="1">
                    <a:tableStyleId>{5940675A-B579-460E-94D1-54222C63F5DA}</a:tableStyleId>
                  </a:tblPr>
                  <a:tblGrid>
                    <a:gridCol w="1729068">
                      <a:extLst>
                        <a:ext uri="{9D8B030D-6E8A-4147-A177-3AD203B41FA5}">
                          <a16:colId xmlns="" xmlns:a16="http://schemas.microsoft.com/office/drawing/2014/main" val="3692157173"/>
                        </a:ext>
                      </a:extLst>
                    </a:gridCol>
                    <a:gridCol w="8917160">
                      <a:extLst>
                        <a:ext uri="{9D8B030D-6E8A-4147-A177-3AD203B41FA5}">
                          <a16:colId xmlns="" xmlns:a16="http://schemas.microsoft.com/office/drawing/2014/main" val="1564186470"/>
                        </a:ext>
                      </a:extLst>
                    </a:gridCol>
                  </a:tblGrid>
                  <a:tr h="370840">
                    <a:tc rowSpan="4">
                      <a:txBody>
                        <a:bodyPr/>
                        <a:lstStyle/>
                        <a:p>
                          <a:pPr>
                            <a:spcAft>
                              <a:spcPts val="0"/>
                            </a:spcAft>
                            <a:tabLst>
                              <a:tab pos="1386840" algn="l"/>
                            </a:tabLst>
                          </a:pPr>
                          <a:r>
                            <a:rPr lang="en-US" sz="2800" dirty="0" err="1" smtClean="0">
                              <a:solidFill>
                                <a:srgbClr val="002060"/>
                              </a:solidFill>
                              <a:effectLst/>
                              <a:latin typeface="Times New Roman" panose="02020603050405020304" pitchFamily="18" charset="0"/>
                              <a:ea typeface="MS Mincho"/>
                            </a:rPr>
                            <a:t>Diễn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biễn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hành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động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tâm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lí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của</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Mèn</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Lúc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đầu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thì</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huênh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hoang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trước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Choắt</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 xmlns:a16="http://schemas.microsoft.com/office/drawing/2014/main" val="2750451382"/>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Hát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véo</a:t>
                          </a:r>
                          <a:r>
                            <a:rPr lang="en-US" sz="2800" dirty="0" smtClean="0">
                              <a:solidFill>
                                <a:srgbClr val="002060"/>
                              </a:solidFill>
                              <a:effectLst/>
                              <a:latin typeface="Times New Roman" panose="02020603050405020304" pitchFamily="18" charset="0"/>
                              <a:ea typeface="MS Mincho"/>
                            </a:rPr>
                            <a:t> von, </a:t>
                          </a:r>
                          <a:r>
                            <a:rPr lang="en-US" sz="2800" dirty="0" err="1" smtClean="0">
                              <a:solidFill>
                                <a:srgbClr val="002060"/>
                              </a:solidFill>
                              <a:effectLst/>
                              <a:latin typeface="Times New Roman" panose="02020603050405020304" pitchFamily="18" charset="0"/>
                              <a:ea typeface="MS Mincho"/>
                            </a:rPr>
                            <a:t>xấc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xược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với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chị</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 xmlns:a16="http://schemas.microsoft.com/office/drawing/2014/main" val="3938177043"/>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Sau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đó</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chui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tọt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vào</a:t>
                          </a:r>
                          <a:r>
                            <a:rPr lang="en-US" sz="2800" dirty="0" smtClean="0">
                              <a:solidFill>
                                <a:srgbClr val="002060"/>
                              </a:solidFill>
                              <a:effectLst/>
                              <a:latin typeface="Times New Roman" panose="02020603050405020304" pitchFamily="18" charset="0"/>
                              <a:ea typeface="MS Mincho"/>
                            </a:rPr>
                            <a:t> hang </a:t>
                          </a:r>
                          <a:r>
                            <a:rPr lang="en-US" sz="2800" dirty="0" err="1" smtClean="0">
                              <a:solidFill>
                                <a:srgbClr val="002060"/>
                              </a:solidFill>
                              <a:effectLst/>
                              <a:latin typeface="Times New Roman" panose="02020603050405020304" pitchFamily="18" charset="0"/>
                              <a:ea typeface="MS Mincho"/>
                            </a:rPr>
                            <a:t>vắt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chân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chữ</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ngũ</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nằm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khểnh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yên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đắc</a:t>
                          </a:r>
                          <a:r>
                            <a:rPr lang="en-US" sz="2800" dirty="0" smtClean="0">
                              <a:solidFill>
                                <a:srgbClr val="002060"/>
                              </a:solidFill>
                              <a:effectLst/>
                              <a:latin typeface="Times New Roman" panose="02020603050405020304" pitchFamily="18" charset="0"/>
                              <a:ea typeface="MS Mincho"/>
                            </a:rPr>
                            <a:t> ý.</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 xmlns:a16="http://schemas.microsoft.com/office/drawing/2014/main" val="2174185559"/>
                      </a:ext>
                    </a:extLst>
                  </a:tr>
                  <a:tr h="37084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smtClean="0">
                              <a:solidFill>
                                <a:srgbClr val="002060"/>
                              </a:solidFill>
                              <a:effectLst/>
                              <a:latin typeface="Times New Roman" panose="02020603050405020304" pitchFamily="18" charset="0"/>
                              <a:ea typeface="MS Mincho"/>
                            </a:rPr>
                            <a:t>Khi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choắt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bị</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mổ</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thì</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nằm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im</a:t>
                          </a:r>
                          <a:r>
                            <a:rPr lang="en-US" sz="2800" dirty="0" smtClean="0">
                              <a:solidFill>
                                <a:srgbClr val="002060"/>
                              </a:solidFill>
                              <a:effectLst/>
                              <a:latin typeface="Times New Roman" panose="02020603050405020304" pitchFamily="18" charset="0"/>
                              <a:ea typeface="MS Mincho"/>
                            </a:rPr>
                            <a:t> thin </a:t>
                          </a:r>
                          <a:r>
                            <a:rPr lang="en-US" sz="2800" dirty="0" err="1" smtClean="0">
                              <a:solidFill>
                                <a:srgbClr val="002060"/>
                              </a:solidFill>
                              <a:effectLst/>
                              <a:latin typeface="Times New Roman" panose="02020603050405020304" pitchFamily="18" charset="0"/>
                              <a:ea typeface="MS Mincho"/>
                            </a:rPr>
                            <a:t>thít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r>
                            <a:rPr lang="en-US" sz="2800" dirty="0" smtClean="0">
                              <a:solidFill>
                                <a:srgbClr val="002060"/>
                              </a:solidFill>
                              <a:effectLst/>
                              <a:latin typeface="Times New Roman" panose="02020603050405020304" pitchFamily="18" charset="0"/>
                              <a:ea typeface="MS Mincho"/>
                            </a:rPr>
                            <a:t> bay </a:t>
                          </a:r>
                          <a:r>
                            <a:rPr lang="en-US" sz="2800" dirty="0" err="1" smtClean="0">
                              <a:solidFill>
                                <a:srgbClr val="002060"/>
                              </a:solidFill>
                              <a:effectLst/>
                              <a:latin typeface="Times New Roman" panose="02020603050405020304" pitchFamily="18" charset="0"/>
                              <a:ea typeface="MS Mincho"/>
                            </a:rPr>
                            <a:t>đi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rồi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mới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dám</a:t>
                          </a:r>
                          <a:r>
                            <a:rPr lang="en-US" sz="2800" dirty="0" smtClean="0">
                              <a:solidFill>
                                <a:srgbClr val="002060"/>
                              </a:solidFill>
                              <a:effectLst/>
                              <a:latin typeface="Times New Roman" panose="02020603050405020304" pitchFamily="18" charset="0"/>
                              <a:ea typeface="MS Mincho"/>
                            </a:rPr>
                            <a:t> mon men </a:t>
                          </a:r>
                          <a:r>
                            <a:rPr lang="en-US" sz="2800" dirty="0" err="1" smtClean="0">
                              <a:solidFill>
                                <a:srgbClr val="002060"/>
                              </a:solidFill>
                              <a:effectLst/>
                              <a:latin typeface="Times New Roman" panose="02020603050405020304" pitchFamily="18" charset="0"/>
                              <a:ea typeface="MS Mincho"/>
                            </a:rPr>
                            <a:t>bò</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ra</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khỏi</a:t>
                          </a:r>
                          <a:r>
                            <a:rPr lang="en-US" sz="2800" dirty="0" smtClean="0">
                              <a:solidFill>
                                <a:srgbClr val="002060"/>
                              </a:solidFill>
                              <a:effectLst/>
                              <a:latin typeface="Times New Roman" panose="02020603050405020304" pitchFamily="18" charset="0"/>
                              <a:ea typeface="MS Mincho"/>
                            </a:rPr>
                            <a:t> hang.</a:t>
                          </a:r>
                        </a:p>
                        <a:p>
                          <a:pPr marL="0" indent="0">
                            <a:spcAft>
                              <a:spcPts val="0"/>
                            </a:spcAft>
                            <a:buFont typeface="Wingdings" panose="05000000000000000000" pitchFamily="2" charset="2"/>
                            <a:buNone/>
                            <a:tabLst>
                              <a:tab pos="1386840" algn="l"/>
                            </a:tabLst>
                          </a:pPr>
                          <a:r>
                            <a:rPr lang="en-US" sz="2800" dirty="0" smtClean="0">
                              <a:solidFill>
                                <a:srgbClr val="002060"/>
                              </a:solidFill>
                              <a:effectLst/>
                              <a:latin typeface="Times New Roman" panose="02020603050405020304" pitchFamily="18" charset="0"/>
                              <a:ea typeface="MS Mincho"/>
                            </a:rPr>
                            <a:t> </a:t>
                          </a:r>
                          <a14:m>
                            <m:oMath xmlns:m="http://schemas.openxmlformats.org/officeDocument/2006/math">
                              <m:r>
                                <a:rPr lang="en-US" sz="2800" i="1" smtClean="0">
                                  <a:solidFill>
                                    <a:srgbClr val="002060"/>
                                  </a:solidFill>
                                  <a:effectLst/>
                                  <a:latin typeface="Cambria Math" panose="02040503050406030204" pitchFamily="18" charset="0"/>
                                  <a:ea typeface="Times New Roman" panose="02020603050405020304" pitchFamily="18" charset="0"/>
                                </a:rPr>
                                <m:t>→ </m:t>
                              </m:r>
                            </m:oMath>
                          </a14:m>
                          <a:r>
                            <a:rPr lang="en-US" sz="2800" dirty="0" err="1">
                              <a:solidFill>
                                <a:srgbClr val="002060"/>
                              </a:solidFill>
                              <a:effectLst/>
                              <a:latin typeface="Times New Roman" panose="02020603050405020304" pitchFamily="18" charset="0"/>
                              <a:ea typeface="MS Mincho"/>
                            </a:rPr>
                            <a:t>hèn</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nhát</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tham</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sống</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sợ</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chết</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bỏ</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mặc</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bạn</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bè</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không</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dám</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nhận</a:t>
                          </a:r>
                          <a:r>
                            <a:rPr lang="en-US" sz="2800" dirty="0">
                              <a:solidFill>
                                <a:srgbClr val="002060"/>
                              </a:solidFill>
                              <a:effectLst/>
                              <a:latin typeface="Times New Roman" panose="02020603050405020304" pitchFamily="18" charset="0"/>
                              <a:ea typeface="MS Mincho"/>
                            </a:rPr>
                            <a:t> </a:t>
                          </a:r>
                          <a:r>
                            <a:rPr lang="en-US" sz="2800" dirty="0" err="1">
                              <a:solidFill>
                                <a:srgbClr val="002060"/>
                              </a:solidFill>
                              <a:effectLst/>
                              <a:latin typeface="Times New Roman" panose="02020603050405020304" pitchFamily="18" charset="0"/>
                              <a:ea typeface="MS Mincho"/>
                            </a:rPr>
                            <a:t>lỗi</a:t>
                          </a:r>
                          <a:r>
                            <a:rPr lang="en-US" sz="2800" dirty="0" smtClean="0">
                              <a:solidFill>
                                <a:srgbClr val="002060"/>
                              </a:solidFill>
                              <a:effectLst/>
                              <a:latin typeface="Times New Roman" panose="02020603050405020304" pitchFamily="18" charset="0"/>
                              <a:ea typeface="MS Mincho"/>
                            </a:rPr>
                            <a:t>.</a:t>
                          </a:r>
                          <a:endParaRPr lang="en-US" sz="2800" dirty="0">
                            <a:solidFill>
                              <a:srgbClr val="002060"/>
                            </a:solidFill>
                            <a:effectLst/>
                            <a:latin typeface="Times New Roman" panose="02020603050405020304" pitchFamily="18" charset="0"/>
                            <a:ea typeface="Times New Roman" panose="02020603050405020304" pitchFamily="18" charset="0"/>
                          </a:endParaRPr>
                        </a:p>
                      </a:txBody>
                      <a:tcPr>
                        <a:solidFill>
                          <a:schemeClr val="accent5">
                            <a:lumMod val="20000"/>
                            <a:lumOff val="80000"/>
                          </a:schemeClr>
                        </a:solidFill>
                      </a:tcPr>
                    </a:tc>
                    <a:extLst>
                      <a:ext uri="{0D108BD9-81ED-4DB2-BD59-A6C34878D82A}">
                        <a16:rowId xmlns="" xmlns:a16="http://schemas.microsoft.com/office/drawing/2014/main" val="1516378032"/>
                      </a:ext>
                    </a:extLst>
                  </a:tr>
                </a:tbl>
              </a:graphicData>
            </a:graphic>
          </p:graphicFrame>
        </mc:Choice>
        <mc:Fallback xmlns="">
          <p:graphicFrame>
            <p:nvGraphicFramePr>
              <p:cNvPr id="8" name="Table 7"/>
              <p:cNvGraphicFramePr>
                <a:graphicFrameLocks noGrp="1"/>
              </p:cNvGraphicFramePr>
              <p:nvPr>
                <p:extLst/>
              </p:nvPr>
            </p:nvGraphicFramePr>
            <p:xfrm>
              <a:off x="772886" y="2577736"/>
              <a:ext cx="10646228" cy="3779520"/>
            </p:xfrm>
            <a:graphic>
              <a:graphicData uri="http://schemas.openxmlformats.org/drawingml/2006/table">
                <a:tbl>
                  <a:tblPr firstRow="1" bandRow="1">
                    <a:tableStyleId>{5940675A-B579-460E-94D1-54222C63F5DA}</a:tableStyleId>
                  </a:tblPr>
                  <a:tblGrid>
                    <a:gridCol w="1729068">
                      <a:extLst>
                        <a:ext uri="{9D8B030D-6E8A-4147-A177-3AD203B41FA5}">
                          <a16:colId xmlns:a16="http://schemas.microsoft.com/office/drawing/2014/main" xmlns:a14="http://schemas.microsoft.com/office/drawing/2010/main" xmlns="" val="3692157173"/>
                        </a:ext>
                      </a:extLst>
                    </a:gridCol>
                    <a:gridCol w="8917160">
                      <a:extLst>
                        <a:ext uri="{9D8B030D-6E8A-4147-A177-3AD203B41FA5}">
                          <a16:colId xmlns:a16="http://schemas.microsoft.com/office/drawing/2014/main" xmlns:a14="http://schemas.microsoft.com/office/drawing/2010/main" xmlns="" val="1564186470"/>
                        </a:ext>
                      </a:extLst>
                    </a:gridCol>
                  </a:tblGrid>
                  <a:tr h="518160">
                    <a:tc rowSpan="4">
                      <a:txBody>
                        <a:bodyPr/>
                        <a:lstStyle/>
                        <a:p>
                          <a:pPr>
                            <a:spcAft>
                              <a:spcPts val="0"/>
                            </a:spcAft>
                            <a:tabLst>
                              <a:tab pos="1386840" algn="l"/>
                            </a:tabLst>
                          </a:pPr>
                          <a:r>
                            <a:rPr lang="en-US" sz="2800" dirty="0" err="1" smtClean="0">
                              <a:solidFill>
                                <a:srgbClr val="002060"/>
                              </a:solidFill>
                              <a:effectLst/>
                              <a:latin typeface="Times New Roman" panose="02020603050405020304" pitchFamily="18" charset="0"/>
                              <a:ea typeface="MS Mincho"/>
                            </a:rPr>
                            <a:t>Diễn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biễn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hành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động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tâm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lí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của</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Mèn</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Lúc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đầu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thì</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huênh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hoang</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trước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Dế</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Choắt</a:t>
                          </a:r>
                          <a:r>
                            <a:rPr lang="en-US" sz="2800" dirty="0" smtClean="0">
                              <a:solidFill>
                                <a:srgbClr val="002060"/>
                              </a:solidFill>
                              <a:effectLst/>
                              <a:latin typeface="Times New Roman" panose="02020603050405020304" pitchFamily="18" charset="0"/>
                              <a:ea typeface="MS Mincho"/>
                            </a:rPr>
                            <a:t>.</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xmlns:a14="http://schemas.microsoft.com/office/drawing/2010/main" xmlns="" val="2750451382"/>
                      </a:ext>
                    </a:extLst>
                  </a:tr>
                  <a:tr h="51816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Hát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véo</a:t>
                          </a:r>
                          <a:r>
                            <a:rPr lang="en-US" sz="2800" dirty="0" smtClean="0">
                              <a:solidFill>
                                <a:srgbClr val="002060"/>
                              </a:solidFill>
                              <a:effectLst/>
                              <a:latin typeface="Times New Roman" panose="02020603050405020304" pitchFamily="18" charset="0"/>
                              <a:ea typeface="MS Mincho"/>
                            </a:rPr>
                            <a:t> von, </a:t>
                          </a:r>
                          <a:r>
                            <a:rPr lang="en-US" sz="2800" dirty="0" err="1" smtClean="0">
                              <a:solidFill>
                                <a:srgbClr val="002060"/>
                              </a:solidFill>
                              <a:effectLst/>
                              <a:latin typeface="Times New Roman" panose="02020603050405020304" pitchFamily="18" charset="0"/>
                              <a:ea typeface="MS Mincho"/>
                            </a:rPr>
                            <a:t>xấc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xược</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với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chị</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Cốc</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xmlns:a14="http://schemas.microsoft.com/office/drawing/2010/main" xmlns="" val="3938177043"/>
                      </a:ext>
                    </a:extLst>
                  </a:tr>
                  <a:tr h="94488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02060"/>
                              </a:solidFill>
                              <a:effectLst/>
                              <a:latin typeface="Times New Roman" panose="02020603050405020304" pitchFamily="18" charset="0"/>
                              <a:ea typeface="MS Mincho"/>
                            </a:rPr>
                            <a:t>Sau</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đó</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chui</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tọt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vào</a:t>
                          </a:r>
                          <a:r>
                            <a:rPr lang="en-US" sz="2800" dirty="0" smtClean="0">
                              <a:solidFill>
                                <a:srgbClr val="002060"/>
                              </a:solidFill>
                              <a:effectLst/>
                              <a:latin typeface="Times New Roman" panose="02020603050405020304" pitchFamily="18" charset="0"/>
                              <a:ea typeface="MS Mincho"/>
                            </a:rPr>
                            <a:t> hang </a:t>
                          </a:r>
                          <a:r>
                            <a:rPr lang="en-US" sz="2800" dirty="0" err="1" smtClean="0">
                              <a:solidFill>
                                <a:srgbClr val="002060"/>
                              </a:solidFill>
                              <a:effectLst/>
                              <a:latin typeface="Times New Roman" panose="02020603050405020304" pitchFamily="18" charset="0"/>
                              <a:ea typeface="MS Mincho"/>
                            </a:rPr>
                            <a:t>vắt</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chân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chữ</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ngũ</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nằm</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khểnh</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yên</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trí</a:t>
                          </a:r>
                          <a:r>
                            <a:rPr lang="en-US" sz="2800" dirty="0" smtClean="0">
                              <a:solidFill>
                                <a:srgbClr val="002060"/>
                              </a:solidFill>
                              <a:effectLst/>
                              <a:latin typeface="Times New Roman" panose="02020603050405020304" pitchFamily="18" charset="0"/>
                              <a:ea typeface="MS Mincho"/>
                            </a:rPr>
                            <a:t>...  </a:t>
                          </a:r>
                          <a:r>
                            <a:rPr lang="en-US" sz="2800" dirty="0" err="1" smtClean="0">
                              <a:solidFill>
                                <a:srgbClr val="002060"/>
                              </a:solidFill>
                              <a:effectLst/>
                              <a:latin typeface="Times New Roman" panose="02020603050405020304" pitchFamily="18" charset="0"/>
                              <a:ea typeface="MS Mincho"/>
                            </a:rPr>
                            <a:t>đắc</a:t>
                          </a:r>
                          <a:r>
                            <a:rPr lang="en-US" sz="2800" dirty="0" smtClean="0">
                              <a:solidFill>
                                <a:srgbClr val="002060"/>
                              </a:solidFill>
                              <a:effectLst/>
                              <a:latin typeface="Times New Roman" panose="02020603050405020304" pitchFamily="18" charset="0"/>
                              <a:ea typeface="MS Mincho"/>
                            </a:rPr>
                            <a:t> ý.</a:t>
                          </a:r>
                          <a:endParaRPr lang="en-US" sz="28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xmlns:a14="http://schemas.microsoft.com/office/drawing/2010/main" xmlns="" val="2174185559"/>
                      </a:ext>
                    </a:extLst>
                  </a:tr>
                  <a:tr h="1798320">
                    <a:tc vMerge="1">
                      <a:txBody>
                        <a:bodyPr/>
                        <a:lstStyle/>
                        <a:p>
                          <a:endParaRPr lang="en-US" dirty="0"/>
                        </a:p>
                      </a:txBody>
                      <a:tcPr/>
                    </a:tc>
                    <a:tc>
                      <a:txBody>
                        <a:bodyPr/>
                        <a:lstStyle/>
                        <a:p>
                          <a:endParaRPr lang="en-US"/>
                        </a:p>
                      </a:txBody>
                      <a:tcPr>
                        <a:blipFill rotWithShape="0">
                          <a:blip r:embed="rId3"/>
                          <a:stretch>
                            <a:fillRect l="-19467" t="-113898" r="-137" b="-9492"/>
                          </a:stretch>
                        </a:blipFill>
                      </a:tcPr>
                    </a:tc>
                    <a:extLst>
                      <a:ext uri="{0D108BD9-81ED-4DB2-BD59-A6C34878D82A}">
                        <a16:rowId xmlns:a16="http://schemas.microsoft.com/office/drawing/2014/main" xmlns:a14="http://schemas.microsoft.com/office/drawing/2010/main" xmlns="" val="1516378032"/>
                      </a:ext>
                    </a:extLst>
                  </a:tr>
                </a:tbl>
              </a:graphicData>
            </a:graphic>
          </p:graphicFrame>
        </mc:Fallback>
      </mc:AlternateContent>
    </p:spTree>
    <p:extLst>
      <p:ext uri="{BB962C8B-B14F-4D97-AF65-F5344CB8AC3E}">
        <p14:creationId xmlns:p14="http://schemas.microsoft.com/office/powerpoint/2010/main" val="144423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4611189" cy="627019"/>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2" y="785950"/>
            <a:ext cx="6570618" cy="901337"/>
          </a:xfrm>
          <a:prstGeom prst="plaqu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334101" y="326570"/>
            <a:ext cx="3017520" cy="23774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365758" y="1628501"/>
            <a:ext cx="7798527" cy="1075509"/>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ounded Rectangle 1"/>
          <p:cNvSpPr/>
          <p:nvPr/>
        </p:nvSpPr>
        <p:spPr>
          <a:xfrm>
            <a:off x="3207224" y="2982669"/>
            <a:ext cx="8707273" cy="1515291"/>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Đó</a:t>
            </a: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là</a:t>
            </a: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hành</a:t>
            </a: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động</a:t>
            </a: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không</a:t>
            </a:r>
            <a:r>
              <a:rPr lang="en-US" sz="2800" b="1" dirty="0" smtClean="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dũng</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cảm</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mà</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là</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sự</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liều</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lĩnh</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ngông</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cuồng</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thiếu</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suy</a:t>
            </a:r>
            <a:r>
              <a:rPr lang="en-US" sz="2800" b="1" dirty="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nghĩ</a:t>
            </a: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của</a:t>
            </a: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Dế</a:t>
            </a: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Mèn</a:t>
            </a:r>
            <a:r>
              <a:rPr lang="en-US" sz="2800" b="1" dirty="0" smtClean="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vì</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nó</a:t>
            </a:r>
            <a:r>
              <a:rPr lang="en-US" sz="2800" b="1" dirty="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đã</a:t>
            </a:r>
            <a:r>
              <a:rPr lang="en-US" sz="2800" b="1" dirty="0" smtClean="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gây</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ra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hậu</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quả</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nghiêm</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trọng</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cho</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Dế</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Choắt</a:t>
            </a:r>
            <a:r>
              <a:rPr lang="en-US" sz="2800" b="1" dirty="0">
                <a:solidFill>
                  <a:schemeClr val="tx1"/>
                </a:solidFill>
                <a:latin typeface="Times New Roman" panose="02020603050405020304" pitchFamily="18" charset="0"/>
                <a:ea typeface="MS Mincho"/>
              </a:rPr>
              <a:t>.</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3316467" y="4561098"/>
            <a:ext cx="8598030" cy="132370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smtClean="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Dế</a:t>
            </a:r>
            <a:r>
              <a:rPr lang="en-US" sz="2800" b="1" dirty="0" smtClean="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Mèn</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bỏ</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mặc</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bạn</a:t>
            </a:r>
            <a:r>
              <a:rPr lang="en-US" sz="2800" b="1" dirty="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bè</a:t>
            </a:r>
            <a:r>
              <a:rPr lang="en-US" sz="2800" b="1" dirty="0" smtClean="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trong</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cơn</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nguy</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hiểm</a:t>
            </a:r>
            <a:r>
              <a:rPr lang="en-US" sz="2800" b="1" dirty="0">
                <a:solidFill>
                  <a:schemeClr val="tx1"/>
                </a:solidFill>
                <a:latin typeface="Times New Roman" panose="02020603050405020304" pitchFamily="18" charset="0"/>
                <a:ea typeface="MS Mincho"/>
              </a:rPr>
              <a:t>…</a:t>
            </a:r>
            <a:r>
              <a:rPr lang="en-US" sz="2800" b="1" dirty="0" err="1">
                <a:solidFill>
                  <a:schemeClr val="tx1"/>
                </a:solidFill>
                <a:latin typeface="Times New Roman" panose="02020603050405020304" pitchFamily="18" charset="0"/>
                <a:ea typeface="MS Mincho"/>
              </a:rPr>
              <a:t>hèn</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nhát</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không</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dám</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nhận</a:t>
            </a:r>
            <a:r>
              <a:rPr lang="en-US" sz="2800" b="1" dirty="0">
                <a:solidFill>
                  <a:schemeClr val="tx1"/>
                </a:solidFill>
                <a:latin typeface="Times New Roman" panose="02020603050405020304" pitchFamily="18" charset="0"/>
                <a:ea typeface="MS Mincho"/>
              </a:rPr>
              <a:t> </a:t>
            </a:r>
            <a:r>
              <a:rPr lang="en-US" sz="2800" b="1" dirty="0" err="1" smtClean="0">
                <a:solidFill>
                  <a:schemeClr val="tx1"/>
                </a:solidFill>
                <a:latin typeface="Times New Roman" panose="02020603050405020304" pitchFamily="18" charset="0"/>
                <a:ea typeface="MS Mincho"/>
              </a:rPr>
              <a:t>lỗi</a:t>
            </a:r>
            <a:r>
              <a:rPr lang="en-US" sz="2800" b="1" dirty="0" smtClean="0">
                <a:solidFill>
                  <a:schemeClr val="tx1"/>
                </a:solidFill>
                <a:latin typeface="Times New Roman" panose="02020603050405020304" pitchFamily="18" charset="0"/>
                <a:ea typeface="MS Mincho"/>
              </a:rPr>
              <a:t>.</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95942" y="2982669"/>
            <a:ext cx="3120524" cy="2944789"/>
          </a:xfrm>
          <a:prstGeom prst="ellipse">
            <a:avLst/>
          </a:prstGeom>
          <a:ln>
            <a:noFill/>
          </a:ln>
          <a:effectLst>
            <a:softEdge rad="112500"/>
          </a:effectLst>
        </p:spPr>
      </p:pic>
    </p:spTree>
    <p:extLst>
      <p:ext uri="{BB962C8B-B14F-4D97-AF65-F5344CB8AC3E}">
        <p14:creationId xmlns:p14="http://schemas.microsoft.com/office/powerpoint/2010/main" val="235909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48169" y="209782"/>
            <a:ext cx="6818812" cy="520338"/>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8889" l="1324" r="98556">
                        <a14:foregroundMark x1="32972" y1="77361" x2="32972" y2="77361"/>
                        <a14:foregroundMark x1="19495" y1="91528" x2="19495" y2="91528"/>
                        <a14:foregroundMark x1="23345" y1="92222" x2="23345" y2="92222"/>
                        <a14:foregroundMark x1="27557" y1="95417" x2="27557" y2="95417"/>
                        <a14:foregroundMark x1="43201" y1="85139" x2="43201" y2="85139"/>
                      </a14:backgroundRemoval>
                    </a14:imgEffect>
                  </a14:imgLayer>
                </a14:imgProps>
              </a:ext>
            </a:extLst>
          </a:blip>
          <a:stretch>
            <a:fillRect/>
          </a:stretch>
        </p:blipFill>
        <p:spPr>
          <a:xfrm>
            <a:off x="1296537" y="730120"/>
            <a:ext cx="11273051" cy="6312125"/>
          </a:xfrm>
          <a:prstGeom prst="rect">
            <a:avLst/>
          </a:prstGeom>
        </p:spPr>
      </p:pic>
      <p:sp>
        <p:nvSpPr>
          <p:cNvPr id="6" name="Rectangle 5"/>
          <p:cNvSpPr/>
          <p:nvPr/>
        </p:nvSpPr>
        <p:spPr>
          <a:xfrm>
            <a:off x="4529499" y="1250458"/>
            <a:ext cx="6096000" cy="3108543"/>
          </a:xfrm>
          <a:prstGeom prst="rect">
            <a:avLst/>
          </a:prstGeom>
        </p:spPr>
        <p:txBody>
          <a:bodyPr>
            <a:spAutoFit/>
          </a:bodyPr>
          <a:lstStyle/>
          <a:p>
            <a:pPr>
              <a:spcAft>
                <a:spcPts val="0"/>
              </a:spcAft>
              <a:tabLst>
                <a:tab pos="1386840" algn="l"/>
              </a:tabLst>
            </a:pPr>
            <a:r>
              <a:rPr lang="en-US" sz="2800" dirty="0" smtClean="0">
                <a:solidFill>
                  <a:srgbClr val="002060"/>
                </a:solidFill>
                <a:latin typeface="Times New Roman" panose="02020603050405020304" pitchFamily="18" charset="0"/>
                <a:ea typeface="MS Mincho"/>
              </a:rPr>
              <a:t>        </a:t>
            </a:r>
            <a:r>
              <a:rPr lang="en-US" sz="2800" dirty="0" err="1" smtClean="0">
                <a:solidFill>
                  <a:srgbClr val="002060"/>
                </a:solidFill>
                <a:latin typeface="Times New Roman" panose="02020603050405020304" pitchFamily="18" charset="0"/>
                <a:ea typeface="MS Mincho"/>
              </a:rPr>
              <a:t>Hậu</a:t>
            </a:r>
            <a:r>
              <a:rPr lang="en-US" sz="2800" dirty="0" smtClean="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quả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việc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trêu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chị</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Cốc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là</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cái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chết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 song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có</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chịu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hậu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quả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nào</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không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Nếu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có</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thì</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là</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hậu</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quả</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gì</a:t>
            </a:r>
            <a:r>
              <a:rPr lang="en-US" sz="2800" dirty="0">
                <a:solidFill>
                  <a:srgbClr val="002060"/>
                </a:solidFill>
                <a:latin typeface="Times New Roman" panose="02020603050405020304" pitchFamily="18" charset="0"/>
                <a:ea typeface="MS Mincho"/>
              </a:rPr>
              <a:t>?</a:t>
            </a:r>
            <a:endParaRPr lang="en-US" sz="2800" dirty="0">
              <a:solidFill>
                <a:srgbClr val="002060"/>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smtClean="0">
                <a:solidFill>
                  <a:srgbClr val="002060"/>
                </a:solidFill>
                <a:latin typeface="Times New Roman" panose="02020603050405020304" pitchFamily="18" charset="0"/>
                <a:ea typeface="MS Mincho"/>
              </a:rPr>
              <a:t>       </a:t>
            </a:r>
            <a:r>
              <a:rPr lang="en-US" sz="2800" dirty="0" err="1" smtClean="0">
                <a:solidFill>
                  <a:srgbClr val="002060"/>
                </a:solidFill>
                <a:latin typeface="Times New Roman" panose="02020603050405020304" pitchFamily="18" charset="0"/>
                <a:ea typeface="MS Mincho"/>
              </a:rPr>
              <a:t>Tâm</a:t>
            </a:r>
            <a:r>
              <a:rPr lang="en-US" sz="2800" dirty="0" smtClean="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trạng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Mèn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có</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sự</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thay</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đổi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ra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sao</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trước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cái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chết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của</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Dế</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Choắt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Sự</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hối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hận</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bộc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lộ</a:t>
            </a:r>
            <a:r>
              <a:rPr lang="en-US" sz="2800" dirty="0">
                <a:solidFill>
                  <a:srgbClr val="002060"/>
                </a:solidFill>
                <a:latin typeface="Times New Roman" panose="02020603050405020304" pitchFamily="18" charset="0"/>
                <a:ea typeface="MS Mincho"/>
              </a:rPr>
              <a:t> qua </a:t>
            </a:r>
            <a:r>
              <a:rPr lang="en-US" sz="2800" dirty="0" err="1">
                <a:solidFill>
                  <a:srgbClr val="002060"/>
                </a:solidFill>
                <a:latin typeface="Times New Roman" panose="02020603050405020304" pitchFamily="18" charset="0"/>
                <a:ea typeface="MS Mincho"/>
              </a:rPr>
              <a:t>hành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động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nào</a:t>
            </a:r>
            <a:r>
              <a:rPr lang="en-US" sz="2800" dirty="0">
                <a:solidFill>
                  <a:srgbClr val="002060"/>
                </a:solidFill>
                <a:latin typeface="Times New Roman" panose="02020603050405020304" pitchFamily="18" charset="0"/>
                <a:ea typeface="MS Mincho"/>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920979" y="4545484"/>
            <a:ext cx="1756954" cy="1818633"/>
          </a:xfrm>
          <a:prstGeom prst="rect">
            <a:avLst/>
          </a:prstGeom>
        </p:spPr>
      </p:pic>
      <p:pic>
        <p:nvPicPr>
          <p:cNvPr id="2" name="Picture 1"/>
          <p:cNvPicPr>
            <a:picLocks noChangeAspect="1"/>
          </p:cNvPicPr>
          <p:nvPr/>
        </p:nvPicPr>
        <p:blipFill>
          <a:blip r:embed="rId5"/>
          <a:stretch>
            <a:fillRect/>
          </a:stretch>
        </p:blipFill>
        <p:spPr>
          <a:xfrm rot="300301">
            <a:off x="-114649" y="839302"/>
            <a:ext cx="4946098" cy="4254082"/>
          </a:xfrm>
          <a:prstGeom prst="rect">
            <a:avLst/>
          </a:prstGeom>
        </p:spPr>
      </p:pic>
    </p:spTree>
    <p:extLst>
      <p:ext uri="{BB962C8B-B14F-4D97-AF65-F5344CB8AC3E}">
        <p14:creationId xmlns:p14="http://schemas.microsoft.com/office/powerpoint/2010/main" val="3651848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1507939" y="273518"/>
            <a:ext cx="12741997" cy="3241192"/>
            <a:chOff x="-1507939" y="273518"/>
            <a:chExt cx="12741997" cy="3241192"/>
          </a:xfrm>
        </p:grpSpPr>
        <p:sp>
          <p:nvSpPr>
            <p:cNvPr id="3" name="Block Arc 2"/>
            <p:cNvSpPr/>
            <p:nvPr/>
          </p:nvSpPr>
          <p:spPr>
            <a:xfrm>
              <a:off x="-1507939" y="273518"/>
              <a:ext cx="3241192" cy="3241192"/>
            </a:xfrm>
            <a:prstGeom prst="blockArc">
              <a:avLst>
                <a:gd name="adj1" fmla="val 18900000"/>
                <a:gd name="adj2" fmla="val 2700000"/>
                <a:gd name="adj3" fmla="val 296"/>
              </a:avLst>
            </a:prstGeom>
            <a:noFill/>
            <a:ln w="25400" cap="flat" cmpd="sng" algn="ctr">
              <a:solidFill>
                <a:srgbClr val="BBE0E3">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1715784" y="1305258"/>
              <a:ext cx="9518274" cy="1177711"/>
            </a:xfrm>
            <a:custGeom>
              <a:avLst/>
              <a:gdLst>
                <a:gd name="connsiteX0" fmla="*/ 0 w 9518274"/>
                <a:gd name="connsiteY0" fmla="*/ 0 h 1177711"/>
                <a:gd name="connsiteX1" fmla="*/ 9518274 w 9518274"/>
                <a:gd name="connsiteY1" fmla="*/ 0 h 1177711"/>
                <a:gd name="connsiteX2" fmla="*/ 9518274 w 9518274"/>
                <a:gd name="connsiteY2" fmla="*/ 1177711 h 1177711"/>
                <a:gd name="connsiteX3" fmla="*/ 0 w 9518274"/>
                <a:gd name="connsiteY3" fmla="*/ 1177711 h 1177711"/>
                <a:gd name="connsiteX4" fmla="*/ 0 w 9518274"/>
                <a:gd name="connsiteY4" fmla="*/ 0 h 117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74" h="1177711">
                  <a:moveTo>
                    <a:pt x="0" y="0"/>
                  </a:moveTo>
                  <a:lnTo>
                    <a:pt x="9518274" y="0"/>
                  </a:lnTo>
                  <a:lnTo>
                    <a:pt x="9518274" y="1177711"/>
                  </a:lnTo>
                  <a:lnTo>
                    <a:pt x="0" y="1177711"/>
                  </a:lnTo>
                  <a:lnTo>
                    <a:pt x="0" y="0"/>
                  </a:lnTo>
                  <a:close/>
                </a:path>
              </a:pathLst>
            </a:custGeom>
            <a:solidFill>
              <a:schemeClr val="accent4">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953915"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Hậu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Gây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thảm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Choắt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Kẻ</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tiếp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chịu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hậu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trò</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đùa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này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Choắt</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9" name="Oval 8"/>
            <p:cNvSpPr/>
            <p:nvPr/>
          </p:nvSpPr>
          <p:spPr>
            <a:xfrm>
              <a:off x="979715" y="1158044"/>
              <a:ext cx="1472139" cy="1472139"/>
            </a:xfrm>
            <a:prstGeom prst="ellipse">
              <a:avLst/>
            </a:prstGeom>
            <a:blipFill rotWithShape="0">
              <a:blip r:embed="rId2"/>
              <a:stretch>
                <a:fillRect/>
              </a:stretch>
            </a:blip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grpSp>
        <p:nvGrpSpPr>
          <p:cNvPr id="10" name="Group 9"/>
          <p:cNvGrpSpPr/>
          <p:nvPr/>
        </p:nvGrpSpPr>
        <p:grpSpPr>
          <a:xfrm>
            <a:off x="1358538" y="2653295"/>
            <a:ext cx="9757998" cy="3249580"/>
            <a:chOff x="1358538" y="2653295"/>
            <a:chExt cx="9757998" cy="3249580"/>
          </a:xfrm>
        </p:grpSpPr>
        <p:sp>
          <p:nvSpPr>
            <p:cNvPr id="11" name="Freeform 10"/>
            <p:cNvSpPr/>
            <p:nvPr/>
          </p:nvSpPr>
          <p:spPr>
            <a:xfrm>
              <a:off x="4098615" y="4278085"/>
              <a:ext cx="557867" cy="1199415"/>
            </a:xfrm>
            <a:custGeom>
              <a:avLst/>
              <a:gdLst/>
              <a:ahLst/>
              <a:cxnLst/>
              <a:rect l="0" t="0" r="0" b="0"/>
              <a:pathLst>
                <a:path>
                  <a:moveTo>
                    <a:pt x="0" y="0"/>
                  </a:moveTo>
                  <a:lnTo>
                    <a:pt x="278933" y="0"/>
                  </a:lnTo>
                  <a:lnTo>
                    <a:pt x="278933" y="1199415"/>
                  </a:lnTo>
                  <a:lnTo>
                    <a:pt x="557867" y="119941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098615" y="4232365"/>
              <a:ext cx="597058" cy="91440"/>
            </a:xfrm>
            <a:custGeom>
              <a:avLst/>
              <a:gdLst/>
              <a:ahLst/>
              <a:cxnLst/>
              <a:rect l="0" t="0" r="0" b="0"/>
              <a:pathLst>
                <a:path>
                  <a:moveTo>
                    <a:pt x="0" y="45720"/>
                  </a:moveTo>
                  <a:lnTo>
                    <a:pt x="318124" y="45720"/>
                  </a:lnTo>
                  <a:lnTo>
                    <a:pt x="318124" y="45728"/>
                  </a:lnTo>
                  <a:lnTo>
                    <a:pt x="597058" y="45728"/>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4098615" y="3078669"/>
              <a:ext cx="557867" cy="1199415"/>
            </a:xfrm>
            <a:custGeom>
              <a:avLst/>
              <a:gdLst/>
              <a:ahLst/>
              <a:cxnLst/>
              <a:rect l="0" t="0" r="0" b="0"/>
              <a:pathLst>
                <a:path>
                  <a:moveTo>
                    <a:pt x="0" y="1199415"/>
                  </a:moveTo>
                  <a:lnTo>
                    <a:pt x="278933" y="1199415"/>
                  </a:lnTo>
                  <a:lnTo>
                    <a:pt x="278933" y="0"/>
                  </a:lnTo>
                  <a:lnTo>
                    <a:pt x="557867" y="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358538" y="3852711"/>
              <a:ext cx="2740076" cy="850748"/>
            </a:xfrm>
            <a:custGeom>
              <a:avLst/>
              <a:gdLst>
                <a:gd name="connsiteX0" fmla="*/ 0 w 2740079"/>
                <a:gd name="connsiteY0" fmla="*/ 0 h 850748"/>
                <a:gd name="connsiteX1" fmla="*/ 2740079 w 2740079"/>
                <a:gd name="connsiteY1" fmla="*/ 0 h 850748"/>
                <a:gd name="connsiteX2" fmla="*/ 2740079 w 2740079"/>
                <a:gd name="connsiteY2" fmla="*/ 850748 h 850748"/>
                <a:gd name="connsiteX3" fmla="*/ 0 w 2740079"/>
                <a:gd name="connsiteY3" fmla="*/ 850748 h 850748"/>
                <a:gd name="connsiteX4" fmla="*/ 0 w 2740079"/>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079" h="850748">
                  <a:moveTo>
                    <a:pt x="0" y="0"/>
                  </a:moveTo>
                  <a:lnTo>
                    <a:pt x="2740079" y="0"/>
                  </a:lnTo>
                  <a:lnTo>
                    <a:pt x="2740079"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4656482" y="2653295"/>
              <a:ext cx="6420807" cy="850748"/>
            </a:xfrm>
            <a:custGeom>
              <a:avLst/>
              <a:gdLst>
                <a:gd name="connsiteX0" fmla="*/ 0 w 6420807"/>
                <a:gd name="connsiteY0" fmla="*/ 0 h 850748"/>
                <a:gd name="connsiteX1" fmla="*/ 6420807 w 6420807"/>
                <a:gd name="connsiteY1" fmla="*/ 0 h 850748"/>
                <a:gd name="connsiteX2" fmla="*/ 6420807 w 6420807"/>
                <a:gd name="connsiteY2" fmla="*/ 850748 h 850748"/>
                <a:gd name="connsiteX3" fmla="*/ 0 w 6420807"/>
                <a:gd name="connsiteY3" fmla="*/ 850748 h 850748"/>
                <a:gd name="connsiteX4" fmla="*/ 0 w 6420807"/>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07" h="850748">
                  <a:moveTo>
                    <a:pt x="0" y="0"/>
                  </a:moveTo>
                  <a:lnTo>
                    <a:pt x="6420807" y="0"/>
                  </a:lnTo>
                  <a:lnTo>
                    <a:pt x="6420807"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giềng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4695673" y="3852719"/>
              <a:ext cx="6420863" cy="850748"/>
            </a:xfrm>
            <a:custGeom>
              <a:avLst/>
              <a:gdLst>
                <a:gd name="connsiteX0" fmla="*/ 0 w 6420863"/>
                <a:gd name="connsiteY0" fmla="*/ 0 h 850748"/>
                <a:gd name="connsiteX1" fmla="*/ 6420863 w 6420863"/>
                <a:gd name="connsiteY1" fmla="*/ 0 h 850748"/>
                <a:gd name="connsiteX2" fmla="*/ 6420863 w 6420863"/>
                <a:gd name="connsiteY2" fmla="*/ 850748 h 850748"/>
                <a:gd name="connsiteX3" fmla="*/ 0 w 6420863"/>
                <a:gd name="connsiteY3" fmla="*/ 850748 h 850748"/>
                <a:gd name="connsiteX4" fmla="*/ 0 w 6420863"/>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63" h="850748">
                  <a:moveTo>
                    <a:pt x="0" y="0"/>
                  </a:moveTo>
                  <a:lnTo>
                    <a:pt x="6420863" y="0"/>
                  </a:lnTo>
                  <a:lnTo>
                    <a:pt x="6420863"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656482" y="5052127"/>
              <a:ext cx="6460054" cy="850748"/>
            </a:xfrm>
            <a:custGeom>
              <a:avLst/>
              <a:gdLst>
                <a:gd name="connsiteX0" fmla="*/ 0 w 6525324"/>
                <a:gd name="connsiteY0" fmla="*/ 0 h 850748"/>
                <a:gd name="connsiteX1" fmla="*/ 6525324 w 6525324"/>
                <a:gd name="connsiteY1" fmla="*/ 0 h 850748"/>
                <a:gd name="connsiteX2" fmla="*/ 6525324 w 6525324"/>
                <a:gd name="connsiteY2" fmla="*/ 850748 h 850748"/>
                <a:gd name="connsiteX3" fmla="*/ 0 w 6525324"/>
                <a:gd name="connsiteY3" fmla="*/ 850748 h 850748"/>
                <a:gd name="connsiteX4" fmla="*/ 0 w 6525324"/>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324" h="850748">
                  <a:moveTo>
                    <a:pt x="0" y="0"/>
                  </a:moveTo>
                  <a:lnTo>
                    <a:pt x="6525324" y="0"/>
                  </a:lnTo>
                  <a:lnTo>
                    <a:pt x="6525324"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Suốt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4"/>
          <a:stretch>
            <a:fillRect/>
          </a:stretch>
        </p:blipFill>
        <p:spPr>
          <a:xfrm>
            <a:off x="1358538" y="4799171"/>
            <a:ext cx="3004457" cy="18890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7504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8" descr="Chuồn chuồn.jpg">
            <a:extLst>
              <a:ext uri="{FF2B5EF4-FFF2-40B4-BE49-F238E27FC236}">
                <a16:creationId xmlns:a16="http://schemas.microsoft.com/office/drawing/2014/main" xmlns="" id="{BFBFBE3F-22C9-23F2-0AA6-41BCF86004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57250"/>
            <a:ext cx="32861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xmlns="" id="{9DCB9305-6C36-6C39-1805-17C5B10DE747}"/>
              </a:ext>
            </a:extLst>
          </p:cNvPr>
          <p:cNvGraphicFramePr>
            <a:graphicFrameLocks noGrp="1"/>
          </p:cNvGraphicFramePr>
          <p:nvPr/>
        </p:nvGraphicFramePr>
        <p:xfrm>
          <a:off x="2095500" y="2000250"/>
          <a:ext cx="7929562" cy="1714500"/>
        </p:xfrm>
        <a:graphic>
          <a:graphicData uri="http://schemas.openxmlformats.org/drawingml/2006/table">
            <a:tbl>
              <a:tblPr firstRow="1" bandRow="1">
                <a:tableStyleId>{5C22544A-7EE6-4342-B048-85BDC9FD1C3A}</a:tableStyleId>
              </a:tblPr>
              <a:tblGrid>
                <a:gridCol w="792956">
                  <a:extLst>
                    <a:ext uri="{9D8B030D-6E8A-4147-A177-3AD203B41FA5}">
                      <a16:colId xmlns:a16="http://schemas.microsoft.com/office/drawing/2014/main" xmlns="" val="20000"/>
                    </a:ext>
                  </a:extLst>
                </a:gridCol>
                <a:gridCol w="792956">
                  <a:extLst>
                    <a:ext uri="{9D8B030D-6E8A-4147-A177-3AD203B41FA5}">
                      <a16:colId xmlns:a16="http://schemas.microsoft.com/office/drawing/2014/main" xmlns="" val="20001"/>
                    </a:ext>
                  </a:extLst>
                </a:gridCol>
                <a:gridCol w="792956">
                  <a:extLst>
                    <a:ext uri="{9D8B030D-6E8A-4147-A177-3AD203B41FA5}">
                      <a16:colId xmlns:a16="http://schemas.microsoft.com/office/drawing/2014/main" xmlns="" val="20002"/>
                    </a:ext>
                  </a:extLst>
                </a:gridCol>
                <a:gridCol w="792956">
                  <a:extLst>
                    <a:ext uri="{9D8B030D-6E8A-4147-A177-3AD203B41FA5}">
                      <a16:colId xmlns:a16="http://schemas.microsoft.com/office/drawing/2014/main" xmlns="" val="20003"/>
                    </a:ext>
                  </a:extLst>
                </a:gridCol>
                <a:gridCol w="828674">
                  <a:extLst>
                    <a:ext uri="{9D8B030D-6E8A-4147-A177-3AD203B41FA5}">
                      <a16:colId xmlns:a16="http://schemas.microsoft.com/office/drawing/2014/main" xmlns="" val="20004"/>
                    </a:ext>
                  </a:extLst>
                </a:gridCol>
                <a:gridCol w="785813">
                  <a:extLst>
                    <a:ext uri="{9D8B030D-6E8A-4147-A177-3AD203B41FA5}">
                      <a16:colId xmlns:a16="http://schemas.microsoft.com/office/drawing/2014/main" xmlns="" val="20005"/>
                    </a:ext>
                  </a:extLst>
                </a:gridCol>
                <a:gridCol w="714375">
                  <a:extLst>
                    <a:ext uri="{9D8B030D-6E8A-4147-A177-3AD203B41FA5}">
                      <a16:colId xmlns:a16="http://schemas.microsoft.com/office/drawing/2014/main" xmlns="" val="20006"/>
                    </a:ext>
                  </a:extLst>
                </a:gridCol>
                <a:gridCol w="785813">
                  <a:extLst>
                    <a:ext uri="{9D8B030D-6E8A-4147-A177-3AD203B41FA5}">
                      <a16:colId xmlns:a16="http://schemas.microsoft.com/office/drawing/2014/main" xmlns="" val="20007"/>
                    </a:ext>
                  </a:extLst>
                </a:gridCol>
                <a:gridCol w="785813">
                  <a:extLst>
                    <a:ext uri="{9D8B030D-6E8A-4147-A177-3AD203B41FA5}">
                      <a16:colId xmlns:a16="http://schemas.microsoft.com/office/drawing/2014/main" xmlns="" val="20008"/>
                    </a:ext>
                  </a:extLst>
                </a:gridCol>
                <a:gridCol w="857250">
                  <a:extLst>
                    <a:ext uri="{9D8B030D-6E8A-4147-A177-3AD203B41FA5}">
                      <a16:colId xmlns:a16="http://schemas.microsoft.com/office/drawing/2014/main" xmlns="" val="20009"/>
                    </a:ext>
                  </a:extLst>
                </a:gridCol>
              </a:tblGrid>
              <a:tr h="1714500">
                <a:tc>
                  <a:txBody>
                    <a:bodyPr/>
                    <a:lstStyle/>
                    <a:p>
                      <a:endParaRPr lang="en-US" sz="1800" dirty="0">
                        <a:solidFill>
                          <a:srgbClr val="EDDA6B"/>
                        </a:solidFill>
                      </a:endParaRPr>
                    </a:p>
                  </a:txBody>
                  <a:tcPr marL="91439" marR="91439">
                    <a:solidFill>
                      <a:srgbClr val="CDF1AD"/>
                    </a:solidFill>
                  </a:tcPr>
                </a:tc>
                <a:tc>
                  <a:txBody>
                    <a:bodyPr/>
                    <a:lstStyle/>
                    <a:p>
                      <a:endParaRPr lang="en-US" sz="1800" dirty="0"/>
                    </a:p>
                  </a:txBody>
                  <a:tcPr marL="91439" marR="91439">
                    <a:solidFill>
                      <a:srgbClr val="CDF1AD"/>
                    </a:solidFill>
                  </a:tcPr>
                </a:tc>
                <a:tc>
                  <a:txBody>
                    <a:bodyPr/>
                    <a:lstStyle/>
                    <a:p>
                      <a:endParaRPr lang="en-US" sz="1800"/>
                    </a:p>
                  </a:txBody>
                  <a:tcPr marL="91439" marR="91439">
                    <a:solidFill>
                      <a:srgbClr val="CDF1AD"/>
                    </a:solidFill>
                  </a:tcPr>
                </a:tc>
                <a:tc>
                  <a:txBody>
                    <a:bodyPr/>
                    <a:lstStyle/>
                    <a:p>
                      <a:endParaRPr lang="en-US" sz="1800" dirty="0"/>
                    </a:p>
                  </a:txBody>
                  <a:tcPr marL="91439" marR="91439">
                    <a:solidFill>
                      <a:srgbClr val="CDF1AD"/>
                    </a:solidFill>
                  </a:tcPr>
                </a:tc>
                <a:tc>
                  <a:txBody>
                    <a:bodyPr/>
                    <a:lstStyle/>
                    <a:p>
                      <a:endParaRPr lang="en-US" sz="1800" dirty="0"/>
                    </a:p>
                  </a:txBody>
                  <a:tcPr marL="91439" marR="91439">
                    <a:solidFill>
                      <a:srgbClr val="CDF1AD"/>
                    </a:solidFill>
                  </a:tcPr>
                </a:tc>
                <a:tc>
                  <a:txBody>
                    <a:bodyPr/>
                    <a:lstStyle/>
                    <a:p>
                      <a:endParaRPr lang="en-US" sz="1800" dirty="0"/>
                    </a:p>
                  </a:txBody>
                  <a:tcPr marL="91439" marR="91439">
                    <a:solidFill>
                      <a:srgbClr val="CDF1AD"/>
                    </a:solidFill>
                  </a:tcPr>
                </a:tc>
                <a:tc>
                  <a:txBody>
                    <a:bodyPr/>
                    <a:lstStyle/>
                    <a:p>
                      <a:endParaRPr lang="en-US" sz="1800" dirty="0"/>
                    </a:p>
                  </a:txBody>
                  <a:tcPr marL="91439" marR="91439">
                    <a:solidFill>
                      <a:srgbClr val="CDF1AD"/>
                    </a:solidFill>
                  </a:tcPr>
                </a:tc>
                <a:tc>
                  <a:txBody>
                    <a:bodyPr/>
                    <a:lstStyle/>
                    <a:p>
                      <a:endParaRPr lang="en-US" sz="1800" dirty="0"/>
                    </a:p>
                  </a:txBody>
                  <a:tcPr marL="91439" marR="91439">
                    <a:solidFill>
                      <a:srgbClr val="CDF1AD"/>
                    </a:solidFill>
                  </a:tcPr>
                </a:tc>
                <a:tc>
                  <a:txBody>
                    <a:bodyPr/>
                    <a:lstStyle/>
                    <a:p>
                      <a:endParaRPr lang="en-US" sz="1800"/>
                    </a:p>
                  </a:txBody>
                  <a:tcPr marL="91439" marR="91439">
                    <a:solidFill>
                      <a:srgbClr val="CDF1AD"/>
                    </a:solidFill>
                  </a:tcPr>
                </a:tc>
                <a:tc>
                  <a:txBody>
                    <a:bodyPr/>
                    <a:lstStyle/>
                    <a:p>
                      <a:endParaRPr lang="en-US" sz="1800" dirty="0"/>
                    </a:p>
                  </a:txBody>
                  <a:tcPr marL="91439" marR="91439">
                    <a:solidFill>
                      <a:srgbClr val="CDF1AD"/>
                    </a:solidFill>
                  </a:tcPr>
                </a:tc>
                <a:extLst>
                  <a:ext uri="{0D108BD9-81ED-4DB2-BD59-A6C34878D82A}">
                    <a16:rowId xmlns:a16="http://schemas.microsoft.com/office/drawing/2014/main" xmlns="" val="10000"/>
                  </a:ext>
                </a:extLst>
              </a:tr>
            </a:tbl>
          </a:graphicData>
        </a:graphic>
      </p:graphicFrame>
      <p:sp>
        <p:nvSpPr>
          <p:cNvPr id="3" name="Rectangle 2">
            <a:extLst>
              <a:ext uri="{FF2B5EF4-FFF2-40B4-BE49-F238E27FC236}">
                <a16:creationId xmlns:a16="http://schemas.microsoft.com/office/drawing/2014/main" xmlns="" id="{3D1C2987-0A3E-EDB4-78E1-B2074CB778C1}"/>
              </a:ext>
            </a:extLst>
          </p:cNvPr>
          <p:cNvSpPr/>
          <p:nvPr/>
        </p:nvSpPr>
        <p:spPr>
          <a:xfrm>
            <a:off x="3738563" y="6500814"/>
            <a:ext cx="4214812" cy="357187"/>
          </a:xfrm>
          <a:prstGeom prst="rect">
            <a:avLst/>
          </a:prstGeom>
          <a:solidFill>
            <a:srgbClr val="F6C4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Times New Roman" pitchFamily="18" charset="0"/>
                <a:cs typeface="Times New Roman" pitchFamily="18" charset="0"/>
              </a:rPr>
              <a:t>TỪ </a:t>
            </a:r>
            <a:r>
              <a:rPr lang="en-US" sz="2400" b="1" dirty="0" smtClean="0">
                <a:solidFill>
                  <a:schemeClr val="tx1"/>
                </a:solidFill>
                <a:latin typeface="Times New Roman" pitchFamily="18" charset="0"/>
                <a:cs typeface="Times New Roman" pitchFamily="18" charset="0"/>
              </a:rPr>
              <a:t>KHÓA</a:t>
            </a:r>
            <a:endParaRPr lang="en-US" sz="2400" b="1" dirty="0">
              <a:solidFill>
                <a:schemeClr val="tx1"/>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7D9EEA11-6968-C7AA-1BA5-06DC4024537C}"/>
              </a:ext>
            </a:extLst>
          </p:cNvPr>
          <p:cNvSpPr/>
          <p:nvPr/>
        </p:nvSpPr>
        <p:spPr>
          <a:xfrm>
            <a:off x="3452813" y="4143375"/>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T</a:t>
            </a:r>
          </a:p>
        </p:txBody>
      </p:sp>
      <p:sp>
        <p:nvSpPr>
          <p:cNvPr id="5" name="Rectangle 4">
            <a:extLst>
              <a:ext uri="{FF2B5EF4-FFF2-40B4-BE49-F238E27FC236}">
                <a16:creationId xmlns:a16="http://schemas.microsoft.com/office/drawing/2014/main" xmlns="" id="{48902D0D-E2FE-4F6B-EA76-2EA36486D7B8}"/>
              </a:ext>
            </a:extLst>
          </p:cNvPr>
          <p:cNvSpPr/>
          <p:nvPr/>
        </p:nvSpPr>
        <p:spPr>
          <a:xfrm>
            <a:off x="1809750" y="4071938"/>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A</a:t>
            </a:r>
          </a:p>
        </p:txBody>
      </p:sp>
      <p:sp>
        <p:nvSpPr>
          <p:cNvPr id="6" name="Rectangle 5">
            <a:extLst>
              <a:ext uri="{FF2B5EF4-FFF2-40B4-BE49-F238E27FC236}">
                <a16:creationId xmlns:a16="http://schemas.microsoft.com/office/drawing/2014/main" xmlns="" id="{4A1CD03E-131E-0882-094E-4FCFCDC7804B}"/>
              </a:ext>
            </a:extLst>
          </p:cNvPr>
          <p:cNvSpPr/>
          <p:nvPr/>
        </p:nvSpPr>
        <p:spPr>
          <a:xfrm>
            <a:off x="5381625" y="4071938"/>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R</a:t>
            </a:r>
          </a:p>
        </p:txBody>
      </p:sp>
      <p:sp>
        <p:nvSpPr>
          <p:cNvPr id="7" name="Rectangle 6">
            <a:extLst>
              <a:ext uri="{FF2B5EF4-FFF2-40B4-BE49-F238E27FC236}">
                <a16:creationId xmlns:a16="http://schemas.microsoft.com/office/drawing/2014/main" xmlns="" id="{7625DA2F-E895-AE99-7D93-6049751E9576}"/>
              </a:ext>
            </a:extLst>
          </p:cNvPr>
          <p:cNvSpPr/>
          <p:nvPr/>
        </p:nvSpPr>
        <p:spPr>
          <a:xfrm>
            <a:off x="9525000" y="5143500"/>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M</a:t>
            </a:r>
          </a:p>
        </p:txBody>
      </p:sp>
      <p:sp>
        <p:nvSpPr>
          <p:cNvPr id="8" name="Rectangle 7">
            <a:extLst>
              <a:ext uri="{FF2B5EF4-FFF2-40B4-BE49-F238E27FC236}">
                <a16:creationId xmlns:a16="http://schemas.microsoft.com/office/drawing/2014/main" xmlns="" id="{82A23886-0081-53AD-B26D-B9A61EFB7393}"/>
              </a:ext>
            </a:extLst>
          </p:cNvPr>
          <p:cNvSpPr/>
          <p:nvPr/>
        </p:nvSpPr>
        <p:spPr>
          <a:xfrm>
            <a:off x="4381500" y="5143500"/>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E</a:t>
            </a:r>
          </a:p>
        </p:txBody>
      </p:sp>
      <p:sp>
        <p:nvSpPr>
          <p:cNvPr id="10" name="Rectangle 9">
            <a:extLst>
              <a:ext uri="{FF2B5EF4-FFF2-40B4-BE49-F238E27FC236}">
                <a16:creationId xmlns:a16="http://schemas.microsoft.com/office/drawing/2014/main" xmlns="" id="{FE4105DB-B249-92EB-16E8-3F49E122B6A9}"/>
              </a:ext>
            </a:extLst>
          </p:cNvPr>
          <p:cNvSpPr/>
          <p:nvPr/>
        </p:nvSpPr>
        <p:spPr>
          <a:xfrm>
            <a:off x="6238875" y="5143500"/>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H</a:t>
            </a:r>
          </a:p>
        </p:txBody>
      </p:sp>
      <p:sp>
        <p:nvSpPr>
          <p:cNvPr id="11" name="Rectangle 10">
            <a:extLst>
              <a:ext uri="{FF2B5EF4-FFF2-40B4-BE49-F238E27FC236}">
                <a16:creationId xmlns:a16="http://schemas.microsoft.com/office/drawing/2014/main" xmlns="" id="{D929151B-DAAD-7BA8-2EAF-BB9E05DB378A}"/>
              </a:ext>
            </a:extLst>
          </p:cNvPr>
          <p:cNvSpPr/>
          <p:nvPr/>
        </p:nvSpPr>
        <p:spPr>
          <a:xfrm>
            <a:off x="8810625" y="4071938"/>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G</a:t>
            </a:r>
          </a:p>
        </p:txBody>
      </p:sp>
      <p:sp>
        <p:nvSpPr>
          <p:cNvPr id="12" name="Rectangle 11">
            <a:extLst>
              <a:ext uri="{FF2B5EF4-FFF2-40B4-BE49-F238E27FC236}">
                <a16:creationId xmlns:a16="http://schemas.microsoft.com/office/drawing/2014/main" xmlns="" id="{2F4594B1-832F-51EF-C86B-C265F31D9C57}"/>
              </a:ext>
            </a:extLst>
          </p:cNvPr>
          <p:cNvSpPr/>
          <p:nvPr/>
        </p:nvSpPr>
        <p:spPr>
          <a:xfrm>
            <a:off x="7881938" y="5143500"/>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N</a:t>
            </a:r>
          </a:p>
        </p:txBody>
      </p:sp>
      <p:sp>
        <p:nvSpPr>
          <p:cNvPr id="13" name="Rectangle 12">
            <a:extLst>
              <a:ext uri="{FF2B5EF4-FFF2-40B4-BE49-F238E27FC236}">
                <a16:creationId xmlns:a16="http://schemas.microsoft.com/office/drawing/2014/main" xmlns="" id="{6288C877-B423-7E5A-0695-78FDB9EA639B}"/>
              </a:ext>
            </a:extLst>
          </p:cNvPr>
          <p:cNvSpPr/>
          <p:nvPr/>
        </p:nvSpPr>
        <p:spPr>
          <a:xfrm>
            <a:off x="2595563" y="5143500"/>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I</a:t>
            </a:r>
          </a:p>
        </p:txBody>
      </p:sp>
      <p:sp>
        <p:nvSpPr>
          <p:cNvPr id="15" name="Rectangle 14">
            <a:extLst>
              <a:ext uri="{FF2B5EF4-FFF2-40B4-BE49-F238E27FC236}">
                <a16:creationId xmlns:a16="http://schemas.microsoft.com/office/drawing/2014/main" xmlns="" id="{80A81DA2-699F-2230-7E46-3E3B21BF0FB5}"/>
              </a:ext>
            </a:extLst>
          </p:cNvPr>
          <p:cNvSpPr/>
          <p:nvPr/>
        </p:nvSpPr>
        <p:spPr>
          <a:xfrm>
            <a:off x="7096125" y="4071938"/>
            <a:ext cx="857250"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b="1" dirty="0">
                <a:solidFill>
                  <a:srgbClr val="FF0000"/>
                </a:solidFill>
                <a:latin typeface="Times New Roman" pitchFamily="18" charset="0"/>
                <a:cs typeface="Times New Roman" pitchFamily="18" charset="0"/>
              </a:rPr>
              <a:t>I</a:t>
            </a:r>
          </a:p>
        </p:txBody>
      </p:sp>
      <p:graphicFrame>
        <p:nvGraphicFramePr>
          <p:cNvPr id="18" name="Table 17">
            <a:extLst>
              <a:ext uri="{FF2B5EF4-FFF2-40B4-BE49-F238E27FC236}">
                <a16:creationId xmlns:a16="http://schemas.microsoft.com/office/drawing/2014/main" xmlns="" id="{3E33C329-7AF0-1777-4A7C-C3B573E322CE}"/>
              </a:ext>
            </a:extLst>
          </p:cNvPr>
          <p:cNvGraphicFramePr>
            <a:graphicFrameLocks noGrp="1"/>
          </p:cNvGraphicFramePr>
          <p:nvPr/>
        </p:nvGraphicFramePr>
        <p:xfrm>
          <a:off x="2095500" y="1500188"/>
          <a:ext cx="7858130" cy="518048"/>
        </p:xfrm>
        <a:graphic>
          <a:graphicData uri="http://schemas.openxmlformats.org/drawingml/2006/table">
            <a:tbl>
              <a:tblPr firstRow="1" bandRow="1">
                <a:tableStyleId>{5C22544A-7EE6-4342-B048-85BDC9FD1C3A}</a:tableStyleId>
              </a:tblPr>
              <a:tblGrid>
                <a:gridCol w="785813">
                  <a:extLst>
                    <a:ext uri="{9D8B030D-6E8A-4147-A177-3AD203B41FA5}">
                      <a16:colId xmlns:a16="http://schemas.microsoft.com/office/drawing/2014/main" xmlns="" val="20000"/>
                    </a:ext>
                  </a:extLst>
                </a:gridCol>
                <a:gridCol w="785813">
                  <a:extLst>
                    <a:ext uri="{9D8B030D-6E8A-4147-A177-3AD203B41FA5}">
                      <a16:colId xmlns:a16="http://schemas.microsoft.com/office/drawing/2014/main" xmlns="" val="20001"/>
                    </a:ext>
                  </a:extLst>
                </a:gridCol>
                <a:gridCol w="785813">
                  <a:extLst>
                    <a:ext uri="{9D8B030D-6E8A-4147-A177-3AD203B41FA5}">
                      <a16:colId xmlns:a16="http://schemas.microsoft.com/office/drawing/2014/main" xmlns="" val="20002"/>
                    </a:ext>
                  </a:extLst>
                </a:gridCol>
                <a:gridCol w="785813">
                  <a:extLst>
                    <a:ext uri="{9D8B030D-6E8A-4147-A177-3AD203B41FA5}">
                      <a16:colId xmlns:a16="http://schemas.microsoft.com/office/drawing/2014/main" xmlns="" val="20003"/>
                    </a:ext>
                  </a:extLst>
                </a:gridCol>
                <a:gridCol w="785813">
                  <a:extLst>
                    <a:ext uri="{9D8B030D-6E8A-4147-A177-3AD203B41FA5}">
                      <a16:colId xmlns:a16="http://schemas.microsoft.com/office/drawing/2014/main" xmlns="" val="20004"/>
                    </a:ext>
                  </a:extLst>
                </a:gridCol>
                <a:gridCol w="785813">
                  <a:extLst>
                    <a:ext uri="{9D8B030D-6E8A-4147-A177-3AD203B41FA5}">
                      <a16:colId xmlns:a16="http://schemas.microsoft.com/office/drawing/2014/main" xmlns="" val="20005"/>
                    </a:ext>
                  </a:extLst>
                </a:gridCol>
                <a:gridCol w="785813">
                  <a:extLst>
                    <a:ext uri="{9D8B030D-6E8A-4147-A177-3AD203B41FA5}">
                      <a16:colId xmlns:a16="http://schemas.microsoft.com/office/drawing/2014/main" xmlns="" val="20006"/>
                    </a:ext>
                  </a:extLst>
                </a:gridCol>
                <a:gridCol w="785813">
                  <a:extLst>
                    <a:ext uri="{9D8B030D-6E8A-4147-A177-3AD203B41FA5}">
                      <a16:colId xmlns:a16="http://schemas.microsoft.com/office/drawing/2014/main" xmlns="" val="20007"/>
                    </a:ext>
                  </a:extLst>
                </a:gridCol>
                <a:gridCol w="785813">
                  <a:extLst>
                    <a:ext uri="{9D8B030D-6E8A-4147-A177-3AD203B41FA5}">
                      <a16:colId xmlns:a16="http://schemas.microsoft.com/office/drawing/2014/main" xmlns="" val="20008"/>
                    </a:ext>
                  </a:extLst>
                </a:gridCol>
                <a:gridCol w="785813">
                  <a:extLst>
                    <a:ext uri="{9D8B030D-6E8A-4147-A177-3AD203B41FA5}">
                      <a16:colId xmlns:a16="http://schemas.microsoft.com/office/drawing/2014/main" xmlns="" val="20009"/>
                    </a:ext>
                  </a:extLst>
                </a:gridCol>
              </a:tblGrid>
              <a:tr h="517525">
                <a:tc>
                  <a:txBody>
                    <a:bodyPr/>
                    <a:lstStyle/>
                    <a:p>
                      <a:pPr algn="ctr"/>
                      <a:r>
                        <a:rPr lang="en-US" sz="2800" dirty="0">
                          <a:solidFill>
                            <a:srgbClr val="FFFF00"/>
                          </a:solidFill>
                          <a:latin typeface="Times New Roman" pitchFamily="18" charset="0"/>
                          <a:cs typeface="Times New Roman" pitchFamily="18" charset="0"/>
                        </a:rPr>
                        <a:t>1</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2</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3</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4</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5</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6</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7</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8</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9</a:t>
                      </a:r>
                    </a:p>
                  </a:txBody>
                  <a:tcPr marL="91439" marR="91439" marT="45664" marB="45664">
                    <a:solidFill>
                      <a:schemeClr val="accent1">
                        <a:lumMod val="75000"/>
                      </a:schemeClr>
                    </a:solidFill>
                  </a:tcPr>
                </a:tc>
                <a:tc>
                  <a:txBody>
                    <a:bodyPr/>
                    <a:lstStyle/>
                    <a:p>
                      <a:pPr algn="ctr"/>
                      <a:r>
                        <a:rPr lang="en-US" sz="2800" dirty="0">
                          <a:solidFill>
                            <a:srgbClr val="FFFF00"/>
                          </a:solidFill>
                          <a:latin typeface="Times New Roman" pitchFamily="18" charset="0"/>
                          <a:cs typeface="Times New Roman" pitchFamily="18" charset="0"/>
                        </a:rPr>
                        <a:t>10</a:t>
                      </a:r>
                    </a:p>
                  </a:txBody>
                  <a:tcPr marL="91439" marR="91439" marT="45664" marB="45664">
                    <a:solidFill>
                      <a:schemeClr val="accent1">
                        <a:lumMod val="75000"/>
                      </a:schemeClr>
                    </a:solidFill>
                  </a:tcPr>
                </a:tc>
                <a:extLst>
                  <a:ext uri="{0D108BD9-81ED-4DB2-BD59-A6C34878D82A}">
                    <a16:rowId xmlns:a16="http://schemas.microsoft.com/office/drawing/2014/main" xmlns="" val="10000"/>
                  </a:ext>
                </a:extLst>
              </a:tr>
            </a:tbl>
          </a:graphicData>
        </a:graphic>
      </p:graphicFrame>
      <p:graphicFrame>
        <p:nvGraphicFramePr>
          <p:cNvPr id="29" name="Table 28">
            <a:extLst>
              <a:ext uri="{FF2B5EF4-FFF2-40B4-BE49-F238E27FC236}">
                <a16:creationId xmlns:a16="http://schemas.microsoft.com/office/drawing/2014/main" xmlns="" id="{689B50FD-F513-34F0-4BD6-0B3B3BD98547}"/>
              </a:ext>
            </a:extLst>
          </p:cNvPr>
          <p:cNvGraphicFramePr>
            <a:graphicFrameLocks noGrp="1"/>
          </p:cNvGraphicFramePr>
          <p:nvPr/>
        </p:nvGraphicFramePr>
        <p:xfrm>
          <a:off x="2095500" y="1928813"/>
          <a:ext cx="7929562" cy="1714500"/>
        </p:xfrm>
        <a:graphic>
          <a:graphicData uri="http://schemas.openxmlformats.org/drawingml/2006/table">
            <a:tbl>
              <a:tblPr firstRow="1" bandRow="1">
                <a:tableStyleId>{5C22544A-7EE6-4342-B048-85BDC9FD1C3A}</a:tableStyleId>
              </a:tblPr>
              <a:tblGrid>
                <a:gridCol w="792956">
                  <a:extLst>
                    <a:ext uri="{9D8B030D-6E8A-4147-A177-3AD203B41FA5}">
                      <a16:colId xmlns:a16="http://schemas.microsoft.com/office/drawing/2014/main" xmlns="" val="20000"/>
                    </a:ext>
                  </a:extLst>
                </a:gridCol>
                <a:gridCol w="792956">
                  <a:extLst>
                    <a:ext uri="{9D8B030D-6E8A-4147-A177-3AD203B41FA5}">
                      <a16:colId xmlns:a16="http://schemas.microsoft.com/office/drawing/2014/main" xmlns="" val="20001"/>
                    </a:ext>
                  </a:extLst>
                </a:gridCol>
                <a:gridCol w="792956">
                  <a:extLst>
                    <a:ext uri="{9D8B030D-6E8A-4147-A177-3AD203B41FA5}">
                      <a16:colId xmlns:a16="http://schemas.microsoft.com/office/drawing/2014/main" xmlns="" val="20002"/>
                    </a:ext>
                  </a:extLst>
                </a:gridCol>
                <a:gridCol w="792956">
                  <a:extLst>
                    <a:ext uri="{9D8B030D-6E8A-4147-A177-3AD203B41FA5}">
                      <a16:colId xmlns:a16="http://schemas.microsoft.com/office/drawing/2014/main" xmlns="" val="20003"/>
                    </a:ext>
                  </a:extLst>
                </a:gridCol>
                <a:gridCol w="828674">
                  <a:extLst>
                    <a:ext uri="{9D8B030D-6E8A-4147-A177-3AD203B41FA5}">
                      <a16:colId xmlns:a16="http://schemas.microsoft.com/office/drawing/2014/main" xmlns="" val="20004"/>
                    </a:ext>
                  </a:extLst>
                </a:gridCol>
                <a:gridCol w="785813">
                  <a:extLst>
                    <a:ext uri="{9D8B030D-6E8A-4147-A177-3AD203B41FA5}">
                      <a16:colId xmlns:a16="http://schemas.microsoft.com/office/drawing/2014/main" xmlns="" val="20005"/>
                    </a:ext>
                  </a:extLst>
                </a:gridCol>
                <a:gridCol w="714375">
                  <a:extLst>
                    <a:ext uri="{9D8B030D-6E8A-4147-A177-3AD203B41FA5}">
                      <a16:colId xmlns:a16="http://schemas.microsoft.com/office/drawing/2014/main" xmlns="" val="20006"/>
                    </a:ext>
                  </a:extLst>
                </a:gridCol>
                <a:gridCol w="785813">
                  <a:extLst>
                    <a:ext uri="{9D8B030D-6E8A-4147-A177-3AD203B41FA5}">
                      <a16:colId xmlns:a16="http://schemas.microsoft.com/office/drawing/2014/main" xmlns="" val="20007"/>
                    </a:ext>
                  </a:extLst>
                </a:gridCol>
                <a:gridCol w="785813">
                  <a:extLst>
                    <a:ext uri="{9D8B030D-6E8A-4147-A177-3AD203B41FA5}">
                      <a16:colId xmlns:a16="http://schemas.microsoft.com/office/drawing/2014/main" xmlns="" val="20008"/>
                    </a:ext>
                  </a:extLst>
                </a:gridCol>
                <a:gridCol w="857250">
                  <a:extLst>
                    <a:ext uri="{9D8B030D-6E8A-4147-A177-3AD203B41FA5}">
                      <a16:colId xmlns:a16="http://schemas.microsoft.com/office/drawing/2014/main" xmlns="" val="20009"/>
                    </a:ext>
                  </a:extLst>
                </a:gridCol>
              </a:tblGrid>
              <a:tr h="1714500">
                <a:tc>
                  <a:txBody>
                    <a:bodyPr/>
                    <a:lstStyle/>
                    <a:p>
                      <a:pPr algn="ctr"/>
                      <a:r>
                        <a:rPr lang="en-US" sz="6600" dirty="0">
                          <a:solidFill>
                            <a:srgbClr val="FF0000"/>
                          </a:solidFill>
                          <a:latin typeface="Times New Roman" pitchFamily="18" charset="0"/>
                          <a:cs typeface="Times New Roman" pitchFamily="18" charset="0"/>
                        </a:rPr>
                        <a:t>T</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R</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Ả</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I</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N</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G</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H</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I</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Ệ</a:t>
                      </a:r>
                    </a:p>
                  </a:txBody>
                  <a:tcPr marL="91439" marR="91439">
                    <a:solidFill>
                      <a:srgbClr val="CDF1AD"/>
                    </a:solidFill>
                  </a:tcPr>
                </a:tc>
                <a:tc>
                  <a:txBody>
                    <a:bodyPr/>
                    <a:lstStyle/>
                    <a:p>
                      <a:pPr algn="ctr"/>
                      <a:r>
                        <a:rPr lang="en-US" sz="6600" dirty="0">
                          <a:solidFill>
                            <a:srgbClr val="FF0000"/>
                          </a:solidFill>
                          <a:latin typeface="Times New Roman" pitchFamily="18" charset="0"/>
                          <a:cs typeface="Times New Roman" pitchFamily="18" charset="0"/>
                        </a:rPr>
                        <a:t>M</a:t>
                      </a:r>
                    </a:p>
                  </a:txBody>
                  <a:tcPr marL="91439" marR="91439">
                    <a:solidFill>
                      <a:srgbClr val="CDF1AD"/>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263254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9" presetClass="path" presetSubtype="0" accel="50000" decel="50000" fill="hold" grpId="0" nodeType="clickEffect">
                                  <p:stCondLst>
                                    <p:cond delay="0"/>
                                  </p:stCondLst>
                                  <p:childTnLst>
                                    <p:animMotion origin="layout" path="M 5E-6 4.89362E-6 L 0.19358 -0.28146 " pathEditMode="relative" rAng="0" ptsTypes="AA">
                                      <p:cBhvr>
                                        <p:cTn id="12" dur="1000" fill="hold"/>
                                        <p:tgtEl>
                                          <p:spTgt spid="5"/>
                                        </p:tgtEl>
                                        <p:attrNameLst>
                                          <p:attrName>ppt_x</p:attrName>
                                          <p:attrName>ppt_y</p:attrName>
                                        </p:attrNameLst>
                                      </p:cBhvr>
                                      <p:rCtr x="9670" y="-14084"/>
                                    </p:animMotion>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49" presetClass="path" presetSubtype="0" accel="50000" decel="50000" fill="hold" grpId="0" nodeType="clickEffect">
                                  <p:stCondLst>
                                    <p:cond delay="0"/>
                                  </p:stCondLst>
                                  <p:childTnLst>
                                    <p:animMotion origin="layout" path="M 0 4.89362E-6 L -0.28368 -0.28146 " pathEditMode="relative" rAng="0" ptsTypes="AA">
                                      <p:cBhvr>
                                        <p:cTn id="17" dur="1000" fill="hold"/>
                                        <p:tgtEl>
                                          <p:spTgt spid="6"/>
                                        </p:tgtEl>
                                        <p:attrNameLst>
                                          <p:attrName>ppt_x</p:attrName>
                                          <p:attrName>ppt_y</p:attrName>
                                        </p:attrNameLst>
                                      </p:cBhvr>
                                      <p:rCtr x="-14184" y="-14084"/>
                                    </p:animMotion>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49" presetClass="path" presetSubtype="0" accel="50000" decel="50000" fill="hold" grpId="0" nodeType="clickEffect">
                                  <p:stCondLst>
                                    <p:cond delay="0"/>
                                  </p:stCondLst>
                                  <p:childTnLst>
                                    <p:animMotion origin="layout" path="M -2.5E-6 -2.13691E-6 L -0.16736 -0.29186 " pathEditMode="relative" rAng="0" ptsTypes="AA">
                                      <p:cBhvr>
                                        <p:cTn id="22" dur="1000" fill="hold"/>
                                        <p:tgtEl>
                                          <p:spTgt spid="4"/>
                                        </p:tgtEl>
                                        <p:attrNameLst>
                                          <p:attrName>ppt_x</p:attrName>
                                          <p:attrName>ppt_y</p:attrName>
                                        </p:attrNameLst>
                                      </p:cBhvr>
                                      <p:rCtr x="-8368" y="-14593"/>
                                    </p:animMotion>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56" presetClass="path" presetSubtype="0" accel="50000" decel="50000" fill="hold" grpId="0" nodeType="clickEffect">
                                  <p:stCondLst>
                                    <p:cond delay="0"/>
                                  </p:stCondLst>
                                  <p:childTnLst>
                                    <p:animMotion origin="layout" path="M 1.11022E-16 4.89362E-6 L -0.29792 -0.28146 " pathEditMode="relative" rAng="0" ptsTypes="AA">
                                      <p:cBhvr>
                                        <p:cTn id="27" dur="1000" fill="hold"/>
                                        <p:tgtEl>
                                          <p:spTgt spid="15"/>
                                        </p:tgtEl>
                                        <p:attrNameLst>
                                          <p:attrName>ppt_x</p:attrName>
                                          <p:attrName>ppt_y</p:attrName>
                                        </p:attrNameLst>
                                      </p:cBhvr>
                                      <p:rCtr x="-14896" y="-14084"/>
                                    </p:animMotion>
                                  </p:childTnLst>
                                </p:cTn>
                              </p:par>
                            </p:childTnLst>
                          </p:cTn>
                        </p:par>
                      </p:childTnLst>
                    </p:cTn>
                  </p:par>
                </p:childTnLst>
              </p:cTn>
              <p:nextCondLst>
                <p:cond evt="onClick" delay="0">
                  <p:tgtEl>
                    <p:spTgt spid="15"/>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56" presetClass="path" presetSubtype="0" accel="50000" decel="50000" fill="hold" grpId="0" nodeType="clickEffect">
                                  <p:stCondLst>
                                    <p:cond delay="0"/>
                                  </p:stCondLst>
                                  <p:childTnLst>
                                    <p:animMotion origin="layout" path="M 2.5E-6 -5.64292E-7 L -0.2816 -0.43756 " pathEditMode="relative" rAng="0" ptsTypes="AA">
                                      <p:cBhvr>
                                        <p:cTn id="32" dur="1000" fill="hold"/>
                                        <p:tgtEl>
                                          <p:spTgt spid="12"/>
                                        </p:tgtEl>
                                        <p:attrNameLst>
                                          <p:attrName>ppt_x</p:attrName>
                                          <p:attrName>ppt_y</p:attrName>
                                        </p:attrNameLst>
                                      </p:cBhvr>
                                      <p:rCtr x="-14080" y="-21878"/>
                                    </p:animMotion>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56" presetClass="path" presetSubtype="0" accel="50000" decel="50000" fill="hold" grpId="0" nodeType="clickEffect">
                                  <p:stCondLst>
                                    <p:cond delay="0"/>
                                  </p:stCondLst>
                                  <p:childTnLst>
                                    <p:animMotion origin="layout" path="M 1.11022E-16 4.89362E-6 L -0.29653 -0.28146 " pathEditMode="relative" rAng="0" ptsTypes="AA">
                                      <p:cBhvr>
                                        <p:cTn id="37" dur="1000" fill="hold"/>
                                        <p:tgtEl>
                                          <p:spTgt spid="11"/>
                                        </p:tgtEl>
                                        <p:attrNameLst>
                                          <p:attrName>ppt_x</p:attrName>
                                          <p:attrName>ppt_y</p:attrName>
                                        </p:attrNameLst>
                                      </p:cBhvr>
                                      <p:rCtr x="-14826" y="-14084"/>
                                    </p:animMotion>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56" presetClass="path" presetSubtype="0" accel="50000" decel="50000" fill="hold" grpId="0" nodeType="clickEffect">
                                  <p:stCondLst>
                                    <p:cond delay="0"/>
                                  </p:stCondLst>
                                  <p:childTnLst>
                                    <p:animMotion origin="layout" path="M 0 -5.64292E-7 L 0.07135 -0.43756 " pathEditMode="relative" rAng="0" ptsTypes="AA">
                                      <p:cBhvr>
                                        <p:cTn id="42" dur="1000" fill="hold"/>
                                        <p:tgtEl>
                                          <p:spTgt spid="10"/>
                                        </p:tgtEl>
                                        <p:attrNameLst>
                                          <p:attrName>ppt_x</p:attrName>
                                          <p:attrName>ppt_y</p:attrName>
                                        </p:attrNameLst>
                                      </p:cBhvr>
                                      <p:rCtr x="3559" y="-21878"/>
                                    </p:animMotion>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49" presetClass="path" presetSubtype="0" accel="50000" decel="50000" fill="hold" grpId="0" nodeType="clickEffect">
                                  <p:stCondLst>
                                    <p:cond delay="0"/>
                                  </p:stCondLst>
                                  <p:childTnLst>
                                    <p:animMotion origin="layout" path="M -2.5E-6 -5.64292E-7 L 0.54861 -0.43756 " pathEditMode="relative" rAng="0" ptsTypes="AA">
                                      <p:cBhvr>
                                        <p:cTn id="47" dur="1000" fill="hold"/>
                                        <p:tgtEl>
                                          <p:spTgt spid="13"/>
                                        </p:tgtEl>
                                        <p:attrNameLst>
                                          <p:attrName>ppt_x</p:attrName>
                                          <p:attrName>ppt_y</p:attrName>
                                        </p:attrNameLst>
                                      </p:cBhvr>
                                      <p:rCtr x="27431" y="-21878"/>
                                    </p:animMotion>
                                  </p:child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56" presetClass="path" presetSubtype="0" accel="50000" decel="50000" fill="hold" grpId="0" nodeType="clickEffect">
                                  <p:stCondLst>
                                    <p:cond delay="0"/>
                                  </p:stCondLst>
                                  <p:childTnLst>
                                    <p:animMotion origin="layout" path="M 5E-6 -5.64292E-7 L 0.43994 -0.43756 " pathEditMode="relative" rAng="0" ptsTypes="AA">
                                      <p:cBhvr>
                                        <p:cTn id="52" dur="1000" fill="hold"/>
                                        <p:tgtEl>
                                          <p:spTgt spid="8"/>
                                        </p:tgtEl>
                                        <p:attrNameLst>
                                          <p:attrName>ppt_x</p:attrName>
                                          <p:attrName>ppt_y</p:attrName>
                                        </p:attrNameLst>
                                      </p:cBhvr>
                                      <p:rCtr x="21997" y="-21878"/>
                                    </p:animMotion>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6" presetClass="path" presetSubtype="0" accel="50000" decel="50000" fill="hold" grpId="0" nodeType="clickEffect">
                                  <p:stCondLst>
                                    <p:cond delay="0"/>
                                  </p:stCondLst>
                                  <p:childTnLst>
                                    <p:animMotion origin="layout" path="M 5E-6 -5.64292E-7 L -0.03593 -0.43756 " pathEditMode="relative" rAng="0" ptsTypes="AA">
                                      <p:cBhvr>
                                        <p:cTn id="57" dur="1000" fill="hold"/>
                                        <p:tgtEl>
                                          <p:spTgt spid="7"/>
                                        </p:tgtEl>
                                        <p:attrNameLst>
                                          <p:attrName>ppt_x</p:attrName>
                                          <p:attrName>ppt_y</p:attrName>
                                        </p:attrNameLst>
                                      </p:cBhvr>
                                      <p:rCtr x="-1806" y="-21878"/>
                                    </p:animMotion>
                                  </p:childTnLst>
                                </p:cTn>
                              </p:par>
                            </p:childTnLst>
                          </p:cTn>
                        </p:par>
                      </p:childTnLst>
                    </p:cTn>
                  </p:par>
                </p:childTnLst>
              </p:cTn>
              <p:nextCondLst>
                <p:cond evt="onClick" delay="0">
                  <p:tgtEl>
                    <p:spTgt spid="7"/>
                  </p:tgtEl>
                </p:cond>
              </p:nextCondLst>
            </p:seq>
          </p:childTnLst>
        </p:cTn>
      </p:par>
    </p:tnLst>
    <p:bldLst>
      <p:bldP spid="4" grpId="0"/>
      <p:bldP spid="5" grpId="0"/>
      <p:bldP spid="6" grpId="0"/>
      <p:bldP spid="7" grpId="0"/>
      <p:bldP spid="8" grpId="0"/>
      <p:bldP spid="10" grpId="0"/>
      <p:bldP spid="11" grpId="0"/>
      <p:bldP spid="12"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096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8049985" y="4472600"/>
            <a:ext cx="3200400" cy="2133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p:cNvGrpSpPr/>
          <p:nvPr/>
        </p:nvGrpSpPr>
        <p:grpSpPr>
          <a:xfrm>
            <a:off x="1058700" y="988456"/>
            <a:ext cx="10161667" cy="3409337"/>
            <a:chOff x="1058700" y="988456"/>
            <a:chExt cx="10161667" cy="3409337"/>
          </a:xfrm>
        </p:grpSpPr>
        <p:sp>
          <p:nvSpPr>
            <p:cNvPr id="6" name="Freeform 5"/>
            <p:cNvSpPr/>
            <p:nvPr/>
          </p:nvSpPr>
          <p:spPr>
            <a:xfrm>
              <a:off x="6113416" y="2136389"/>
              <a:ext cx="3514412" cy="668865"/>
            </a:xfrm>
            <a:custGeom>
              <a:avLst/>
              <a:gdLst/>
              <a:ahLst/>
              <a:cxnLst/>
              <a:rect l="0" t="0" r="0" b="0"/>
              <a:pathLst>
                <a:path>
                  <a:moveTo>
                    <a:pt x="0" y="0"/>
                  </a:moveTo>
                  <a:lnTo>
                    <a:pt x="0" y="334432"/>
                  </a:lnTo>
                  <a:lnTo>
                    <a:pt x="3514412" y="334432"/>
                  </a:lnTo>
                  <a:lnTo>
                    <a:pt x="3514412"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6067696" y="2136389"/>
              <a:ext cx="91440" cy="668865"/>
            </a:xfrm>
            <a:custGeom>
              <a:avLst/>
              <a:gdLst/>
              <a:ahLst/>
              <a:cxnLst/>
              <a:rect l="0" t="0" r="0" b="0"/>
              <a:pathLst>
                <a:path>
                  <a:moveTo>
                    <a:pt x="45720" y="0"/>
                  </a:moveTo>
                  <a:lnTo>
                    <a:pt x="4572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51238" y="2136389"/>
              <a:ext cx="3462177" cy="668865"/>
            </a:xfrm>
            <a:custGeom>
              <a:avLst/>
              <a:gdLst/>
              <a:ahLst/>
              <a:cxnLst/>
              <a:rect l="0" t="0" r="0" b="0"/>
              <a:pathLst>
                <a:path>
                  <a:moveTo>
                    <a:pt x="3462177" y="0"/>
                  </a:moveTo>
                  <a:lnTo>
                    <a:pt x="3462177" y="334432"/>
                  </a:lnTo>
                  <a:lnTo>
                    <a:pt x="0" y="334432"/>
                  </a:lnTo>
                  <a:lnTo>
                    <a:pt x="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520878" y="988456"/>
              <a:ext cx="3185076" cy="1147933"/>
            </a:xfrm>
            <a:custGeom>
              <a:avLst/>
              <a:gdLst>
                <a:gd name="connsiteX0" fmla="*/ 0 w 3185076"/>
                <a:gd name="connsiteY0" fmla="*/ 0 h 1147933"/>
                <a:gd name="connsiteX1" fmla="*/ 3185076 w 3185076"/>
                <a:gd name="connsiteY1" fmla="*/ 0 h 1147933"/>
                <a:gd name="connsiteX2" fmla="*/ 3185076 w 3185076"/>
                <a:gd name="connsiteY2" fmla="*/ 1147933 h 1147933"/>
                <a:gd name="connsiteX3" fmla="*/ 0 w 3185076"/>
                <a:gd name="connsiteY3" fmla="*/ 1147933 h 1147933"/>
                <a:gd name="connsiteX4" fmla="*/ 0 w 3185076"/>
                <a:gd name="connsiteY4" fmla="*/ 0 h 114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147933">
                  <a:moveTo>
                    <a:pt x="0" y="0"/>
                  </a:moveTo>
                  <a:lnTo>
                    <a:pt x="3185076" y="0"/>
                  </a:lnTo>
                  <a:lnTo>
                    <a:pt x="3185076" y="1147933"/>
                  </a:lnTo>
                  <a:lnTo>
                    <a:pt x="0" y="1147933"/>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1058700"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6">
                <a:hueOff val="0"/>
                <a:satOff val="0"/>
                <a:lumOff val="0"/>
                <a:alphaOff val="0"/>
              </a:schemeClr>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lỗi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4520878"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Nâng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8035291" y="2805255"/>
              <a:ext cx="3185076"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bụi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cỏ</a:t>
              </a:r>
              <a:r>
                <a:rPr lang="en-US" sz="2800" kern="1200" dirty="0" smtClean="0">
                  <a:latin typeface="Times New Roman" panose="02020603050405020304" pitchFamily="18" charset="0"/>
                  <a:cs typeface="Times New Roman" panose="02020603050405020304" pitchFamily="18" charset="0"/>
                </a:rPr>
                <a:t> um </a:t>
              </a:r>
              <a:r>
                <a:rPr lang="en-US" sz="2800" kern="1200" dirty="0" err="1" smtClean="0">
                  <a:latin typeface="Times New Roman" panose="02020603050405020304" pitchFamily="18" charset="0"/>
                  <a:cs typeface="Times New Roman" panose="02020603050405020304" pitchFamily="18" charset="0"/>
                </a:rPr>
                <a:t>tùm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3"/>
          <a:stretch>
            <a:fillRect/>
          </a:stretch>
        </p:blipFill>
        <p:spPr>
          <a:xfrm>
            <a:off x="4539341" y="4472600"/>
            <a:ext cx="3174275"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stretch>
            <a:fillRect/>
          </a:stretch>
        </p:blipFill>
        <p:spPr>
          <a:xfrm>
            <a:off x="1071154" y="4472600"/>
            <a:ext cx="3157944"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139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55952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724127"/>
            <a:ext cx="3814351" cy="56388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Wingdings" panose="05000000000000000000" pitchFamily="2" charset="2"/>
              <a:buChar char="v"/>
              <a:tabLst>
                <a:tab pos="1386840" algn="l"/>
              </a:tabLst>
            </a:pPr>
            <a:r>
              <a:rPr lang="en-US" sz="2800" b="1" dirty="0">
                <a:solidFill>
                  <a:schemeClr val="tx1"/>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nvPr>
            </p:nvGraphicFramePr>
            <p:xfrm>
              <a:off x="692330" y="1570178"/>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 xmlns:a16="http://schemas.microsoft.com/office/drawing/2014/main" val="2304539713"/>
                        </a:ext>
                      </a:extLst>
                    </a:gridCol>
                    <a:gridCol w="5414555">
                      <a:extLst>
                        <a:ext uri="{9D8B030D-6E8A-4147-A177-3AD203B41FA5}">
                          <a16:colId xmlns="" xmlns:a16="http://schemas.microsoft.com/office/drawing/2014/main" val="3896839664"/>
                        </a:ext>
                      </a:extLst>
                    </a:gridCol>
                  </a:tblGrid>
                  <a:tr h="370840">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02060"/>
                              </a:solidFill>
                              <a:effectLst/>
                              <a:latin typeface="Times New Roman" panose="02020603050405020304" pitchFamily="18" charset="0"/>
                              <a:ea typeface="MS Mincho"/>
                            </a:rPr>
                            <a:t>Sự</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thay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đổi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bất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ngờ</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hợp</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lý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bởi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cái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chết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đã</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tác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động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mạnh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suy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nghĩ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sốc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nổi</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không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ác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pPr>
                            <a:spcAft>
                              <a:spcPts val="0"/>
                            </a:spcAft>
                            <a:tabLst>
                              <a:tab pos="1386840" algn="l"/>
                            </a:tabLst>
                          </a:pPr>
                          <a14:m>
                            <m:oMath xmlns:m="http://schemas.openxmlformats.org/officeDocument/2006/math">
                              <m:r>
                                <a:rPr lang="en-US" sz="3600" i="1" smtClean="0">
                                  <a:solidFill>
                                    <a:srgbClr val="0070C0"/>
                                  </a:solidFill>
                                  <a:effectLst/>
                                  <a:latin typeface="Cambria Math" panose="02040503050406030204" pitchFamily="18" charset="0"/>
                                  <a:ea typeface="Times New Roman" panose="02020603050405020304" pitchFamily="18" charset="0"/>
                                </a:rPr>
                                <m:t>→</m:t>
                              </m:r>
                            </m:oMath>
                          </a14:m>
                          <a:r>
                            <a:rPr lang="en-US" sz="3600" dirty="0" smtClean="0">
                              <a:solidFill>
                                <a:srgbClr val="0070C0"/>
                              </a:solidFill>
                              <a:effectLst/>
                              <a:latin typeface="Times New Roman" panose="02020603050405020304" pitchFamily="18" charset="0"/>
                              <a:ea typeface="MS Mincho"/>
                            </a:rPr>
                            <a:t> </a:t>
                          </a:r>
                          <a:r>
                            <a:rPr lang="en-US" sz="3600" dirty="0">
                              <a:solidFill>
                                <a:srgbClr val="0070C0"/>
                              </a:solidFill>
                              <a:effectLst/>
                              <a:latin typeface="Times New Roman" panose="02020603050405020304" pitchFamily="18" charset="0"/>
                              <a:ea typeface="MS Mincho"/>
                            </a:rPr>
                            <a:t>Ở </a:t>
                          </a:r>
                          <a:r>
                            <a:rPr lang="en-US" sz="3600" dirty="0" err="1">
                              <a:solidFill>
                                <a:srgbClr val="0070C0"/>
                              </a:solidFill>
                              <a:effectLst/>
                              <a:latin typeface="Times New Roman" panose="02020603050405020304" pitchFamily="18" charset="0"/>
                              <a:ea typeface="MS Mincho"/>
                            </a:rPr>
                            <a:t>đây</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có</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sự</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biến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đổi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tâm</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lý</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từ</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thái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độ</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kiêu</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ngạo</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hống</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hách</a:t>
                          </a:r>
                          <a:r>
                            <a:rPr lang="en-US" sz="3600" dirty="0">
                              <a:solidFill>
                                <a:srgbClr val="0070C0"/>
                              </a:solidFill>
                              <a:effectLst/>
                              <a:latin typeface="Times New Roman" panose="02020603050405020304" pitchFamily="18" charset="0"/>
                              <a:ea typeface="MS Mincho"/>
                            </a:rPr>
                            <a:t> sang </a:t>
                          </a:r>
                          <a:r>
                            <a:rPr lang="en-US" sz="3600" dirty="0" err="1">
                              <a:solidFill>
                                <a:srgbClr val="0070C0"/>
                              </a:solidFill>
                              <a:effectLst/>
                              <a:latin typeface="Times New Roman" panose="02020603050405020304" pitchFamily="18" charset="0"/>
                              <a:ea typeface="MS Mincho"/>
                            </a:rPr>
                            <a:t>ăn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năn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hối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hận</a:t>
                          </a:r>
                          <a:r>
                            <a:rPr lang="en-US" sz="3600" dirty="0" smtClean="0">
                              <a:solidFill>
                                <a:srgbClr val="0070C0"/>
                              </a:solidFill>
                              <a:effectLst/>
                              <a:latin typeface="Times New Roman" panose="02020603050405020304" pitchFamily="18" charset="0"/>
                              <a:ea typeface="MS Mincho"/>
                            </a:rPr>
                            <a:t>.</a:t>
                          </a:r>
                          <a:endParaRPr lang="en-US" sz="3600" dirty="0">
                            <a:solidFill>
                              <a:srgbClr val="0070C0"/>
                            </a:solidFill>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extLst>
                      <a:ext uri="{0D108BD9-81ED-4DB2-BD59-A6C34878D82A}">
                        <a16:rowId xmlns="" xmlns:a16="http://schemas.microsoft.com/office/drawing/2014/main" val="2301733651"/>
                      </a:ext>
                    </a:extLst>
                  </a:tr>
                  <a:tr h="370840">
                    <a:tc vMerge="1">
                      <a:txBody>
                        <a:bodyPr/>
                        <a:lstStyle/>
                        <a:p>
                          <a:endParaRPr lang="en-US" dirty="0"/>
                        </a:p>
                      </a:txBody>
                      <a:tcPr/>
                    </a:tc>
                    <a:tc>
                      <a:txBody>
                        <a:bodyPr/>
                        <a:lstStyle/>
                        <a:p>
                          <a:pPr>
                            <a:spcAft>
                              <a:spcPts val="0"/>
                            </a:spcAft>
                            <a:tabLst>
                              <a:tab pos="1386840" algn="l"/>
                            </a:tabLst>
                          </a:pPr>
                          <a14:m>
                            <m:oMath xmlns:m="http://schemas.openxmlformats.org/officeDocument/2006/math">
                              <m:r>
                                <a:rPr lang="en-US" sz="3600" i="1" smtClean="0">
                                  <a:solidFill>
                                    <a:srgbClr val="7030A0"/>
                                  </a:solidFill>
                                  <a:effectLst/>
                                  <a:latin typeface="Cambria Math" panose="02040503050406030204" pitchFamily="18" charset="0"/>
                                  <a:ea typeface="Times New Roman" panose="02020603050405020304" pitchFamily="18" charset="0"/>
                                </a:rPr>
                                <m:t>→</m:t>
                              </m:r>
                            </m:oMath>
                          </a14:m>
                          <a:r>
                            <a:rPr lang="en-US" sz="3600" dirty="0" smtClean="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Nghệ</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thuật</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miêu</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tả</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tâm</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lí</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nhân</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vật</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sinh</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động</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hợp</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lí</a:t>
                          </a:r>
                          <a:r>
                            <a:rPr lang="en-US" sz="3600" dirty="0" smtClean="0">
                              <a:solidFill>
                                <a:srgbClr val="7030A0"/>
                              </a:solidFill>
                              <a:effectLst/>
                              <a:latin typeface="Times New Roman" panose="02020603050405020304" pitchFamily="18" charset="0"/>
                              <a:ea typeface="MS Mincho"/>
                            </a:rPr>
                            <a:t>.</a:t>
                          </a:r>
                          <a:endParaRPr lang="en-US" sz="3600" dirty="0">
                            <a:solidFill>
                              <a:srgbClr val="7030A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 xmlns:a16="http://schemas.microsoft.com/office/drawing/2014/main" val="3214053857"/>
                      </a:ext>
                    </a:extLst>
                  </a:tr>
                </a:tbl>
              </a:graphicData>
            </a:graphic>
          </p:graphicFrame>
        </mc:Choice>
        <mc:Fallback xmlns="">
          <p:graphicFrame>
            <p:nvGraphicFramePr>
              <p:cNvPr id="10" name="Table 9"/>
              <p:cNvGraphicFramePr>
                <a:graphicFrameLocks noGrp="1"/>
              </p:cNvGraphicFramePr>
              <p:nvPr>
                <p:extLst/>
              </p:nvPr>
            </p:nvGraphicFramePr>
            <p:xfrm>
              <a:off x="692330" y="1570178"/>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xmlns:a14="http://schemas.microsoft.com/office/drawing/2010/main" xmlns="" val="2304539713"/>
                        </a:ext>
                      </a:extLst>
                    </a:gridCol>
                    <a:gridCol w="5414555">
                      <a:extLst>
                        <a:ext uri="{9D8B030D-6E8A-4147-A177-3AD203B41FA5}">
                          <a16:colId xmlns:a16="http://schemas.microsoft.com/office/drawing/2014/main" xmlns:a14="http://schemas.microsoft.com/office/drawing/2010/main" xmlns="" val="3896839664"/>
                        </a:ext>
                      </a:extLst>
                    </a:gridCol>
                  </a:tblGrid>
                  <a:tr h="2286000">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02060"/>
                              </a:solidFill>
                              <a:effectLst/>
                              <a:latin typeface="Times New Roman" panose="02020603050405020304" pitchFamily="18" charset="0"/>
                              <a:ea typeface="MS Mincho"/>
                            </a:rPr>
                            <a:t>Sự</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thay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đổi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bất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ngờ</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hợp</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lý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bởi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cái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chết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đã</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tác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động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mạnh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suy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nghĩ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sốc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nổi</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không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ác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endParaRPr lang="en-US"/>
                        </a:p>
                      </a:txBody>
                      <a:tcPr>
                        <a:blipFill rotWithShape="0">
                          <a:blip r:embed="rId2"/>
                          <a:stretch>
                            <a:fillRect l="-100225" t="-4255" r="-338" b="-81649"/>
                          </a:stretch>
                        </a:blipFill>
                      </a:tcPr>
                    </a:tc>
                    <a:extLst>
                      <a:ext uri="{0D108BD9-81ED-4DB2-BD59-A6C34878D82A}">
                        <a16:rowId xmlns:a16="http://schemas.microsoft.com/office/drawing/2014/main" xmlns:a14="http://schemas.microsoft.com/office/drawing/2010/main" xmlns="" val="2301733651"/>
                      </a:ext>
                    </a:extLst>
                  </a:tr>
                  <a:tr h="1645920">
                    <a:tc vMerge="1">
                      <a:txBody>
                        <a:bodyPr/>
                        <a:lstStyle/>
                        <a:p>
                          <a:endParaRPr lang="en-US" dirty="0"/>
                        </a:p>
                      </a:txBody>
                      <a:tcPr/>
                    </a:tc>
                    <a:tc>
                      <a:txBody>
                        <a:bodyPr/>
                        <a:lstStyle/>
                        <a:p>
                          <a:endParaRPr lang="en-US"/>
                        </a:p>
                      </a:txBody>
                      <a:tcPr>
                        <a:blipFill rotWithShape="0">
                          <a:blip r:embed="rId2"/>
                          <a:stretch>
                            <a:fillRect l="-100225" t="-145185" r="-338" b="-13704"/>
                          </a:stretch>
                        </a:blipFill>
                      </a:tcPr>
                    </a:tc>
                    <a:extLst>
                      <a:ext uri="{0D108BD9-81ED-4DB2-BD59-A6C34878D82A}">
                        <a16:rowId xmlns:a16="http://schemas.microsoft.com/office/drawing/2014/main" xmlns:a14="http://schemas.microsoft.com/office/drawing/2010/main" xmlns="" val="3214053857"/>
                      </a:ext>
                    </a:extLst>
                  </a:tr>
                </a:tbl>
              </a:graphicData>
            </a:graphic>
          </p:graphicFrame>
        </mc:Fallback>
      </mc:AlternateContent>
      <p:sp>
        <p:nvSpPr>
          <p:cNvPr id="13" name="Cloud Callout 12"/>
          <p:cNvSpPr/>
          <p:nvPr/>
        </p:nvSpPr>
        <p:spPr>
          <a:xfrm>
            <a:off x="2455816" y="1570177"/>
            <a:ext cx="7302137" cy="4762383"/>
          </a:xfrm>
          <a:prstGeom prst="cloud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smtClean="0">
                <a:solidFill>
                  <a:schemeClr val="accent6">
                    <a:lumMod val="50000"/>
                  </a:schemeClr>
                </a:solidFill>
                <a:latin typeface="Times New Roman" panose="02020603050405020304" pitchFamily="18" charset="0"/>
                <a:ea typeface="MS Mincho"/>
              </a:rPr>
              <a:t>    </a:t>
            </a:r>
            <a:r>
              <a:rPr lang="en-US" sz="2800" dirty="0" smtClean="0">
                <a:solidFill>
                  <a:schemeClr val="tx1"/>
                </a:solidFill>
                <a:latin typeface="Times New Roman" panose="02020603050405020304" pitchFamily="18" charset="0"/>
                <a:ea typeface="MS Mincho"/>
              </a:rPr>
              <a:t>Qua </a:t>
            </a:r>
            <a:r>
              <a:rPr lang="en-US" sz="2800" dirty="0" err="1">
                <a:solidFill>
                  <a:schemeClr val="tx1"/>
                </a:solidFill>
                <a:latin typeface="Times New Roman" panose="02020603050405020304" pitchFamily="18" charset="0"/>
                <a:ea typeface="MS Mincho"/>
              </a:rPr>
              <a:t>hành</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động</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của</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Dế</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Mèn</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em</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có</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nhận</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xét</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gì</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về</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sự</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thay</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đổi</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tâm</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lí</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của</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Dế</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Mèn</a:t>
            </a:r>
            <a:r>
              <a:rPr lang="en-US" sz="2800" dirty="0">
                <a:solidFill>
                  <a:schemeClr val="tx1"/>
                </a:solidFill>
                <a:latin typeface="Times New Roman" panose="02020603050405020304" pitchFamily="18" charset="0"/>
                <a:ea typeface="MS Mincho"/>
              </a:rPr>
              <a:t>? Theo </a:t>
            </a:r>
            <a:r>
              <a:rPr lang="en-US" sz="2800" dirty="0" err="1">
                <a:solidFill>
                  <a:schemeClr val="tx1"/>
                </a:solidFill>
                <a:latin typeface="Times New Roman" panose="02020603050405020304" pitchFamily="18" charset="0"/>
                <a:ea typeface="MS Mincho"/>
              </a:rPr>
              <a:t>em</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sự</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thay</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đổi</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đó</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có</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hợp</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lí</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không</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Chính</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sự</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ăn</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năn</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ấy</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giúp</a:t>
            </a:r>
            <a:r>
              <a:rPr lang="en-US" sz="2800" dirty="0">
                <a:solidFill>
                  <a:schemeClr val="tx1"/>
                </a:solidFill>
                <a:latin typeface="Times New Roman" panose="02020603050405020304" pitchFamily="18" charset="0"/>
                <a:ea typeface="MS Mincho"/>
              </a:rPr>
              <a:t> ta </a:t>
            </a:r>
            <a:r>
              <a:rPr lang="en-US" sz="2800" dirty="0" err="1">
                <a:solidFill>
                  <a:schemeClr val="tx1"/>
                </a:solidFill>
                <a:latin typeface="Times New Roman" panose="02020603050405020304" pitchFamily="18" charset="0"/>
                <a:ea typeface="MS Mincho"/>
              </a:rPr>
              <a:t>hiểu</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thêm</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về</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tính</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cách</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Dế</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Mèn</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đó</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là</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tính</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cách</a:t>
            </a:r>
            <a:r>
              <a:rPr lang="en-US" sz="2800" dirty="0">
                <a:solidFill>
                  <a:schemeClr val="tx1"/>
                </a:solidFill>
                <a:latin typeface="Times New Roman" panose="02020603050405020304" pitchFamily="18" charset="0"/>
                <a:ea typeface="MS Mincho"/>
              </a:rPr>
              <a:t> </a:t>
            </a:r>
            <a:r>
              <a:rPr lang="en-US" sz="2800" dirty="0" err="1">
                <a:solidFill>
                  <a:schemeClr val="tx1"/>
                </a:solidFill>
                <a:latin typeface="Times New Roman" panose="02020603050405020304" pitchFamily="18" charset="0"/>
                <a:ea typeface="MS Mincho"/>
              </a:rPr>
              <a:t>nào</a:t>
            </a:r>
            <a:r>
              <a:rPr lang="en-US" sz="2800" dirty="0">
                <a:solidFill>
                  <a:schemeClr val="tx1"/>
                </a:solidFill>
                <a:latin typeface="Times New Roman" panose="02020603050405020304" pitchFamily="18" charset="0"/>
                <a:ea typeface="MS Mincho"/>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000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xit" presetSubtype="32" fill="hold" grpId="0" nodeType="with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49937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678760"/>
            <a:ext cx="3814351" cy="48383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50624544"/>
              </p:ext>
            </p:extLst>
          </p:nvPr>
        </p:nvGraphicFramePr>
        <p:xfrm>
          <a:off x="640079" y="1367030"/>
          <a:ext cx="10985864" cy="1645920"/>
        </p:xfrm>
        <a:graphic>
          <a:graphicData uri="http://schemas.openxmlformats.org/drawingml/2006/table">
            <a:tbl>
              <a:tblPr firstRow="1" bandRow="1">
                <a:tableStyleId>{5940675A-B579-460E-94D1-54222C63F5DA}</a:tableStyleId>
              </a:tblPr>
              <a:tblGrid>
                <a:gridCol w="10985864">
                  <a:extLst>
                    <a:ext uri="{9D8B030D-6E8A-4147-A177-3AD203B41FA5}">
                      <a16:colId xmlns="" xmlns:a16="http://schemas.microsoft.com/office/drawing/2014/main" val="3762231075"/>
                    </a:ext>
                  </a:extLst>
                </a:gridCol>
              </a:tblGrid>
              <a:tr h="370840">
                <a:tc>
                  <a:txBody>
                    <a:bodyPr/>
                    <a:lstStyle/>
                    <a:p>
                      <a:pPr marL="457200" indent="-457200">
                        <a:spcAft>
                          <a:spcPts val="0"/>
                        </a:spcAft>
                        <a:buFont typeface="Wingdings" panose="05000000000000000000" pitchFamily="2" charset="2"/>
                        <a:buChar char="ü"/>
                        <a:tabLst>
                          <a:tab pos="1386840" algn="l"/>
                        </a:tabLst>
                      </a:pPr>
                      <a:r>
                        <a:rPr lang="en-US" sz="3200" dirty="0" err="1" smtClean="0">
                          <a:solidFill>
                            <a:schemeClr val="tx1"/>
                          </a:solidFill>
                          <a:effectLst/>
                          <a:latin typeface="Times New Roman" panose="02020603050405020304" pitchFamily="18" charset="0"/>
                          <a:ea typeface="MS Mincho"/>
                        </a:rPr>
                        <a:t>Sự</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hối</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hận</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của</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Dế</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mèn</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là</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cần</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thiết</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vì</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kẻ</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biết</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lỗi</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sẽ</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tránh</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được</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lỗi</a:t>
                      </a:r>
                      <a:r>
                        <a:rPr lang="en-US" sz="3200" dirty="0" smtClean="0">
                          <a:solidFill>
                            <a:schemeClr val="tx1"/>
                          </a:solidFill>
                          <a:effectLst/>
                          <a:latin typeface="Times New Roman" panose="02020603050405020304" pitchFamily="18" charset="0"/>
                          <a:ea typeface="MS Mincho"/>
                        </a:rPr>
                        <a:t>.</a:t>
                      </a:r>
                      <a:endParaRPr lang="en-US" sz="3200" dirty="0" smtClean="0">
                        <a:solidFill>
                          <a:schemeClr val="tx1"/>
                        </a:solidFill>
                        <a:effectLst/>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 xmlns:a16="http://schemas.microsoft.com/office/drawing/2014/main" val="3628010590"/>
                  </a:ext>
                </a:extLst>
              </a:tr>
              <a:tr h="370840">
                <a:tc>
                  <a:txBody>
                    <a:bodyPr/>
                    <a:lstStyle/>
                    <a:p>
                      <a:pPr marL="457200" indent="-457200">
                        <a:spcAft>
                          <a:spcPts val="0"/>
                        </a:spcAft>
                        <a:buFont typeface="Wingdings" panose="05000000000000000000" pitchFamily="2" charset="2"/>
                        <a:buChar char="ü"/>
                        <a:tabLst>
                          <a:tab pos="1386840" algn="l"/>
                        </a:tabLst>
                      </a:pPr>
                      <a:r>
                        <a:rPr lang="en-US" sz="3200" dirty="0" err="1" smtClean="0">
                          <a:solidFill>
                            <a:schemeClr val="tx1"/>
                          </a:solidFill>
                          <a:effectLst/>
                          <a:latin typeface="Times New Roman" panose="02020603050405020304" pitchFamily="18" charset="0"/>
                          <a:ea typeface="MS Mincho"/>
                        </a:rPr>
                        <a:t>Có</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thể</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tha</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thứ</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vì</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tình</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cảm</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của</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Dế</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Mèn</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rất</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chân</a:t>
                      </a:r>
                      <a:r>
                        <a:rPr lang="en-US" sz="3200" dirty="0" smtClean="0">
                          <a:solidFill>
                            <a:schemeClr val="tx1"/>
                          </a:solidFill>
                          <a:effectLst/>
                          <a:latin typeface="Times New Roman" panose="02020603050405020304" pitchFamily="18" charset="0"/>
                          <a:ea typeface="MS Mincho"/>
                        </a:rPr>
                        <a:t> </a:t>
                      </a:r>
                      <a:r>
                        <a:rPr lang="en-US" sz="3200" dirty="0" err="1" smtClean="0">
                          <a:solidFill>
                            <a:schemeClr val="tx1"/>
                          </a:solidFill>
                          <a:effectLst/>
                          <a:latin typeface="Times New Roman" panose="02020603050405020304" pitchFamily="18" charset="0"/>
                          <a:ea typeface="MS Mincho"/>
                        </a:rPr>
                        <a:t>thành</a:t>
                      </a:r>
                      <a:r>
                        <a:rPr lang="en-US" sz="3200" dirty="0" smtClean="0">
                          <a:solidFill>
                            <a:schemeClr val="tx1"/>
                          </a:solidFill>
                          <a:effectLst/>
                          <a:latin typeface="Times New Roman" panose="02020603050405020304" pitchFamily="18" charset="0"/>
                          <a:ea typeface="MS Mincho"/>
                        </a:rPr>
                        <a:t>.</a:t>
                      </a:r>
                      <a:endParaRPr lang="en-US" sz="3200" dirty="0" smtClean="0">
                        <a:solidFill>
                          <a:schemeClr val="tx1"/>
                        </a:solidFill>
                        <a:effectLst/>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 xmlns:a16="http://schemas.microsoft.com/office/drawing/2014/main" val="1622108781"/>
                  </a:ext>
                </a:extLst>
              </a:tr>
            </a:tbl>
          </a:graphicData>
        </a:graphic>
      </p:graphicFrame>
      <p:sp>
        <p:nvSpPr>
          <p:cNvPr id="7" name="Cloud Callout 6"/>
          <p:cNvSpPr/>
          <p:nvPr/>
        </p:nvSpPr>
        <p:spPr>
          <a:xfrm>
            <a:off x="2808514" y="969505"/>
            <a:ext cx="6165669" cy="2618646"/>
          </a:xfrm>
          <a:prstGeom prst="cloudCallout">
            <a:avLst/>
          </a:prstGeom>
          <a:effectLst>
            <a:outerShdw blurRad="50800" dist="38100" dir="10800000" algn="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smtClean="0">
                <a:solidFill>
                  <a:schemeClr val="accent6">
                    <a:lumMod val="50000"/>
                  </a:schemeClr>
                </a:solidFill>
                <a:latin typeface="Times New Roman" panose="02020603050405020304" pitchFamily="18" charset="0"/>
                <a:ea typeface="MS Mincho"/>
              </a:rPr>
              <a:t>    </a:t>
            </a:r>
            <a:r>
              <a:rPr lang="en-US" sz="2800" dirty="0" smtClean="0">
                <a:solidFill>
                  <a:srgbClr val="FF0000"/>
                </a:solidFill>
                <a:latin typeface="Times New Roman" panose="02020603050405020304" pitchFamily="18" charset="0"/>
                <a:ea typeface="MS Mincho"/>
              </a:rPr>
              <a:t>Theo </a:t>
            </a:r>
            <a:r>
              <a:rPr lang="en-US" sz="2800" dirty="0" err="1">
                <a:solidFill>
                  <a:srgbClr val="FF0000"/>
                </a:solidFill>
                <a:latin typeface="Times New Roman" panose="02020603050405020304" pitchFamily="18" charset="0"/>
                <a:ea typeface="MS Mincho"/>
              </a:rPr>
              <a:t>em</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sự</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hối</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hận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của</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Dế</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Mèn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có</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cần</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thiết</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không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và</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có</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thể</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tha</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thứ</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được</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không</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Vì</a:t>
            </a:r>
            <a:r>
              <a:rPr lang="en-US" sz="2800" dirty="0">
                <a:solidFill>
                  <a:srgbClr val="FF0000"/>
                </a:solidFill>
                <a:latin typeface="Times New Roman" panose="02020603050405020304" pitchFamily="18" charset="0"/>
                <a:ea typeface="MS Mincho"/>
              </a:rPr>
              <a:t> </a:t>
            </a:r>
            <a:r>
              <a:rPr lang="en-US" sz="2800" dirty="0" err="1">
                <a:solidFill>
                  <a:srgbClr val="FF0000"/>
                </a:solidFill>
                <a:latin typeface="Times New Roman" panose="02020603050405020304" pitchFamily="18" charset="0"/>
                <a:ea typeface="MS Mincho"/>
              </a:rPr>
              <a:t>sao</a:t>
            </a:r>
            <a:r>
              <a:rPr lang="en-US" sz="2800" dirty="0">
                <a:solidFill>
                  <a:srgbClr val="FF0000"/>
                </a:solidFill>
                <a:latin typeface="Times New Roman" panose="02020603050405020304" pitchFamily="18" charset="0"/>
                <a:ea typeface="MS Mincho"/>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3" name="Right Arrow Callout 2"/>
          <p:cNvSpPr/>
          <p:nvPr/>
        </p:nvSpPr>
        <p:spPr>
          <a:xfrm>
            <a:off x="0" y="3455368"/>
            <a:ext cx="4807131" cy="2839454"/>
          </a:xfrm>
          <a:prstGeom prst="rightArrowCallo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167" y="3584453"/>
            <a:ext cx="3187338" cy="2677656"/>
          </a:xfrm>
          <a:prstGeom prst="rect">
            <a:avLst/>
          </a:prstGeom>
        </p:spPr>
        <p:txBody>
          <a:bodyPr wrap="square">
            <a:spAutoFit/>
          </a:bodyPr>
          <a:lstStyle/>
          <a:p>
            <a:pPr>
              <a:spcAft>
                <a:spcPts val="0"/>
              </a:spcAft>
              <a:tabLst>
                <a:tab pos="1386840" algn="l"/>
              </a:tabLst>
            </a:pPr>
            <a:r>
              <a:rPr lang="en-US" sz="2800" dirty="0" smtClean="0">
                <a:solidFill>
                  <a:srgbClr val="0000CC"/>
                </a:solidFill>
                <a:latin typeface="Times New Roman" panose="02020603050405020304" pitchFamily="18" charset="0"/>
                <a:ea typeface="MS Mincho"/>
              </a:rPr>
              <a:t>  </a:t>
            </a:r>
            <a:r>
              <a:rPr lang="en-US" sz="2800" dirty="0" err="1" smtClean="0">
                <a:solidFill>
                  <a:srgbClr val="0000CC"/>
                </a:solidFill>
                <a:latin typeface="Times New Roman" panose="02020603050405020304" pitchFamily="18" charset="0"/>
                <a:ea typeface="MS Mincho"/>
              </a:rPr>
              <a:t>Cuối</a:t>
            </a:r>
            <a:r>
              <a:rPr lang="en-US" sz="2800" dirty="0" smtClean="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truyện</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là</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hình</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ảnh</a:t>
            </a:r>
            <a:r>
              <a:rPr lang="en-US" sz="2800" dirty="0">
                <a:solidFill>
                  <a:srgbClr val="0000CC"/>
                </a:solidFill>
                <a:latin typeface="Times New Roman" panose="02020603050405020304" pitchFamily="18" charset="0"/>
                <a:ea typeface="MS Mincho"/>
              </a:rPr>
              <a:t> </a:t>
            </a:r>
            <a:r>
              <a:rPr lang="en-US" sz="2800" dirty="0" err="1" smtClean="0">
                <a:solidFill>
                  <a:srgbClr val="0000CC"/>
                </a:solidFill>
                <a:latin typeface="Times New Roman" panose="02020603050405020304" pitchFamily="18" charset="0"/>
                <a:ea typeface="MS Mincho"/>
              </a:rPr>
              <a:t>Dế</a:t>
            </a:r>
            <a:r>
              <a:rPr lang="en-US" sz="2800" dirty="0" smtClean="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Mèn</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đứng</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lặng</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hồi</a:t>
            </a:r>
            <a:r>
              <a:rPr lang="en-US" sz="2800" dirty="0">
                <a:solidFill>
                  <a:srgbClr val="0000CC"/>
                </a:solidFill>
                <a:latin typeface="Times New Roman" panose="02020603050405020304" pitchFamily="18" charset="0"/>
                <a:ea typeface="MS Mincho"/>
              </a:rPr>
              <a:t> </a:t>
            </a:r>
            <a:r>
              <a:rPr lang="en-US" sz="2800" dirty="0" err="1" smtClean="0">
                <a:solidFill>
                  <a:srgbClr val="0000CC"/>
                </a:solidFill>
                <a:latin typeface="Times New Roman" panose="02020603050405020304" pitchFamily="18" charset="0"/>
                <a:ea typeface="MS Mincho"/>
              </a:rPr>
              <a:t>lâu</a:t>
            </a:r>
            <a:r>
              <a:rPr lang="en-US" sz="2800" dirty="0">
                <a:solidFill>
                  <a:srgbClr val="0000CC"/>
                </a:solidFill>
                <a:latin typeface="Times New Roman" panose="02020603050405020304" pitchFamily="18" charset="0"/>
                <a:ea typeface="MS Mincho"/>
              </a:rPr>
              <a:t> </a:t>
            </a:r>
            <a:r>
              <a:rPr lang="en-US" sz="2800" dirty="0" err="1" smtClean="0">
                <a:solidFill>
                  <a:srgbClr val="0000CC"/>
                </a:solidFill>
                <a:latin typeface="Times New Roman" panose="02020603050405020304" pitchFamily="18" charset="0"/>
                <a:ea typeface="MS Mincho"/>
              </a:rPr>
              <a:t>trước</a:t>
            </a:r>
            <a:r>
              <a:rPr lang="en-US" sz="2800" dirty="0" smtClean="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nấm</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mồ</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bạn</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Em</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thử</a:t>
            </a:r>
            <a:r>
              <a:rPr lang="en-US" sz="2800" dirty="0">
                <a:solidFill>
                  <a:srgbClr val="0000CC"/>
                </a:solidFill>
                <a:latin typeface="Times New Roman" panose="02020603050405020304" pitchFamily="18" charset="0"/>
                <a:ea typeface="MS Mincho"/>
              </a:rPr>
              <a:t> </a:t>
            </a:r>
            <a:r>
              <a:rPr lang="en-US" sz="2800" dirty="0" err="1" smtClean="0">
                <a:solidFill>
                  <a:srgbClr val="0000CC"/>
                </a:solidFill>
                <a:latin typeface="Times New Roman" panose="02020603050405020304" pitchFamily="18" charset="0"/>
                <a:ea typeface="MS Mincho"/>
              </a:rPr>
              <a:t>hình</a:t>
            </a:r>
            <a:r>
              <a:rPr lang="en-US" sz="2800" dirty="0" smtClean="0">
                <a:solidFill>
                  <a:srgbClr val="0000CC"/>
                </a:solidFill>
                <a:latin typeface="Times New Roman" panose="02020603050405020304" pitchFamily="18" charset="0"/>
                <a:ea typeface="MS Mincho"/>
              </a:rPr>
              <a:t> </a:t>
            </a:r>
            <a:r>
              <a:rPr lang="en-US" sz="2800" dirty="0">
                <a:solidFill>
                  <a:srgbClr val="0000CC"/>
                </a:solidFill>
                <a:latin typeface="Times New Roman" panose="02020603050405020304" pitchFamily="18" charset="0"/>
                <a:ea typeface="MS Mincho"/>
              </a:rPr>
              <a:t>dung </a:t>
            </a:r>
            <a:r>
              <a:rPr lang="en-US" sz="2800" dirty="0" err="1">
                <a:solidFill>
                  <a:srgbClr val="0000CC"/>
                </a:solidFill>
                <a:latin typeface="Times New Roman" panose="02020603050405020304" pitchFamily="18" charset="0"/>
                <a:ea typeface="MS Mincho"/>
              </a:rPr>
              <a:t>tâm</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trạng</a:t>
            </a:r>
            <a:r>
              <a:rPr lang="en-US" sz="2800" dirty="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Dế</a:t>
            </a:r>
            <a:r>
              <a:rPr lang="en-US" sz="2800" dirty="0">
                <a:solidFill>
                  <a:srgbClr val="0000CC"/>
                </a:solidFill>
                <a:latin typeface="Times New Roman" panose="02020603050405020304" pitchFamily="18" charset="0"/>
                <a:ea typeface="MS Mincho"/>
              </a:rPr>
              <a:t> </a:t>
            </a:r>
            <a:r>
              <a:rPr lang="en-US" sz="2800" dirty="0" err="1" smtClean="0">
                <a:solidFill>
                  <a:srgbClr val="0000CC"/>
                </a:solidFill>
                <a:latin typeface="Times New Roman" panose="02020603050405020304" pitchFamily="18" charset="0"/>
                <a:ea typeface="MS Mincho"/>
              </a:rPr>
              <a:t>Mèn</a:t>
            </a:r>
            <a:r>
              <a:rPr lang="en-US" sz="2800" dirty="0">
                <a:solidFill>
                  <a:srgbClr val="0000CC"/>
                </a:solidFill>
                <a:latin typeface="Times New Roman" panose="02020603050405020304" pitchFamily="18" charset="0"/>
                <a:ea typeface="MS Mincho"/>
              </a:rPr>
              <a:t> </a:t>
            </a:r>
            <a:r>
              <a:rPr lang="en-US" sz="2800" dirty="0" err="1" smtClean="0">
                <a:solidFill>
                  <a:srgbClr val="0000CC"/>
                </a:solidFill>
                <a:latin typeface="Times New Roman" panose="02020603050405020304" pitchFamily="18" charset="0"/>
                <a:ea typeface="MS Mincho"/>
              </a:rPr>
              <a:t>lúc</a:t>
            </a:r>
            <a:r>
              <a:rPr lang="en-US" sz="2800" dirty="0" smtClean="0">
                <a:solidFill>
                  <a:srgbClr val="0000CC"/>
                </a:solidFill>
                <a:latin typeface="Times New Roman" panose="02020603050405020304" pitchFamily="18" charset="0"/>
                <a:ea typeface="MS Mincho"/>
              </a:rPr>
              <a:t> </a:t>
            </a:r>
            <a:r>
              <a:rPr lang="en-US" sz="2800" dirty="0" err="1">
                <a:solidFill>
                  <a:srgbClr val="0000CC"/>
                </a:solidFill>
                <a:latin typeface="Times New Roman" panose="02020603050405020304" pitchFamily="18" charset="0"/>
                <a:ea typeface="MS Mincho"/>
              </a:rPr>
              <a:t>này</a:t>
            </a:r>
            <a:r>
              <a:rPr lang="en-US" sz="2800" dirty="0">
                <a:solidFill>
                  <a:srgbClr val="0000CC"/>
                </a:solidFill>
                <a:latin typeface="Times New Roman" panose="02020603050405020304" pitchFamily="18" charset="0"/>
                <a:ea typeface="MS Mincho"/>
              </a:rPr>
              <a:t>?</a:t>
            </a:r>
            <a:endParaRPr lang="en-US" sz="2800" dirty="0">
              <a:solidFill>
                <a:srgbClr val="0000CC"/>
              </a:solidFill>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4807131" y="3311676"/>
            <a:ext cx="4846320" cy="31283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71574" y="3546979"/>
            <a:ext cx="4922382" cy="3108543"/>
          </a:xfrm>
          <a:prstGeom prst="rect">
            <a:avLst/>
          </a:prstGeom>
        </p:spPr>
        <p:txBody>
          <a:bodyPr wrap="square">
            <a:spAutoFit/>
          </a:bodyPr>
          <a:lstStyle/>
          <a:p>
            <a:pPr>
              <a:spcAft>
                <a:spcPts val="0"/>
              </a:spcAft>
              <a:tabLst>
                <a:tab pos="1386840" algn="l"/>
              </a:tabLst>
            </a:pPr>
            <a:r>
              <a:rPr lang="en-US" sz="2800" dirty="0" smtClean="0">
                <a:latin typeface="Times New Roman" panose="02020603050405020304" pitchFamily="18" charset="0"/>
                <a:ea typeface="MS Mincho"/>
              </a:rPr>
              <a:t>  </a:t>
            </a:r>
            <a:r>
              <a:rPr lang="en-US" sz="2800" dirty="0" err="1" smtClean="0">
                <a:latin typeface="Times New Roman" panose="02020603050405020304" pitchFamily="18" charset="0"/>
                <a:ea typeface="MS Mincho"/>
              </a:rPr>
              <a:t>Cuối</a:t>
            </a:r>
            <a:r>
              <a:rPr lang="en-US" sz="2800" dirty="0" smtClean="0">
                <a:latin typeface="Times New Roman" panose="02020603050405020304" pitchFamily="18" charset="0"/>
                <a:ea typeface="MS Mincho"/>
              </a:rPr>
              <a:t> </a:t>
            </a:r>
            <a:r>
              <a:rPr lang="en-US" sz="2800" dirty="0" err="1">
                <a:latin typeface="Times New Roman" panose="02020603050405020304" pitchFamily="18" charset="0"/>
                <a:ea typeface="MS Mincho"/>
              </a:rPr>
              <a:t>truyện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hình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Mèn</a:t>
            </a:r>
            <a:r>
              <a:rPr lang="en-US" sz="2800" dirty="0">
                <a:latin typeface="Times New Roman" panose="02020603050405020304" pitchFamily="18" charset="0"/>
                <a:ea typeface="MS Mincho"/>
              </a:rPr>
              <a:t> cay </a:t>
            </a:r>
            <a:r>
              <a:rPr lang="en-US" sz="2800" dirty="0" err="1">
                <a:latin typeface="Times New Roman" panose="02020603050405020304" pitchFamily="18" charset="0"/>
                <a:ea typeface="MS Mincho"/>
              </a:rPr>
              <a:t>đắng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vì</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lỗi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lầm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smtClean="0">
                <a:latin typeface="Times New Roman" panose="02020603050405020304" pitchFamily="18" charset="0"/>
                <a:ea typeface="MS Mincho"/>
              </a:rPr>
              <a:t>xót</a:t>
            </a:r>
            <a:r>
              <a:rPr lang="en-US" sz="2800" dirty="0" smtClean="0">
                <a:latin typeface="Times New Roman" panose="02020603050405020304" pitchFamily="18" charset="0"/>
                <a:ea typeface="MS Mincho"/>
              </a:rPr>
              <a:t> </a:t>
            </a:r>
            <a:r>
              <a:rPr lang="en-US" sz="2800" dirty="0" err="1">
                <a:latin typeface="Times New Roman" panose="02020603050405020304" pitchFamily="18" charset="0"/>
                <a:ea typeface="MS Mincho"/>
              </a:rPr>
              <a:t>thương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Choắt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Dế</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Choắt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sống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lại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nghĩ</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đến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việc</a:t>
            </a:r>
            <a:r>
              <a:rPr lang="en-US" sz="2800" dirty="0">
                <a:latin typeface="Times New Roman" panose="02020603050405020304" pitchFamily="18" charset="0"/>
                <a:ea typeface="MS Mincho"/>
              </a:rPr>
              <a:t> </a:t>
            </a:r>
            <a:r>
              <a:rPr lang="en-US" sz="2800" dirty="0" err="1" smtClean="0">
                <a:latin typeface="Times New Roman" panose="02020603050405020304" pitchFamily="18" charset="0"/>
                <a:ea typeface="MS Mincho"/>
              </a:rPr>
              <a:t>thay</a:t>
            </a:r>
            <a:r>
              <a:rPr lang="en-US" sz="2800" dirty="0">
                <a:latin typeface="Times New Roman" panose="02020603050405020304" pitchFamily="18" charset="0"/>
                <a:ea typeface="MS Mincho"/>
              </a:rPr>
              <a:t> </a:t>
            </a:r>
            <a:r>
              <a:rPr lang="en-US" sz="2800" dirty="0" err="1" smtClean="0">
                <a:latin typeface="Times New Roman" panose="02020603050405020304" pitchFamily="18" charset="0"/>
                <a:ea typeface="MS Mincho"/>
              </a:rPr>
              <a:t>đổi</a:t>
            </a:r>
            <a:r>
              <a:rPr lang="en-US" sz="2800" dirty="0" smtClean="0">
                <a:latin typeface="Times New Roman" panose="02020603050405020304" pitchFamily="18" charset="0"/>
                <a:ea typeface="MS Mincho"/>
              </a:rPr>
              <a:t> </a:t>
            </a:r>
            <a:r>
              <a:rPr lang="en-US" sz="2800" dirty="0" err="1">
                <a:latin typeface="Times New Roman" panose="02020603050405020304" pitchFamily="18" charset="0"/>
                <a:ea typeface="MS Mincho"/>
              </a:rPr>
              <a:t>cách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sống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latin typeface="Times New Roman" panose="02020603050405020304" pitchFamily="18" charset="0"/>
                <a:ea typeface="MS Mincho"/>
              </a:rPr>
              <a:t> </a:t>
            </a:r>
            <a:endParaRPr lang="en-US" sz="2800" dirty="0">
              <a:effectLst/>
              <a:latin typeface="Times New Roman" panose="02020603050405020304" pitchFamily="18" charset="0"/>
              <a:ea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9546633" y="3673338"/>
            <a:ext cx="2645367" cy="2479158"/>
          </a:xfrm>
          <a:prstGeom prst="ellipse">
            <a:avLst/>
          </a:prstGeom>
          <a:ln>
            <a:noFill/>
          </a:ln>
          <a:effectLst>
            <a:softEdge rad="112500"/>
          </a:effectLst>
        </p:spPr>
      </p:pic>
    </p:spTree>
    <p:extLst>
      <p:ext uri="{BB962C8B-B14F-4D97-AF65-F5344CB8AC3E}">
        <p14:creationId xmlns:p14="http://schemas.microsoft.com/office/powerpoint/2010/main" val="42884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xit" presetSubtype="32" fill="hold" grpId="0"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96504" y="222184"/>
            <a:ext cx="6844938" cy="572589"/>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4836823" y="976531"/>
            <a:ext cx="2677887" cy="667950"/>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Freeform 5"/>
          <p:cNvSpPr/>
          <p:nvPr/>
        </p:nvSpPr>
        <p:spPr>
          <a:xfrm>
            <a:off x="330216" y="2226537"/>
            <a:ext cx="1966477" cy="3914955"/>
          </a:xfrm>
          <a:custGeom>
            <a:avLst/>
            <a:gdLst>
              <a:gd name="connsiteX0" fmla="*/ 0 w 1966477"/>
              <a:gd name="connsiteY0" fmla="*/ 189982 h 1899824"/>
              <a:gd name="connsiteX1" fmla="*/ 189982 w 1966477"/>
              <a:gd name="connsiteY1" fmla="*/ 0 h 1899824"/>
              <a:gd name="connsiteX2" fmla="*/ 1776495 w 1966477"/>
              <a:gd name="connsiteY2" fmla="*/ 0 h 1899824"/>
              <a:gd name="connsiteX3" fmla="*/ 1966477 w 1966477"/>
              <a:gd name="connsiteY3" fmla="*/ 189982 h 1899824"/>
              <a:gd name="connsiteX4" fmla="*/ 1966477 w 1966477"/>
              <a:gd name="connsiteY4" fmla="*/ 1709842 h 1899824"/>
              <a:gd name="connsiteX5" fmla="*/ 1776495 w 1966477"/>
              <a:gd name="connsiteY5" fmla="*/ 1899824 h 1899824"/>
              <a:gd name="connsiteX6" fmla="*/ 189982 w 1966477"/>
              <a:gd name="connsiteY6" fmla="*/ 1899824 h 1899824"/>
              <a:gd name="connsiteX7" fmla="*/ 0 w 1966477"/>
              <a:gd name="connsiteY7" fmla="*/ 1709842 h 1899824"/>
              <a:gd name="connsiteX8" fmla="*/ 0 w 1966477"/>
              <a:gd name="connsiteY8" fmla="*/ 189982 h 189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477" h="1899824">
                <a:moveTo>
                  <a:pt x="0" y="189982"/>
                </a:moveTo>
                <a:cubicBezTo>
                  <a:pt x="0" y="85058"/>
                  <a:pt x="85058" y="0"/>
                  <a:pt x="189982" y="0"/>
                </a:cubicBezTo>
                <a:lnTo>
                  <a:pt x="1776495" y="0"/>
                </a:lnTo>
                <a:cubicBezTo>
                  <a:pt x="1881419" y="0"/>
                  <a:pt x="1966477" y="85058"/>
                  <a:pt x="1966477" y="189982"/>
                </a:cubicBezTo>
                <a:lnTo>
                  <a:pt x="1966477" y="1709842"/>
                </a:lnTo>
                <a:cubicBezTo>
                  <a:pt x="1966477" y="1814766"/>
                  <a:pt x="1881419" y="1899824"/>
                  <a:pt x="1776495" y="1899824"/>
                </a:cubicBezTo>
                <a:lnTo>
                  <a:pt x="189982" y="1899824"/>
                </a:lnTo>
                <a:cubicBezTo>
                  <a:pt x="85058" y="1899824"/>
                  <a:pt x="0" y="1814766"/>
                  <a:pt x="0" y="1709842"/>
                </a:cubicBezTo>
                <a:lnTo>
                  <a:pt x="0" y="189982"/>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7884" tIns="197884" rIns="197884" bIns="197884" numCol="1" spcCol="1270" anchor="ctr" anchorCtr="0">
            <a:noAutofit/>
          </a:bodyPr>
          <a:lstStyle/>
          <a:p>
            <a:pPr lvl="0" algn="ctr" defTabSz="889000">
              <a:lnSpc>
                <a:spcPct val="90000"/>
              </a:lnSpc>
              <a:spcBef>
                <a:spcPct val="0"/>
              </a:spcBef>
              <a:spcAft>
                <a:spcPct val="35000"/>
              </a:spcAft>
            </a:pPr>
            <a:r>
              <a:rPr lang="en-US" sz="2800" kern="1200" dirty="0" err="1" smtClean="0">
                <a:solidFill>
                  <a:schemeClr val="accent6">
                    <a:lumMod val="50000"/>
                  </a:schemeClr>
                </a:solidFill>
                <a:effectLst/>
                <a:latin typeface="Times New Roman" panose="02020603050405020304" pitchFamily="18" charset="0"/>
                <a:ea typeface="MS Mincho"/>
              </a:rPr>
              <a:t>Bài</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học</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về</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cách</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ứng</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xử</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sống</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khiêm</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tốn</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biết</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tôn</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trọng</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người</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khác</a:t>
            </a:r>
            <a:r>
              <a:rPr lang="en-US" sz="2800" kern="1200" dirty="0" smtClean="0">
                <a:solidFill>
                  <a:schemeClr val="accent6">
                    <a:lumMod val="50000"/>
                  </a:schemeClr>
                </a:solidFill>
                <a:effectLst/>
                <a:latin typeface="Times New Roman" panose="02020603050405020304" pitchFamily="18" charset="0"/>
                <a:ea typeface="MS Mincho"/>
              </a:rPr>
              <a:t>.</a:t>
            </a:r>
            <a:endParaRPr lang="en-US" sz="2800" kern="1200" dirty="0">
              <a:solidFill>
                <a:schemeClr val="accent6">
                  <a:lumMod val="50000"/>
                </a:schemeClr>
              </a:solidFill>
            </a:endParaRPr>
          </a:p>
        </p:txBody>
      </p:sp>
      <p:sp>
        <p:nvSpPr>
          <p:cNvPr id="10" name="Freeform 9"/>
          <p:cNvSpPr/>
          <p:nvPr/>
        </p:nvSpPr>
        <p:spPr>
          <a:xfrm>
            <a:off x="2626845" y="2261566"/>
            <a:ext cx="1282969" cy="3879926"/>
          </a:xfrm>
          <a:custGeom>
            <a:avLst/>
            <a:gdLst>
              <a:gd name="connsiteX0" fmla="*/ 0 w 1282969"/>
              <a:gd name="connsiteY0" fmla="*/ 128297 h 1908160"/>
              <a:gd name="connsiteX1" fmla="*/ 128297 w 1282969"/>
              <a:gd name="connsiteY1" fmla="*/ 0 h 1908160"/>
              <a:gd name="connsiteX2" fmla="*/ 1154672 w 1282969"/>
              <a:gd name="connsiteY2" fmla="*/ 0 h 1908160"/>
              <a:gd name="connsiteX3" fmla="*/ 1282969 w 1282969"/>
              <a:gd name="connsiteY3" fmla="*/ 128297 h 1908160"/>
              <a:gd name="connsiteX4" fmla="*/ 1282969 w 1282969"/>
              <a:gd name="connsiteY4" fmla="*/ 1779863 h 1908160"/>
              <a:gd name="connsiteX5" fmla="*/ 1154672 w 1282969"/>
              <a:gd name="connsiteY5" fmla="*/ 1908160 h 1908160"/>
              <a:gd name="connsiteX6" fmla="*/ 128297 w 1282969"/>
              <a:gd name="connsiteY6" fmla="*/ 1908160 h 1908160"/>
              <a:gd name="connsiteX7" fmla="*/ 0 w 1282969"/>
              <a:gd name="connsiteY7" fmla="*/ 1779863 h 1908160"/>
              <a:gd name="connsiteX8" fmla="*/ 0 w 1282969"/>
              <a:gd name="connsiteY8" fmla="*/ 128297 h 190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69" h="1908160">
                <a:moveTo>
                  <a:pt x="0" y="128297"/>
                </a:moveTo>
                <a:cubicBezTo>
                  <a:pt x="0" y="57441"/>
                  <a:pt x="57441" y="0"/>
                  <a:pt x="128297" y="0"/>
                </a:cubicBezTo>
                <a:lnTo>
                  <a:pt x="1154672" y="0"/>
                </a:lnTo>
                <a:cubicBezTo>
                  <a:pt x="1225528" y="0"/>
                  <a:pt x="1282969" y="57441"/>
                  <a:pt x="1282969" y="128297"/>
                </a:cubicBezTo>
                <a:lnTo>
                  <a:pt x="1282969" y="1779863"/>
                </a:lnTo>
                <a:cubicBezTo>
                  <a:pt x="1282969" y="1850719"/>
                  <a:pt x="1225528" y="1908160"/>
                  <a:pt x="1154672" y="1908160"/>
                </a:cubicBezTo>
                <a:lnTo>
                  <a:pt x="128297" y="1908160"/>
                </a:lnTo>
                <a:cubicBezTo>
                  <a:pt x="57441" y="1908160"/>
                  <a:pt x="0" y="1850719"/>
                  <a:pt x="0" y="1779863"/>
                </a:cubicBezTo>
                <a:lnTo>
                  <a:pt x="0" y="128297"/>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9817" tIns="179817" rIns="179817" bIns="179817" numCol="1" spcCol="1270" anchor="ctr" anchorCtr="0">
            <a:noAutofit/>
          </a:bodyPr>
          <a:lstStyle/>
          <a:p>
            <a:pPr lvl="0" algn="ctr" defTabSz="889000">
              <a:lnSpc>
                <a:spcPct val="90000"/>
              </a:lnSpc>
              <a:spcBef>
                <a:spcPct val="0"/>
              </a:spcBef>
              <a:spcAft>
                <a:spcPct val="35000"/>
              </a:spcAft>
            </a:pPr>
            <a:r>
              <a:rPr lang="en-US" sz="2800" kern="1200" dirty="0" err="1" smtClean="0">
                <a:solidFill>
                  <a:schemeClr val="accent6">
                    <a:lumMod val="50000"/>
                  </a:schemeClr>
                </a:solidFill>
                <a:effectLst/>
                <a:latin typeface="Times New Roman" panose="02020603050405020304" pitchFamily="18" charset="0"/>
                <a:ea typeface="MS Mincho"/>
              </a:rPr>
              <a:t>Bài</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học</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về</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tình</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thân</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ái</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chan</a:t>
            </a:r>
            <a:r>
              <a:rPr lang="en-US" sz="2800" kern="1200" dirty="0" smtClean="0">
                <a:solidFill>
                  <a:schemeClr val="accent6">
                    <a:lumMod val="50000"/>
                  </a:schemeClr>
                </a:solidFill>
                <a:effectLst/>
                <a:latin typeface="Times New Roman" panose="02020603050405020304" pitchFamily="18" charset="0"/>
                <a:ea typeface="MS Mincho"/>
              </a:rPr>
              <a:t> </a:t>
            </a:r>
            <a:r>
              <a:rPr lang="en-US" sz="2800" kern="1200" dirty="0" err="1" smtClean="0">
                <a:solidFill>
                  <a:schemeClr val="accent6">
                    <a:lumMod val="50000"/>
                  </a:schemeClr>
                </a:solidFill>
                <a:effectLst/>
                <a:latin typeface="Times New Roman" panose="02020603050405020304" pitchFamily="18" charset="0"/>
                <a:ea typeface="MS Mincho"/>
              </a:rPr>
              <a:t>hòa</a:t>
            </a:r>
            <a:r>
              <a:rPr lang="en-US" sz="2800" kern="1200" dirty="0" smtClean="0">
                <a:solidFill>
                  <a:schemeClr val="accent6">
                    <a:lumMod val="50000"/>
                  </a:schemeClr>
                </a:solidFill>
                <a:effectLst/>
                <a:latin typeface="Times New Roman" panose="02020603050405020304" pitchFamily="18" charset="0"/>
                <a:ea typeface="MS Mincho"/>
              </a:rPr>
              <a:t>.</a:t>
            </a:r>
            <a:endParaRPr lang="en-US" sz="2800" kern="1200" dirty="0">
              <a:solidFill>
                <a:schemeClr val="accent6">
                  <a:lumMod val="50000"/>
                </a:schemeClr>
              </a:solidFill>
            </a:endParaRPr>
          </a:p>
        </p:txBody>
      </p:sp>
      <p:sp>
        <p:nvSpPr>
          <p:cNvPr id="12" name="Freeform 11"/>
          <p:cNvSpPr/>
          <p:nvPr/>
        </p:nvSpPr>
        <p:spPr>
          <a:xfrm>
            <a:off x="4223623" y="2192552"/>
            <a:ext cx="3904288" cy="4235544"/>
          </a:xfrm>
          <a:custGeom>
            <a:avLst/>
            <a:gdLst>
              <a:gd name="connsiteX0" fmla="*/ 0 w 3904288"/>
              <a:gd name="connsiteY0" fmla="*/ 206585 h 2065850"/>
              <a:gd name="connsiteX1" fmla="*/ 206585 w 3904288"/>
              <a:gd name="connsiteY1" fmla="*/ 0 h 2065850"/>
              <a:gd name="connsiteX2" fmla="*/ 3697703 w 3904288"/>
              <a:gd name="connsiteY2" fmla="*/ 0 h 2065850"/>
              <a:gd name="connsiteX3" fmla="*/ 3904288 w 3904288"/>
              <a:gd name="connsiteY3" fmla="*/ 206585 h 2065850"/>
              <a:gd name="connsiteX4" fmla="*/ 3904288 w 3904288"/>
              <a:gd name="connsiteY4" fmla="*/ 1859265 h 2065850"/>
              <a:gd name="connsiteX5" fmla="*/ 3697703 w 3904288"/>
              <a:gd name="connsiteY5" fmla="*/ 2065850 h 2065850"/>
              <a:gd name="connsiteX6" fmla="*/ 206585 w 3904288"/>
              <a:gd name="connsiteY6" fmla="*/ 2065850 h 2065850"/>
              <a:gd name="connsiteX7" fmla="*/ 0 w 3904288"/>
              <a:gd name="connsiteY7" fmla="*/ 1859265 h 2065850"/>
              <a:gd name="connsiteX8" fmla="*/ 0 w 3904288"/>
              <a:gd name="connsiteY8" fmla="*/ 206585 h 20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4288" h="2065850">
                <a:moveTo>
                  <a:pt x="0" y="206585"/>
                </a:moveTo>
                <a:cubicBezTo>
                  <a:pt x="0" y="92491"/>
                  <a:pt x="92491" y="0"/>
                  <a:pt x="206585" y="0"/>
                </a:cubicBezTo>
                <a:lnTo>
                  <a:pt x="3697703" y="0"/>
                </a:lnTo>
                <a:cubicBezTo>
                  <a:pt x="3811797" y="0"/>
                  <a:pt x="3904288" y="92491"/>
                  <a:pt x="3904288" y="206585"/>
                </a:cubicBezTo>
                <a:lnTo>
                  <a:pt x="3904288" y="1859265"/>
                </a:lnTo>
                <a:cubicBezTo>
                  <a:pt x="3904288" y="1973359"/>
                  <a:pt x="3811797" y="2065850"/>
                  <a:pt x="3697703" y="2065850"/>
                </a:cubicBezTo>
                <a:lnTo>
                  <a:pt x="206585" y="2065850"/>
                </a:lnTo>
                <a:cubicBezTo>
                  <a:pt x="92491" y="2065850"/>
                  <a:pt x="0" y="1973359"/>
                  <a:pt x="0" y="1859265"/>
                </a:cubicBezTo>
                <a:lnTo>
                  <a:pt x="0" y="206585"/>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2747" tIns="202747" rIns="202747" bIns="202747" numCol="1" spcCol="1270" anchor="ctr" anchorCtr="0">
            <a:noAutofit/>
          </a:bodyPr>
          <a:lstStyle/>
          <a:p>
            <a:pPr lvl="0" algn="ctr" defTabSz="889000">
              <a:lnSpc>
                <a:spcPct val="90000"/>
              </a:lnSpc>
              <a:spcBef>
                <a:spcPct val="0"/>
              </a:spcBef>
              <a:spcAft>
                <a:spcPct val="35000"/>
              </a:spcAft>
            </a:pP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Bài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học</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đường</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đầu</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tiên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rút</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sau</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chết</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Choắt</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Thói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ngông</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cuồng</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trêu</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đùa</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khinh</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khác</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thoả</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mãn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niềm</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vui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đã</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gây</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hậu</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quả</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lường</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phải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ân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hận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suốt</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800" kern="1200" dirty="0">
              <a:solidFill>
                <a:schemeClr val="accent6">
                  <a:lumMod val="50000"/>
                </a:schemeClr>
              </a:solidFill>
            </a:endParaRPr>
          </a:p>
        </p:txBody>
      </p:sp>
      <p:sp>
        <p:nvSpPr>
          <p:cNvPr id="14" name="Freeform 13"/>
          <p:cNvSpPr/>
          <p:nvPr/>
        </p:nvSpPr>
        <p:spPr>
          <a:xfrm>
            <a:off x="8315325" y="2226538"/>
            <a:ext cx="3529499" cy="4201558"/>
          </a:xfrm>
          <a:custGeom>
            <a:avLst/>
            <a:gdLst>
              <a:gd name="connsiteX0" fmla="*/ 0 w 3403104"/>
              <a:gd name="connsiteY0" fmla="*/ 216602 h 2166023"/>
              <a:gd name="connsiteX1" fmla="*/ 216602 w 3403104"/>
              <a:gd name="connsiteY1" fmla="*/ 0 h 2166023"/>
              <a:gd name="connsiteX2" fmla="*/ 3186502 w 3403104"/>
              <a:gd name="connsiteY2" fmla="*/ 0 h 2166023"/>
              <a:gd name="connsiteX3" fmla="*/ 3403104 w 3403104"/>
              <a:gd name="connsiteY3" fmla="*/ 216602 h 2166023"/>
              <a:gd name="connsiteX4" fmla="*/ 3403104 w 3403104"/>
              <a:gd name="connsiteY4" fmla="*/ 1949421 h 2166023"/>
              <a:gd name="connsiteX5" fmla="*/ 3186502 w 3403104"/>
              <a:gd name="connsiteY5" fmla="*/ 2166023 h 2166023"/>
              <a:gd name="connsiteX6" fmla="*/ 216602 w 3403104"/>
              <a:gd name="connsiteY6" fmla="*/ 2166023 h 2166023"/>
              <a:gd name="connsiteX7" fmla="*/ 0 w 3403104"/>
              <a:gd name="connsiteY7" fmla="*/ 1949421 h 2166023"/>
              <a:gd name="connsiteX8" fmla="*/ 0 w 3403104"/>
              <a:gd name="connsiteY8" fmla="*/ 216602 h 21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104" h="2166023">
                <a:moveTo>
                  <a:pt x="0" y="216602"/>
                </a:moveTo>
                <a:cubicBezTo>
                  <a:pt x="0" y="96976"/>
                  <a:pt x="96976" y="0"/>
                  <a:pt x="216602" y="0"/>
                </a:cubicBezTo>
                <a:lnTo>
                  <a:pt x="3186502" y="0"/>
                </a:lnTo>
                <a:cubicBezTo>
                  <a:pt x="3306128" y="0"/>
                  <a:pt x="3403104" y="96976"/>
                  <a:pt x="3403104" y="216602"/>
                </a:cubicBezTo>
                <a:lnTo>
                  <a:pt x="3403104" y="1949421"/>
                </a:lnTo>
                <a:cubicBezTo>
                  <a:pt x="3403104" y="2069047"/>
                  <a:pt x="3306128" y="2166023"/>
                  <a:pt x="3186502" y="2166023"/>
                </a:cubicBezTo>
                <a:lnTo>
                  <a:pt x="216602" y="2166023"/>
                </a:lnTo>
                <a:cubicBezTo>
                  <a:pt x="96976" y="2166023"/>
                  <a:pt x="0" y="2069047"/>
                  <a:pt x="0" y="1949421"/>
                </a:cubicBezTo>
                <a:lnTo>
                  <a:pt x="0" y="216602"/>
                </a:lnTo>
                <a:close/>
              </a:path>
            </a:pathLst>
          </a:custGeom>
          <a:ln w="28575">
            <a:solidFill>
              <a:srgbClr val="C00000"/>
            </a:solidFill>
          </a:ln>
          <a:effectLst>
            <a:outerShdw blurRad="50800" dist="38100" dir="13500000" algn="br"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681" tIns="205681" rIns="205681" bIns="205681" numCol="1" spcCol="1270" anchor="ctr" anchorCtr="0">
            <a:noAutofit/>
          </a:bodyPr>
          <a:lstStyle/>
          <a:p>
            <a:pPr lvl="0" algn="ctr" defTabSz="889000">
              <a:lnSpc>
                <a:spcPct val="90000"/>
              </a:lnSpc>
              <a:spcBef>
                <a:spcPct val="0"/>
              </a:spcBef>
              <a:spcAft>
                <a:spcPct val="35000"/>
              </a:spcAft>
            </a:pP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Việc</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tác</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giả</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sử</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dụng</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ngôi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kể</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thứ</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nhất</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tự</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kể</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lại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câu</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chuyện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đã</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khiến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câu</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chuyện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trở</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nên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chân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thực</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khách</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quan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nhân</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vật</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thể</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bộc</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lộ</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rõ</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nhất</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tâm</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trạng</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cảm</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xúc</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trải</a:t>
            </a:r>
            <a:r>
              <a:rPr lang="en-US" sz="2800" kern="1200" dirty="0" smtClean="0">
                <a:solidFill>
                  <a:schemeClr val="accent6">
                    <a:lumMod val="50000"/>
                  </a:schemeClr>
                </a:solidFill>
                <a:effectLst/>
                <a:latin typeface="Times New Roman" panose="02020603050405020304" pitchFamily="18" charset="0"/>
                <a:ea typeface="Times New Roman" panose="02020603050405020304" pitchFamily="18" charset="0"/>
              </a:rPr>
              <a:t> qua.</a:t>
            </a:r>
            <a:endParaRPr lang="en-US" sz="2800" kern="1200" dirty="0">
              <a:solidFill>
                <a:schemeClr val="accent6">
                  <a:lumMod val="50000"/>
                </a:schemeClr>
              </a:solidFill>
            </a:endParaRPr>
          </a:p>
        </p:txBody>
      </p:sp>
      <p:sp>
        <p:nvSpPr>
          <p:cNvPr id="8" name="Cloud Callout 7"/>
          <p:cNvSpPr/>
          <p:nvPr/>
        </p:nvSpPr>
        <p:spPr>
          <a:xfrm>
            <a:off x="2626844" y="1935509"/>
            <a:ext cx="8591615" cy="4492587"/>
          </a:xfrm>
          <a:prstGeom prst="cloudCallout">
            <a:avLst>
              <a:gd name="adj1" fmla="val -36718"/>
              <a:gd name="adj2" fmla="val -68127"/>
            </a:avLst>
          </a:prstGeom>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spcAft>
                <a:spcPts val="0"/>
              </a:spcAft>
              <a:tabLst>
                <a:tab pos="1386840" algn="l"/>
              </a:tabLst>
            </a:pPr>
            <a:r>
              <a:rPr lang="en-US" sz="2000" dirty="0">
                <a:solidFill>
                  <a:srgbClr val="0D0D0D"/>
                </a:solidFill>
                <a:latin typeface="Times New Roman" panose="02020603050405020304" pitchFamily="18" charset="0"/>
                <a:ea typeface="MS Mincho"/>
              </a:rPr>
              <a:t> </a:t>
            </a:r>
            <a:r>
              <a:rPr lang="en-US" sz="20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Sau</a:t>
            </a:r>
            <a:r>
              <a:rPr lang="en-US" sz="2800" dirty="0" smtClean="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đầu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 Theo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a:t>
            </a:r>
            <a:r>
              <a:rPr lang="en-US" sz="2800" dirty="0">
                <a:solidFill>
                  <a:srgbClr val="000000"/>
                </a:solidFill>
                <a:latin typeface="Arial" panose="020B0604020202020204" pitchFamily="34"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cxnSp>
        <p:nvCxnSpPr>
          <p:cNvPr id="16" name="Straight Arrow Connector 15"/>
          <p:cNvCxnSpPr>
            <a:stCxn id="9" idx="2"/>
          </p:cNvCxnSpPr>
          <p:nvPr/>
        </p:nvCxnSpPr>
        <p:spPr>
          <a:xfrm flipH="1">
            <a:off x="1502229" y="1644481"/>
            <a:ext cx="4673538" cy="5480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9" idx="2"/>
          </p:cNvCxnSpPr>
          <p:nvPr/>
        </p:nvCxnSpPr>
        <p:spPr>
          <a:xfrm flipH="1">
            <a:off x="3317966" y="1644481"/>
            <a:ext cx="2857801" cy="5820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a:stCxn id="9" idx="2"/>
          </p:cNvCxnSpPr>
          <p:nvPr/>
        </p:nvCxnSpPr>
        <p:spPr>
          <a:xfrm>
            <a:off x="6175767" y="1644481"/>
            <a:ext cx="0" cy="5480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9" idx="2"/>
          </p:cNvCxnSpPr>
          <p:nvPr/>
        </p:nvCxnSpPr>
        <p:spPr>
          <a:xfrm>
            <a:off x="6175767" y="1644481"/>
            <a:ext cx="3926117" cy="5403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0943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xit" presetSubtype="32" fill="hold" grpId="0"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2" grpId="0" animBg="1"/>
      <p:bldP spid="14"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56422699"/>
              </p:ext>
            </p:extLst>
          </p:nvPr>
        </p:nvGraphicFramePr>
        <p:xfrm>
          <a:off x="98474" y="1516378"/>
          <a:ext cx="8496886" cy="4610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iamond 6"/>
          <p:cNvSpPr/>
          <p:nvPr/>
        </p:nvSpPr>
        <p:spPr>
          <a:xfrm>
            <a:off x="0" y="0"/>
            <a:ext cx="6118441" cy="1384663"/>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IV. TỔNG KẾT</a:t>
            </a:r>
            <a:endParaRPr lang="en-US" sz="3200" b="1" dirty="0">
              <a:latin typeface="Times New Roman" panose="02020603050405020304" pitchFamily="18" charset="0"/>
              <a:cs typeface="Times New Roman" panose="02020603050405020304" pitchFamily="18" charset="0"/>
            </a:endParaRPr>
          </a:p>
        </p:txBody>
      </p:sp>
      <p:sp>
        <p:nvSpPr>
          <p:cNvPr id="8" name="Flowchart: Display 7"/>
          <p:cNvSpPr/>
          <p:nvPr/>
        </p:nvSpPr>
        <p:spPr>
          <a:xfrm>
            <a:off x="6118441" y="1"/>
            <a:ext cx="6073560" cy="7005710"/>
          </a:xfrm>
          <a:prstGeom prst="flowChartDisplay">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spcAft>
                <a:spcPts val="0"/>
              </a:spcAft>
              <a:tabLst>
                <a:tab pos="1386840" algn="l"/>
              </a:tabLst>
            </a:pPr>
            <a:r>
              <a:rPr lang="en-US" sz="2800" dirty="0" smtClean="0">
                <a:solidFill>
                  <a:schemeClr val="bg1"/>
                </a:solidFill>
                <a:latin typeface="Times New Roman" panose="02020603050405020304" pitchFamily="18" charset="0"/>
                <a:ea typeface="MS Mincho"/>
              </a:rPr>
              <a:t>+ </a:t>
            </a:r>
            <a:r>
              <a:rPr lang="en-US" sz="2800" dirty="0" err="1" smtClean="0">
                <a:solidFill>
                  <a:schemeClr val="bg1"/>
                </a:solidFill>
                <a:latin typeface="Times New Roman" panose="02020603050405020304" pitchFamily="18" charset="0"/>
                <a:ea typeface="MS Mincho"/>
              </a:rPr>
              <a:t>Nhận</a:t>
            </a:r>
            <a:r>
              <a:rPr lang="en-US" sz="2800" dirty="0" smtClean="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xét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về</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đặc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sắc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nghệ</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thuật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và</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sức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cuốn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hút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của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tác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phẩm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Nội</a:t>
            </a:r>
            <a:r>
              <a:rPr lang="en-US" sz="2800" dirty="0">
                <a:solidFill>
                  <a:schemeClr val="bg1"/>
                </a:solidFill>
                <a:latin typeface="Times New Roman" panose="02020603050405020304" pitchFamily="18" charset="0"/>
                <a:ea typeface="MS Mincho"/>
              </a:rPr>
              <a:t> dung, ý </a:t>
            </a:r>
            <a:r>
              <a:rPr lang="en-US" sz="2800" dirty="0" err="1">
                <a:solidFill>
                  <a:schemeClr val="bg1"/>
                </a:solidFill>
                <a:latin typeface="Times New Roman" panose="02020603050405020304" pitchFamily="18" charset="0"/>
                <a:ea typeface="MS Mincho"/>
              </a:rPr>
              <a:t>nghĩa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của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văn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bản</a:t>
            </a:r>
            <a:r>
              <a:rPr lang="en-US" sz="2800" dirty="0">
                <a:solidFill>
                  <a:schemeClr val="bg1"/>
                </a:solidFill>
                <a:latin typeface="Times New Roman" panose="02020603050405020304" pitchFamily="18" charset="0"/>
                <a:ea typeface="MS Mincho"/>
              </a:rPr>
              <a:t>?</a:t>
            </a:r>
            <a:endParaRPr lang="en-US" sz="2800" dirty="0">
              <a:solidFill>
                <a:schemeClr val="bg1"/>
              </a:solidFill>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Em</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học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tập</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được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gì</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từ</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nghệ</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thuật</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miêu</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tả</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và</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kể</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chuyện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của</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Tô</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Hoài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trong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văn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bản</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này</a:t>
            </a:r>
            <a:r>
              <a:rPr lang="en-US" sz="2800"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65248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69817" y="849088"/>
            <a:ext cx="3931921" cy="1208313"/>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1. </a:t>
            </a:r>
            <a:r>
              <a:rPr lang="en-US" sz="2800" b="1" dirty="0" err="1" smtClean="0">
                <a:solidFill>
                  <a:schemeClr val="tx1"/>
                </a:solidFill>
                <a:latin typeface="Times New Roman" panose="02020603050405020304" pitchFamily="18" charset="0"/>
                <a:cs typeface="Times New Roman" panose="02020603050405020304" pitchFamily="18" charset="0"/>
              </a:rPr>
              <a:t>Nội</a:t>
            </a:r>
            <a:r>
              <a:rPr lang="en-US" sz="2800" b="1" dirty="0" smtClean="0">
                <a:solidFill>
                  <a:schemeClr val="tx1"/>
                </a:solidFill>
                <a:latin typeface="Times New Roman" panose="02020603050405020304" pitchFamily="18" charset="0"/>
                <a:cs typeface="Times New Roman" panose="02020603050405020304" pitchFamily="18" charset="0"/>
              </a:rPr>
              <a:t> dung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3894" y="2057401"/>
            <a:ext cx="12192001" cy="28441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đẹp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căng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xốc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mình</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sống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hòa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giúp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bè</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ứng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lễ</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chủ</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trước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chỉ</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lầm</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169817" y="117566"/>
            <a:ext cx="3331028" cy="731522"/>
          </a:xfrm>
          <a:prstGeom prst="roundRect">
            <a:avLst/>
          </a:prstGeom>
          <a:solidFill>
            <a:schemeClr val="accent6">
              <a:lumMod val="50000"/>
            </a:schemeClr>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IV. TỔNG KẾT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Diamond 6"/>
          <p:cNvSpPr/>
          <p:nvPr/>
        </p:nvSpPr>
        <p:spPr>
          <a:xfrm>
            <a:off x="0" y="5151790"/>
            <a:ext cx="5809957" cy="1208313"/>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2. </a:t>
            </a:r>
            <a:r>
              <a:rPr lang="en-US" sz="2800" b="1" dirty="0" err="1" smtClean="0">
                <a:solidFill>
                  <a:schemeClr val="tx1"/>
                </a:solidFill>
                <a:latin typeface="Times New Roman" panose="02020603050405020304" pitchFamily="18" charset="0"/>
                <a:cs typeface="Times New Roman" panose="02020603050405020304" pitchFamily="18" charset="0"/>
              </a:rPr>
              <a:t>Nghệ</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thuật</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981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mond 5"/>
          <p:cNvSpPr/>
          <p:nvPr/>
        </p:nvSpPr>
        <p:spPr>
          <a:xfrm>
            <a:off x="3094892" y="262763"/>
            <a:ext cx="5303520" cy="1208313"/>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2. </a:t>
            </a:r>
            <a:r>
              <a:rPr lang="en-US" sz="2800" b="1" dirty="0" err="1" smtClean="0">
                <a:solidFill>
                  <a:schemeClr val="tx1"/>
                </a:solidFill>
                <a:latin typeface="Times New Roman" panose="02020603050405020304" pitchFamily="18" charset="0"/>
                <a:cs typeface="Times New Roman" panose="02020603050405020304" pitchFamily="18" charset="0"/>
              </a:rPr>
              <a:t>Nghệ</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thuật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53253" y="1308301"/>
            <a:ext cx="12284109" cy="5544679"/>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dựng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tượng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gũi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thơ</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loài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sinh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động</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phép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từ</a:t>
            </a:r>
            <a:r>
              <a:rPr lang="en-US" sz="2800" dirty="0">
                <a:solidFill>
                  <a:srgbClr val="0D0D0D"/>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Lựa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chọn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văn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giàu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ảnh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xúc</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thoại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Bài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học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đường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đầu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tiên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Cào</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chi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càng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đôi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đen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Mèn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ngọn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đào</a:t>
            </a:r>
            <a:r>
              <a:rPr lang="en-US" sz="2800" dirty="0">
                <a:solidFill>
                  <a:srgbClr val="000000"/>
                </a:solidFill>
                <a:latin typeface="Times New Roman" panose="02020603050405020304" pitchFamily="18" charset="0"/>
                <a:ea typeface="Times New Roman" panose="02020603050405020304" pitchFamily="18" charset="0"/>
              </a:rPr>
              <a:t> hang… </a:t>
            </a:r>
            <a:endParaRPr lang="en-US" sz="2800" dirty="0"/>
          </a:p>
        </p:txBody>
      </p:sp>
      <p:sp>
        <p:nvSpPr>
          <p:cNvPr id="10" name="Rounded Rectangle 9"/>
          <p:cNvSpPr/>
          <p:nvPr/>
        </p:nvSpPr>
        <p:spPr>
          <a:xfrm>
            <a:off x="0" y="15071"/>
            <a:ext cx="3331028" cy="731522"/>
          </a:xfrm>
          <a:prstGeom prst="roundRect">
            <a:avLst/>
          </a:prstGeom>
          <a:solidFill>
            <a:schemeClr val="accent6">
              <a:lumMod val="50000"/>
            </a:schemeClr>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IV. TỔNG KẾT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76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1000"/>
                                        <p:tgtEl>
                                          <p:spTgt spid="9">
                                            <p:txEl>
                                              <p:pRg st="2" end="2"/>
                                            </p:txEl>
                                          </p:spTgt>
                                        </p:tgtEl>
                                      </p:cBhvr>
                                    </p:animEffect>
                                    <p:anim calcmode="lin" valueType="num">
                                      <p:cBhvr>
                                        <p:cTn id="3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fade">
                                      <p:cBhvr>
                                        <p:cTn id="34" dur="1000"/>
                                        <p:tgtEl>
                                          <p:spTgt spid="9">
                                            <p:txEl>
                                              <p:pRg st="3" end="3"/>
                                            </p:txEl>
                                          </p:spTgt>
                                        </p:tgtEl>
                                      </p:cBhvr>
                                    </p:animEffect>
                                    <p:anim calcmode="lin" valueType="num">
                                      <p:cBhvr>
                                        <p:cTn id="3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1000"/>
                                        <p:tgtEl>
                                          <p:spTgt spid="9">
                                            <p:txEl>
                                              <p:pRg st="4" end="4"/>
                                            </p:txEl>
                                          </p:spTgt>
                                        </p:tgtEl>
                                      </p:cBhvr>
                                    </p:animEffect>
                                    <p:anim calcmode="lin" valueType="num">
                                      <p:cBhvr>
                                        <p:cTn id="40"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fade">
                                      <p:cBhvr>
                                        <p:cTn id="44" dur="1000"/>
                                        <p:tgtEl>
                                          <p:spTgt spid="9">
                                            <p:txEl>
                                              <p:pRg st="5" end="5"/>
                                            </p:txEl>
                                          </p:spTgt>
                                        </p:tgtEl>
                                      </p:cBhvr>
                                    </p:animEffect>
                                    <p:anim calcmode="lin" valueType="num">
                                      <p:cBhvr>
                                        <p:cTn id="45"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9">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1000"/>
                                        <p:tgtEl>
                                          <p:spTgt spid="9">
                                            <p:txEl>
                                              <p:pRg st="6" end="6"/>
                                            </p:txEl>
                                          </p:spTgt>
                                        </p:tgtEl>
                                      </p:cBhvr>
                                    </p:animEffect>
                                    <p:anim calcmode="lin" valueType="num">
                                      <p:cBhvr>
                                        <p:cTn id="50"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xEl>
                                              <p:pRg st="7" end="7"/>
                                            </p:txEl>
                                          </p:spTgt>
                                        </p:tgtEl>
                                        <p:attrNameLst>
                                          <p:attrName>style.visibility</p:attrName>
                                        </p:attrNameLst>
                                      </p:cBhvr>
                                      <p:to>
                                        <p:strVal val="visible"/>
                                      </p:to>
                                    </p:set>
                                    <p:animEffect transition="in" filter="fade">
                                      <p:cBhvr>
                                        <p:cTn id="54" dur="1000"/>
                                        <p:tgtEl>
                                          <p:spTgt spid="9">
                                            <p:txEl>
                                              <p:pRg st="7" end="7"/>
                                            </p:txEl>
                                          </p:spTgt>
                                        </p:tgtEl>
                                      </p:cBhvr>
                                    </p:animEffect>
                                    <p:anim calcmode="lin" valueType="num">
                                      <p:cBhvr>
                                        <p:cTn id="55"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9">
                                            <p:txEl>
                                              <p:pRg st="8" end="8"/>
                                            </p:txEl>
                                          </p:spTgt>
                                        </p:tgtEl>
                                        <p:attrNameLst>
                                          <p:attrName>style.visibility</p:attrName>
                                        </p:attrNameLst>
                                      </p:cBhvr>
                                      <p:to>
                                        <p:strVal val="visible"/>
                                      </p:to>
                                    </p:set>
                                    <p:animEffect transition="in" filter="fade">
                                      <p:cBhvr>
                                        <p:cTn id="59" dur="1000"/>
                                        <p:tgtEl>
                                          <p:spTgt spid="9">
                                            <p:txEl>
                                              <p:pRg st="8" end="8"/>
                                            </p:txEl>
                                          </p:spTgt>
                                        </p:tgtEl>
                                      </p:cBhvr>
                                    </p:animEffect>
                                    <p:anim calcmode="lin" valueType="num">
                                      <p:cBhvr>
                                        <p:cTn id="6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255227" y="-287117"/>
            <a:ext cx="2057400" cy="2235920"/>
          </a:xfrm>
          <a:prstGeom prst="rect">
            <a:avLst/>
          </a:prstGeom>
        </p:spPr>
      </p:pic>
      <p:sp>
        <p:nvSpPr>
          <p:cNvPr id="6" name="Cloud Callout 5"/>
          <p:cNvSpPr/>
          <p:nvPr/>
        </p:nvSpPr>
        <p:spPr>
          <a:xfrm>
            <a:off x="159587" y="-287117"/>
            <a:ext cx="10390132" cy="3148148"/>
          </a:xfrm>
          <a:prstGeom prst="cloudCallout">
            <a:avLst>
              <a:gd name="adj1" fmla="val 55352"/>
              <a:gd name="adj2" fmla="val -33741"/>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smtClean="0">
                <a:solidFill>
                  <a:srgbClr val="000000"/>
                </a:solidFill>
                <a:latin typeface="Times New Roman" panose="02020603050405020304" pitchFamily="18" charset="0"/>
                <a:ea typeface="Times New Roman" panose="02020603050405020304" pitchFamily="18" charset="0"/>
              </a:rPr>
              <a:t>Hiện </a:t>
            </a:r>
            <a:r>
              <a:rPr lang="vi-VN" sz="2400" dirty="0">
                <a:solidFill>
                  <a:srgbClr val="000000"/>
                </a:solidFill>
                <a:latin typeface="Times New Roman" panose="02020603050405020304" pitchFamily="18" charset="0"/>
                <a:ea typeface="Times New Roman" panose="02020603050405020304" pitchFamily="18" charset="0"/>
              </a:rPr>
              <a:t>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lang="en-US" sz="2400" dirty="0">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0" y="3552119"/>
            <a:ext cx="12192000" cy="321716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dirty="0" smtClean="0">
                <a:solidFill>
                  <a:srgbClr val="000000"/>
                </a:solidFill>
                <a:latin typeface="Times New Roman" panose="02020603050405020304" pitchFamily="18" charset="0"/>
                <a:ea typeface="Times New Roman" panose="02020603050405020304" pitchFamily="18" charset="0"/>
              </a:rPr>
              <a:t>      </a:t>
            </a:r>
            <a:r>
              <a:rPr lang="vi-VN" sz="2800" dirty="0" smtClean="0">
                <a:solidFill>
                  <a:srgbClr val="000000"/>
                </a:solidFill>
                <a:latin typeface="Times New Roman" panose="02020603050405020304" pitchFamily="18" charset="0"/>
                <a:ea typeface="Times New Roman" panose="02020603050405020304" pitchFamily="18" charset="0"/>
              </a:rPr>
              <a:t>Qua </a:t>
            </a:r>
            <a:r>
              <a:rPr lang="vi-VN" sz="2800" dirty="0">
                <a:solidFill>
                  <a:srgbClr val="000000"/>
                </a:solidFill>
                <a:latin typeface="Times New Roman" panose="02020603050405020304" pitchFamily="18" charset="0"/>
                <a:ea typeface="Times New Roman" panose="02020603050405020304" pitchFamily="18" charset="0"/>
              </a:rPr>
              <a:t>câu chuyện của Dế Mèn khiến em hiểu vì Dế Mèn mới lớn, sống trong một thế giới nhỏ bé, quanh quẩn gồm những người hiền lành nên đã lầm tưởng sự ngông cuồng là tài ba của mình, có thái độ kiêu căng, tự phụ, xốc nổi. Đây cũng là những lỗi lầm dễ mắc phải ở những người tuổi mới lớn. </a:t>
            </a:r>
            <a:endParaRPr lang="en-US" sz="2800" dirty="0">
              <a:latin typeface="Times New Roman" panose="02020603050405020304" pitchFamily="18" charset="0"/>
              <a:ea typeface="Times New Roman" panose="02020603050405020304" pitchFamily="18" charset="0"/>
            </a:endParaRPr>
          </a:p>
          <a:p>
            <a:pPr algn="just"/>
            <a:r>
              <a:rPr lang="vi-VN" sz="2800" dirty="0">
                <a:solidFill>
                  <a:srgbClr val="000000"/>
                </a:solidFill>
                <a:latin typeface="Times New Roman" panose="02020603050405020304" pitchFamily="18" charset="0"/>
                <a:ea typeface="Times New Roman" panose="02020603050405020304" pitchFamily="18" charset="0"/>
              </a:rPr>
              <a:t>Thái độ cần có trước những lỗi lầm: chúng ta phải biết nhận ra và sửa chữa những sai lầm mà mình mắc phải, phải tự trọng, biết nghiêm khắc trước những thiếu xót của mình.</a:t>
            </a:r>
            <a:endParaRPr lang="en-US" sz="2800" dirty="0">
              <a:effectLst/>
              <a:latin typeface="Times New Roman" panose="02020603050405020304" pitchFamily="18" charset="0"/>
              <a:ea typeface="Times New Roman" panose="02020603050405020304" pitchFamily="18" charset="0"/>
            </a:endParaRPr>
          </a:p>
        </p:txBody>
      </p:sp>
      <p:sp>
        <p:nvSpPr>
          <p:cNvPr id="9" name="Plaque 8"/>
          <p:cNvSpPr/>
          <p:nvPr/>
        </p:nvSpPr>
        <p:spPr>
          <a:xfrm>
            <a:off x="4149562" y="2600329"/>
            <a:ext cx="4750597" cy="586660"/>
          </a:xfrm>
          <a:prstGeom prst="plaqu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ý</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627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8657" y="759041"/>
            <a:ext cx="10085695"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HƯỚNG DẪN VỀ NHÀ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28548" y="2074640"/>
            <a:ext cx="9771797" cy="2308324"/>
          </a:xfrm>
          <a:prstGeom prst="rect">
            <a:avLst/>
          </a:prstGeom>
          <a:noFill/>
        </p:spPr>
        <p:txBody>
          <a:bodyPr wrap="square" rtlCol="0">
            <a:spAutoFit/>
          </a:bodyPr>
          <a:lstStyle/>
          <a:p>
            <a:pPr marL="342900" indent="-342900" algn="just">
              <a:buAutoNum type="arabicPeriod"/>
            </a:pPr>
            <a:r>
              <a:rPr lang="en-US" sz="3600" dirty="0" smtClean="0"/>
              <a:t> </a:t>
            </a:r>
            <a:r>
              <a:rPr lang="en-US" sz="3600" dirty="0" err="1" smtClean="0"/>
              <a:t>Nắm</a:t>
            </a:r>
            <a:r>
              <a:rPr lang="en-US" sz="3600" dirty="0" smtClean="0"/>
              <a:t> </a:t>
            </a:r>
            <a:r>
              <a:rPr lang="en-US" sz="3600" dirty="0" err="1" smtClean="0"/>
              <a:t>nội</a:t>
            </a:r>
            <a:r>
              <a:rPr lang="en-US" sz="3600" dirty="0" smtClean="0"/>
              <a:t> dung </a:t>
            </a:r>
            <a:r>
              <a:rPr lang="en-US" sz="3600" dirty="0" err="1" smtClean="0"/>
              <a:t>bài</a:t>
            </a:r>
            <a:r>
              <a:rPr lang="en-US" sz="3600" dirty="0" smtClean="0"/>
              <a:t> </a:t>
            </a:r>
            <a:r>
              <a:rPr lang="en-US" sz="3600" dirty="0" err="1" smtClean="0"/>
              <a:t>học</a:t>
            </a:r>
            <a:r>
              <a:rPr lang="en-US" sz="3600" dirty="0" smtClean="0"/>
              <a:t>.</a:t>
            </a:r>
          </a:p>
          <a:p>
            <a:pPr marL="342900" indent="-342900" algn="just">
              <a:buAutoNum type="arabicPeriod"/>
            </a:pPr>
            <a:r>
              <a:rPr lang="en-US" sz="3600" dirty="0" err="1" smtClean="0"/>
              <a:t>Chuẩn</a:t>
            </a:r>
            <a:r>
              <a:rPr lang="en-US" sz="3600" dirty="0" smtClean="0"/>
              <a:t> </a:t>
            </a:r>
            <a:r>
              <a:rPr lang="en-US" sz="3600" dirty="0" err="1" smtClean="0"/>
              <a:t>bị</a:t>
            </a:r>
            <a:r>
              <a:rPr lang="en-US" sz="3600" dirty="0" smtClean="0"/>
              <a:t> </a:t>
            </a:r>
            <a:r>
              <a:rPr lang="en-US" sz="3600" dirty="0" err="1" smtClean="0">
                <a:solidFill>
                  <a:srgbClr val="FF0000"/>
                </a:solidFill>
              </a:rPr>
              <a:t>đọc</a:t>
            </a:r>
            <a:r>
              <a:rPr lang="en-US" sz="3600" dirty="0" smtClean="0">
                <a:solidFill>
                  <a:srgbClr val="FF0000"/>
                </a:solidFill>
              </a:rPr>
              <a:t> </a:t>
            </a:r>
            <a:r>
              <a:rPr lang="en-US" sz="3600" dirty="0" err="1" smtClean="0">
                <a:solidFill>
                  <a:srgbClr val="FF0000"/>
                </a:solidFill>
              </a:rPr>
              <a:t>hiểu</a:t>
            </a:r>
            <a:r>
              <a:rPr lang="en-US" sz="3600" dirty="0" smtClean="0">
                <a:solidFill>
                  <a:srgbClr val="FF0000"/>
                </a:solidFill>
              </a:rPr>
              <a:t> </a:t>
            </a:r>
            <a:r>
              <a:rPr lang="en-US" sz="3600" dirty="0" err="1" smtClean="0">
                <a:solidFill>
                  <a:srgbClr val="FF0000"/>
                </a:solidFill>
              </a:rPr>
              <a:t>văn</a:t>
            </a:r>
            <a:r>
              <a:rPr lang="en-US" sz="3600" dirty="0" smtClean="0">
                <a:solidFill>
                  <a:srgbClr val="FF0000"/>
                </a:solidFill>
              </a:rPr>
              <a:t> </a:t>
            </a:r>
            <a:r>
              <a:rPr lang="en-US" sz="3600" dirty="0" err="1" smtClean="0">
                <a:solidFill>
                  <a:srgbClr val="FF0000"/>
                </a:solidFill>
              </a:rPr>
              <a:t>bản</a:t>
            </a:r>
            <a:r>
              <a:rPr lang="en-US" sz="3600" dirty="0" smtClean="0">
                <a:solidFill>
                  <a:srgbClr val="FF0000"/>
                </a:solidFill>
              </a:rPr>
              <a:t> 2 </a:t>
            </a:r>
            <a:r>
              <a:rPr lang="en-US" sz="3600" dirty="0" err="1" smtClean="0">
                <a:solidFill>
                  <a:srgbClr val="FF0000"/>
                </a:solidFill>
              </a:rPr>
              <a:t>Giọt</a:t>
            </a:r>
            <a:r>
              <a:rPr lang="en-US" sz="3600" dirty="0" smtClean="0">
                <a:solidFill>
                  <a:srgbClr val="FF0000"/>
                </a:solidFill>
              </a:rPr>
              <a:t> </a:t>
            </a:r>
            <a:r>
              <a:rPr lang="en-US" sz="3600" dirty="0" err="1" smtClean="0">
                <a:solidFill>
                  <a:srgbClr val="FF0000"/>
                </a:solidFill>
              </a:rPr>
              <a:t>sương</a:t>
            </a:r>
            <a:r>
              <a:rPr lang="en-US" sz="3600" dirty="0" smtClean="0">
                <a:solidFill>
                  <a:srgbClr val="FF0000"/>
                </a:solidFill>
              </a:rPr>
              <a:t> </a:t>
            </a:r>
            <a:r>
              <a:rPr lang="en-US" sz="3600" dirty="0" err="1" smtClean="0">
                <a:solidFill>
                  <a:srgbClr val="FF0000"/>
                </a:solidFill>
              </a:rPr>
              <a:t>đêm</a:t>
            </a:r>
            <a:endParaRPr lang="en-US" sz="3600" dirty="0" smtClean="0">
              <a:solidFill>
                <a:srgbClr val="FF0000"/>
              </a:solidFill>
            </a:endParaRPr>
          </a:p>
          <a:p>
            <a:pPr algn="just"/>
            <a:r>
              <a:rPr lang="en-US" sz="3600" dirty="0">
                <a:solidFill>
                  <a:srgbClr val="FF0000"/>
                </a:solidFill>
              </a:rPr>
              <a:t> </a:t>
            </a:r>
            <a:r>
              <a:rPr lang="en-US" sz="3600" dirty="0" smtClean="0">
                <a:solidFill>
                  <a:srgbClr val="FF0000"/>
                </a:solidFill>
              </a:rPr>
              <a:t> + </a:t>
            </a:r>
            <a:r>
              <a:rPr lang="en-US" sz="3600" dirty="0" err="1" smtClean="0">
                <a:solidFill>
                  <a:srgbClr val="FF0000"/>
                </a:solidFill>
              </a:rPr>
              <a:t>Đọc</a:t>
            </a:r>
            <a:r>
              <a:rPr lang="en-US" sz="3600" dirty="0" smtClean="0">
                <a:solidFill>
                  <a:srgbClr val="FF0000"/>
                </a:solidFill>
              </a:rPr>
              <a:t> </a:t>
            </a:r>
            <a:r>
              <a:rPr lang="en-US" sz="3600" dirty="0" err="1" smtClean="0">
                <a:solidFill>
                  <a:srgbClr val="FF0000"/>
                </a:solidFill>
              </a:rPr>
              <a:t>văn</a:t>
            </a:r>
            <a:r>
              <a:rPr lang="en-US" sz="3600" dirty="0" smtClean="0">
                <a:solidFill>
                  <a:srgbClr val="FF0000"/>
                </a:solidFill>
              </a:rPr>
              <a:t> </a:t>
            </a:r>
            <a:r>
              <a:rPr lang="en-US" sz="3600" dirty="0" err="1" smtClean="0">
                <a:solidFill>
                  <a:srgbClr val="FF0000"/>
                </a:solidFill>
              </a:rPr>
              <a:t>bản</a:t>
            </a:r>
            <a:r>
              <a:rPr lang="en-US" sz="3600" dirty="0">
                <a:solidFill>
                  <a:srgbClr val="FF0000"/>
                </a:solidFill>
              </a:rPr>
              <a:t> </a:t>
            </a:r>
            <a:r>
              <a:rPr lang="en-US" sz="3600" dirty="0" err="1" smtClean="0">
                <a:solidFill>
                  <a:srgbClr val="FF0000"/>
                </a:solidFill>
              </a:rPr>
              <a:t>trang</a:t>
            </a:r>
            <a:r>
              <a:rPr lang="en-US" sz="3600" dirty="0" smtClean="0">
                <a:solidFill>
                  <a:srgbClr val="FF0000"/>
                </a:solidFill>
              </a:rPr>
              <a:t> 90/SGK.</a:t>
            </a:r>
          </a:p>
          <a:p>
            <a:pPr algn="just"/>
            <a:r>
              <a:rPr lang="en-US" sz="3600" dirty="0">
                <a:solidFill>
                  <a:srgbClr val="FF0000"/>
                </a:solidFill>
              </a:rPr>
              <a:t> </a:t>
            </a:r>
            <a:r>
              <a:rPr lang="en-US" sz="3600" dirty="0" smtClean="0">
                <a:solidFill>
                  <a:srgbClr val="FF0000"/>
                </a:solidFill>
              </a:rPr>
              <a:t> + </a:t>
            </a:r>
            <a:r>
              <a:rPr lang="en-US" sz="3600" dirty="0" err="1" smtClean="0">
                <a:solidFill>
                  <a:srgbClr val="FF0000"/>
                </a:solidFill>
              </a:rPr>
              <a:t>Đọc</a:t>
            </a:r>
            <a:r>
              <a:rPr lang="en-US" sz="3600" dirty="0" smtClean="0">
                <a:solidFill>
                  <a:srgbClr val="FF0000"/>
                </a:solidFill>
              </a:rPr>
              <a:t> </a:t>
            </a:r>
            <a:r>
              <a:rPr lang="en-US" sz="3600" dirty="0" err="1" smtClean="0">
                <a:solidFill>
                  <a:srgbClr val="FF0000"/>
                </a:solidFill>
              </a:rPr>
              <a:t>và</a:t>
            </a:r>
            <a:r>
              <a:rPr lang="en-US" sz="3600" dirty="0" smtClean="0">
                <a:solidFill>
                  <a:srgbClr val="FF0000"/>
                </a:solidFill>
              </a:rPr>
              <a:t> </a:t>
            </a:r>
            <a:r>
              <a:rPr lang="en-US" sz="3600" dirty="0" err="1" smtClean="0">
                <a:solidFill>
                  <a:srgbClr val="FF0000"/>
                </a:solidFill>
              </a:rPr>
              <a:t>trả</a:t>
            </a:r>
            <a:r>
              <a:rPr lang="en-US" sz="3600" dirty="0" smtClean="0">
                <a:solidFill>
                  <a:srgbClr val="FF0000"/>
                </a:solidFill>
              </a:rPr>
              <a:t> </a:t>
            </a:r>
            <a:r>
              <a:rPr lang="en-US" sz="3600" dirty="0" err="1" smtClean="0">
                <a:solidFill>
                  <a:srgbClr val="FF0000"/>
                </a:solidFill>
              </a:rPr>
              <a:t>lời</a:t>
            </a:r>
            <a:r>
              <a:rPr lang="en-US" sz="3600" dirty="0" smtClean="0">
                <a:solidFill>
                  <a:srgbClr val="FF0000"/>
                </a:solidFill>
              </a:rPr>
              <a:t> </a:t>
            </a:r>
            <a:r>
              <a:rPr lang="en-US" sz="3600" dirty="0" err="1" smtClean="0">
                <a:solidFill>
                  <a:srgbClr val="FF0000"/>
                </a:solidFill>
              </a:rPr>
              <a:t>các</a:t>
            </a:r>
            <a:r>
              <a:rPr lang="en-US" sz="3600" dirty="0" smtClean="0">
                <a:solidFill>
                  <a:srgbClr val="FF0000"/>
                </a:solidFill>
              </a:rPr>
              <a:t> </a:t>
            </a:r>
            <a:r>
              <a:rPr lang="en-US" sz="3600" dirty="0" err="1" smtClean="0">
                <a:solidFill>
                  <a:srgbClr val="FF0000"/>
                </a:solidFill>
              </a:rPr>
              <a:t>câu</a:t>
            </a:r>
            <a:r>
              <a:rPr lang="en-US" sz="3600" dirty="0" smtClean="0">
                <a:solidFill>
                  <a:srgbClr val="FF0000"/>
                </a:solidFill>
              </a:rPr>
              <a:t> </a:t>
            </a:r>
            <a:r>
              <a:rPr lang="en-US" sz="3600" dirty="0" err="1" smtClean="0">
                <a:solidFill>
                  <a:srgbClr val="FF0000"/>
                </a:solidFill>
              </a:rPr>
              <a:t>hỏi</a:t>
            </a:r>
            <a:r>
              <a:rPr lang="en-US" sz="3600" dirty="0" smtClean="0">
                <a:solidFill>
                  <a:srgbClr val="FF0000"/>
                </a:solidFill>
              </a:rPr>
              <a:t> </a:t>
            </a:r>
            <a:r>
              <a:rPr lang="en-US" sz="3600" dirty="0" err="1" smtClean="0">
                <a:solidFill>
                  <a:srgbClr val="FF0000"/>
                </a:solidFill>
              </a:rPr>
              <a:t>trang</a:t>
            </a:r>
            <a:r>
              <a:rPr lang="en-US" sz="3600" dirty="0" smtClean="0">
                <a:solidFill>
                  <a:srgbClr val="FF0000"/>
                </a:solidFill>
              </a:rPr>
              <a:t> 90, 92, 93/ SGK.</a:t>
            </a:r>
            <a:endParaRPr lang="en-US"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0457" y="3801754"/>
            <a:ext cx="762000" cy="2857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07" y="0"/>
            <a:ext cx="647700" cy="27717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0345" y="-33338"/>
            <a:ext cx="733425" cy="28384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0" y="4135272"/>
            <a:ext cx="1157181" cy="2468653"/>
          </a:xfrm>
          <a:prstGeom prst="rect">
            <a:avLst/>
          </a:prstGeom>
        </p:spPr>
      </p:pic>
    </p:spTree>
    <p:extLst>
      <p:ext uri="{BB962C8B-B14F-4D97-AF65-F5344CB8AC3E}">
        <p14:creationId xmlns:p14="http://schemas.microsoft.com/office/powerpoint/2010/main" val="10582626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2570164" y="1905001"/>
            <a:ext cx="71072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500">
                <a:cs typeface="Arial" panose="020B0604020202020204" pitchFamily="34" charset="0"/>
              </a:rPr>
              <a:t>Chúc các em luôn học tốt!</a:t>
            </a:r>
          </a:p>
        </p:txBody>
      </p:sp>
      <p:pic>
        <p:nvPicPr>
          <p:cNvPr id="286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1400" y="2834382"/>
            <a:ext cx="9881039" cy="396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p:cNvSpPr txBox="1">
            <a:spLocks noChangeArrowheads="1"/>
          </p:cNvSpPr>
          <p:nvPr/>
        </p:nvSpPr>
        <p:spPr bwMode="auto">
          <a:xfrm>
            <a:off x="2362200" y="228600"/>
            <a:ext cx="75263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dirty="0">
                <a:solidFill>
                  <a:srgbClr val="FF0000"/>
                </a:solidFill>
                <a:cs typeface="Arial" panose="020B0604020202020204" pitchFamily="34" charset="0"/>
              </a:rPr>
              <a:t>CHÀO TẠM </a:t>
            </a:r>
            <a:r>
              <a:rPr lang="en-US" altLang="en-US" sz="3600" dirty="0" smtClean="0">
                <a:solidFill>
                  <a:srgbClr val="FF0000"/>
                </a:solidFill>
                <a:cs typeface="Arial" panose="020B0604020202020204" pitchFamily="34" charset="0"/>
              </a:rPr>
              <a:t>BIỆT </a:t>
            </a:r>
            <a:r>
              <a:rPr lang="en-US" altLang="en-US" sz="3600" dirty="0">
                <a:solidFill>
                  <a:srgbClr val="FF0000"/>
                </a:solidFill>
                <a:cs typeface="Arial" panose="020B0604020202020204" pitchFamily="34" charset="0"/>
              </a:rPr>
              <a:t>VÀ HẸN GẶP LẠI CÁC EM Ở TIẾT HỌC SAU NHÉ!</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87"/>
            <a:ext cx="1905000" cy="33337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3701" y="464920"/>
            <a:ext cx="1042643" cy="2224305"/>
          </a:xfrm>
          <a:prstGeom prst="rect">
            <a:avLst/>
          </a:prstGeom>
        </p:spPr>
      </p:pic>
    </p:spTree>
    <p:extLst>
      <p:ext uri="{BB962C8B-B14F-4D97-AF65-F5344CB8AC3E}">
        <p14:creationId xmlns:p14="http://schemas.microsoft.com/office/powerpoint/2010/main" val="1574353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0800000">
            <a:off x="11277600" y="-22860"/>
            <a:ext cx="914400" cy="914400"/>
          </a:xfrm>
          <a:prstGeom prst="r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0800000">
            <a:off x="11720978" y="5943600"/>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90764" y="1602558"/>
            <a:ext cx="11239487" cy="2862322"/>
          </a:xfrm>
          <a:prstGeom prst="rect">
            <a:avLst/>
          </a:prstGeom>
          <a:noFill/>
        </p:spPr>
        <p:txBody>
          <a:bodyPr wrap="none" lIns="91440" tIns="45720" rIns="91440" bIns="45720">
            <a:spAutoFit/>
          </a:bodyPr>
          <a:lstStyle/>
          <a:p>
            <a:pPr algn="ct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4 </a:t>
            </a:r>
          </a:p>
          <a:p>
            <a:pPr algn="ct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NHỮNG TRẢI NGHIỆM TRONG ĐỜI</a:t>
            </a:r>
          </a:p>
          <a:p>
            <a:pPr algn="ctr"/>
            <a:endParaRPr lang="en-US" sz="6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Bài học đường đời đầu t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385" y="3563342"/>
            <a:ext cx="4762500" cy="317182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0" y="0"/>
            <a:ext cx="3753942" cy="2153300"/>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lumMod val="95000"/>
                    <a:lumOff val="5000"/>
                  </a:schemeClr>
                </a:solidFill>
                <a:latin typeface="Times New Roman" panose="02020603050405020304" pitchFamily="18" charset="0"/>
                <a:cs typeface="Times New Roman" panose="02020603050405020304" pitchFamily="18" charset="0"/>
              </a:rPr>
              <a:t>NGỮ VĂN 6</a:t>
            </a:r>
            <a:endParaRPr lang="en-US" sz="3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377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57065" y="791919"/>
            <a:ext cx="3673490" cy="55462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de-DE" sz="3200" b="1" dirty="0" smtClean="0">
                <a:solidFill>
                  <a:srgbClr val="000000"/>
                </a:solidFill>
                <a:latin typeface="Times New Roman" panose="02020603050405020304" pitchFamily="18" charset="0"/>
                <a:ea typeface="Times New Roman" panose="02020603050405020304" pitchFamily="18" charset="0"/>
              </a:rPr>
              <a:t>Truyện </a:t>
            </a:r>
            <a:r>
              <a:rPr lang="de-DE" sz="3200" b="1" dirty="0">
                <a:solidFill>
                  <a:srgbClr val="000000"/>
                </a:solidFill>
                <a:latin typeface="Times New Roman" panose="02020603050405020304" pitchFamily="18" charset="0"/>
                <a:ea typeface="Times New Roman" panose="02020603050405020304" pitchFamily="18" charset="0"/>
              </a:rPr>
              <a:t>đồng </a:t>
            </a:r>
            <a:r>
              <a:rPr lang="de-DE" sz="3200" b="1" dirty="0" smtClean="0">
                <a:solidFill>
                  <a:srgbClr val="000000"/>
                </a:solidFill>
                <a:latin typeface="Times New Roman" panose="02020603050405020304" pitchFamily="18" charset="0"/>
                <a:ea typeface="Times New Roman" panose="02020603050405020304" pitchFamily="18" charset="0"/>
              </a:rPr>
              <a:t>thoại:</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rot="10800000" flipV="1">
            <a:off x="7705175" y="3354529"/>
            <a:ext cx="3361898" cy="3009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13655" y="0"/>
            <a:ext cx="5773003"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Tìm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hiểu</a:t>
            </a:r>
            <a:r>
              <a:rPr lang="en-US" sz="2800" b="1" dirty="0" smtClean="0">
                <a:solidFill>
                  <a:srgbClr val="FF0000"/>
                </a:solidFill>
                <a:latin typeface="Times New Roman" panose="02020603050405020304" pitchFamily="18" charset="0"/>
                <a:cs typeface="Times New Roman" panose="02020603050405020304" pitchFamily="18" charset="0"/>
              </a:rPr>
              <a:t> tri </a:t>
            </a:r>
            <a:r>
              <a:rPr lang="en-US" sz="2800" b="1" dirty="0" err="1" smtClean="0">
                <a:solidFill>
                  <a:srgbClr val="FF0000"/>
                </a:solidFill>
                <a:latin typeface="Times New Roman" panose="02020603050405020304" pitchFamily="18" charset="0"/>
                <a:cs typeface="Times New Roman" panose="02020603050405020304" pitchFamily="18" charset="0"/>
              </a:rPr>
              <a:t>thức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hiểu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997" y="1783381"/>
            <a:ext cx="9939980" cy="1815882"/>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Cloud Callout 6"/>
          <p:cNvSpPr/>
          <p:nvPr/>
        </p:nvSpPr>
        <p:spPr>
          <a:xfrm>
            <a:off x="7120595" y="235398"/>
            <a:ext cx="5040573" cy="2222284"/>
          </a:xfrm>
          <a:prstGeom prst="cloudCallout">
            <a:avLst>
              <a:gd name="adj1" fmla="val -85815"/>
              <a:gd name="adj2" fmla="val -32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3762131" y="791918"/>
            <a:ext cx="3059341" cy="55462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de-DE" sz="3200" b="1" dirty="0" smtClean="0">
                <a:solidFill>
                  <a:srgbClr val="000000"/>
                </a:solidFill>
                <a:latin typeface="Times New Roman" panose="02020603050405020304" pitchFamily="18" charset="0"/>
                <a:ea typeface="Times New Roman" panose="02020603050405020304" pitchFamily="18" charset="0"/>
              </a:rPr>
              <a:t>(SGK </a:t>
            </a:r>
            <a:r>
              <a:rPr lang="de-DE" sz="3200" b="1" dirty="0" smtClean="0">
                <a:solidFill>
                  <a:srgbClr val="000000"/>
                </a:solidFill>
                <a:latin typeface="Times New Roman" panose="02020603050405020304" pitchFamily="18" charset="0"/>
                <a:ea typeface="Times New Roman" panose="02020603050405020304" pitchFamily="18" charset="0"/>
              </a:rPr>
              <a:t>trang 81).</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034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6" grpId="0"/>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9"/>
          <p:cNvSpPr/>
          <p:nvPr/>
        </p:nvSpPr>
        <p:spPr>
          <a:xfrm rot="10800000">
            <a:off x="11277600" y="-22860"/>
            <a:ext cx="914400" cy="914400"/>
          </a:xfrm>
          <a:prstGeom prst="rtTriangle">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10800000">
            <a:off x="11720978" y="5943600"/>
            <a:ext cx="457200" cy="914400"/>
          </a:xfrm>
          <a:custGeom>
            <a:avLst/>
            <a:gdLst>
              <a:gd name="connsiteX0" fmla="*/ 0 w 457200"/>
              <a:gd name="connsiteY0" fmla="*/ 0 h 914400"/>
              <a:gd name="connsiteX1" fmla="*/ 457200 w 457200"/>
              <a:gd name="connsiteY1" fmla="*/ 457200 h 914400"/>
              <a:gd name="connsiteX2" fmla="*/ 0 w 457200"/>
              <a:gd name="connsiteY2" fmla="*/ 914400 h 914400"/>
              <a:gd name="connsiteX3" fmla="*/ 0 w 457200"/>
              <a:gd name="connsiteY3" fmla="*/ 0 h 914400"/>
            </a:gdLst>
            <a:ahLst/>
            <a:cxnLst>
              <a:cxn ang="0">
                <a:pos x="connsiteX0" y="connsiteY0"/>
              </a:cxn>
              <a:cxn ang="0">
                <a:pos x="connsiteX1" y="connsiteY1"/>
              </a:cxn>
              <a:cxn ang="0">
                <a:pos x="connsiteX2" y="connsiteY2"/>
              </a:cxn>
              <a:cxn ang="0">
                <a:pos x="connsiteX3" y="connsiteY3"/>
              </a:cxn>
            </a:cxnLst>
            <a:rect l="l" t="t" r="r" b="b"/>
            <a:pathLst>
              <a:path w="457200" h="914400">
                <a:moveTo>
                  <a:pt x="0" y="0"/>
                </a:moveTo>
                <a:cubicBezTo>
                  <a:pt x="252505" y="0"/>
                  <a:pt x="457200" y="204695"/>
                  <a:pt x="457200" y="457200"/>
                </a:cubicBezTo>
                <a:cubicBezTo>
                  <a:pt x="457200" y="709705"/>
                  <a:pt x="252505" y="914400"/>
                  <a:pt x="0" y="914400"/>
                </a:cubicBezTo>
                <a:lnTo>
                  <a:pt x="0" y="0"/>
                </a:lnTo>
                <a:close/>
              </a:path>
            </a:pathLst>
          </a:cu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DIARY OF A CRICKET - DỄ MÈN PHIÊU LƯU KÝ - Segment1(00_00_16.057-00_02_18.3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12192000" cy="6858000"/>
          </a:xfrm>
          <a:prstGeom prst="rect">
            <a:avLst/>
          </a:prstGeom>
        </p:spPr>
      </p:pic>
    </p:spTree>
    <p:extLst>
      <p:ext uri="{BB962C8B-B14F-4D97-AF65-F5344CB8AC3E}">
        <p14:creationId xmlns:p14="http://schemas.microsoft.com/office/powerpoint/2010/main" val="2387410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8B5F013-22E2-47DE-B6D4-81BD3542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5" y="0"/>
            <a:ext cx="12192000" cy="6858000"/>
          </a:xfrm>
          <a:prstGeom prst="rect">
            <a:avLst/>
          </a:prstGeom>
        </p:spPr>
      </p:pic>
      <p:sp>
        <p:nvSpPr>
          <p:cNvPr id="4" name="Rectangle: Rounded Corners 3">
            <a:extLst>
              <a:ext uri="{FF2B5EF4-FFF2-40B4-BE49-F238E27FC236}">
                <a16:creationId xmlns="" xmlns:a16="http://schemas.microsoft.com/office/drawing/2014/main" id="{FA9EDABF-2FD7-42EC-80B7-9F596E6CF611}"/>
              </a:ext>
            </a:extLst>
          </p:cNvPr>
          <p:cNvSpPr/>
          <p:nvPr/>
        </p:nvSpPr>
        <p:spPr>
          <a:xfrm>
            <a:off x="751438" y="283751"/>
            <a:ext cx="11204001" cy="11212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Tiết</a:t>
            </a:r>
            <a:r>
              <a:rPr lang="en-US" sz="3600" dirty="0"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44    </a:t>
            </a:r>
            <a:r>
              <a:rPr lang="en-US" sz="3600" dirty="0" err="1"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Văn</a:t>
            </a:r>
            <a:r>
              <a:rPr lang="en-US" sz="3600" dirty="0"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600" dirty="0" err="1"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bản</a:t>
            </a:r>
            <a:r>
              <a:rPr lang="en-US" sz="3600" dirty="0"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1. BÀI HỌC ĐƯỜNG ĐỜI ĐẦU TIÊN</a:t>
            </a:r>
          </a:p>
          <a:p>
            <a:pPr algn="ct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Trích</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Dế</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Mèn</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phiêu</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lưu</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ký</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_ </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Tô</a:t>
            </a:r>
            <a:r>
              <a:rPr lang="en-US" sz="3200" i="1"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i="1" dirty="0" err="1"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Hoài</a:t>
            </a:r>
            <a:r>
              <a:rPr lang="en-US" sz="3200" i="1" dirty="0" smtClean="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_)</a:t>
            </a:r>
            <a:endParaRPr lang="en-US" sz="3200" i="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88598" y="1909808"/>
            <a:ext cx="7910003" cy="3989173"/>
          </a:xfrm>
          <a:prstGeom prst="rect">
            <a:avLst/>
          </a:prstGeom>
        </p:spPr>
      </p:pic>
    </p:spTree>
    <p:extLst>
      <p:ext uri="{BB962C8B-B14F-4D97-AF65-F5344CB8AC3E}">
        <p14:creationId xmlns:p14="http://schemas.microsoft.com/office/powerpoint/2010/main" val="2684980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rot="691748">
            <a:off x="8659028" y="5246838"/>
            <a:ext cx="949387" cy="9319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84" name="文本框 83"/>
          <p:cNvSpPr txBox="1"/>
          <p:nvPr/>
        </p:nvSpPr>
        <p:spPr>
          <a:xfrm>
            <a:off x="1382187" y="1560527"/>
            <a:ext cx="9778839" cy="2092881"/>
          </a:xfrm>
          <a:prstGeom prst="rect">
            <a:avLst/>
          </a:prstGeom>
          <a:noFill/>
        </p:spPr>
        <p:txBody>
          <a:bodyPr wrap="square" rtlCol="0">
            <a:spAutoFit/>
          </a:bodyPr>
          <a:lstStyle/>
          <a:p>
            <a:pPr algn="ctr"/>
            <a:r>
              <a:rPr lang="en-US"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vi-VN"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TRẢI </a:t>
            </a:r>
            <a:r>
              <a:rPr lang="vi-VN" altLang="zh-CN" sz="65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NGHIỆM </a:t>
            </a:r>
          </a:p>
          <a:p>
            <a:pPr algn="ctr"/>
            <a:r>
              <a:rPr lang="vi-VN" altLang="zh-CN" sz="65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CÙNG VĂN </a:t>
            </a:r>
            <a:r>
              <a:rPr lang="vi-VN"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BẢN</a:t>
            </a:r>
            <a:r>
              <a:rPr lang="en-US" altLang="zh-CN" sz="6500" dirty="0" smtClean="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t>
            </a:r>
            <a:endParaRPr lang="zh-CN" altLang="en-US" sz="6500" dirty="0">
              <a:solidFill>
                <a:srgbClr val="FF9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50361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childTnLst>
                          </p:cTn>
                        </p:par>
                        <p:par>
                          <p:cTn id="10" fill="hold">
                            <p:stCondLst>
                              <p:cond delay="500"/>
                            </p:stCondLst>
                            <p:childTnLst>
                              <p:par>
                                <p:cTn id="11" presetID="8" presetClass="emph" presetSubtype="0" fill="hold" nodeType="afterEffect">
                                  <p:stCondLst>
                                    <p:cond delay="0"/>
                                  </p:stCondLst>
                                  <p:childTnLst>
                                    <p:animRot by="5400000">
                                      <p:cBhvr>
                                        <p:cTn id="12" dur="2000" fill="hold"/>
                                        <p:tgtEl>
                                          <p:spTgt spid="76"/>
                                        </p:tgtEl>
                                        <p:attrNameLst>
                                          <p:attrName>r</p:attrName>
                                        </p:attrNameLst>
                                      </p:cBhvr>
                                    </p:animRot>
                                  </p:childTnLst>
                                </p:cTn>
                              </p:par>
                            </p:childTnLst>
                          </p:cTn>
                        </p:par>
                        <p:par>
                          <p:cTn id="13" fill="hold">
                            <p:stCondLst>
                              <p:cond delay="2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84"/>
                                        </p:tgtEl>
                                        <p:attrNameLst>
                                          <p:attrName>style.visibility</p:attrName>
                                        </p:attrNameLst>
                                      </p:cBhvr>
                                      <p:to>
                                        <p:strVal val="visible"/>
                                      </p:to>
                                    </p:set>
                                    <p:anim calcmode="lin" valueType="num">
                                      <p:cBhvr>
                                        <p:cTn id="16" dur="5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84"/>
                                        </p:tgtEl>
                                        <p:attrNameLst>
                                          <p:attrName>ppt_y</p:attrName>
                                        </p:attrNameLst>
                                      </p:cBhvr>
                                      <p:tavLst>
                                        <p:tav tm="0">
                                          <p:val>
                                            <p:strVal val="#ppt_y"/>
                                          </p:val>
                                        </p:tav>
                                        <p:tav tm="100000">
                                          <p:val>
                                            <p:strVal val="#ppt_y"/>
                                          </p:val>
                                        </p:tav>
                                      </p:tavLst>
                                    </p:anim>
                                    <p:anim calcmode="lin" valueType="num">
                                      <p:cBhvr>
                                        <p:cTn id="18" dur="5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05155515"/>
  <p:tag name="MH_LIBRARY" val="GRAPHIC"/>
  <p:tag name="MH_TYPE" val="Other"/>
  <p:tag name="MH_ORDER" val="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2054</TotalTime>
  <Words>3420</Words>
  <Application>Microsoft Office PowerPoint</Application>
  <PresentationFormat>Widescreen</PresentationFormat>
  <Paragraphs>333</Paragraphs>
  <Slides>49</Slides>
  <Notes>3</Notes>
  <HiddenSlides>0</HiddenSlides>
  <MMClips>25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微软雅黑</vt:lpstr>
      <vt:lpstr>MS Mincho</vt:lpstr>
      <vt:lpstr>宋体</vt:lpstr>
      <vt:lpstr>Arial</vt:lpstr>
      <vt:lpstr>Calibri</vt:lpstr>
      <vt:lpstr>Calibri Light</vt:lpstr>
      <vt:lpstr>Cambria Math</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151</cp:revision>
  <dcterms:created xsi:type="dcterms:W3CDTF">2021-12-01T11:49:01Z</dcterms:created>
  <dcterms:modified xsi:type="dcterms:W3CDTF">2022-11-25T03:29:23Z</dcterms:modified>
</cp:coreProperties>
</file>