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notesMasterIdLst>
    <p:notesMasterId r:id="rId44"/>
  </p:notesMasterIdLst>
  <p:sldIdLst>
    <p:sldId id="347" r:id="rId8"/>
    <p:sldId id="382" r:id="rId9"/>
    <p:sldId id="348" r:id="rId10"/>
    <p:sldId id="349" r:id="rId11"/>
    <p:sldId id="350" r:id="rId12"/>
    <p:sldId id="351" r:id="rId13"/>
    <p:sldId id="285" r:id="rId14"/>
    <p:sldId id="373" r:id="rId15"/>
    <p:sldId id="374" r:id="rId16"/>
    <p:sldId id="354" r:id="rId17"/>
    <p:sldId id="355" r:id="rId18"/>
    <p:sldId id="356" r:id="rId19"/>
    <p:sldId id="357" r:id="rId20"/>
    <p:sldId id="358" r:id="rId21"/>
    <p:sldId id="359" r:id="rId22"/>
    <p:sldId id="379" r:id="rId23"/>
    <p:sldId id="376" r:id="rId24"/>
    <p:sldId id="378" r:id="rId25"/>
    <p:sldId id="380" r:id="rId26"/>
    <p:sldId id="381" r:id="rId27"/>
    <p:sldId id="384" r:id="rId28"/>
    <p:sldId id="385" r:id="rId29"/>
    <p:sldId id="363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45" r:id="rId38"/>
    <p:sldId id="366" r:id="rId39"/>
    <p:sldId id="383" r:id="rId40"/>
    <p:sldId id="367" r:id="rId41"/>
    <p:sldId id="370" r:id="rId42"/>
    <p:sldId id="34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C20C0-9F56-41BC-B03B-9590E45982D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A494D2-5711-4727-9446-B3AC712A4CB8}">
      <dgm:prSet phldrT="[Text]" custT="1"/>
      <dgm:spPr/>
      <dgm:t>
        <a:bodyPr/>
        <a:lstStyle/>
        <a:p>
          <a:r>
            <a:rPr lang="vi-VN" sz="2800" dirty="0">
              <a:solidFill>
                <a:schemeClr val="bg1"/>
              </a:solidFill>
              <a:latin typeface="+mj-lt"/>
            </a:rPr>
            <a:t>I</a:t>
          </a:r>
          <a:r>
            <a:rPr lang="vi-VN" sz="2800" dirty="0">
              <a:solidFill>
                <a:schemeClr val="bg1"/>
              </a:solidFill>
            </a:rPr>
            <a:t>. </a:t>
          </a:r>
          <a:r>
            <a:rPr lang="vi-VN" sz="2800" dirty="0">
              <a:solidFill>
                <a:schemeClr val="bg1"/>
              </a:solidFill>
              <a:latin typeface="+mj-lt"/>
            </a:rPr>
            <a:t>Tìm hiểu </a:t>
          </a:r>
          <a:r>
            <a:rPr lang="vi-VN" sz="2800" dirty="0" smtClean="0">
              <a:solidFill>
                <a:schemeClr val="bg1"/>
              </a:solidFill>
              <a:latin typeface="+mj-lt"/>
            </a:rPr>
            <a:t>chung</a:t>
          </a:r>
          <a:r>
            <a:rPr lang="en-US" sz="2800" dirty="0" smtClean="0">
              <a:solidFill>
                <a:schemeClr val="bg1"/>
              </a:solidFill>
              <a:latin typeface="+mj-lt"/>
            </a:rPr>
            <a:t>.</a:t>
          </a:r>
          <a:endParaRPr lang="en-US" sz="2800" dirty="0">
            <a:solidFill>
              <a:schemeClr val="bg1"/>
            </a:solidFill>
            <a:latin typeface="+mj-lt"/>
          </a:endParaRPr>
        </a:p>
      </dgm:t>
    </dgm:pt>
    <dgm:pt modelId="{C43E1CFE-27F7-4DCC-9C5A-31945690CBBE}" type="parTrans" cxnId="{5E9F1B56-9C65-4780-9C2C-AAD87D0A94B7}">
      <dgm:prSet/>
      <dgm:spPr/>
      <dgm:t>
        <a:bodyPr/>
        <a:lstStyle/>
        <a:p>
          <a:endParaRPr lang="en-US"/>
        </a:p>
      </dgm:t>
    </dgm:pt>
    <dgm:pt modelId="{3F3B29EF-E8B5-4B41-A4E6-A3ECBB44B81A}" type="sibTrans" cxnId="{5E9F1B56-9C65-4780-9C2C-AAD87D0A94B7}">
      <dgm:prSet/>
      <dgm:spPr/>
      <dgm:t>
        <a:bodyPr/>
        <a:lstStyle/>
        <a:p>
          <a:endParaRPr lang="en-US"/>
        </a:p>
      </dgm:t>
    </dgm:pt>
    <dgm:pt modelId="{CAC18B48-55B7-4CDB-9506-C43FA46DC651}">
      <dgm:prSet custT="1"/>
      <dgm:spPr/>
      <dgm:t>
        <a:bodyPr/>
        <a:lstStyle/>
        <a:p>
          <a:r>
            <a:rPr lang="vi-VN" sz="2800" b="0" i="0" dirty="0" smtClean="0">
              <a:latin typeface="+mj-lt"/>
            </a:rPr>
            <a:t>1</a:t>
          </a:r>
          <a:r>
            <a:rPr lang="vi-VN" sz="2800" b="1" i="0" dirty="0" smtClean="0">
              <a:latin typeface="+mj-lt"/>
            </a:rPr>
            <a:t>.</a:t>
          </a:r>
          <a:r>
            <a:rPr lang="en-US" sz="2800" b="1" i="0" dirty="0" err="1" smtClean="0">
              <a:latin typeface="+mj-lt"/>
            </a:rPr>
            <a:t>Tác</a:t>
          </a:r>
          <a:r>
            <a:rPr lang="en-US" sz="2800" b="1" i="0" dirty="0" smtClean="0">
              <a:latin typeface="+mj-lt"/>
            </a:rPr>
            <a:t> </a:t>
          </a:r>
          <a:r>
            <a:rPr lang="en-US" sz="2800" b="1" i="0" dirty="0" err="1" smtClean="0">
              <a:latin typeface="+mj-lt"/>
            </a:rPr>
            <a:t>giả</a:t>
          </a:r>
          <a:r>
            <a:rPr lang="en-US" sz="2800" b="1" i="0" dirty="0" smtClean="0">
              <a:latin typeface="+mj-lt"/>
            </a:rPr>
            <a:t>.</a:t>
          </a:r>
          <a:endParaRPr lang="en-US" sz="2800" b="1" i="0" dirty="0">
            <a:latin typeface="+mj-lt"/>
          </a:endParaRPr>
        </a:p>
      </dgm:t>
    </dgm:pt>
    <dgm:pt modelId="{C9126209-E790-4FED-B10F-32F3B9F8D70B}" type="parTrans" cxnId="{CBEC8D0C-376C-48E8-949C-5F4D07C8C641}">
      <dgm:prSet/>
      <dgm:spPr/>
      <dgm:t>
        <a:bodyPr/>
        <a:lstStyle/>
        <a:p>
          <a:endParaRPr lang="en-US"/>
        </a:p>
      </dgm:t>
    </dgm:pt>
    <dgm:pt modelId="{5C588E36-FF0A-4644-9FD2-5DE7A498A50D}" type="sibTrans" cxnId="{CBEC8D0C-376C-48E8-949C-5F4D07C8C641}">
      <dgm:prSet/>
      <dgm:spPr/>
      <dgm:t>
        <a:bodyPr/>
        <a:lstStyle/>
        <a:p>
          <a:endParaRPr lang="en-US"/>
        </a:p>
      </dgm:t>
    </dgm:pt>
    <dgm:pt modelId="{5F4E4139-35A8-4D42-B804-7F12C3FA71D8}">
      <dgm:prSet custT="1"/>
      <dgm:spPr/>
      <dgm:t>
        <a:bodyPr/>
        <a:lstStyle/>
        <a:p>
          <a:r>
            <a:rPr lang="en-US" sz="2800" b="1" i="0" dirty="0" smtClean="0">
              <a:latin typeface="+mj-lt"/>
              <a:cs typeface="Times New Roman" panose="02020603050405020304" pitchFamily="18" charset="0"/>
            </a:rPr>
            <a:t>2</a:t>
          </a:r>
          <a:r>
            <a:rPr lang="en-US" sz="2800" b="1" i="0" dirty="0" smtClean="0">
              <a:latin typeface="+mj-lt"/>
            </a:rPr>
            <a:t> </a:t>
          </a:r>
          <a:r>
            <a:rPr lang="en-US" sz="2800" b="1" i="0" dirty="0" err="1" smtClean="0">
              <a:latin typeface="+mj-lt"/>
            </a:rPr>
            <a:t>Tác</a:t>
          </a:r>
          <a:r>
            <a:rPr lang="en-US" sz="2800" b="1" i="0" dirty="0" smtClean="0">
              <a:latin typeface="+mj-lt"/>
            </a:rPr>
            <a:t> </a:t>
          </a:r>
          <a:r>
            <a:rPr lang="en-US" sz="2800" b="1" i="0" dirty="0" err="1" smtClean="0">
              <a:latin typeface="+mj-lt"/>
            </a:rPr>
            <a:t>phẩm</a:t>
          </a:r>
          <a:r>
            <a:rPr lang="en-US" sz="2800" b="1" i="0" dirty="0" smtClean="0">
              <a:latin typeface="+mj-lt"/>
            </a:rPr>
            <a:t>. .</a:t>
          </a:r>
          <a:endParaRPr lang="en-US" sz="2800" b="1" i="0" dirty="0">
            <a:latin typeface="+mj-lt"/>
          </a:endParaRPr>
        </a:p>
      </dgm:t>
    </dgm:pt>
    <dgm:pt modelId="{CB9DCD0B-2526-4780-9329-CB3D9E9E36EB}" type="parTrans" cxnId="{28ECC3DF-A6F4-4518-B1CF-9C6841A01921}">
      <dgm:prSet/>
      <dgm:spPr/>
      <dgm:t>
        <a:bodyPr/>
        <a:lstStyle/>
        <a:p>
          <a:endParaRPr lang="en-US"/>
        </a:p>
      </dgm:t>
    </dgm:pt>
    <dgm:pt modelId="{66F12856-E901-4CDB-AB0E-10C17F0F91EC}" type="sibTrans" cxnId="{28ECC3DF-A6F4-4518-B1CF-9C6841A01921}">
      <dgm:prSet/>
      <dgm:spPr/>
      <dgm:t>
        <a:bodyPr/>
        <a:lstStyle/>
        <a:p>
          <a:endParaRPr lang="en-US"/>
        </a:p>
      </dgm:t>
    </dgm:pt>
    <dgm:pt modelId="{D74DC973-8F42-4ABC-AC99-410D146A2E20}">
      <dgm:prSet phldrT="[Text]" custT="1"/>
      <dgm:spPr/>
      <dgm:t>
        <a:bodyPr/>
        <a:lstStyle/>
        <a:p>
          <a:r>
            <a:rPr lang="vi-VN" sz="2800" b="1" dirty="0" smtClean="0">
              <a:solidFill>
                <a:schemeClr val="bg1"/>
              </a:solidFill>
              <a:latin typeface="+mj-lt"/>
            </a:rPr>
            <a:t>II.</a:t>
          </a:r>
          <a:r>
            <a:rPr lang="en-US" sz="2800" b="1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+mj-lt"/>
            </a:rPr>
            <a:t>Tìm</a:t>
          </a:r>
          <a:r>
            <a:rPr lang="vi-VN" sz="2800" b="1" dirty="0" smtClean="0">
              <a:solidFill>
                <a:schemeClr val="bg1"/>
              </a:solidFill>
              <a:latin typeface="+mj-lt"/>
            </a:rPr>
            <a:t> </a:t>
          </a:r>
          <a:r>
            <a:rPr lang="vi-VN" sz="2800" b="0" dirty="0" smtClean="0">
              <a:solidFill>
                <a:schemeClr val="bg1"/>
              </a:solidFill>
              <a:latin typeface="+mj-lt"/>
            </a:rPr>
            <a:t>hiểu</a:t>
          </a:r>
          <a:r>
            <a:rPr lang="en-US" sz="2800" b="1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+mj-lt"/>
            </a:rPr>
            <a:t>văn</a:t>
          </a:r>
          <a:r>
            <a:rPr lang="en-US" sz="2800" b="1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+mj-lt"/>
            </a:rPr>
            <a:t>bản</a:t>
          </a:r>
          <a:endParaRPr lang="en-US" sz="2800" b="1" dirty="0">
            <a:solidFill>
              <a:schemeClr val="bg1"/>
            </a:solidFill>
            <a:latin typeface="+mj-lt"/>
          </a:endParaRPr>
        </a:p>
      </dgm:t>
    </dgm:pt>
    <dgm:pt modelId="{5B35E3B5-CBB7-4777-A1FD-08E6406E9679}" type="sibTrans" cxnId="{6676B1B4-DF87-48F4-9FD9-D3762600B992}">
      <dgm:prSet/>
      <dgm:spPr/>
      <dgm:t>
        <a:bodyPr/>
        <a:lstStyle/>
        <a:p>
          <a:endParaRPr lang="en-US"/>
        </a:p>
      </dgm:t>
    </dgm:pt>
    <dgm:pt modelId="{4020E35A-83DA-4427-918F-E79A8754B420}" type="parTrans" cxnId="{6676B1B4-DF87-48F4-9FD9-D3762600B992}">
      <dgm:prSet/>
      <dgm:spPr/>
      <dgm:t>
        <a:bodyPr/>
        <a:lstStyle/>
        <a:p>
          <a:endParaRPr lang="en-US"/>
        </a:p>
      </dgm:t>
    </dgm:pt>
    <dgm:pt modelId="{F931F2E1-9BE8-4DAC-9128-3EA00DBDB689}">
      <dgm:prSet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1.Bầy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ong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trong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kí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ức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tuổi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thơ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nhân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 “</a:t>
          </a:r>
          <a:r>
            <a:rPr lang="en-US" sz="2800" dirty="0" err="1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tôi</a:t>
          </a:r>
          <a:r>
            <a:rPr lang="en-US" sz="28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”.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C3722-D2AA-4BAB-B991-F3F6D0756EC8}" type="parTrans" cxnId="{05B2065D-3293-405A-9D8E-55C15A007691}">
      <dgm:prSet/>
      <dgm:spPr/>
      <dgm:t>
        <a:bodyPr/>
        <a:lstStyle/>
        <a:p>
          <a:endParaRPr lang="en-US"/>
        </a:p>
      </dgm:t>
    </dgm:pt>
    <dgm:pt modelId="{9C537CC6-A4BE-42C1-B06A-FC293156B3C6}" type="sibTrans" cxnId="{05B2065D-3293-405A-9D8E-55C15A007691}">
      <dgm:prSet/>
      <dgm:spPr/>
      <dgm:t>
        <a:bodyPr/>
        <a:lstStyle/>
        <a:p>
          <a:endParaRPr lang="en-US"/>
        </a:p>
      </dgm:t>
    </dgm:pt>
    <dgm:pt modelId="{AEB47D11-F465-4356-B1EA-B17B468CC9A6}">
      <dgm:prSet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Bầy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4727A-0A40-4F19-9DEB-301D03725B05}" type="parTrans" cxnId="{8098F8EE-D7A3-4A4C-B93A-0F57D6F7FA5D}">
      <dgm:prSet/>
      <dgm:spPr/>
      <dgm:t>
        <a:bodyPr/>
        <a:lstStyle/>
        <a:p>
          <a:endParaRPr lang="en-US"/>
        </a:p>
      </dgm:t>
    </dgm:pt>
    <dgm:pt modelId="{1553A065-A883-46D1-B506-66F5772FB875}" type="sibTrans" cxnId="{8098F8EE-D7A3-4A4C-B93A-0F57D6F7FA5D}">
      <dgm:prSet/>
      <dgm:spPr/>
      <dgm:t>
        <a:bodyPr/>
        <a:lstStyle/>
        <a:p>
          <a:endParaRPr lang="en-US"/>
        </a:p>
      </dgm:t>
    </dgm:pt>
    <dgm:pt modelId="{BE4B9673-EB75-4F4B-B7A3-4936507A324A}">
      <dgm:prSet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trích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C15B0-49C6-4078-9644-3F05749B76BF}" type="parTrans" cxnId="{858001C5-85C7-470F-8FD0-D36830DD3917}">
      <dgm:prSet/>
      <dgm:spPr/>
      <dgm:t>
        <a:bodyPr/>
        <a:lstStyle/>
        <a:p>
          <a:endParaRPr lang="en-US"/>
        </a:p>
      </dgm:t>
    </dgm:pt>
    <dgm:pt modelId="{79371E75-3A07-4B95-956F-C598B4E41EAB}" type="sibTrans" cxnId="{858001C5-85C7-470F-8FD0-D36830DD3917}">
      <dgm:prSet/>
      <dgm:spPr/>
      <dgm:t>
        <a:bodyPr/>
        <a:lstStyle/>
        <a:p>
          <a:endParaRPr lang="en-US"/>
        </a:p>
      </dgm:t>
    </dgm:pt>
    <dgm:pt modelId="{D673C620-59CD-4729-BFA0-AD77962A1A73}">
      <dgm:prSet phldrT="[Text]" custT="1"/>
      <dgm:spPr/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+mj-lt"/>
            </a:rPr>
            <a:t>III. </a:t>
          </a:r>
          <a:r>
            <a:rPr lang="en-US" sz="2800" b="1" dirty="0" err="1" smtClean="0">
              <a:solidFill>
                <a:schemeClr val="bg1"/>
              </a:solidFill>
              <a:latin typeface="+mj-lt"/>
            </a:rPr>
            <a:t>Tổng</a:t>
          </a:r>
          <a:r>
            <a:rPr lang="en-US" sz="2800" b="1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+mj-lt"/>
            </a:rPr>
            <a:t>kết</a:t>
          </a:r>
          <a:r>
            <a:rPr lang="en-US" sz="2800" b="1" dirty="0" smtClean="0">
              <a:solidFill>
                <a:schemeClr val="bg1"/>
              </a:solidFill>
              <a:latin typeface="+mj-lt"/>
            </a:rPr>
            <a:t>.</a:t>
          </a:r>
          <a:endParaRPr lang="en-US" sz="1700" b="1" dirty="0">
            <a:solidFill>
              <a:schemeClr val="bg1"/>
            </a:solidFill>
            <a:latin typeface="+mj-lt"/>
          </a:endParaRPr>
        </a:p>
      </dgm:t>
    </dgm:pt>
    <dgm:pt modelId="{4511D413-5E07-4064-84DB-7B8D6839758C}" type="parTrans" cxnId="{7F975C06-A4FA-487B-899B-247AA132A0A0}">
      <dgm:prSet/>
      <dgm:spPr/>
      <dgm:t>
        <a:bodyPr/>
        <a:lstStyle/>
        <a:p>
          <a:endParaRPr lang="en-US"/>
        </a:p>
      </dgm:t>
    </dgm:pt>
    <dgm:pt modelId="{20648E24-716B-4BD4-8C17-2E1274164E76}" type="sibTrans" cxnId="{7F975C06-A4FA-487B-899B-247AA132A0A0}">
      <dgm:prSet/>
      <dgm:spPr/>
      <dgm:t>
        <a:bodyPr/>
        <a:lstStyle/>
        <a:p>
          <a:endParaRPr lang="en-US"/>
        </a:p>
      </dgm:t>
    </dgm:pt>
    <dgm:pt modelId="{4AE2319B-7208-43A1-B87F-284937C5C3D3}" type="pres">
      <dgm:prSet presAssocID="{E55C20C0-9F56-41BC-B03B-9590E45982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10F8B0-6CB6-4C4F-AEA9-9EDEF0DC0884}" type="pres">
      <dgm:prSet presAssocID="{B8A494D2-5711-4727-9446-B3AC712A4CB8}" presName="parentLin" presStyleCnt="0"/>
      <dgm:spPr/>
    </dgm:pt>
    <dgm:pt modelId="{30F2C4FC-287C-474C-806B-4241D7091022}" type="pres">
      <dgm:prSet presAssocID="{B8A494D2-5711-4727-9446-B3AC712A4CB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CF2828B-7E1F-4934-81CA-69C4B2842EBB}" type="pres">
      <dgm:prSet presAssocID="{B8A494D2-5711-4727-9446-B3AC712A4CB8}" presName="parentText" presStyleLbl="node1" presStyleIdx="0" presStyleCnt="3" custLinFactNeighborX="-85062" custLinFactNeighborY="-57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1DD78-B58F-4386-A873-86F5F87413CB}" type="pres">
      <dgm:prSet presAssocID="{B8A494D2-5711-4727-9446-B3AC712A4CB8}" presName="negativeSpace" presStyleCnt="0"/>
      <dgm:spPr/>
    </dgm:pt>
    <dgm:pt modelId="{A271B0EB-D681-4636-A460-9F28AF210ABB}" type="pres">
      <dgm:prSet presAssocID="{B8A494D2-5711-4727-9446-B3AC712A4CB8}" presName="childText" presStyleLbl="conFgAcc1" presStyleIdx="0" presStyleCnt="3" custLinFactY="-3586" custLinFactNeighborX="70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8FD96-1778-45FB-B5EB-6E20B5F45752}" type="pres">
      <dgm:prSet presAssocID="{3F3B29EF-E8B5-4B41-A4E6-A3ECBB44B81A}" presName="spaceBetweenRectangles" presStyleCnt="0"/>
      <dgm:spPr/>
    </dgm:pt>
    <dgm:pt modelId="{676684D9-3154-4220-92A9-C9D1F5D7987A}" type="pres">
      <dgm:prSet presAssocID="{D74DC973-8F42-4ABC-AC99-410D146A2E20}" presName="parentLin" presStyleCnt="0"/>
      <dgm:spPr/>
    </dgm:pt>
    <dgm:pt modelId="{DD3D8B67-2BAC-4CA0-A508-AF01171ADD96}" type="pres">
      <dgm:prSet presAssocID="{D74DC973-8F42-4ABC-AC99-410D146A2E2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DB6D06F-FF8C-49C9-B023-13A6392C5D6A}" type="pres">
      <dgm:prSet presAssocID="{D74DC973-8F42-4ABC-AC99-410D146A2E20}" presName="parentText" presStyleLbl="node1" presStyleIdx="1" presStyleCnt="3" custLinFactNeighborX="-91585" custLinFactNeighborY="-850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ADE22-C507-4BCE-9F0A-3A22D426EDED}" type="pres">
      <dgm:prSet presAssocID="{D74DC973-8F42-4ABC-AC99-410D146A2E20}" presName="negativeSpace" presStyleCnt="0"/>
      <dgm:spPr/>
    </dgm:pt>
    <dgm:pt modelId="{021AA62D-FD79-4AC6-A8D5-51FA44325F61}" type="pres">
      <dgm:prSet presAssocID="{D74DC973-8F42-4ABC-AC99-410D146A2E20}" presName="childText" presStyleLbl="conFgAcc1" presStyleIdx="1" presStyleCnt="3" custLinFactY="-5652" custLinFactNeighborX="-12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C8AD9-14EF-4E78-A46B-EBBD84FA3BD0}" type="pres">
      <dgm:prSet presAssocID="{5B35E3B5-CBB7-4777-A1FD-08E6406E9679}" presName="spaceBetweenRectangles" presStyleCnt="0"/>
      <dgm:spPr/>
    </dgm:pt>
    <dgm:pt modelId="{03796A5B-F5A3-40F1-9A5F-C1A8C704D3B2}" type="pres">
      <dgm:prSet presAssocID="{D673C620-59CD-4729-BFA0-AD77962A1A73}" presName="parentLin" presStyleCnt="0"/>
      <dgm:spPr/>
    </dgm:pt>
    <dgm:pt modelId="{38061B44-5F60-400B-B045-B61571615FC9}" type="pres">
      <dgm:prSet presAssocID="{D673C620-59CD-4729-BFA0-AD77962A1A73}" presName="parentLeftMargin" presStyleLbl="node1" presStyleIdx="1" presStyleCnt="3" custLinFactNeighborX="-91585" custLinFactNeighborY="-85035"/>
      <dgm:spPr/>
      <dgm:t>
        <a:bodyPr/>
        <a:lstStyle/>
        <a:p>
          <a:endParaRPr lang="en-US"/>
        </a:p>
      </dgm:t>
    </dgm:pt>
    <dgm:pt modelId="{43063633-79A3-476F-B37A-8390EC804063}" type="pres">
      <dgm:prSet presAssocID="{D673C620-59CD-4729-BFA0-AD77962A1A73}" presName="parentText" presStyleLbl="node1" presStyleIdx="2" presStyleCnt="3" custLinFactNeighborX="-86952" custLinFactNeighborY="-4079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683EC-FD2D-4130-A7C7-6FDB5F523ED3}" type="pres">
      <dgm:prSet presAssocID="{D673C620-59CD-4729-BFA0-AD77962A1A73}" presName="negativeSpace" presStyleCnt="0"/>
      <dgm:spPr/>
    </dgm:pt>
    <dgm:pt modelId="{B3CB2B95-A087-4D39-BBE2-530FA4A2EC7C}" type="pres">
      <dgm:prSet presAssocID="{D673C620-59CD-4729-BFA0-AD77962A1A7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E7B1AC8-138C-4EF1-850E-716482FE3D6F}" type="presOf" srcId="{B8A494D2-5711-4727-9446-B3AC712A4CB8}" destId="{30F2C4FC-287C-474C-806B-4241D7091022}" srcOrd="0" destOrd="0" presId="urn:microsoft.com/office/officeart/2005/8/layout/list1"/>
    <dgm:cxn modelId="{F06575E3-F53B-4EAD-A255-A186CC23C5F6}" type="presOf" srcId="{5F4E4139-35A8-4D42-B804-7F12C3FA71D8}" destId="{A271B0EB-D681-4636-A460-9F28AF210ABB}" srcOrd="0" destOrd="1" presId="urn:microsoft.com/office/officeart/2005/8/layout/list1"/>
    <dgm:cxn modelId="{9DCAC7E7-DE87-4034-B648-638B19756FEE}" type="presOf" srcId="{D74DC973-8F42-4ABC-AC99-410D146A2E20}" destId="{DD3D8B67-2BAC-4CA0-A508-AF01171ADD96}" srcOrd="0" destOrd="0" presId="urn:microsoft.com/office/officeart/2005/8/layout/list1"/>
    <dgm:cxn modelId="{B5AA659D-B4B1-4C80-AF97-1F324C86C27E}" type="presOf" srcId="{D74DC973-8F42-4ABC-AC99-410D146A2E20}" destId="{8DB6D06F-FF8C-49C9-B023-13A6392C5D6A}" srcOrd="1" destOrd="0" presId="urn:microsoft.com/office/officeart/2005/8/layout/list1"/>
    <dgm:cxn modelId="{28ECC3DF-A6F4-4518-B1CF-9C6841A01921}" srcId="{B8A494D2-5711-4727-9446-B3AC712A4CB8}" destId="{5F4E4139-35A8-4D42-B804-7F12C3FA71D8}" srcOrd="1" destOrd="0" parTransId="{CB9DCD0B-2526-4780-9329-CB3D9E9E36EB}" sibTransId="{66F12856-E901-4CDB-AB0E-10C17F0F91EC}"/>
    <dgm:cxn modelId="{E5525577-7294-4951-8E74-D0FF19E43571}" type="presOf" srcId="{BE4B9673-EB75-4F4B-B7A3-4936507A324A}" destId="{021AA62D-FD79-4AC6-A8D5-51FA44325F61}" srcOrd="0" destOrd="2" presId="urn:microsoft.com/office/officeart/2005/8/layout/list1"/>
    <dgm:cxn modelId="{858001C5-85C7-470F-8FD0-D36830DD3917}" srcId="{D74DC973-8F42-4ABC-AC99-410D146A2E20}" destId="{BE4B9673-EB75-4F4B-B7A3-4936507A324A}" srcOrd="2" destOrd="0" parTransId="{594C15B0-49C6-4078-9644-3F05749B76BF}" sibTransId="{79371E75-3A07-4B95-956F-C598B4E41EAB}"/>
    <dgm:cxn modelId="{05B2065D-3293-405A-9D8E-55C15A007691}" srcId="{D74DC973-8F42-4ABC-AC99-410D146A2E20}" destId="{F931F2E1-9BE8-4DAC-9128-3EA00DBDB689}" srcOrd="0" destOrd="0" parTransId="{CC7C3722-D2AA-4BAB-B991-F3F6D0756EC8}" sibTransId="{9C537CC6-A4BE-42C1-B06A-FC293156B3C6}"/>
    <dgm:cxn modelId="{CDF2432F-EEF7-4443-9280-D5A7B0B1F4DB}" type="presOf" srcId="{D673C620-59CD-4729-BFA0-AD77962A1A73}" destId="{43063633-79A3-476F-B37A-8390EC804063}" srcOrd="1" destOrd="0" presId="urn:microsoft.com/office/officeart/2005/8/layout/list1"/>
    <dgm:cxn modelId="{AE11D028-0BC7-4619-8F44-B4530AF53656}" type="presOf" srcId="{B8A494D2-5711-4727-9446-B3AC712A4CB8}" destId="{CCF2828B-7E1F-4934-81CA-69C4B2842EBB}" srcOrd="1" destOrd="0" presId="urn:microsoft.com/office/officeart/2005/8/layout/list1"/>
    <dgm:cxn modelId="{D2B38043-F0B3-4AB6-85D3-5AE6464A89F5}" type="presOf" srcId="{E55C20C0-9F56-41BC-B03B-9590E45982D6}" destId="{4AE2319B-7208-43A1-B87F-284937C5C3D3}" srcOrd="0" destOrd="0" presId="urn:microsoft.com/office/officeart/2005/8/layout/list1"/>
    <dgm:cxn modelId="{794D2A45-B7E8-40DE-8630-441C04717490}" type="presOf" srcId="{D673C620-59CD-4729-BFA0-AD77962A1A73}" destId="{38061B44-5F60-400B-B045-B61571615FC9}" srcOrd="0" destOrd="0" presId="urn:microsoft.com/office/officeart/2005/8/layout/list1"/>
    <dgm:cxn modelId="{5E9F1B56-9C65-4780-9C2C-AAD87D0A94B7}" srcId="{E55C20C0-9F56-41BC-B03B-9590E45982D6}" destId="{B8A494D2-5711-4727-9446-B3AC712A4CB8}" srcOrd="0" destOrd="0" parTransId="{C43E1CFE-27F7-4DCC-9C5A-31945690CBBE}" sibTransId="{3F3B29EF-E8B5-4B41-A4E6-A3ECBB44B81A}"/>
    <dgm:cxn modelId="{CBEC8D0C-376C-48E8-949C-5F4D07C8C641}" srcId="{B8A494D2-5711-4727-9446-B3AC712A4CB8}" destId="{CAC18B48-55B7-4CDB-9506-C43FA46DC651}" srcOrd="0" destOrd="0" parTransId="{C9126209-E790-4FED-B10F-32F3B9F8D70B}" sibTransId="{5C588E36-FF0A-4644-9FD2-5DE7A498A50D}"/>
    <dgm:cxn modelId="{8098F8EE-D7A3-4A4C-B93A-0F57D6F7FA5D}" srcId="{D74DC973-8F42-4ABC-AC99-410D146A2E20}" destId="{AEB47D11-F465-4356-B1EA-B17B468CC9A6}" srcOrd="1" destOrd="0" parTransId="{B384727A-0A40-4F19-9DEB-301D03725B05}" sibTransId="{1553A065-A883-46D1-B506-66F5772FB875}"/>
    <dgm:cxn modelId="{09F168E5-4571-42AA-B072-B8A798F9AA1D}" type="presOf" srcId="{F931F2E1-9BE8-4DAC-9128-3EA00DBDB689}" destId="{021AA62D-FD79-4AC6-A8D5-51FA44325F61}" srcOrd="0" destOrd="0" presId="urn:microsoft.com/office/officeart/2005/8/layout/list1"/>
    <dgm:cxn modelId="{CDA1B802-0548-4A9D-8EE3-801138F94735}" type="presOf" srcId="{CAC18B48-55B7-4CDB-9506-C43FA46DC651}" destId="{A271B0EB-D681-4636-A460-9F28AF210ABB}" srcOrd="0" destOrd="0" presId="urn:microsoft.com/office/officeart/2005/8/layout/list1"/>
    <dgm:cxn modelId="{7F975C06-A4FA-487B-899B-247AA132A0A0}" srcId="{E55C20C0-9F56-41BC-B03B-9590E45982D6}" destId="{D673C620-59CD-4729-BFA0-AD77962A1A73}" srcOrd="2" destOrd="0" parTransId="{4511D413-5E07-4064-84DB-7B8D6839758C}" sibTransId="{20648E24-716B-4BD4-8C17-2E1274164E76}"/>
    <dgm:cxn modelId="{042E6C24-D7E3-491B-9BC1-082042C88AC4}" type="presOf" srcId="{AEB47D11-F465-4356-B1EA-B17B468CC9A6}" destId="{021AA62D-FD79-4AC6-A8D5-51FA44325F61}" srcOrd="0" destOrd="1" presId="urn:microsoft.com/office/officeart/2005/8/layout/list1"/>
    <dgm:cxn modelId="{6676B1B4-DF87-48F4-9FD9-D3762600B992}" srcId="{E55C20C0-9F56-41BC-B03B-9590E45982D6}" destId="{D74DC973-8F42-4ABC-AC99-410D146A2E20}" srcOrd="1" destOrd="0" parTransId="{4020E35A-83DA-4427-918F-E79A8754B420}" sibTransId="{5B35E3B5-CBB7-4777-A1FD-08E6406E9679}"/>
    <dgm:cxn modelId="{CF888005-1697-4551-A483-008F92024A36}" type="presParOf" srcId="{4AE2319B-7208-43A1-B87F-284937C5C3D3}" destId="{1510F8B0-6CB6-4C4F-AEA9-9EDEF0DC0884}" srcOrd="0" destOrd="0" presId="urn:microsoft.com/office/officeart/2005/8/layout/list1"/>
    <dgm:cxn modelId="{5A9E92F8-0C5B-491A-8EF2-8C9D72B9C644}" type="presParOf" srcId="{1510F8B0-6CB6-4C4F-AEA9-9EDEF0DC0884}" destId="{30F2C4FC-287C-474C-806B-4241D7091022}" srcOrd="0" destOrd="0" presId="urn:microsoft.com/office/officeart/2005/8/layout/list1"/>
    <dgm:cxn modelId="{0458C8BD-0E65-4F29-AFF0-9D494AE57CF0}" type="presParOf" srcId="{1510F8B0-6CB6-4C4F-AEA9-9EDEF0DC0884}" destId="{CCF2828B-7E1F-4934-81CA-69C4B2842EBB}" srcOrd="1" destOrd="0" presId="urn:microsoft.com/office/officeart/2005/8/layout/list1"/>
    <dgm:cxn modelId="{1082DB9B-9145-4D95-890F-D761169283CE}" type="presParOf" srcId="{4AE2319B-7208-43A1-B87F-284937C5C3D3}" destId="{CB61DD78-B58F-4386-A873-86F5F87413CB}" srcOrd="1" destOrd="0" presId="urn:microsoft.com/office/officeart/2005/8/layout/list1"/>
    <dgm:cxn modelId="{3F46D765-DC1D-4C91-B28C-C37E04250800}" type="presParOf" srcId="{4AE2319B-7208-43A1-B87F-284937C5C3D3}" destId="{A271B0EB-D681-4636-A460-9F28AF210ABB}" srcOrd="2" destOrd="0" presId="urn:microsoft.com/office/officeart/2005/8/layout/list1"/>
    <dgm:cxn modelId="{EB2645BE-ECC4-4F61-853F-1B4FD497E26E}" type="presParOf" srcId="{4AE2319B-7208-43A1-B87F-284937C5C3D3}" destId="{A658FD96-1778-45FB-B5EB-6E20B5F45752}" srcOrd="3" destOrd="0" presId="urn:microsoft.com/office/officeart/2005/8/layout/list1"/>
    <dgm:cxn modelId="{FA8DAFF0-F6CE-441E-BD10-6AEFF5BED4FA}" type="presParOf" srcId="{4AE2319B-7208-43A1-B87F-284937C5C3D3}" destId="{676684D9-3154-4220-92A9-C9D1F5D7987A}" srcOrd="4" destOrd="0" presId="urn:microsoft.com/office/officeart/2005/8/layout/list1"/>
    <dgm:cxn modelId="{A19B5715-C7DE-4127-A299-D0E5EDD13419}" type="presParOf" srcId="{676684D9-3154-4220-92A9-C9D1F5D7987A}" destId="{DD3D8B67-2BAC-4CA0-A508-AF01171ADD96}" srcOrd="0" destOrd="0" presId="urn:microsoft.com/office/officeart/2005/8/layout/list1"/>
    <dgm:cxn modelId="{E0FFCBFF-6AD1-4CB4-A1AD-EEF942C0CC68}" type="presParOf" srcId="{676684D9-3154-4220-92A9-C9D1F5D7987A}" destId="{8DB6D06F-FF8C-49C9-B023-13A6392C5D6A}" srcOrd="1" destOrd="0" presId="urn:microsoft.com/office/officeart/2005/8/layout/list1"/>
    <dgm:cxn modelId="{393C1B59-BEF5-4D31-90FA-DCEE8EDC7A19}" type="presParOf" srcId="{4AE2319B-7208-43A1-B87F-284937C5C3D3}" destId="{EADADE22-C507-4BCE-9F0A-3A22D426EDED}" srcOrd="5" destOrd="0" presId="urn:microsoft.com/office/officeart/2005/8/layout/list1"/>
    <dgm:cxn modelId="{F3B72242-8F1C-4A76-91AE-AF15AE10288F}" type="presParOf" srcId="{4AE2319B-7208-43A1-B87F-284937C5C3D3}" destId="{021AA62D-FD79-4AC6-A8D5-51FA44325F61}" srcOrd="6" destOrd="0" presId="urn:microsoft.com/office/officeart/2005/8/layout/list1"/>
    <dgm:cxn modelId="{B45B3DAE-82A2-4051-B741-B68C44090A34}" type="presParOf" srcId="{4AE2319B-7208-43A1-B87F-284937C5C3D3}" destId="{1C8C8AD9-14EF-4E78-A46B-EBBD84FA3BD0}" srcOrd="7" destOrd="0" presId="urn:microsoft.com/office/officeart/2005/8/layout/list1"/>
    <dgm:cxn modelId="{0C94BB9A-5B82-4FFE-AAE1-A3EA517961DF}" type="presParOf" srcId="{4AE2319B-7208-43A1-B87F-284937C5C3D3}" destId="{03796A5B-F5A3-40F1-9A5F-C1A8C704D3B2}" srcOrd="8" destOrd="0" presId="urn:microsoft.com/office/officeart/2005/8/layout/list1"/>
    <dgm:cxn modelId="{AC69E177-F99B-4EC1-890B-919B5D4AE192}" type="presParOf" srcId="{03796A5B-F5A3-40F1-9A5F-C1A8C704D3B2}" destId="{38061B44-5F60-400B-B045-B61571615FC9}" srcOrd="0" destOrd="0" presId="urn:microsoft.com/office/officeart/2005/8/layout/list1"/>
    <dgm:cxn modelId="{76700D2D-2448-46AD-ABB0-63E76F8DA3E0}" type="presParOf" srcId="{03796A5B-F5A3-40F1-9A5F-C1A8C704D3B2}" destId="{43063633-79A3-476F-B37A-8390EC804063}" srcOrd="1" destOrd="0" presId="urn:microsoft.com/office/officeart/2005/8/layout/list1"/>
    <dgm:cxn modelId="{7E9F4532-D5F5-41BA-A4BD-A16C210B3246}" type="presParOf" srcId="{4AE2319B-7208-43A1-B87F-284937C5C3D3}" destId="{D03683EC-FD2D-4130-A7C7-6FDB5F523ED3}" srcOrd="9" destOrd="0" presId="urn:microsoft.com/office/officeart/2005/8/layout/list1"/>
    <dgm:cxn modelId="{1B30F86E-8BC7-41D6-9A65-DE690743B732}" type="presParOf" srcId="{4AE2319B-7208-43A1-B87F-284937C5C3D3}" destId="{B3CB2B95-A087-4D39-BBE2-530FA4A2EC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4D372-D556-4578-BF11-2A3DE3368CF4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6BF62-9BFE-4F52-BE5D-5E3DC7E5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13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6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2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8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8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4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2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4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1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5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4" y="5847949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4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6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2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5485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1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6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689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2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62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4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18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54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41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75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79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5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51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012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50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36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0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4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04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38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70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02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2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516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28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869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66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67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00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27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652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64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85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115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4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830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228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62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9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00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11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90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35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47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9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0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0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07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6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31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42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793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5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020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47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99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91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176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94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8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19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401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39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65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56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15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91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790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101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72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7C299-7E6C-4424-B0A1-39F9017B2A4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9561-E63A-4F8D-9D06-A05A2E86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2" r:id="rId12"/>
    <p:sldLayoutId id="21474838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72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2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2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5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12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26.xml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18" Type="http://schemas.openxmlformats.org/officeDocument/2006/relationships/slide" Target="slide30.xml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slide" Target="slide29.xml"/><Relationship Id="rId2" Type="http://schemas.openxmlformats.org/officeDocument/2006/relationships/image" Target="../media/image34.png"/><Relationship Id="rId16" Type="http://schemas.openxmlformats.org/officeDocument/2006/relationships/slide" Target="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slide" Target="slide27.xml"/><Relationship Id="rId10" Type="http://schemas.openxmlformats.org/officeDocument/2006/relationships/image" Target="../media/image37.png"/><Relationship Id="rId19" Type="http://schemas.openxmlformats.org/officeDocument/2006/relationships/slide" Target="slide31.xml"/><Relationship Id="rId4" Type="http://schemas.microsoft.com/office/2007/relationships/hdphoto" Target="../media/hdphoto1.wdp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11" Type="http://schemas.openxmlformats.org/officeDocument/2006/relationships/image" Target="../media/image30.png"/><Relationship Id="rId5" Type="http://schemas.openxmlformats.org/officeDocument/2006/relationships/image" Target="../media/image42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11" Type="http://schemas.openxmlformats.org/officeDocument/2006/relationships/slide" Target="slide26.xml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59390003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965746" y="369948"/>
            <a:ext cx="94361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- ĐT HUYỆN PHÚ HOÀ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TRƯỜNG THCS TT PHÚ HOÀ</a:t>
            </a:r>
          </a:p>
          <a:p>
            <a:pPr>
              <a:spcBef>
                <a:spcPct val="50000"/>
              </a:spcBef>
            </a:pP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                               TỔ : NGỮ VĂN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757008" y="5815378"/>
            <a:ext cx="4848352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Đoàn Thị Lệ Chi</a:t>
            </a:r>
            <a:endParaRPr lang="en-US" sz="28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73443" y="6153419"/>
            <a:ext cx="6832600" cy="621483"/>
            <a:chOff x="941" y="2891"/>
            <a:chExt cx="3600" cy="576"/>
          </a:xfrm>
        </p:grpSpPr>
        <p:sp>
          <p:nvSpPr>
            <p:cNvPr id="29704" name="AutoShape 8"/>
            <p:cNvSpPr>
              <a:spLocks noChangeArrowheads="1"/>
            </p:cNvSpPr>
            <p:nvPr/>
          </p:nvSpPr>
          <p:spPr bwMode="auto">
            <a:xfrm>
              <a:off x="941" y="2891"/>
              <a:ext cx="3600" cy="576"/>
            </a:xfrm>
            <a:prstGeom prst="ribbon2">
              <a:avLst>
                <a:gd name="adj1" fmla="val 12500"/>
                <a:gd name="adj2" fmla="val 50000"/>
              </a:avLst>
            </a:prstGeom>
            <a:solidFill>
              <a:srgbClr val="FFFFFF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2400" b="0" i="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0" i="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0" i="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0" i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2022 - 2023</a:t>
              </a:r>
              <a:endParaRPr lang="en-US" sz="2400" b="0" i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7352" name="Picture 9" descr="hoabo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03" y="298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3" name="Picture 10" descr="hoabo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403" y="2977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WordArt 3">
            <a:extLst>
              <a:ext uri="{FF2B5EF4-FFF2-40B4-BE49-F238E27FC236}">
                <a16:creationId xmlns:a16="http://schemas.microsoft.com/office/drawing/2014/main" xmlns="" id="{DAEDC1ED-B5C1-423C-D1D5-A430477BC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" y="2109787"/>
            <a:ext cx="10693400" cy="287369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26972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Chào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mừng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các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em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học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sinh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và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lt"/>
                <a:cs typeface="+mn-lt"/>
              </a:rPr>
              <a:t>quý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thầy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,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cô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giáo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504764"/>
      </p:ext>
    </p:extLst>
  </p:cSld>
  <p:clrMapOvr>
    <a:masterClrMapping/>
  </p:clrMapOvr>
  <p:transition advClick="0">
    <p:sndAc>
      <p:stSnd>
        <p:snd r:embed="rId2" name="Mai truong men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ounded Rectangle 381"/>
          <p:cNvSpPr/>
          <p:nvPr/>
        </p:nvSpPr>
        <p:spPr>
          <a:xfrm>
            <a:off x="3824785" y="5190668"/>
            <a:ext cx="4246039" cy="9247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2" y="519156"/>
            <a:ext cx="3302961" cy="4614363"/>
          </a:xfrm>
          <a:prstGeom prst="rect">
            <a:avLst/>
          </a:prstGeom>
        </p:spPr>
      </p:pic>
      <p:pic>
        <p:nvPicPr>
          <p:cNvPr id="384" name="Picture 15" descr="Untitled-1i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53" y="598031"/>
            <a:ext cx="3300159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" name="Picture 2" descr="HỒI KÝ SONG ĐÔI TẬP 2 ĐỔI THAY VÀ KIÊN ĐỊNH">
            <a:extLst>
              <a:ext uri="{FF2B5EF4-FFF2-40B4-BE49-F238E27FC236}">
                <a16:creationId xmlns:a16="http://schemas.microsoft.com/office/drawing/2014/main" xmlns="" id="{8FCB61D3-4BDB-4D76-B98B-99129FCD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70" y="546841"/>
            <a:ext cx="3823193" cy="437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32" y="1814162"/>
            <a:ext cx="4649568" cy="42646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9575" y="2387228"/>
            <a:ext cx="66618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Đõ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nuôi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thường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rỗng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bịt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ở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khoét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lỗ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tổ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2212" y="1563254"/>
            <a:ext cx="953884" cy="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9575" y="1304613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128" y="1814162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8061" y="1502614"/>
            <a:ext cx="4818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trĩu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1" y="2333610"/>
            <a:ext cx="4811274" cy="439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56632" y="1502614"/>
            <a:ext cx="6544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32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con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đàn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74" y="3227907"/>
            <a:ext cx="6266596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018" y="1910688"/>
            <a:ext cx="47092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Cày</a:t>
            </a:r>
            <a:r>
              <a:rPr lang="en-US" sz="32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cày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ruộng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xốp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78" y="1910688"/>
            <a:ext cx="6553522" cy="49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22578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NHỚ BẦY ONG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_-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17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4636" y="2351277"/>
            <a:ext cx="11216445" cy="2246716"/>
          </a:xfrm>
          <a:prstGeom prst="rect">
            <a:avLst/>
          </a:prstGeom>
          <a:noFill/>
        </p:spPr>
        <p:txBody>
          <a:bodyPr wrap="square" lIns="91386" tIns="45694" rIns="91386" bIns="45694" rtlCol="0">
            <a:spAutoFit/>
          </a:bodyPr>
          <a:lstStyle/>
          <a:p>
            <a:pPr indent="456928" algn="just"/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xứ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Hồi</a:t>
            </a:r>
            <a:r>
              <a:rPr lang="en-US" sz="2800" i="1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kí</a:t>
            </a:r>
            <a:r>
              <a:rPr lang="en-US" sz="2800" i="1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Song </a:t>
            </a:r>
            <a:r>
              <a:rPr lang="en-US" sz="2800" i="1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đôi</a:t>
            </a:r>
            <a:r>
              <a:rPr lang="en-US" sz="2800" i="1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.</a:t>
            </a:r>
          </a:p>
          <a:p>
            <a:pPr indent="456928" algn="just"/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- 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Thể </a:t>
            </a:r>
            <a:r>
              <a:rPr lang="vi-VN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loại: 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ồi kí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DengXian" panose="020F0502020204030204"/>
              <a:cs typeface="Times New Roman" panose="02020603050405020304" pitchFamily="18" charset="0"/>
            </a:endParaRPr>
          </a:p>
          <a:p>
            <a:pPr indent="456928" algn="just"/>
            <a:r>
              <a:rPr lang="en-US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Ngôi </a:t>
            </a:r>
            <a:r>
              <a:rPr lang="vi-VN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kể: 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gôi </a:t>
            </a:r>
            <a:r>
              <a:rPr lang="vi-VN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thứ nhất, qua cảm nhận của nhân vật “tôi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”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.</a:t>
            </a:r>
          </a:p>
          <a:p>
            <a:pPr indent="456928" algn="just"/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- 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Phương </a:t>
            </a:r>
            <a:r>
              <a:rPr lang="vi-VN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thức biểu </a:t>
            </a:r>
            <a:r>
              <a:rPr lang="vi-VN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ea typeface="DengXian" panose="020F0502020204030204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DengXian" panose="020F0502020204030204"/>
              <a:cs typeface="Times New Roman" panose="02020603050405020304" pitchFamily="18" charset="0"/>
            </a:endParaRPr>
          </a:p>
          <a:p>
            <a:pPr indent="456928" algn="just"/>
            <a:endParaRPr lang="en-US" sz="2800" dirty="0">
              <a:latin typeface="Times New Roman" panose="02020603050405020304" pitchFamily="18" charset="0"/>
              <a:ea typeface="DengXian" panose="020F0502020204030204"/>
              <a:cs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318456" y="4183109"/>
            <a:ext cx="11650899" cy="1517561"/>
          </a:xfrm>
          <a:prstGeom prst="horizontalScrol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trích từ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56" y="2648509"/>
            <a:ext cx="953884" cy="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" name="TextBox 384"/>
          <p:cNvSpPr txBox="1"/>
          <p:nvPr/>
        </p:nvSpPr>
        <p:spPr>
          <a:xfrm>
            <a:off x="731165" y="940645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003434" y="1864822"/>
            <a:ext cx="839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014638" y="1394876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  <p:bldP spid="385" grpId="0"/>
      <p:bldP spid="386" grpId="0"/>
      <p:bldP spid="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031225" y="2769583"/>
            <a:ext cx="4671989" cy="1614596"/>
          </a:xfrm>
          <a:custGeom>
            <a:avLst/>
            <a:gdLst>
              <a:gd name="connsiteX0" fmla="*/ 0 w 5082964"/>
              <a:gd name="connsiteY0" fmla="*/ 0 h 1983673"/>
              <a:gd name="connsiteX1" fmla="*/ 5082964 w 5082964"/>
              <a:gd name="connsiteY1" fmla="*/ 0 h 1983673"/>
              <a:gd name="connsiteX2" fmla="*/ 5082964 w 5082964"/>
              <a:gd name="connsiteY2" fmla="*/ 1983673 h 1983673"/>
              <a:gd name="connsiteX3" fmla="*/ 0 w 5082964"/>
              <a:gd name="connsiteY3" fmla="*/ 1983673 h 1983673"/>
              <a:gd name="connsiteX4" fmla="*/ 0 w 5082964"/>
              <a:gd name="connsiteY4" fmla="*/ 0 h 198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2964" h="1983673">
                <a:moveTo>
                  <a:pt x="0" y="0"/>
                </a:moveTo>
                <a:lnTo>
                  <a:pt x="5082964" y="0"/>
                </a:lnTo>
                <a:lnTo>
                  <a:pt x="5082964" y="1983673"/>
                </a:lnTo>
                <a:lnTo>
                  <a:pt x="0" y="198367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3608" tIns="91440" rIns="91440" bIns="9144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ải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”: 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”.</a:t>
            </a:r>
            <a:r>
              <a:rPr 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703214" y="2769583"/>
            <a:ext cx="5174541" cy="1639769"/>
          </a:xfrm>
          <a:custGeom>
            <a:avLst/>
            <a:gdLst>
              <a:gd name="connsiteX0" fmla="*/ 0 w 4345847"/>
              <a:gd name="connsiteY0" fmla="*/ 0 h 1982420"/>
              <a:gd name="connsiteX1" fmla="*/ 4345847 w 4345847"/>
              <a:gd name="connsiteY1" fmla="*/ 0 h 1982420"/>
              <a:gd name="connsiteX2" fmla="*/ 4345847 w 4345847"/>
              <a:gd name="connsiteY2" fmla="*/ 1982420 h 1982420"/>
              <a:gd name="connsiteX3" fmla="*/ 0 w 4345847"/>
              <a:gd name="connsiteY3" fmla="*/ 1982420 h 1982420"/>
              <a:gd name="connsiteX4" fmla="*/ 0 w 4345847"/>
              <a:gd name="connsiteY4" fmla="*/ 0 h 198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5847" h="1982420">
                <a:moveTo>
                  <a:pt x="0" y="0"/>
                </a:moveTo>
                <a:lnTo>
                  <a:pt x="4345847" y="0"/>
                </a:lnTo>
                <a:lnTo>
                  <a:pt x="4345847" y="1982420"/>
                </a:lnTo>
                <a:lnTo>
                  <a:pt x="0" y="198242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2760" tIns="91440" rIns="91440" bIns="9144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lại:Bầy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458317" y="5284582"/>
            <a:ext cx="10991001" cy="1430686"/>
          </a:xfrm>
          <a:prstGeom prst="horizontalScrol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03" y="2889812"/>
            <a:ext cx="953884" cy="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1165" y="940645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0911" y="1435988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8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0" grpId="0" animBg="1"/>
      <p:bldP spid="10" grpId="1" animBg="1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070C1-F292-42EF-9780-A6360DE5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ông có mô tả.">
            <a:extLst>
              <a:ext uri="{FF2B5EF4-FFF2-40B4-BE49-F238E27FC236}">
                <a16:creationId xmlns:a16="http://schemas.microsoft.com/office/drawing/2014/main" xmlns="" id="{444B9436-1216-4314-8658-F434BE3399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" y="67112"/>
            <a:ext cx="11686456" cy="679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0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3" y="3489118"/>
            <a:ext cx="304826" cy="3048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8260" y="2461612"/>
            <a:ext cx="1112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Bầy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ong trong kí ức tuổi thơ của nhân  vật “tôi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446567" y="1865367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413621" y="1373468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08526"/>
              </p:ext>
            </p:extLst>
          </p:nvPr>
        </p:nvGraphicFramePr>
        <p:xfrm>
          <a:off x="589273" y="2984832"/>
          <a:ext cx="10961514" cy="2083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0757"/>
                <a:gridCol w="5480757"/>
              </a:tblGrid>
              <a:tr h="5666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đõ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69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5" grpId="0"/>
      <p:bldP spid="3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3" y="3489118"/>
            <a:ext cx="304826" cy="3048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9574" y="1985487"/>
            <a:ext cx="1112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Bầy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ong trong kí ức tuổi thơ của nhân  vật “tôi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371944" y="1526700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223549" y="971264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461524"/>
              </p:ext>
            </p:extLst>
          </p:nvPr>
        </p:nvGraphicFramePr>
        <p:xfrm>
          <a:off x="81280" y="2508707"/>
          <a:ext cx="11947588" cy="42813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3007"/>
                <a:gridCol w="5254581"/>
              </a:tblGrid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đõ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6911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Hai </a:t>
                      </a:r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đõ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sây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lỡ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đõ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Ong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+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+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+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ném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+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lử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đõ</a:t>
                      </a:r>
                      <a:r>
                        <a:rPr lang="en-US" sz="2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tạnh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endParaRPr lang="en-US" sz="2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5" grpId="0"/>
      <p:bldP spid="3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3" y="3489118"/>
            <a:ext cx="304826" cy="3048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9574" y="1985487"/>
            <a:ext cx="1112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Bầy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ong trong kí ức tuổi thơ của nhân  vật “tôi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371944" y="1526700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223549" y="971264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77393"/>
              </p:ext>
            </p:extLst>
          </p:nvPr>
        </p:nvGraphicFramePr>
        <p:xfrm>
          <a:off x="81280" y="2508707"/>
          <a:ext cx="11947588" cy="3275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6027"/>
                <a:gridCol w="6851561"/>
              </a:tblGrid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sz="2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6911">
                <a:tc>
                  <a:txBody>
                    <a:bodyPr/>
                    <a:lstStyle/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So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20895986" flipV="1">
            <a:off x="1678207" y="3820135"/>
            <a:ext cx="3407195" cy="88290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13568" flipV="1">
            <a:off x="1837177" y="4186719"/>
            <a:ext cx="3361736" cy="94124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22623" flipV="1">
            <a:off x="2001386" y="3628627"/>
            <a:ext cx="3078082" cy="63760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3" y="3489118"/>
            <a:ext cx="304826" cy="304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8" y="3514725"/>
            <a:ext cx="5743581" cy="334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0" y="302271"/>
            <a:ext cx="6210020" cy="2947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91" y="3489118"/>
            <a:ext cx="5949609" cy="3292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98" y="302271"/>
            <a:ext cx="4994031" cy="30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4" y="3726963"/>
            <a:ext cx="304826" cy="304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2950" y="2569823"/>
            <a:ext cx="9360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6692" y="1375701"/>
            <a:ext cx="4225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83" y="3489118"/>
            <a:ext cx="304826" cy="3048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9574" y="1985487"/>
            <a:ext cx="1112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Bầy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ong trong kí ức tuổi thơ của nhân  vật “tôi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371944" y="1526700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223549" y="971264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1280" y="2508707"/>
          <a:ext cx="11947588" cy="3275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6027"/>
                <a:gridCol w="6851561"/>
              </a:tblGrid>
              <a:tr h="62374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sz="28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6911">
                <a:tc>
                  <a:txBody>
                    <a:bodyPr/>
                    <a:lstStyle/>
                    <a:p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So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20895986" flipV="1">
            <a:off x="1678207" y="3820135"/>
            <a:ext cx="3407195" cy="88290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13568" flipV="1">
            <a:off x="1837177" y="4186719"/>
            <a:ext cx="3361736" cy="94124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22623" flipV="1">
            <a:off x="2001386" y="3628627"/>
            <a:ext cx="3078082" cy="63760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78412" y="197669"/>
            <a:ext cx="503900" cy="596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39" y="2163617"/>
            <a:ext cx="3536129" cy="33773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1670" y="1256297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5733128" y="1880919"/>
            <a:ext cx="4241699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hiểu tâm trạng của Xuý Vân qua lời nói lệch, vỉa.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2: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hiểu tâm trạng của Xuý Vân qua lời hát quá giang.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hiểu tâm trạng của Xuý Vân qua lời hát điệu con gà rừng.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4: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Tìm hiểu tâm trạng của Xuý Vân qua lời hát sắp, hát ngược.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/>
          <p:cNvSpPr/>
          <p:nvPr/>
        </p:nvSpPr>
        <p:spPr>
          <a:xfrm>
            <a:off x="592765" y="1737604"/>
            <a:ext cx="3894092" cy="437211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592765" y="1149245"/>
            <a:ext cx="3860751" cy="437211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7950" y="3072934"/>
            <a:ext cx="108405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đõ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mỉ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765" y="2274182"/>
            <a:ext cx="1112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Bầy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ong trong kí ức tuổi thơ của nhân  vật “tôi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39"/>
            <a:ext cx="12192000" cy="99123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NHỚ BẦY ONG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_-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33" y="2799315"/>
            <a:ext cx="953884" cy="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3" y="744583"/>
            <a:ext cx="10032274" cy="6217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099" y="2559324"/>
            <a:ext cx="6818809" cy="1200325"/>
          </a:xfrm>
          <a:prstGeom prst="rect">
            <a:avLst/>
          </a:prstGeom>
          <a:noFill/>
        </p:spPr>
        <p:txBody>
          <a:bodyPr wrap="square" lIns="91310" tIns="45718" rIns="91310" bIns="45718" rtlCol="0">
            <a:spAutoFit/>
          </a:bodyPr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TẬP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980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5064" y="438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46660" y="286115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7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0449" y="4041707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9313985" y="5999979"/>
            <a:ext cx="1654662" cy="609600"/>
          </a:xfrm>
          <a:prstGeom prst="homePlate">
            <a:avLst>
              <a:gd name="adj" fmla="val 85077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C:\Users\ADMIN\Desktop\2.png">
            <a:extLst>
              <a:ext uri="{FF2B5EF4-FFF2-40B4-BE49-F238E27FC236}">
                <a16:creationId xmlns="" xmlns:a16="http://schemas.microsoft.com/office/drawing/2014/main" id="{98A2DAAD-EC5F-4302-A5FE-BA58B3A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632968" y="261702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extLst>
              <a:ext uri="{FF2B5EF4-FFF2-40B4-BE49-F238E27FC236}">
                <a16:creationId xmlns="" xmlns:a16="http://schemas.microsoft.com/office/drawing/2014/main" id="{8DB4E715-17B1-4D68-B98B-E31BF224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185">
            <a:off x="2730492" y="482842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extLst>
              <a:ext uri="{FF2B5EF4-FFF2-40B4-BE49-F238E27FC236}">
                <a16:creationId xmlns="" xmlns:a16="http://schemas.microsoft.com/office/drawing/2014/main" id="{5B104887-4734-440B-AF82-3E417996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628835" y="4132029"/>
            <a:ext cx="1174464" cy="164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2.png">
            <a:extLst>
              <a:ext uri="{FF2B5EF4-FFF2-40B4-BE49-F238E27FC236}">
                <a16:creationId xmlns="" xmlns:a16="http://schemas.microsoft.com/office/drawing/2014/main" id="{240607B9-43BC-4CB9-9A34-2CC2A393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51713" y="2676322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789531" y="17271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7957592" y="75529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9013053" y="2875912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4464120" y="268068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1126617" y="1945278"/>
            <a:ext cx="1119714" cy="1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4906161" y="4797917"/>
            <a:ext cx="1008076" cy="12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1578105" y="3827517"/>
            <a:ext cx="1179242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224380" y="4136363"/>
            <a:ext cx="1214825" cy="15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288" flipH="1">
            <a:off x="9264570" y="5139775"/>
            <a:ext cx="1202729" cy="1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009334" y="513714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0C5A7E9-A3D4-475F-B8FA-69CF9DF50AFA}"/>
              </a:ext>
            </a:extLst>
          </p:cNvPr>
          <p:cNvSpPr/>
          <p:nvPr/>
        </p:nvSpPr>
        <p:spPr>
          <a:xfrm>
            <a:off x="1042522" y="182568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Speech Bubble: Rectangle with Corners Rounded 2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EB1942D-2469-47BF-8615-A7230412EC23}"/>
              </a:ext>
            </a:extLst>
          </p:cNvPr>
          <p:cNvSpPr/>
          <p:nvPr/>
        </p:nvSpPr>
        <p:spPr>
          <a:xfrm>
            <a:off x="554434" y="2166055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Speech Bubble: Rectangle with Corners Rounded 2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85F722D-42DA-4F22-A663-1704B5956D34}"/>
              </a:ext>
            </a:extLst>
          </p:cNvPr>
          <p:cNvSpPr/>
          <p:nvPr/>
        </p:nvSpPr>
        <p:spPr>
          <a:xfrm>
            <a:off x="3740421" y="400349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Speech Bubble: Rectangle with Corners Rounded 23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C781AEC-0CE5-4477-BC6E-C87BACCE45EC}"/>
              </a:ext>
            </a:extLst>
          </p:cNvPr>
          <p:cNvSpPr/>
          <p:nvPr/>
        </p:nvSpPr>
        <p:spPr>
          <a:xfrm>
            <a:off x="2720744" y="3891445"/>
            <a:ext cx="719931" cy="435561"/>
          </a:xfrm>
          <a:prstGeom prst="wedgeRoundRectCallout">
            <a:avLst>
              <a:gd name="adj1" fmla="val -72558"/>
              <a:gd name="adj2" fmla="val 4958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Speech Bubble: Rectangle with Corners Rounded 24">
            <a:hlinkClick r:id="" action="ppaction://noaction"/>
            <a:extLst>
              <a:ext uri="{FF2B5EF4-FFF2-40B4-BE49-F238E27FC236}">
                <a16:creationId xmlns="" xmlns:a16="http://schemas.microsoft.com/office/drawing/2014/main" id="{EE367C36-9662-4581-924F-BD8351E83591}"/>
              </a:ext>
            </a:extLst>
          </p:cNvPr>
          <p:cNvSpPr/>
          <p:nvPr/>
        </p:nvSpPr>
        <p:spPr>
          <a:xfrm>
            <a:off x="2164623" y="6114527"/>
            <a:ext cx="719931" cy="435561"/>
          </a:xfrm>
          <a:prstGeom prst="wedgeRoundRectCallout">
            <a:avLst>
              <a:gd name="adj1" fmla="val 79857"/>
              <a:gd name="adj2" fmla="val -408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Speech Bubble: Rectangle with Corners Rounded 25">
            <a:hlinkClick r:id="" action="ppaction://noaction"/>
            <a:extLst>
              <a:ext uri="{FF2B5EF4-FFF2-40B4-BE49-F238E27FC236}">
                <a16:creationId xmlns="" xmlns:a16="http://schemas.microsoft.com/office/drawing/2014/main" id="{FA8CAA92-4B2E-4B49-B7DD-5733CA3D9ED0}"/>
              </a:ext>
            </a:extLst>
          </p:cNvPr>
          <p:cNvSpPr/>
          <p:nvPr/>
        </p:nvSpPr>
        <p:spPr>
          <a:xfrm>
            <a:off x="6573623" y="4200569"/>
            <a:ext cx="719931" cy="435561"/>
          </a:xfrm>
          <a:prstGeom prst="wedgeRoundRectCallout">
            <a:avLst>
              <a:gd name="adj1" fmla="val 79857"/>
              <a:gd name="adj2" fmla="val -53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7" name="Speech Bubble: Rectangle with Corners Rounded 26">
            <a:hlinkClick r:id="" action="ppaction://noaction"/>
            <a:extLst>
              <a:ext uri="{FF2B5EF4-FFF2-40B4-BE49-F238E27FC236}">
                <a16:creationId xmlns="" xmlns:a16="http://schemas.microsoft.com/office/drawing/2014/main" id="{C4C1F410-DC9C-416C-A231-702BFC69F324}"/>
              </a:ext>
            </a:extLst>
          </p:cNvPr>
          <p:cNvSpPr/>
          <p:nvPr/>
        </p:nvSpPr>
        <p:spPr>
          <a:xfrm>
            <a:off x="8981967" y="783929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8" name="Speech Bubble: Rectangle with Corners Rounded 27">
            <a:hlinkClick r:id="" action="ppaction://noaction"/>
            <a:extLst>
              <a:ext uri="{FF2B5EF4-FFF2-40B4-BE49-F238E27FC236}">
                <a16:creationId xmlns="" xmlns:a16="http://schemas.microsoft.com/office/drawing/2014/main" id="{D4C1DFD4-5E1D-4801-8DB5-6929FDF43F37}"/>
              </a:ext>
            </a:extLst>
          </p:cNvPr>
          <p:cNvSpPr/>
          <p:nvPr/>
        </p:nvSpPr>
        <p:spPr>
          <a:xfrm>
            <a:off x="9976031" y="2993439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9" name="Speech Bubble: Rectangle with Corners Rounded 28">
            <a:hlinkClick r:id="" action="ppaction://noaction"/>
            <a:extLst>
              <a:ext uri="{FF2B5EF4-FFF2-40B4-BE49-F238E27FC236}">
                <a16:creationId xmlns="" xmlns:a16="http://schemas.microsoft.com/office/drawing/2014/main" id="{B297C359-7955-495B-8FD7-C9D938529277}"/>
              </a:ext>
            </a:extLst>
          </p:cNvPr>
          <p:cNvSpPr/>
          <p:nvPr/>
        </p:nvSpPr>
        <p:spPr>
          <a:xfrm>
            <a:off x="10545932" y="5397563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30" name="Speech Bubble: Rectangle with Corners Rounded 29">
            <a:hlinkClick r:id="" action="ppaction://noaction"/>
            <a:extLst>
              <a:ext uri="{FF2B5EF4-FFF2-40B4-BE49-F238E27FC236}">
                <a16:creationId xmlns="" xmlns:a16="http://schemas.microsoft.com/office/drawing/2014/main" id="{D57823D0-9DEB-446C-898F-530313280B8F}"/>
              </a:ext>
            </a:extLst>
          </p:cNvPr>
          <p:cNvSpPr/>
          <p:nvPr/>
        </p:nvSpPr>
        <p:spPr>
          <a:xfrm>
            <a:off x="5874486" y="5880056"/>
            <a:ext cx="719931" cy="435561"/>
          </a:xfrm>
          <a:prstGeom prst="wedgeRoundRectCallout">
            <a:avLst>
              <a:gd name="adj1" fmla="val -66696"/>
              <a:gd name="adj2" fmla="val -860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Pentagon 30">
            <a:hlinkClick r:id="rId19" action="ppaction://hlinksldjump"/>
          </p:cNvPr>
          <p:cNvSpPr/>
          <p:nvPr/>
        </p:nvSpPr>
        <p:spPr>
          <a:xfrm>
            <a:off x="-43950" y="6201250"/>
            <a:ext cx="2117163" cy="609600"/>
          </a:xfrm>
          <a:prstGeom prst="homePlate">
            <a:avLst>
              <a:gd name="adj" fmla="val 85077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C -0.00039 -0.01481 0.0069 -0.02801 0.01666 -0.02893 C 0.02604 -0.02986 0.03489 -0.01991 0.03541 -0.00532 C 0.03633 0.0081 0.02982 0.02083 0.02122 0.02153 C 0.01315 0.02246 0.0056 0.01389 0.00482 0.00139 C 0.00429 -0.00995 0.00937 -0.02083 0.01706 -0.02176 C 0.02383 -0.02245 0.03021 -0.01551 0.03073 -0.00486 C 0.03112 0.00463 0.02708 0.01366 0.02083 0.01412 C 0.01523 0.01482 0.00989 0.00949 0.0095 0.00093 C 0.00924 -0.00671 0.01237 -0.01412 0.01732 -0.01458 C 0.02148 -0.01481 0.02565 -0.01111 0.02604 -0.0044 C 0.02643 0.00116 0.02409 0.00648 0.02044 0.00695 C 0.01771 0.00741 0.01458 0.00509 0.01445 0.00046 C 0.01419 -0.00301 0.01523 -0.00694 0.01758 -0.00741 C 0.01927 -0.00741 0.02096 -0.00648 0.02135 -0.00417 C 0.02148 -0.00254 0.02122 -0.00092 0.02031 -0.00023 C 0.01979 -1.48148E-6 0.0194 -1.48148E-6 0.01914 -0.00023 " pathEditMode="relative" rAng="0" ptsTypes="AAAAAAAAAAAAAAAAA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-0.34688 0.2752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137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35313 0.2791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1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47917 -0.1592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96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142 0.2231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38021 -0.2800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400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3 L -0.11836 -0.34259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713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43993 -0.4791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-2395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6007 -0.4851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2423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25023" y="279468"/>
            <a:ext cx="9983992" cy="12213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nhớ bầy ong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thể loại văn học nào?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Hồi kí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 kí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Nhật kí</a:t>
            </a:r>
            <a:r>
              <a:rPr kumimoji="0" lang="vi-VN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Tùy bút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2" name="Thought Bubble: Cloud 1">
            <a:hlinkClick r:id="rId9" action="ppaction://hlinksldjump"/>
            <a:extLst>
              <a:ext uri="{FF2B5EF4-FFF2-40B4-BE49-F238E27FC236}">
                <a16:creationId xmlns="" xmlns:a16="http://schemas.microsoft.com/office/drawing/2014/main" id="{9C29CD25-51F8-4449-A20E-19FF4AD15E0A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 action="ppaction://hlinksldjump"/>
              </a:rPr>
              <a:t>Quay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="" xmlns:a16="http://schemas.microsoft.com/office/drawing/2014/main" id="{23DDED79-3EF1-4DF5-8377-B5E1E366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="" xmlns:a16="http://schemas.microsoft.com/office/drawing/2014/main" id="{E4943FA5-DB47-4680-9915-237B6CC3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8201" y="373548"/>
            <a:ext cx="10199214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nhớ bầy ong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được viết theo ngôi thứ mấy?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Ngôi thứ nhất số nhiều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 thứ nhất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Ngôi thứ hai</a:t>
            </a:r>
            <a:r>
              <a:rPr kumimoji="0" lang="vi-VN" sz="21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1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Ngôi thứ ba</a:t>
            </a: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72791" y="288658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26494"/>
            <a:ext cx="804743" cy="643793"/>
          </a:xfrm>
          <a:prstGeom prst="rect">
            <a:avLst/>
          </a:prstGeom>
        </p:spPr>
      </p:pic>
      <p:pic>
        <p:nvPicPr>
          <p:cNvPr id="21" name="Picture 3" descr="C:\Users\ADMIN\Desktop\1.png">
            <a:extLst>
              <a:ext uri="{FF2B5EF4-FFF2-40B4-BE49-F238E27FC236}">
                <a16:creationId xmlns="" xmlns:a16="http://schemas.microsoft.com/office/drawing/2014/main" id="{7F9F1BFF-1564-41D8-B608-1BDBED0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="" xmlns:a16="http://schemas.microsoft.com/office/drawing/2014/main" id="{C0B837C4-189C-4A09-B29A-DBA8D5AE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hought Bubble: Cloud 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C29CD25-51F8-4449-A20E-19FF4AD15E0A}"/>
              </a:ext>
            </a:extLst>
          </p:cNvPr>
          <p:cNvSpPr/>
          <p:nvPr/>
        </p:nvSpPr>
        <p:spPr>
          <a:xfrm>
            <a:off x="5937808" y="4408626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 action="ppaction://hlinksldjump"/>
              </a:rPr>
              <a:t>Quay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lại</a:t>
            </a:r>
          </a:p>
        </p:txBody>
      </p:sp>
    </p:spTree>
    <p:extLst>
      <p:ext uri="{BB962C8B-B14F-4D97-AF65-F5344CB8AC3E}">
        <p14:creationId xmlns:p14="http://schemas.microsoft.com/office/powerpoint/2010/main" val="73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văn bản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nhớ bầy ong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gia đình tác giả nuôi loài vật nào?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Nuôi ong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ong, nuôi tôm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ong, nuôi thỏ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ong, nuôi nhím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pic>
        <p:nvPicPr>
          <p:cNvPr id="21" name="Picture 3" descr="C:\Users\ADMIN\Desktop\1.png">
            <a:extLst>
              <a:ext uri="{FF2B5EF4-FFF2-40B4-BE49-F238E27FC236}">
                <a16:creationId xmlns="" xmlns:a16="http://schemas.microsoft.com/office/drawing/2014/main" id="{2236294C-ED1E-4AE7-9C8D-CA3208BD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="" xmlns:a16="http://schemas.microsoft.com/office/drawing/2014/main" id="{094D0316-4578-4110-8D92-5AC6BD9A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hought Bubble: Cloud 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C29CD25-51F8-4449-A20E-19FF4AD15E0A}"/>
              </a:ext>
            </a:extLst>
          </p:cNvPr>
          <p:cNvSpPr/>
          <p:nvPr/>
        </p:nvSpPr>
        <p:spPr>
          <a:xfrm>
            <a:off x="6017019" y="4518892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 action="ppaction://hlinksldjump"/>
              </a:rPr>
              <a:t>Quay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lại</a:t>
            </a:r>
          </a:p>
        </p:txBody>
      </p:sp>
    </p:spTree>
    <p:extLst>
      <p:ext uri="{BB962C8B-B14F-4D97-AF65-F5344CB8AC3E}">
        <p14:creationId xmlns:p14="http://schemas.microsoft.com/office/powerpoint/2010/main" val="29142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52FC610E-D794-4FD6-BE1F-B66339FD4AE5}"/>
              </a:ext>
            </a:extLst>
          </p:cNvPr>
          <p:cNvSpPr/>
          <p:nvPr/>
        </p:nvSpPr>
        <p:spPr>
          <a:xfrm>
            <a:off x="2497541" y="290174"/>
            <a:ext cx="4128459" cy="14401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Khởi động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707A33-B798-42FC-BC06-E954BED94BBE}"/>
              </a:ext>
            </a:extLst>
          </p:cNvPr>
          <p:cNvSpPr txBox="1"/>
          <p:nvPr/>
        </p:nvSpPr>
        <p:spPr>
          <a:xfrm>
            <a:off x="7485190" y="80147"/>
            <a:ext cx="3316357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Thầy&quot; của người nuôi ong mật - Tin Quảng Bình">
            <a:extLst>
              <a:ext uri="{FF2B5EF4-FFF2-40B4-BE49-F238E27FC236}">
                <a16:creationId xmlns:a16="http://schemas.microsoft.com/office/drawing/2014/main" xmlns="" id="{9B277524-F451-439D-ACC2-A11513764A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61" y="3100794"/>
            <a:ext cx="4800533" cy="302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ắc Giang: Thu nhập cao từ nuôi ong lấy mật">
            <a:extLst>
              <a:ext uri="{FF2B5EF4-FFF2-40B4-BE49-F238E27FC236}">
                <a16:creationId xmlns:a16="http://schemas.microsoft.com/office/drawing/2014/main" xmlns="" id="{8149AD90-4D60-4A75-B122-85571E0A64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43" y="3092594"/>
            <a:ext cx="5442049" cy="2994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1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8"/>
            <a:ext cx="10526728" cy="13241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ra xem ong, nhân vật tôi trong văn bản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nhớ bầy ong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tâm trạng như thế nào?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Háo hức vì thấy con ong thụ phấn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 hộp, sợ hãi vì sợ bị ong đốt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949977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 lắm …;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98426" y="2987601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 phúc và vui sướng vì thấy bầy ong sinh sôi, phát triển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9" y="310718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20" name="Thought Bubble: Cloud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7D8B7A-C9CE-47C8-BB6A-DC5F9C7C226E}"/>
              </a:ext>
            </a:extLst>
          </p:cNvPr>
          <p:cNvSpPr/>
          <p:nvPr/>
        </p:nvSpPr>
        <p:spPr>
          <a:xfrm>
            <a:off x="5958236" y="4563755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="" xmlns:a16="http://schemas.microsoft.com/office/drawing/2014/main" id="{B871CC5C-3435-41CD-B269-5E42FCD3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="" xmlns:a16="http://schemas.microsoft.com/office/drawing/2014/main" id="{E8441980-ED1E-4E8C-B05F-B7B79F60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3" y="744583"/>
            <a:ext cx="10032274" cy="6217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099" y="2559324"/>
            <a:ext cx="6818809" cy="1200325"/>
          </a:xfrm>
          <a:prstGeom prst="rect">
            <a:avLst/>
          </a:prstGeom>
          <a:noFill/>
        </p:spPr>
        <p:txBody>
          <a:bodyPr wrap="square" lIns="91310" tIns="45718" rIns="91310" bIns="45718" rtlCol="0">
            <a:spAutoFit/>
          </a:bodyPr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DỤNG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91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807313" y="1104112"/>
            <a:ext cx="7146388" cy="4167626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3267" tIns="31634" rIns="63267" bIns="31634" rtlCol="0" anchor="ctr"/>
          <a:lstStyle/>
          <a:p>
            <a:pPr algn="just">
              <a:lnSpc>
                <a:spcPct val="107000"/>
              </a:lnSpc>
              <a:spcAft>
                <a:spcPts val="554"/>
              </a:spcAft>
            </a:pPr>
            <a:r>
              <a:rPr lang="en-US" sz="3046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cảm xúc của em khi phải rời xa </a:t>
            </a:r>
            <a:r>
              <a:rPr lang="en-US" sz="3046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046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46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46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46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 em yêu mến.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1420" y="21849"/>
            <a:ext cx="5604224" cy="490028"/>
          </a:xfrm>
          <a:prstGeom prst="rect">
            <a:avLst/>
          </a:prstGeom>
          <a:noFill/>
        </p:spPr>
        <p:txBody>
          <a:bodyPr wrap="square" lIns="63267" tIns="31634" rIns="63267" bIns="31634" rtlCol="0">
            <a:spAutoFit/>
          </a:bodyPr>
          <a:lstStyle/>
          <a:p>
            <a:pPr algn="ctr" defTabSz="685360">
              <a:defRPr/>
            </a:pPr>
            <a:r>
              <a:rPr lang="en-US" sz="27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VẬN DỤNG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0" y="5179906"/>
            <a:ext cx="9144000" cy="1702423"/>
            <a:chOff x="0" y="7482079"/>
            <a:chExt cx="13208000" cy="2459056"/>
          </a:xfrm>
        </p:grpSpPr>
        <p:grpSp>
          <p:nvGrpSpPr>
            <p:cNvPr id="5" name="组合 24"/>
            <p:cNvGrpSpPr/>
            <p:nvPr/>
          </p:nvGrpSpPr>
          <p:grpSpPr>
            <a:xfrm>
              <a:off x="0" y="8510267"/>
              <a:ext cx="13208000" cy="1430868"/>
              <a:chOff x="0" y="4755604"/>
              <a:chExt cx="12192000" cy="2102397"/>
            </a:xfrm>
          </p:grpSpPr>
          <p:sp>
            <p:nvSpPr>
              <p:cNvPr id="8" name="任意多边形 22"/>
              <p:cNvSpPr/>
              <p:nvPr/>
            </p:nvSpPr>
            <p:spPr>
              <a:xfrm>
                <a:off x="0" y="4755604"/>
                <a:ext cx="9002980" cy="2102397"/>
              </a:xfrm>
              <a:custGeom>
                <a:avLst/>
                <a:gdLst>
                  <a:gd name="connsiteX0" fmla="*/ 1060241 w 9002980"/>
                  <a:gd name="connsiteY0" fmla="*/ 886 h 2102397"/>
                  <a:gd name="connsiteX1" fmla="*/ 8684938 w 9002980"/>
                  <a:gd name="connsiteY1" fmla="*/ 1940374 h 2102397"/>
                  <a:gd name="connsiteX2" fmla="*/ 9002980 w 9002980"/>
                  <a:gd name="connsiteY2" fmla="*/ 2102397 h 2102397"/>
                  <a:gd name="connsiteX3" fmla="*/ 0 w 9002980"/>
                  <a:gd name="connsiteY3" fmla="*/ 2102397 h 2102397"/>
                  <a:gd name="connsiteX4" fmla="*/ 0 w 9002980"/>
                  <a:gd name="connsiteY4" fmla="*/ 32064 h 2102397"/>
                  <a:gd name="connsiteX5" fmla="*/ 193750 w 9002980"/>
                  <a:gd name="connsiteY5" fmla="*/ 18566 h 2102397"/>
                  <a:gd name="connsiteX6" fmla="*/ 1060241 w 9002980"/>
                  <a:gd name="connsiteY6" fmla="*/ 886 h 210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02980" h="2102397">
                    <a:moveTo>
                      <a:pt x="1060241" y="886"/>
                    </a:moveTo>
                    <a:cubicBezTo>
                      <a:pt x="4073031" y="34875"/>
                      <a:pt x="6853769" y="1041211"/>
                      <a:pt x="8684938" y="1940374"/>
                    </a:cubicBezTo>
                    <a:lnTo>
                      <a:pt x="9002980" y="2102397"/>
                    </a:lnTo>
                    <a:lnTo>
                      <a:pt x="0" y="2102397"/>
                    </a:lnTo>
                    <a:lnTo>
                      <a:pt x="0" y="32064"/>
                    </a:lnTo>
                    <a:lnTo>
                      <a:pt x="193750" y="18566"/>
                    </a:lnTo>
                    <a:cubicBezTo>
                      <a:pt x="484272" y="3232"/>
                      <a:pt x="773309" y="-2351"/>
                      <a:pt x="1060241" y="886"/>
                    </a:cubicBezTo>
                    <a:close/>
                  </a:path>
                </a:pathLst>
              </a:custGeom>
              <a:solidFill>
                <a:srgbClr val="A3C78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5"/>
              </a:p>
            </p:txBody>
          </p:sp>
          <p:sp>
            <p:nvSpPr>
              <p:cNvPr id="9" name="任意多边形 23"/>
              <p:cNvSpPr/>
              <p:nvPr/>
            </p:nvSpPr>
            <p:spPr>
              <a:xfrm flipH="1">
                <a:off x="5937332" y="5220183"/>
                <a:ext cx="6254668" cy="1637818"/>
              </a:xfrm>
              <a:custGeom>
                <a:avLst/>
                <a:gdLst>
                  <a:gd name="connsiteX0" fmla="*/ 340839 w 6254668"/>
                  <a:gd name="connsiteY0" fmla="*/ 0 h 1496241"/>
                  <a:gd name="connsiteX1" fmla="*/ 0 w 6254668"/>
                  <a:gd name="connsiteY1" fmla="*/ 6077 h 1496241"/>
                  <a:gd name="connsiteX2" fmla="*/ 0 w 6254668"/>
                  <a:gd name="connsiteY2" fmla="*/ 1496241 h 1496241"/>
                  <a:gd name="connsiteX3" fmla="*/ 6254668 w 6254668"/>
                  <a:gd name="connsiteY3" fmla="*/ 1496241 h 1496241"/>
                  <a:gd name="connsiteX4" fmla="*/ 6083117 w 6254668"/>
                  <a:gd name="connsiteY4" fmla="*/ 1397546 h 1496241"/>
                  <a:gd name="connsiteX5" fmla="*/ 340839 w 6254668"/>
                  <a:gd name="connsiteY5" fmla="*/ 0 h 149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54668" h="1496241">
                    <a:moveTo>
                      <a:pt x="340839" y="0"/>
                    </a:moveTo>
                    <a:lnTo>
                      <a:pt x="0" y="6077"/>
                    </a:lnTo>
                    <a:lnTo>
                      <a:pt x="0" y="1496241"/>
                    </a:lnTo>
                    <a:lnTo>
                      <a:pt x="6254668" y="1496241"/>
                    </a:lnTo>
                    <a:lnTo>
                      <a:pt x="6083117" y="1397546"/>
                    </a:lnTo>
                    <a:cubicBezTo>
                      <a:pt x="4905108" y="764495"/>
                      <a:pt x="2520923" y="18998"/>
                      <a:pt x="340839" y="0"/>
                    </a:cubicBezTo>
                    <a:close/>
                  </a:path>
                </a:pathLst>
              </a:custGeom>
              <a:solidFill>
                <a:srgbClr val="A3C7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5"/>
              </a:p>
            </p:txBody>
          </p:sp>
        </p:grpSp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664" b="11664"/>
            <a:stretch/>
          </p:blipFill>
          <p:spPr>
            <a:xfrm>
              <a:off x="9201573" y="7569792"/>
              <a:ext cx="4006427" cy="2371343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664" b="11664"/>
            <a:stretch/>
          </p:blipFill>
          <p:spPr>
            <a:xfrm>
              <a:off x="837" y="7482079"/>
              <a:ext cx="4006427" cy="237134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53" y="266883"/>
            <a:ext cx="2705145" cy="16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8548" y="0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12764"/>
              </p:ext>
            </p:extLst>
          </p:nvPr>
        </p:nvGraphicFramePr>
        <p:xfrm>
          <a:off x="386365" y="718479"/>
          <a:ext cx="11333409" cy="6139521"/>
        </p:xfrm>
        <a:graphic>
          <a:graphicData uri="http://schemas.openxmlformats.org/drawingml/2006/table">
            <a:tbl>
              <a:tblPr firstRow="1" firstCol="1" bandRow="1"/>
              <a:tblGrid>
                <a:gridCol w="815802">
                  <a:extLst>
                    <a:ext uri="{9D8B030D-6E8A-4147-A177-3AD203B41FA5}">
                      <a16:colId xmlns:a16="http://schemas.microsoft.com/office/drawing/2014/main" xmlns="" val="1280674159"/>
                    </a:ext>
                  </a:extLst>
                </a:gridCol>
                <a:gridCol w="8162627">
                  <a:extLst>
                    <a:ext uri="{9D8B030D-6E8A-4147-A177-3AD203B41FA5}">
                      <a16:colId xmlns:a16="http://schemas.microsoft.com/office/drawing/2014/main" xmlns="" val="1559724828"/>
                    </a:ext>
                  </a:extLst>
                </a:gridCol>
                <a:gridCol w="2354980">
                  <a:extLst>
                    <a:ext uri="{9D8B030D-6E8A-4147-A177-3AD203B41FA5}">
                      <a16:colId xmlns:a16="http://schemas.microsoft.com/office/drawing/2014/main" xmlns="" val="689654466"/>
                    </a:ext>
                  </a:extLst>
                </a:gridCol>
              </a:tblGrid>
              <a:tr h="488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4643802"/>
                  </a:ext>
                </a:extLst>
              </a:tr>
              <a:tr h="488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– 7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1365450"/>
                  </a:ext>
                </a:extLst>
              </a:tr>
              <a:tr h="3566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,(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aseline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giới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thiệu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trải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nghiệm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loài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7969690"/>
                  </a:ext>
                </a:extLst>
              </a:tr>
              <a:tr h="620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2676024"/>
                  </a:ext>
                </a:extLst>
              </a:tr>
              <a:tr h="976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3420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9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585"/>
          <p:cNvGrpSpPr>
            <a:grpSpLocks/>
          </p:cNvGrpSpPr>
          <p:nvPr/>
        </p:nvGrpSpPr>
        <p:grpSpPr bwMode="auto">
          <a:xfrm>
            <a:off x="-25400" y="5164138"/>
            <a:ext cx="12304713" cy="1743075"/>
            <a:chOff x="-25400" y="5164139"/>
            <a:chExt cx="12303126" cy="1743075"/>
          </a:xfrm>
        </p:grpSpPr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409575 h 93"/>
                <a:gd name="T2" fmla="*/ 1020763 w 245"/>
                <a:gd name="T3" fmla="*/ 409575 h 93"/>
                <a:gd name="T4" fmla="*/ 1016597 w 245"/>
                <a:gd name="T5" fmla="*/ 374343 h 93"/>
                <a:gd name="T6" fmla="*/ 995765 w 245"/>
                <a:gd name="T7" fmla="*/ 330302 h 93"/>
                <a:gd name="T8" fmla="*/ 929103 w 245"/>
                <a:gd name="T9" fmla="*/ 255434 h 93"/>
                <a:gd name="T10" fmla="*/ 929103 w 245"/>
                <a:gd name="T11" fmla="*/ 255434 h 93"/>
                <a:gd name="T12" fmla="*/ 837442 w 245"/>
                <a:gd name="T13" fmla="*/ 229010 h 93"/>
                <a:gd name="T14" fmla="*/ 808278 w 245"/>
                <a:gd name="T15" fmla="*/ 233414 h 93"/>
                <a:gd name="T16" fmla="*/ 808278 w 245"/>
                <a:gd name="T17" fmla="*/ 220202 h 93"/>
                <a:gd name="T18" fmla="*/ 637456 w 245"/>
                <a:gd name="T19" fmla="*/ 35232 h 93"/>
                <a:gd name="T20" fmla="*/ 541629 w 245"/>
                <a:gd name="T21" fmla="*/ 66060 h 93"/>
                <a:gd name="T22" fmla="*/ 429137 w 245"/>
                <a:gd name="T23" fmla="*/ 0 h 93"/>
                <a:gd name="T24" fmla="*/ 308312 w 245"/>
                <a:gd name="T25" fmla="*/ 110101 h 93"/>
                <a:gd name="T26" fmla="*/ 266648 w 245"/>
                <a:gd name="T27" fmla="*/ 101293 h 93"/>
                <a:gd name="T28" fmla="*/ 145823 w 245"/>
                <a:gd name="T29" fmla="*/ 229010 h 93"/>
                <a:gd name="T30" fmla="*/ 149990 w 245"/>
                <a:gd name="T31" fmla="*/ 264242 h 93"/>
                <a:gd name="T32" fmla="*/ 145823 w 245"/>
                <a:gd name="T33" fmla="*/ 264242 h 93"/>
                <a:gd name="T34" fmla="*/ 0 w 245"/>
                <a:gd name="T35" fmla="*/ 409575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5"/>
                <a:gd name="T55" fmla="*/ 0 h 93"/>
                <a:gd name="T56" fmla="*/ 245 w 245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116681 w 120"/>
                <a:gd name="T1" fmla="*/ 0 h 85"/>
                <a:gd name="T2" fmla="*/ 20836 w 120"/>
                <a:gd name="T3" fmla="*/ 30854 h 85"/>
                <a:gd name="T4" fmla="*/ 20836 w 120"/>
                <a:gd name="T5" fmla="*/ 30854 h 85"/>
                <a:gd name="T6" fmla="*/ 0 w 120"/>
                <a:gd name="T7" fmla="*/ 4408 h 85"/>
                <a:gd name="T8" fmla="*/ 16669 w 120"/>
                <a:gd name="T9" fmla="*/ 374650 h 85"/>
                <a:gd name="T10" fmla="*/ 500063 w 120"/>
                <a:gd name="T11" fmla="*/ 374650 h 85"/>
                <a:gd name="T12" fmla="*/ 495896 w 120"/>
                <a:gd name="T13" fmla="*/ 339389 h 85"/>
                <a:gd name="T14" fmla="*/ 475060 w 120"/>
                <a:gd name="T15" fmla="*/ 295312 h 85"/>
                <a:gd name="T16" fmla="*/ 408385 w 120"/>
                <a:gd name="T17" fmla="*/ 220382 h 85"/>
                <a:gd name="T18" fmla="*/ 408385 w 120"/>
                <a:gd name="T19" fmla="*/ 220382 h 85"/>
                <a:gd name="T20" fmla="*/ 316707 w 120"/>
                <a:gd name="T21" fmla="*/ 193936 h 85"/>
                <a:gd name="T22" fmla="*/ 287536 w 120"/>
                <a:gd name="T23" fmla="*/ 198344 h 85"/>
                <a:gd name="T24" fmla="*/ 287536 w 120"/>
                <a:gd name="T25" fmla="*/ 198344 h 85"/>
                <a:gd name="T26" fmla="*/ 287536 w 120"/>
                <a:gd name="T27" fmla="*/ 198344 h 85"/>
                <a:gd name="T28" fmla="*/ 287536 w 120"/>
                <a:gd name="T29" fmla="*/ 185121 h 85"/>
                <a:gd name="T30" fmla="*/ 116681 w 120"/>
                <a:gd name="T31" fmla="*/ 0 h 8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0"/>
                <a:gd name="T49" fmla="*/ 0 h 85"/>
                <a:gd name="T50" fmla="*/ 120 w 120"/>
                <a:gd name="T51" fmla="*/ 85 h 8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92075 w 58"/>
                <a:gd name="T5" fmla="*/ 26988 h 17"/>
                <a:gd name="T6" fmla="*/ 0 w 5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17"/>
                <a:gd name="T14" fmla="*/ 58 w 5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92075 w 58"/>
                <a:gd name="T5" fmla="*/ 26988 h 17"/>
                <a:gd name="T6" fmla="*/ 0 w 5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17"/>
                <a:gd name="T14" fmla="*/ 58 w 5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482600 w 304"/>
                <a:gd name="T1" fmla="*/ 376237 h 832"/>
                <a:gd name="T2" fmla="*/ 295275 w 304"/>
                <a:gd name="T3" fmla="*/ 436563 h 832"/>
                <a:gd name="T4" fmla="*/ 233363 w 304"/>
                <a:gd name="T5" fmla="*/ 0 h 832"/>
                <a:gd name="T6" fmla="*/ 190500 w 304"/>
                <a:gd name="T7" fmla="*/ 574675 h 832"/>
                <a:gd name="T8" fmla="*/ 0 w 304"/>
                <a:gd name="T9" fmla="*/ 520700 h 832"/>
                <a:gd name="T10" fmla="*/ 174625 w 304"/>
                <a:gd name="T11" fmla="*/ 671512 h 832"/>
                <a:gd name="T12" fmla="*/ 157162 w 304"/>
                <a:gd name="T13" fmla="*/ 1320800 h 832"/>
                <a:gd name="T14" fmla="*/ 307975 w 304"/>
                <a:gd name="T15" fmla="*/ 1320800 h 832"/>
                <a:gd name="T16" fmla="*/ 303212 w 304"/>
                <a:gd name="T17" fmla="*/ 534988 h 832"/>
                <a:gd name="T18" fmla="*/ 482600 w 304"/>
                <a:gd name="T19" fmla="*/ 376237 h 8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4"/>
                <a:gd name="T31" fmla="*/ 0 h 832"/>
                <a:gd name="T32" fmla="*/ 304 w 304"/>
                <a:gd name="T33" fmla="*/ 832 h 8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482600 w 304"/>
                <a:gd name="T1" fmla="*/ 376237 h 832"/>
                <a:gd name="T2" fmla="*/ 295275 w 304"/>
                <a:gd name="T3" fmla="*/ 436563 h 832"/>
                <a:gd name="T4" fmla="*/ 233363 w 304"/>
                <a:gd name="T5" fmla="*/ 0 h 832"/>
                <a:gd name="T6" fmla="*/ 190500 w 304"/>
                <a:gd name="T7" fmla="*/ 574675 h 832"/>
                <a:gd name="T8" fmla="*/ 0 w 304"/>
                <a:gd name="T9" fmla="*/ 520700 h 832"/>
                <a:gd name="T10" fmla="*/ 174625 w 304"/>
                <a:gd name="T11" fmla="*/ 671512 h 832"/>
                <a:gd name="T12" fmla="*/ 157162 w 304"/>
                <a:gd name="T13" fmla="*/ 1320800 h 832"/>
                <a:gd name="T14" fmla="*/ 307975 w 304"/>
                <a:gd name="T15" fmla="*/ 1320800 h 832"/>
                <a:gd name="T16" fmla="*/ 303212 w 304"/>
                <a:gd name="T17" fmla="*/ 534988 h 832"/>
                <a:gd name="T18" fmla="*/ 482600 w 304"/>
                <a:gd name="T19" fmla="*/ 376237 h 8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4"/>
                <a:gd name="T31" fmla="*/ 0 h 832"/>
                <a:gd name="T32" fmla="*/ 304 w 304"/>
                <a:gd name="T33" fmla="*/ 832 h 8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250825 w 60"/>
                <a:gd name="T1" fmla="*/ 128138 h 60"/>
                <a:gd name="T2" fmla="*/ 129593 w 60"/>
                <a:gd name="T3" fmla="*/ 265113 h 60"/>
                <a:gd name="T4" fmla="*/ 4180 w 60"/>
                <a:gd name="T5" fmla="*/ 132557 h 60"/>
                <a:gd name="T6" fmla="*/ 125412 w 60"/>
                <a:gd name="T7" fmla="*/ 0 h 60"/>
                <a:gd name="T8" fmla="*/ 250825 w 60"/>
                <a:gd name="T9" fmla="*/ 128138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584200 w 140"/>
                <a:gd name="T1" fmla="*/ 313263 h 145"/>
                <a:gd name="T2" fmla="*/ 296273 w 140"/>
                <a:gd name="T3" fmla="*/ 635351 h 145"/>
                <a:gd name="T4" fmla="*/ 4173 w 140"/>
                <a:gd name="T5" fmla="*/ 326500 h 145"/>
                <a:gd name="T6" fmla="*/ 287927 w 140"/>
                <a:gd name="T7" fmla="*/ 0 h 145"/>
                <a:gd name="T8" fmla="*/ 584200 w 140"/>
                <a:gd name="T9" fmla="*/ 313263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45"/>
                <a:gd name="T17" fmla="*/ 140 w 140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8328 w 61"/>
                <a:gd name="T1" fmla="*/ 573088 h 130"/>
                <a:gd name="T2" fmla="*/ 254000 w 61"/>
                <a:gd name="T3" fmla="*/ 564271 h 130"/>
                <a:gd name="T4" fmla="*/ 133246 w 61"/>
                <a:gd name="T5" fmla="*/ 427612 h 130"/>
                <a:gd name="T6" fmla="*/ 133246 w 61"/>
                <a:gd name="T7" fmla="*/ 427612 h 130"/>
                <a:gd name="T8" fmla="*/ 241508 w 61"/>
                <a:gd name="T9" fmla="*/ 299769 h 130"/>
                <a:gd name="T10" fmla="*/ 241508 w 61"/>
                <a:gd name="T11" fmla="*/ 299769 h 130"/>
                <a:gd name="T12" fmla="*/ 245672 w 61"/>
                <a:gd name="T13" fmla="*/ 299769 h 130"/>
                <a:gd name="T14" fmla="*/ 245672 w 61"/>
                <a:gd name="T15" fmla="*/ 299769 h 130"/>
                <a:gd name="T16" fmla="*/ 245672 w 61"/>
                <a:gd name="T17" fmla="*/ 299769 h 130"/>
                <a:gd name="T18" fmla="*/ 245672 w 61"/>
                <a:gd name="T19" fmla="*/ 299769 h 130"/>
                <a:gd name="T20" fmla="*/ 245672 w 61"/>
                <a:gd name="T21" fmla="*/ 299769 h 130"/>
                <a:gd name="T22" fmla="*/ 245672 w 61"/>
                <a:gd name="T23" fmla="*/ 299769 h 130"/>
                <a:gd name="T24" fmla="*/ 245672 w 61"/>
                <a:gd name="T25" fmla="*/ 299769 h 130"/>
                <a:gd name="T26" fmla="*/ 245672 w 61"/>
                <a:gd name="T27" fmla="*/ 299769 h 130"/>
                <a:gd name="T28" fmla="*/ 245672 w 61"/>
                <a:gd name="T29" fmla="*/ 299769 h 130"/>
                <a:gd name="T30" fmla="*/ 245672 w 61"/>
                <a:gd name="T31" fmla="*/ 299769 h 130"/>
                <a:gd name="T32" fmla="*/ 249836 w 61"/>
                <a:gd name="T33" fmla="*/ 299769 h 130"/>
                <a:gd name="T34" fmla="*/ 249836 w 61"/>
                <a:gd name="T35" fmla="*/ 299769 h 130"/>
                <a:gd name="T36" fmla="*/ 249836 w 61"/>
                <a:gd name="T37" fmla="*/ 299769 h 130"/>
                <a:gd name="T38" fmla="*/ 249836 w 61"/>
                <a:gd name="T39" fmla="*/ 299769 h 130"/>
                <a:gd name="T40" fmla="*/ 249836 w 61"/>
                <a:gd name="T41" fmla="*/ 299769 h 130"/>
                <a:gd name="T42" fmla="*/ 249836 w 61"/>
                <a:gd name="T43" fmla="*/ 299769 h 130"/>
                <a:gd name="T44" fmla="*/ 249836 w 61"/>
                <a:gd name="T45" fmla="*/ 299769 h 130"/>
                <a:gd name="T46" fmla="*/ 249836 w 61"/>
                <a:gd name="T47" fmla="*/ 299769 h 130"/>
                <a:gd name="T48" fmla="*/ 249836 w 61"/>
                <a:gd name="T49" fmla="*/ 299769 h 130"/>
                <a:gd name="T50" fmla="*/ 254000 w 61"/>
                <a:gd name="T51" fmla="*/ 299769 h 130"/>
                <a:gd name="T52" fmla="*/ 254000 w 61"/>
                <a:gd name="T53" fmla="*/ 299769 h 130"/>
                <a:gd name="T54" fmla="*/ 254000 w 61"/>
                <a:gd name="T55" fmla="*/ 299769 h 130"/>
                <a:gd name="T56" fmla="*/ 254000 w 61"/>
                <a:gd name="T57" fmla="*/ 299769 h 130"/>
                <a:gd name="T58" fmla="*/ 254000 w 61"/>
                <a:gd name="T59" fmla="*/ 299769 h 130"/>
                <a:gd name="T60" fmla="*/ 254000 w 61"/>
                <a:gd name="T61" fmla="*/ 299769 h 130"/>
                <a:gd name="T62" fmla="*/ 254000 w 61"/>
                <a:gd name="T63" fmla="*/ 299769 h 130"/>
                <a:gd name="T64" fmla="*/ 254000 w 61"/>
                <a:gd name="T65" fmla="*/ 299769 h 130"/>
                <a:gd name="T66" fmla="*/ 212361 w 61"/>
                <a:gd name="T67" fmla="*/ 61717 h 130"/>
                <a:gd name="T68" fmla="*/ 212361 w 61"/>
                <a:gd name="T69" fmla="*/ 61717 h 130"/>
                <a:gd name="T70" fmla="*/ 212361 w 61"/>
                <a:gd name="T71" fmla="*/ 57309 h 130"/>
                <a:gd name="T72" fmla="*/ 212361 w 61"/>
                <a:gd name="T73" fmla="*/ 57309 h 130"/>
                <a:gd name="T74" fmla="*/ 212361 w 61"/>
                <a:gd name="T75" fmla="*/ 57309 h 130"/>
                <a:gd name="T76" fmla="*/ 212361 w 61"/>
                <a:gd name="T77" fmla="*/ 52900 h 130"/>
                <a:gd name="T78" fmla="*/ 212361 w 61"/>
                <a:gd name="T79" fmla="*/ 52900 h 130"/>
                <a:gd name="T80" fmla="*/ 212361 w 61"/>
                <a:gd name="T81" fmla="*/ 52900 h 130"/>
                <a:gd name="T82" fmla="*/ 212361 w 61"/>
                <a:gd name="T83" fmla="*/ 52900 h 130"/>
                <a:gd name="T84" fmla="*/ 212361 w 61"/>
                <a:gd name="T85" fmla="*/ 48492 h 130"/>
                <a:gd name="T86" fmla="*/ 212361 w 61"/>
                <a:gd name="T87" fmla="*/ 48492 h 130"/>
                <a:gd name="T88" fmla="*/ 212361 w 61"/>
                <a:gd name="T89" fmla="*/ 44084 h 130"/>
                <a:gd name="T90" fmla="*/ 212361 w 61"/>
                <a:gd name="T91" fmla="*/ 44084 h 130"/>
                <a:gd name="T92" fmla="*/ 212361 w 61"/>
                <a:gd name="T93" fmla="*/ 44084 h 130"/>
                <a:gd name="T94" fmla="*/ 212361 w 61"/>
                <a:gd name="T95" fmla="*/ 44084 h 130"/>
                <a:gd name="T96" fmla="*/ 208197 w 61"/>
                <a:gd name="T97" fmla="*/ 39675 h 130"/>
                <a:gd name="T98" fmla="*/ 208197 w 61"/>
                <a:gd name="T99" fmla="*/ 13225 h 130"/>
                <a:gd name="T100" fmla="*/ 208197 w 61"/>
                <a:gd name="T101" fmla="*/ 8817 h 130"/>
                <a:gd name="T102" fmla="*/ 208197 w 61"/>
                <a:gd name="T103" fmla="*/ 8817 h 130"/>
                <a:gd name="T104" fmla="*/ 208197 w 61"/>
                <a:gd name="T105" fmla="*/ 8817 h 130"/>
                <a:gd name="T106" fmla="*/ 208197 w 61"/>
                <a:gd name="T107" fmla="*/ 8817 h 130"/>
                <a:gd name="T108" fmla="*/ 208197 w 61"/>
                <a:gd name="T109" fmla="*/ 4408 h 130"/>
                <a:gd name="T110" fmla="*/ 208197 w 61"/>
                <a:gd name="T111" fmla="*/ 4408 h 130"/>
                <a:gd name="T112" fmla="*/ 208197 w 61"/>
                <a:gd name="T113" fmla="*/ 4408 h 130"/>
                <a:gd name="T114" fmla="*/ 208197 w 61"/>
                <a:gd name="T115" fmla="*/ 4408 h 130"/>
                <a:gd name="T116" fmla="*/ 208197 w 61"/>
                <a:gd name="T117" fmla="*/ 4408 h 130"/>
                <a:gd name="T118" fmla="*/ 208197 w 61"/>
                <a:gd name="T119" fmla="*/ 0 h 130"/>
                <a:gd name="T120" fmla="*/ 208197 w 61"/>
                <a:gd name="T121" fmla="*/ 0 h 130"/>
                <a:gd name="T122" fmla="*/ 208197 w 61"/>
                <a:gd name="T123" fmla="*/ 0 h 1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"/>
                <a:gd name="T187" fmla="*/ 0 h 130"/>
                <a:gd name="T188" fmla="*/ 61 w 61"/>
                <a:gd name="T189" fmla="*/ 130 h 1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74782 w 47"/>
                <a:gd name="T1" fmla="*/ 936030 h 224"/>
                <a:gd name="T2" fmla="*/ 0 w 47"/>
                <a:gd name="T3" fmla="*/ 936030 h 224"/>
                <a:gd name="T4" fmla="*/ 0 w 47"/>
                <a:gd name="T5" fmla="*/ 989013 h 224"/>
                <a:gd name="T6" fmla="*/ 74782 w 47"/>
                <a:gd name="T7" fmla="*/ 989013 h 224"/>
                <a:gd name="T8" fmla="*/ 74782 w 47"/>
                <a:gd name="T9" fmla="*/ 936030 h 224"/>
                <a:gd name="T10" fmla="*/ 45700 w 47"/>
                <a:gd name="T11" fmla="*/ 0 h 224"/>
                <a:gd name="T12" fmla="*/ 0 w 47"/>
                <a:gd name="T13" fmla="*/ 4415 h 224"/>
                <a:gd name="T14" fmla="*/ 0 w 47"/>
                <a:gd name="T15" fmla="*/ 604888 h 224"/>
                <a:gd name="T16" fmla="*/ 66473 w 47"/>
                <a:gd name="T17" fmla="*/ 587227 h 224"/>
                <a:gd name="T18" fmla="*/ 70627 w 47"/>
                <a:gd name="T19" fmla="*/ 587227 h 224"/>
                <a:gd name="T20" fmla="*/ 70627 w 47"/>
                <a:gd name="T21" fmla="*/ 207516 h 224"/>
                <a:gd name="T22" fmla="*/ 70627 w 47"/>
                <a:gd name="T23" fmla="*/ 207516 h 224"/>
                <a:gd name="T24" fmla="*/ 70627 w 47"/>
                <a:gd name="T25" fmla="*/ 203101 h 224"/>
                <a:gd name="T26" fmla="*/ 195263 w 47"/>
                <a:gd name="T27" fmla="*/ 92720 h 224"/>
                <a:gd name="T28" fmla="*/ 195263 w 47"/>
                <a:gd name="T29" fmla="*/ 66229 h 224"/>
                <a:gd name="T30" fmla="*/ 195263 w 47"/>
                <a:gd name="T31" fmla="*/ 61813 h 224"/>
                <a:gd name="T32" fmla="*/ 62318 w 47"/>
                <a:gd name="T33" fmla="*/ 105966 h 224"/>
                <a:gd name="T34" fmla="*/ 45700 w 47"/>
                <a:gd name="T35" fmla="*/ 0 h 2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24"/>
                <a:gd name="T56" fmla="*/ 47 w 47"/>
                <a:gd name="T57" fmla="*/ 224 h 2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4763 w 1"/>
                <a:gd name="T4" fmla="*/ 4763 w 1"/>
                <a:gd name="T5" fmla="*/ 4763 w 1"/>
                <a:gd name="T6" fmla="*/ 4763 w 1"/>
                <a:gd name="T7" fmla="*/ 4763 w 1"/>
                <a:gd name="T8" fmla="*/ 4763 w 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1 w 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70900 w 59"/>
                <a:gd name="T1" fmla="*/ 154649 h 60"/>
                <a:gd name="T2" fmla="*/ 208528 w 59"/>
                <a:gd name="T3" fmla="*/ 154649 h 60"/>
                <a:gd name="T4" fmla="*/ 120946 w 59"/>
                <a:gd name="T5" fmla="*/ 0 h 60"/>
                <a:gd name="T6" fmla="*/ 120946 w 59"/>
                <a:gd name="T7" fmla="*/ 0 h 60"/>
                <a:gd name="T8" fmla="*/ 120946 w 59"/>
                <a:gd name="T9" fmla="*/ 0 h 60"/>
                <a:gd name="T10" fmla="*/ 120946 w 59"/>
                <a:gd name="T11" fmla="*/ 0 h 60"/>
                <a:gd name="T12" fmla="*/ 120946 w 59"/>
                <a:gd name="T13" fmla="*/ 0 h 60"/>
                <a:gd name="T14" fmla="*/ 120946 w 59"/>
                <a:gd name="T15" fmla="*/ 0 h 60"/>
                <a:gd name="T16" fmla="*/ 120946 w 59"/>
                <a:gd name="T17" fmla="*/ 0 h 60"/>
                <a:gd name="T18" fmla="*/ 116776 w 59"/>
                <a:gd name="T19" fmla="*/ 0 h 60"/>
                <a:gd name="T20" fmla="*/ 116776 w 59"/>
                <a:gd name="T21" fmla="*/ 0 h 60"/>
                <a:gd name="T22" fmla="*/ 116776 w 59"/>
                <a:gd name="T23" fmla="*/ 0 h 60"/>
                <a:gd name="T24" fmla="*/ 116776 w 59"/>
                <a:gd name="T25" fmla="*/ 0 h 60"/>
                <a:gd name="T26" fmla="*/ 116776 w 59"/>
                <a:gd name="T27" fmla="*/ 0 h 60"/>
                <a:gd name="T28" fmla="*/ 116776 w 59"/>
                <a:gd name="T29" fmla="*/ 0 h 60"/>
                <a:gd name="T30" fmla="*/ 116776 w 59"/>
                <a:gd name="T31" fmla="*/ 0 h 60"/>
                <a:gd name="T32" fmla="*/ 116776 w 59"/>
                <a:gd name="T33" fmla="*/ 0 h 60"/>
                <a:gd name="T34" fmla="*/ 116776 w 59"/>
                <a:gd name="T35" fmla="*/ 0 h 60"/>
                <a:gd name="T36" fmla="*/ 112605 w 59"/>
                <a:gd name="T37" fmla="*/ 0 h 60"/>
                <a:gd name="T38" fmla="*/ 112605 w 59"/>
                <a:gd name="T39" fmla="*/ 0 h 60"/>
                <a:gd name="T40" fmla="*/ 112605 w 59"/>
                <a:gd name="T41" fmla="*/ 0 h 60"/>
                <a:gd name="T42" fmla="*/ 112605 w 59"/>
                <a:gd name="T43" fmla="*/ 0 h 60"/>
                <a:gd name="T44" fmla="*/ 112605 w 59"/>
                <a:gd name="T45" fmla="*/ 0 h 60"/>
                <a:gd name="T46" fmla="*/ 112605 w 59"/>
                <a:gd name="T47" fmla="*/ 0 h 60"/>
                <a:gd name="T48" fmla="*/ 112605 w 59"/>
                <a:gd name="T49" fmla="*/ 0 h 60"/>
                <a:gd name="T50" fmla="*/ 112605 w 59"/>
                <a:gd name="T51" fmla="*/ 0 h 60"/>
                <a:gd name="T52" fmla="*/ 112605 w 59"/>
                <a:gd name="T53" fmla="*/ 0 h 60"/>
                <a:gd name="T54" fmla="*/ 112605 w 59"/>
                <a:gd name="T55" fmla="*/ 0 h 60"/>
                <a:gd name="T56" fmla="*/ 108435 w 59"/>
                <a:gd name="T57" fmla="*/ 0 h 60"/>
                <a:gd name="T58" fmla="*/ 108435 w 59"/>
                <a:gd name="T59" fmla="*/ 0 h 60"/>
                <a:gd name="T60" fmla="*/ 0 w 59"/>
                <a:gd name="T61" fmla="*/ 128138 h 60"/>
                <a:gd name="T62" fmla="*/ 0 w 59"/>
                <a:gd name="T63" fmla="*/ 128138 h 60"/>
                <a:gd name="T64" fmla="*/ 0 w 59"/>
                <a:gd name="T65" fmla="*/ 159068 h 60"/>
                <a:gd name="T66" fmla="*/ 120946 w 59"/>
                <a:gd name="T67" fmla="*/ 265113 h 60"/>
                <a:gd name="T68" fmla="*/ 120946 w 59"/>
                <a:gd name="T69" fmla="*/ 265113 h 60"/>
                <a:gd name="T70" fmla="*/ 125117 w 59"/>
                <a:gd name="T71" fmla="*/ 265113 h 60"/>
                <a:gd name="T72" fmla="*/ 125117 w 59"/>
                <a:gd name="T73" fmla="*/ 265113 h 60"/>
                <a:gd name="T74" fmla="*/ 246063 w 59"/>
                <a:gd name="T75" fmla="*/ 132557 h 60"/>
                <a:gd name="T76" fmla="*/ 246063 w 59"/>
                <a:gd name="T77" fmla="*/ 128138 h 60"/>
                <a:gd name="T78" fmla="*/ 120946 w 59"/>
                <a:gd name="T79" fmla="*/ 0 h 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9"/>
                <a:gd name="T121" fmla="*/ 0 h 60"/>
                <a:gd name="T122" fmla="*/ 59 w 59"/>
                <a:gd name="T123" fmla="*/ 60 h 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631825 h 143"/>
                <a:gd name="T2" fmla="*/ 45773 w 66"/>
                <a:gd name="T3" fmla="*/ 627407 h 143"/>
                <a:gd name="T4" fmla="*/ 274638 w 66"/>
                <a:gd name="T5" fmla="*/ 322540 h 143"/>
                <a:gd name="T6" fmla="*/ 274638 w 66"/>
                <a:gd name="T7" fmla="*/ 322540 h 143"/>
                <a:gd name="T8" fmla="*/ 274638 w 66"/>
                <a:gd name="T9" fmla="*/ 318122 h 143"/>
                <a:gd name="T10" fmla="*/ 274638 w 66"/>
                <a:gd name="T11" fmla="*/ 318122 h 143"/>
                <a:gd name="T12" fmla="*/ 274638 w 66"/>
                <a:gd name="T13" fmla="*/ 318122 h 143"/>
                <a:gd name="T14" fmla="*/ 274638 w 66"/>
                <a:gd name="T15" fmla="*/ 313703 h 143"/>
                <a:gd name="T16" fmla="*/ 274638 w 66"/>
                <a:gd name="T17" fmla="*/ 313703 h 143"/>
                <a:gd name="T18" fmla="*/ 274638 w 66"/>
                <a:gd name="T19" fmla="*/ 313703 h 143"/>
                <a:gd name="T20" fmla="*/ 274638 w 66"/>
                <a:gd name="T21" fmla="*/ 313703 h 143"/>
                <a:gd name="T22" fmla="*/ 274638 w 66"/>
                <a:gd name="T23" fmla="*/ 309285 h 143"/>
                <a:gd name="T24" fmla="*/ 274638 w 66"/>
                <a:gd name="T25" fmla="*/ 309285 h 143"/>
                <a:gd name="T26" fmla="*/ 274638 w 66"/>
                <a:gd name="T27" fmla="*/ 309285 h 143"/>
                <a:gd name="T28" fmla="*/ 274638 w 66"/>
                <a:gd name="T29" fmla="*/ 304867 h 143"/>
                <a:gd name="T30" fmla="*/ 274638 w 66"/>
                <a:gd name="T31" fmla="*/ 304867 h 143"/>
                <a:gd name="T32" fmla="*/ 274638 w 66"/>
                <a:gd name="T33" fmla="*/ 304867 h 143"/>
                <a:gd name="T34" fmla="*/ 274638 w 66"/>
                <a:gd name="T35" fmla="*/ 304867 h 143"/>
                <a:gd name="T36" fmla="*/ 270477 w 66"/>
                <a:gd name="T37" fmla="*/ 300448 h 143"/>
                <a:gd name="T38" fmla="*/ 270477 w 66"/>
                <a:gd name="T39" fmla="*/ 269520 h 143"/>
                <a:gd name="T40" fmla="*/ 270477 w 66"/>
                <a:gd name="T41" fmla="*/ 269520 h 143"/>
                <a:gd name="T42" fmla="*/ 270477 w 66"/>
                <a:gd name="T43" fmla="*/ 269520 h 143"/>
                <a:gd name="T44" fmla="*/ 270477 w 66"/>
                <a:gd name="T45" fmla="*/ 269520 h 143"/>
                <a:gd name="T46" fmla="*/ 270477 w 66"/>
                <a:gd name="T47" fmla="*/ 269520 h 143"/>
                <a:gd name="T48" fmla="*/ 270477 w 66"/>
                <a:gd name="T49" fmla="*/ 265101 h 143"/>
                <a:gd name="T50" fmla="*/ 270477 w 66"/>
                <a:gd name="T51" fmla="*/ 265101 h 143"/>
                <a:gd name="T52" fmla="*/ 270477 w 66"/>
                <a:gd name="T53" fmla="*/ 265101 h 143"/>
                <a:gd name="T54" fmla="*/ 270477 w 66"/>
                <a:gd name="T55" fmla="*/ 265101 h 143"/>
                <a:gd name="T56" fmla="*/ 270477 w 66"/>
                <a:gd name="T57" fmla="*/ 260683 h 143"/>
                <a:gd name="T58" fmla="*/ 270477 w 66"/>
                <a:gd name="T59" fmla="*/ 260683 h 143"/>
                <a:gd name="T60" fmla="*/ 270477 w 66"/>
                <a:gd name="T61" fmla="*/ 260683 h 143"/>
                <a:gd name="T62" fmla="*/ 0 w 66"/>
                <a:gd name="T63" fmla="*/ 0 h 1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143"/>
                <a:gd name="T98" fmla="*/ 66 w 66"/>
                <a:gd name="T99" fmla="*/ 143 h 1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614363 w 387"/>
                <a:gd name="T1" fmla="*/ 265113 h 948"/>
                <a:gd name="T2" fmla="*/ 346075 w 387"/>
                <a:gd name="T3" fmla="*/ 428625 h 948"/>
                <a:gd name="T4" fmla="*/ 309563 w 387"/>
                <a:gd name="T5" fmla="*/ 0 h 948"/>
                <a:gd name="T6" fmla="*/ 268288 w 387"/>
                <a:gd name="T7" fmla="*/ 428625 h 948"/>
                <a:gd name="T8" fmla="*/ 0 w 387"/>
                <a:gd name="T9" fmla="*/ 265113 h 948"/>
                <a:gd name="T10" fmla="*/ 246063 w 387"/>
                <a:gd name="T11" fmla="*/ 569913 h 948"/>
                <a:gd name="T12" fmla="*/ 201613 w 387"/>
                <a:gd name="T13" fmla="*/ 1504950 h 948"/>
                <a:gd name="T14" fmla="*/ 396875 w 387"/>
                <a:gd name="T15" fmla="*/ 1504950 h 948"/>
                <a:gd name="T16" fmla="*/ 363538 w 387"/>
                <a:gd name="T17" fmla="*/ 569913 h 948"/>
                <a:gd name="T18" fmla="*/ 614363 w 387"/>
                <a:gd name="T19" fmla="*/ 265113 h 9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7"/>
                <a:gd name="T31" fmla="*/ 0 h 948"/>
                <a:gd name="T32" fmla="*/ 387 w 387"/>
                <a:gd name="T33" fmla="*/ 948 h 9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109538 w 69"/>
                <a:gd name="T1" fmla="*/ 0 h 22"/>
                <a:gd name="T2" fmla="*/ 100013 w 69"/>
                <a:gd name="T3" fmla="*/ 0 h 22"/>
                <a:gd name="T4" fmla="*/ 104775 w 69"/>
                <a:gd name="T5" fmla="*/ 34925 h 22"/>
                <a:gd name="T6" fmla="*/ 0 w 69"/>
                <a:gd name="T7" fmla="*/ 34925 h 22"/>
                <a:gd name="T8" fmla="*/ 0 w 69"/>
                <a:gd name="T9" fmla="*/ 34925 h 22"/>
                <a:gd name="T10" fmla="*/ 109538 w 69"/>
                <a:gd name="T11" fmla="*/ 34925 h 22"/>
                <a:gd name="T12" fmla="*/ 109538 w 69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109538 w 69"/>
                <a:gd name="T1" fmla="*/ 0 h 22"/>
                <a:gd name="T2" fmla="*/ 100013 w 69"/>
                <a:gd name="T3" fmla="*/ 0 h 22"/>
                <a:gd name="T4" fmla="*/ 104775 w 69"/>
                <a:gd name="T5" fmla="*/ 34925 h 22"/>
                <a:gd name="T6" fmla="*/ 0 w 69"/>
                <a:gd name="T7" fmla="*/ 34925 h 22"/>
                <a:gd name="T8" fmla="*/ 0 w 69"/>
                <a:gd name="T9" fmla="*/ 34925 h 22"/>
                <a:gd name="T10" fmla="*/ 109538 w 69"/>
                <a:gd name="T11" fmla="*/ 34925 h 22"/>
                <a:gd name="T12" fmla="*/ 109538 w 69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33338 w 8"/>
                <a:gd name="T1" fmla="*/ 701976 h 169"/>
                <a:gd name="T2" fmla="*/ 25003 w 8"/>
                <a:gd name="T3" fmla="*/ 701976 h 169"/>
                <a:gd name="T4" fmla="*/ 25003 w 8"/>
                <a:gd name="T5" fmla="*/ 746125 h 169"/>
                <a:gd name="T6" fmla="*/ 33338 w 8"/>
                <a:gd name="T7" fmla="*/ 746125 h 169"/>
                <a:gd name="T8" fmla="*/ 33338 w 8"/>
                <a:gd name="T9" fmla="*/ 701976 h 169"/>
                <a:gd name="T10" fmla="*/ 4167 w 8"/>
                <a:gd name="T11" fmla="*/ 0 h 169"/>
                <a:gd name="T12" fmla="*/ 0 w 8"/>
                <a:gd name="T13" fmla="*/ 0 h 169"/>
                <a:gd name="T14" fmla="*/ 12502 w 8"/>
                <a:gd name="T15" fmla="*/ 322291 h 169"/>
                <a:gd name="T16" fmla="*/ 16669 w 8"/>
                <a:gd name="T17" fmla="*/ 331121 h 169"/>
                <a:gd name="T18" fmla="*/ 4167 w 8"/>
                <a:gd name="T19" fmla="*/ 0 h 1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69"/>
                <a:gd name="T32" fmla="*/ 8 w 8"/>
                <a:gd name="T33" fmla="*/ 169 h 1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4763 w 1"/>
                <a:gd name="T5" fmla="*/ 9525 h 2"/>
                <a:gd name="T6" fmla="*/ 4763 w 1"/>
                <a:gd name="T7" fmla="*/ 9525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13335 w 5"/>
                <a:gd name="T3" fmla="*/ 379413 h 86"/>
                <a:gd name="T4" fmla="*/ 22225 w 5"/>
                <a:gd name="T5" fmla="*/ 379413 h 86"/>
                <a:gd name="T6" fmla="*/ 4445 w 5"/>
                <a:gd name="T7" fmla="*/ 8824 h 86"/>
                <a:gd name="T8" fmla="*/ 0 w 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6"/>
                <a:gd name="T17" fmla="*/ 5 w 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7463 w 203"/>
                <a:gd name="T1" fmla="*/ 0 h 948"/>
                <a:gd name="T2" fmla="*/ 0 w 203"/>
                <a:gd name="T3" fmla="*/ 163513 h 948"/>
                <a:gd name="T4" fmla="*/ 0 w 203"/>
                <a:gd name="T5" fmla="*/ 1504950 h 948"/>
                <a:gd name="T6" fmla="*/ 104775 w 203"/>
                <a:gd name="T7" fmla="*/ 1504950 h 948"/>
                <a:gd name="T8" fmla="*/ 100013 w 203"/>
                <a:gd name="T9" fmla="*/ 1470025 h 948"/>
                <a:gd name="T10" fmla="*/ 100013 w 203"/>
                <a:gd name="T11" fmla="*/ 1425575 h 948"/>
                <a:gd name="T12" fmla="*/ 87313 w 203"/>
                <a:gd name="T13" fmla="*/ 1046163 h 948"/>
                <a:gd name="T14" fmla="*/ 87313 w 203"/>
                <a:gd name="T15" fmla="*/ 1046163 h 948"/>
                <a:gd name="T16" fmla="*/ 76200 w 203"/>
                <a:gd name="T17" fmla="*/ 723900 h 948"/>
                <a:gd name="T18" fmla="*/ 71438 w 203"/>
                <a:gd name="T19" fmla="*/ 569913 h 948"/>
                <a:gd name="T20" fmla="*/ 322263 w 203"/>
                <a:gd name="T21" fmla="*/ 265113 h 948"/>
                <a:gd name="T22" fmla="*/ 53975 w 203"/>
                <a:gd name="T23" fmla="*/ 428625 h 948"/>
                <a:gd name="T24" fmla="*/ 17463 w 203"/>
                <a:gd name="T25" fmla="*/ 0 h 9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3"/>
                <a:gd name="T40" fmla="*/ 0 h 948"/>
                <a:gd name="T41" fmla="*/ 203 w 203"/>
                <a:gd name="T42" fmla="*/ 948 h 9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666750 w 420"/>
                <a:gd name="T1" fmla="*/ 247650 h 790"/>
                <a:gd name="T2" fmla="*/ 382587 w 420"/>
                <a:gd name="T3" fmla="*/ 322262 h 790"/>
                <a:gd name="T4" fmla="*/ 320675 w 420"/>
                <a:gd name="T5" fmla="*/ 0 h 790"/>
                <a:gd name="T6" fmla="*/ 269875 w 420"/>
                <a:gd name="T7" fmla="*/ 322262 h 790"/>
                <a:gd name="T8" fmla="*/ 0 w 420"/>
                <a:gd name="T9" fmla="*/ 242888 h 790"/>
                <a:gd name="T10" fmla="*/ 279400 w 420"/>
                <a:gd name="T11" fmla="*/ 441325 h 790"/>
                <a:gd name="T12" fmla="*/ 258763 w 420"/>
                <a:gd name="T13" fmla="*/ 1254125 h 790"/>
                <a:gd name="T14" fmla="*/ 387350 w 420"/>
                <a:gd name="T15" fmla="*/ 1254125 h 790"/>
                <a:gd name="T16" fmla="*/ 366712 w 420"/>
                <a:gd name="T17" fmla="*/ 441325 h 790"/>
                <a:gd name="T18" fmla="*/ 666750 w 420"/>
                <a:gd name="T19" fmla="*/ 247650 h 7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0"/>
                <a:gd name="T31" fmla="*/ 0 h 790"/>
                <a:gd name="T32" fmla="*/ 420 w 420"/>
                <a:gd name="T33" fmla="*/ 790 h 7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61913 w 42"/>
                <a:gd name="T1" fmla="*/ 0 h 48"/>
                <a:gd name="T2" fmla="*/ 0 w 42"/>
                <a:gd name="T3" fmla="*/ 0 h 48"/>
                <a:gd name="T4" fmla="*/ 0 w 42"/>
                <a:gd name="T5" fmla="*/ 76200 h 48"/>
                <a:gd name="T6" fmla="*/ 66675 w 42"/>
                <a:gd name="T7" fmla="*/ 76200 h 48"/>
                <a:gd name="T8" fmla="*/ 61913 w 4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8"/>
                <a:gd name="T17" fmla="*/ 42 w 4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61913 w 42"/>
                <a:gd name="T1" fmla="*/ 0 h 48"/>
                <a:gd name="T2" fmla="*/ 0 w 42"/>
                <a:gd name="T3" fmla="*/ 0 h 48"/>
                <a:gd name="T4" fmla="*/ 0 w 42"/>
                <a:gd name="T5" fmla="*/ 76200 h 48"/>
                <a:gd name="T6" fmla="*/ 66675 w 42"/>
                <a:gd name="T7" fmla="*/ 76200 h 48"/>
                <a:gd name="T8" fmla="*/ 61913 w 4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8"/>
                <a:gd name="T17" fmla="*/ 42 w 4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450446 w 110"/>
                <a:gd name="T1" fmla="*/ 307975 h 70"/>
                <a:gd name="T2" fmla="*/ 458788 w 110"/>
                <a:gd name="T3" fmla="*/ 241980 h 70"/>
                <a:gd name="T4" fmla="*/ 229394 w 110"/>
                <a:gd name="T5" fmla="*/ 0 h 70"/>
                <a:gd name="T6" fmla="*/ 0 w 110"/>
                <a:gd name="T7" fmla="*/ 241980 h 70"/>
                <a:gd name="T8" fmla="*/ 8342 w 110"/>
                <a:gd name="T9" fmla="*/ 307975 h 70"/>
                <a:gd name="T10" fmla="*/ 450446 w 110"/>
                <a:gd name="T11" fmla="*/ 307975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70"/>
                <a:gd name="T20" fmla="*/ 110 w 110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449478 w 111"/>
                <a:gd name="T1" fmla="*/ 307975 h 70"/>
                <a:gd name="T2" fmla="*/ 461963 w 111"/>
                <a:gd name="T3" fmla="*/ 241980 h 70"/>
                <a:gd name="T4" fmla="*/ 228901 w 111"/>
                <a:gd name="T5" fmla="*/ 0 h 70"/>
                <a:gd name="T6" fmla="*/ 0 w 111"/>
                <a:gd name="T7" fmla="*/ 241980 h 70"/>
                <a:gd name="T8" fmla="*/ 8324 w 111"/>
                <a:gd name="T9" fmla="*/ 307975 h 70"/>
                <a:gd name="T10" fmla="*/ 449478 w 111"/>
                <a:gd name="T11" fmla="*/ 307975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70"/>
                <a:gd name="T20" fmla="*/ 111 w 111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196241 w 146"/>
                <a:gd name="T1" fmla="*/ 622300 h 141"/>
                <a:gd name="T2" fmla="*/ 413359 w 146"/>
                <a:gd name="T3" fmla="*/ 622300 h 141"/>
                <a:gd name="T4" fmla="*/ 609600 w 146"/>
                <a:gd name="T5" fmla="*/ 322184 h 141"/>
                <a:gd name="T6" fmla="*/ 304800 w 146"/>
                <a:gd name="T7" fmla="*/ 0 h 141"/>
                <a:gd name="T8" fmla="*/ 0 w 146"/>
                <a:gd name="T9" fmla="*/ 322184 h 141"/>
                <a:gd name="T10" fmla="*/ 196241 w 146"/>
                <a:gd name="T11" fmla="*/ 62230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141"/>
                <a:gd name="T20" fmla="*/ 146 w 146"/>
                <a:gd name="T21" fmla="*/ 141 h 1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129183 w 32"/>
                <a:gd name="T1" fmla="*/ 75059 h 32"/>
                <a:gd name="T2" fmla="*/ 62508 w 32"/>
                <a:gd name="T3" fmla="*/ 141288 h 32"/>
                <a:gd name="T4" fmla="*/ 0 w 32"/>
                <a:gd name="T5" fmla="*/ 66229 h 32"/>
                <a:gd name="T6" fmla="*/ 70842 w 32"/>
                <a:gd name="T7" fmla="*/ 4415 h 32"/>
                <a:gd name="T8" fmla="*/ 129183 w 32"/>
                <a:gd name="T9" fmla="*/ 75059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115888 w 28"/>
                <a:gd name="T1" fmla="*/ 39688 h 9"/>
                <a:gd name="T2" fmla="*/ 57944 w 28"/>
                <a:gd name="T3" fmla="*/ 0 h 9"/>
                <a:gd name="T4" fmla="*/ 0 w 28"/>
                <a:gd name="T5" fmla="*/ 39688 h 9"/>
                <a:gd name="T6" fmla="*/ 115888 w 28"/>
                <a:gd name="T7" fmla="*/ 39688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9"/>
                <a:gd name="T14" fmla="*/ 28 w 2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04775 w 25"/>
                <a:gd name="T1" fmla="*/ 25400 h 6"/>
                <a:gd name="T2" fmla="*/ 50292 w 25"/>
                <a:gd name="T3" fmla="*/ 0 h 6"/>
                <a:gd name="T4" fmla="*/ 0 w 25"/>
                <a:gd name="T5" fmla="*/ 25400 h 6"/>
                <a:gd name="T6" fmla="*/ 104775 w 25"/>
                <a:gd name="T7" fmla="*/ 2540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6"/>
                <a:gd name="T14" fmla="*/ 25 w 2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132977 w 34"/>
                <a:gd name="T1" fmla="*/ 57664 h 34"/>
                <a:gd name="T2" fmla="*/ 87266 w 34"/>
                <a:gd name="T3" fmla="*/ 141942 h 34"/>
                <a:gd name="T4" fmla="*/ 8311 w 34"/>
                <a:gd name="T5" fmla="*/ 93149 h 34"/>
                <a:gd name="T6" fmla="*/ 54022 w 34"/>
                <a:gd name="T7" fmla="*/ 8871 h 34"/>
                <a:gd name="T8" fmla="*/ 132977 w 34"/>
                <a:gd name="T9" fmla="*/ 5766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4763 w 1"/>
                <a:gd name="T1" fmla="*/ 19050 h 4"/>
                <a:gd name="T2" fmla="*/ 4763 w 1"/>
                <a:gd name="T3" fmla="*/ 19050 h 4"/>
                <a:gd name="T4" fmla="*/ 4763 w 1"/>
                <a:gd name="T5" fmla="*/ 19050 h 4"/>
                <a:gd name="T6" fmla="*/ 4763 w 1"/>
                <a:gd name="T7" fmla="*/ 14287 h 4"/>
                <a:gd name="T8" fmla="*/ 4763 w 1"/>
                <a:gd name="T9" fmla="*/ 14287 h 4"/>
                <a:gd name="T10" fmla="*/ 4763 w 1"/>
                <a:gd name="T11" fmla="*/ 14287 h 4"/>
                <a:gd name="T12" fmla="*/ 4763 w 1"/>
                <a:gd name="T13" fmla="*/ 14287 h 4"/>
                <a:gd name="T14" fmla="*/ 4763 w 1"/>
                <a:gd name="T15" fmla="*/ 14287 h 4"/>
                <a:gd name="T16" fmla="*/ 4763 w 1"/>
                <a:gd name="T17" fmla="*/ 14287 h 4"/>
                <a:gd name="T18" fmla="*/ 4763 w 1"/>
                <a:gd name="T19" fmla="*/ 14287 h 4"/>
                <a:gd name="T20" fmla="*/ 4763 w 1"/>
                <a:gd name="T21" fmla="*/ 14287 h 4"/>
                <a:gd name="T22" fmla="*/ 4763 w 1"/>
                <a:gd name="T23" fmla="*/ 14287 h 4"/>
                <a:gd name="T24" fmla="*/ 4763 w 1"/>
                <a:gd name="T25" fmla="*/ 9525 h 4"/>
                <a:gd name="T26" fmla="*/ 4763 w 1"/>
                <a:gd name="T27" fmla="*/ 9525 h 4"/>
                <a:gd name="T28" fmla="*/ 4763 w 1"/>
                <a:gd name="T29" fmla="*/ 9525 h 4"/>
                <a:gd name="T30" fmla="*/ 4763 w 1"/>
                <a:gd name="T31" fmla="*/ 9525 h 4"/>
                <a:gd name="T32" fmla="*/ 4763 w 1"/>
                <a:gd name="T33" fmla="*/ 9525 h 4"/>
                <a:gd name="T34" fmla="*/ 4763 w 1"/>
                <a:gd name="T35" fmla="*/ 9525 h 4"/>
                <a:gd name="T36" fmla="*/ 0 w 1"/>
                <a:gd name="T37" fmla="*/ 9525 h 4"/>
                <a:gd name="T38" fmla="*/ 0 w 1"/>
                <a:gd name="T39" fmla="*/ 9525 h 4"/>
                <a:gd name="T40" fmla="*/ 0 w 1"/>
                <a:gd name="T41" fmla="*/ 4763 h 4"/>
                <a:gd name="T42" fmla="*/ 0 w 1"/>
                <a:gd name="T43" fmla="*/ 4763 h 4"/>
                <a:gd name="T44" fmla="*/ 0 w 1"/>
                <a:gd name="T45" fmla="*/ 4763 h 4"/>
                <a:gd name="T46" fmla="*/ 0 w 1"/>
                <a:gd name="T47" fmla="*/ 4763 h 4"/>
                <a:gd name="T48" fmla="*/ 0 w 1"/>
                <a:gd name="T49" fmla="*/ 4763 h 4"/>
                <a:gd name="T50" fmla="*/ 0 w 1"/>
                <a:gd name="T51" fmla="*/ 4763 h 4"/>
                <a:gd name="T52" fmla="*/ 0 w 1"/>
                <a:gd name="T53" fmla="*/ 4763 h 4"/>
                <a:gd name="T54" fmla="*/ 0 w 1"/>
                <a:gd name="T55" fmla="*/ 4763 h 4"/>
                <a:gd name="T56" fmla="*/ 0 w 1"/>
                <a:gd name="T57" fmla="*/ 4763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"/>
                <a:gd name="T106" fmla="*/ 0 h 4"/>
                <a:gd name="T107" fmla="*/ 1 w 1"/>
                <a:gd name="T108" fmla="*/ 4 h 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313135 w 100"/>
                <a:gd name="T1" fmla="*/ 250780 h 70"/>
                <a:gd name="T2" fmla="*/ 250508 w 100"/>
                <a:gd name="T3" fmla="*/ 184785 h 70"/>
                <a:gd name="T4" fmla="*/ 313135 w 100"/>
                <a:gd name="T5" fmla="*/ 114391 h 70"/>
                <a:gd name="T6" fmla="*/ 379937 w 100"/>
                <a:gd name="T7" fmla="*/ 184785 h 70"/>
                <a:gd name="T8" fmla="*/ 313135 w 100"/>
                <a:gd name="T9" fmla="*/ 250780 h 70"/>
                <a:gd name="T10" fmla="*/ 196231 w 100"/>
                <a:gd name="T11" fmla="*/ 0 h 70"/>
                <a:gd name="T12" fmla="*/ 196231 w 100"/>
                <a:gd name="T13" fmla="*/ 8799 h 70"/>
                <a:gd name="T14" fmla="*/ 129429 w 100"/>
                <a:gd name="T15" fmla="*/ 206783 h 70"/>
                <a:gd name="T16" fmla="*/ 66802 w 100"/>
                <a:gd name="T17" fmla="*/ 268378 h 70"/>
                <a:gd name="T18" fmla="*/ 66802 w 100"/>
                <a:gd name="T19" fmla="*/ 268378 h 70"/>
                <a:gd name="T20" fmla="*/ 0 w 100"/>
                <a:gd name="T21" fmla="*/ 307975 h 70"/>
                <a:gd name="T22" fmla="*/ 133604 w 100"/>
                <a:gd name="T23" fmla="*/ 307975 h 70"/>
                <a:gd name="T24" fmla="*/ 183706 w 100"/>
                <a:gd name="T25" fmla="*/ 281577 h 70"/>
                <a:gd name="T26" fmla="*/ 237982 w 100"/>
                <a:gd name="T27" fmla="*/ 307975 h 70"/>
                <a:gd name="T28" fmla="*/ 404988 w 100"/>
                <a:gd name="T29" fmla="*/ 307975 h 70"/>
                <a:gd name="T30" fmla="*/ 417513 w 100"/>
                <a:gd name="T31" fmla="*/ 241980 h 70"/>
                <a:gd name="T32" fmla="*/ 417513 w 100"/>
                <a:gd name="T33" fmla="*/ 241980 h 70"/>
                <a:gd name="T34" fmla="*/ 417513 w 100"/>
                <a:gd name="T35" fmla="*/ 241980 h 70"/>
                <a:gd name="T36" fmla="*/ 417513 w 100"/>
                <a:gd name="T37" fmla="*/ 241980 h 70"/>
                <a:gd name="T38" fmla="*/ 417513 w 100"/>
                <a:gd name="T39" fmla="*/ 237581 h 70"/>
                <a:gd name="T40" fmla="*/ 417513 w 100"/>
                <a:gd name="T41" fmla="*/ 237581 h 70"/>
                <a:gd name="T42" fmla="*/ 417513 w 100"/>
                <a:gd name="T43" fmla="*/ 237581 h 70"/>
                <a:gd name="T44" fmla="*/ 417513 w 100"/>
                <a:gd name="T45" fmla="*/ 237581 h 70"/>
                <a:gd name="T46" fmla="*/ 417513 w 100"/>
                <a:gd name="T47" fmla="*/ 237581 h 70"/>
                <a:gd name="T48" fmla="*/ 417513 w 100"/>
                <a:gd name="T49" fmla="*/ 237581 h 70"/>
                <a:gd name="T50" fmla="*/ 417513 w 100"/>
                <a:gd name="T51" fmla="*/ 237581 h 70"/>
                <a:gd name="T52" fmla="*/ 417513 w 100"/>
                <a:gd name="T53" fmla="*/ 237581 h 70"/>
                <a:gd name="T54" fmla="*/ 417513 w 100"/>
                <a:gd name="T55" fmla="*/ 237581 h 70"/>
                <a:gd name="T56" fmla="*/ 417513 w 100"/>
                <a:gd name="T57" fmla="*/ 237581 h 70"/>
                <a:gd name="T58" fmla="*/ 417513 w 100"/>
                <a:gd name="T59" fmla="*/ 237581 h 70"/>
                <a:gd name="T60" fmla="*/ 417513 w 100"/>
                <a:gd name="T61" fmla="*/ 233181 h 70"/>
                <a:gd name="T62" fmla="*/ 417513 w 100"/>
                <a:gd name="T63" fmla="*/ 233181 h 70"/>
                <a:gd name="T64" fmla="*/ 417513 w 100"/>
                <a:gd name="T65" fmla="*/ 233181 h 70"/>
                <a:gd name="T66" fmla="*/ 417513 w 100"/>
                <a:gd name="T67" fmla="*/ 233181 h 70"/>
                <a:gd name="T68" fmla="*/ 417513 w 100"/>
                <a:gd name="T69" fmla="*/ 233181 h 70"/>
                <a:gd name="T70" fmla="*/ 417513 w 100"/>
                <a:gd name="T71" fmla="*/ 233181 h 70"/>
                <a:gd name="T72" fmla="*/ 417513 w 100"/>
                <a:gd name="T73" fmla="*/ 233181 h 70"/>
                <a:gd name="T74" fmla="*/ 417513 w 100"/>
                <a:gd name="T75" fmla="*/ 233181 h 70"/>
                <a:gd name="T76" fmla="*/ 417513 w 100"/>
                <a:gd name="T77" fmla="*/ 233181 h 70"/>
                <a:gd name="T78" fmla="*/ 413338 w 100"/>
                <a:gd name="T79" fmla="*/ 233181 h 70"/>
                <a:gd name="T80" fmla="*/ 413338 w 100"/>
                <a:gd name="T81" fmla="*/ 233181 h 70"/>
                <a:gd name="T82" fmla="*/ 413338 w 100"/>
                <a:gd name="T83" fmla="*/ 228781 h 70"/>
                <a:gd name="T84" fmla="*/ 413338 w 100"/>
                <a:gd name="T85" fmla="*/ 228781 h 70"/>
                <a:gd name="T86" fmla="*/ 413338 w 100"/>
                <a:gd name="T87" fmla="*/ 228781 h 70"/>
                <a:gd name="T88" fmla="*/ 413338 w 100"/>
                <a:gd name="T89" fmla="*/ 228781 h 70"/>
                <a:gd name="T90" fmla="*/ 413338 w 100"/>
                <a:gd name="T91" fmla="*/ 228781 h 70"/>
                <a:gd name="T92" fmla="*/ 413338 w 100"/>
                <a:gd name="T93" fmla="*/ 228781 h 70"/>
                <a:gd name="T94" fmla="*/ 413338 w 100"/>
                <a:gd name="T95" fmla="*/ 228781 h 70"/>
                <a:gd name="T96" fmla="*/ 413338 w 100"/>
                <a:gd name="T97" fmla="*/ 228781 h 70"/>
                <a:gd name="T98" fmla="*/ 413338 w 100"/>
                <a:gd name="T99" fmla="*/ 228781 h 70"/>
                <a:gd name="T100" fmla="*/ 413338 w 100"/>
                <a:gd name="T101" fmla="*/ 228781 h 70"/>
                <a:gd name="T102" fmla="*/ 413338 w 100"/>
                <a:gd name="T103" fmla="*/ 228781 h 70"/>
                <a:gd name="T104" fmla="*/ 413338 w 100"/>
                <a:gd name="T105" fmla="*/ 228781 h 70"/>
                <a:gd name="T106" fmla="*/ 413338 w 100"/>
                <a:gd name="T107" fmla="*/ 224382 h 70"/>
                <a:gd name="T108" fmla="*/ 413338 w 100"/>
                <a:gd name="T109" fmla="*/ 224382 h 70"/>
                <a:gd name="T110" fmla="*/ 413338 w 100"/>
                <a:gd name="T111" fmla="*/ 224382 h 70"/>
                <a:gd name="T112" fmla="*/ 413338 w 100"/>
                <a:gd name="T113" fmla="*/ 224382 h 70"/>
                <a:gd name="T114" fmla="*/ 413338 w 100"/>
                <a:gd name="T115" fmla="*/ 224382 h 70"/>
                <a:gd name="T116" fmla="*/ 413338 w 100"/>
                <a:gd name="T117" fmla="*/ 224382 h 70"/>
                <a:gd name="T118" fmla="*/ 413338 w 100"/>
                <a:gd name="T119" fmla="*/ 224382 h 70"/>
                <a:gd name="T120" fmla="*/ 413338 w 100"/>
                <a:gd name="T121" fmla="*/ 224382 h 70"/>
                <a:gd name="T122" fmla="*/ 196231 w 100"/>
                <a:gd name="T123" fmla="*/ 0 h 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"/>
                <a:gd name="T187" fmla="*/ 0 h 70"/>
                <a:gd name="T188" fmla="*/ 100 w 100"/>
                <a:gd name="T189" fmla="*/ 70 h 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162976 w 68"/>
                <a:gd name="T1" fmla="*/ 339838 h 141"/>
                <a:gd name="T2" fmla="*/ 100293 w 68"/>
                <a:gd name="T3" fmla="*/ 291289 h 141"/>
                <a:gd name="T4" fmla="*/ 146260 w 68"/>
                <a:gd name="T5" fmla="*/ 207433 h 141"/>
                <a:gd name="T6" fmla="*/ 162976 w 68"/>
                <a:gd name="T7" fmla="*/ 203020 h 141"/>
                <a:gd name="T8" fmla="*/ 225659 w 68"/>
                <a:gd name="T9" fmla="*/ 255982 h 141"/>
                <a:gd name="T10" fmla="*/ 179691 w 68"/>
                <a:gd name="T11" fmla="*/ 339838 h 141"/>
                <a:gd name="T12" fmla="*/ 162976 w 68"/>
                <a:gd name="T13" fmla="*/ 339838 h 141"/>
                <a:gd name="T14" fmla="*/ 0 w 68"/>
                <a:gd name="T15" fmla="*/ 0 h 141"/>
                <a:gd name="T16" fmla="*/ 0 w 68"/>
                <a:gd name="T17" fmla="*/ 48548 h 141"/>
                <a:gd name="T18" fmla="*/ 4179 w 68"/>
                <a:gd name="T19" fmla="*/ 48548 h 141"/>
                <a:gd name="T20" fmla="*/ 71041 w 68"/>
                <a:gd name="T21" fmla="*/ 119164 h 141"/>
                <a:gd name="T22" fmla="*/ 4179 w 68"/>
                <a:gd name="T23" fmla="*/ 185366 h 141"/>
                <a:gd name="T24" fmla="*/ 0 w 68"/>
                <a:gd name="T25" fmla="*/ 185366 h 141"/>
                <a:gd name="T26" fmla="*/ 0 w 68"/>
                <a:gd name="T27" fmla="*/ 273635 h 141"/>
                <a:gd name="T28" fmla="*/ 33431 w 68"/>
                <a:gd name="T29" fmla="*/ 335424 h 141"/>
                <a:gd name="T30" fmla="*/ 0 w 68"/>
                <a:gd name="T31" fmla="*/ 392799 h 141"/>
                <a:gd name="T32" fmla="*/ 0 w 68"/>
                <a:gd name="T33" fmla="*/ 622300 h 141"/>
                <a:gd name="T34" fmla="*/ 87756 w 68"/>
                <a:gd name="T35" fmla="*/ 622300 h 141"/>
                <a:gd name="T36" fmla="*/ 154618 w 68"/>
                <a:gd name="T37" fmla="*/ 582579 h 141"/>
                <a:gd name="T38" fmla="*/ 87756 w 68"/>
                <a:gd name="T39" fmla="*/ 516377 h 141"/>
                <a:gd name="T40" fmla="*/ 154618 w 68"/>
                <a:gd name="T41" fmla="*/ 450174 h 141"/>
                <a:gd name="T42" fmla="*/ 217301 w 68"/>
                <a:gd name="T43" fmla="*/ 516377 h 141"/>
                <a:gd name="T44" fmla="*/ 217301 w 68"/>
                <a:gd name="T45" fmla="*/ 520790 h 141"/>
                <a:gd name="T46" fmla="*/ 284163 w 68"/>
                <a:gd name="T47" fmla="*/ 322184 h 141"/>
                <a:gd name="T48" fmla="*/ 284163 w 68"/>
                <a:gd name="T49" fmla="*/ 313357 h 141"/>
                <a:gd name="T50" fmla="*/ 284163 w 68"/>
                <a:gd name="T51" fmla="*/ 313357 h 141"/>
                <a:gd name="T52" fmla="*/ 0 w 68"/>
                <a:gd name="T53" fmla="*/ 0 h 1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8"/>
                <a:gd name="T82" fmla="*/ 0 h 141"/>
                <a:gd name="T83" fmla="*/ 68 w 68"/>
                <a:gd name="T84" fmla="*/ 141 h 1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4202 w 17"/>
                <a:gd name="T1" fmla="*/ 0 h 31"/>
                <a:gd name="T2" fmla="*/ 0 w 17"/>
                <a:gd name="T3" fmla="*/ 0 h 31"/>
                <a:gd name="T4" fmla="*/ 0 w 17"/>
                <a:gd name="T5" fmla="*/ 136525 h 31"/>
                <a:gd name="T6" fmla="*/ 4202 w 17"/>
                <a:gd name="T7" fmla="*/ 136525 h 31"/>
                <a:gd name="T8" fmla="*/ 71438 w 17"/>
                <a:gd name="T9" fmla="*/ 70465 h 31"/>
                <a:gd name="T10" fmla="*/ 4202 w 17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1"/>
                <a:gd name="T20" fmla="*/ 17 w 17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119063 h 27"/>
                <a:gd name="T4" fmla="*/ 33338 w 8"/>
                <a:gd name="T5" fmla="*/ 61736 h 27"/>
                <a:gd name="T6" fmla="*/ 0 w 8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7"/>
                <a:gd name="T14" fmla="*/ 8 w 8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67187 w 31"/>
                <a:gd name="T1" fmla="*/ 0 h 30"/>
                <a:gd name="T2" fmla="*/ 0 w 31"/>
                <a:gd name="T3" fmla="*/ 65882 h 30"/>
                <a:gd name="T4" fmla="*/ 67187 w 31"/>
                <a:gd name="T5" fmla="*/ 131763 h 30"/>
                <a:gd name="T6" fmla="*/ 67187 w 31"/>
                <a:gd name="T7" fmla="*/ 131763 h 30"/>
                <a:gd name="T8" fmla="*/ 130175 w 31"/>
                <a:gd name="T9" fmla="*/ 70274 h 30"/>
                <a:gd name="T10" fmla="*/ 130175 w 31"/>
                <a:gd name="T11" fmla="*/ 65882 h 30"/>
                <a:gd name="T12" fmla="*/ 67187 w 31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30"/>
                <a:gd name="T23" fmla="*/ 31 w 31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50292 w 25"/>
                <a:gd name="T1" fmla="*/ 0 h 6"/>
                <a:gd name="T2" fmla="*/ 0 w 25"/>
                <a:gd name="T3" fmla="*/ 25400 h 6"/>
                <a:gd name="T4" fmla="*/ 104775 w 25"/>
                <a:gd name="T5" fmla="*/ 25400 h 6"/>
                <a:gd name="T6" fmla="*/ 50292 w 2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6"/>
                <a:gd name="T14" fmla="*/ 25 w 2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70644 w 34"/>
                <a:gd name="T1" fmla="*/ 0 h 31"/>
                <a:gd name="T2" fmla="*/ 54022 w 34"/>
                <a:gd name="T3" fmla="*/ 4404 h 31"/>
                <a:gd name="T4" fmla="*/ 8311 w 34"/>
                <a:gd name="T5" fmla="*/ 88081 h 31"/>
                <a:gd name="T6" fmla="*/ 70644 w 34"/>
                <a:gd name="T7" fmla="*/ 136525 h 31"/>
                <a:gd name="T8" fmla="*/ 87266 w 34"/>
                <a:gd name="T9" fmla="*/ 136525 h 31"/>
                <a:gd name="T10" fmla="*/ 132977 w 34"/>
                <a:gd name="T11" fmla="*/ 52848 h 31"/>
                <a:gd name="T12" fmla="*/ 70644 w 34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31"/>
                <a:gd name="T23" fmla="*/ 34 w 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374271 w 92"/>
                <a:gd name="T1" fmla="*/ 255588 h 58"/>
                <a:gd name="T2" fmla="*/ 382588 w 92"/>
                <a:gd name="T3" fmla="*/ 198301 h 58"/>
                <a:gd name="T4" fmla="*/ 191294 w 92"/>
                <a:gd name="T5" fmla="*/ 0 h 58"/>
                <a:gd name="T6" fmla="*/ 0 w 92"/>
                <a:gd name="T7" fmla="*/ 198301 h 58"/>
                <a:gd name="T8" fmla="*/ 8317 w 92"/>
                <a:gd name="T9" fmla="*/ 255588 h 58"/>
                <a:gd name="T10" fmla="*/ 374271 w 92"/>
                <a:gd name="T11" fmla="*/ 25558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58"/>
                <a:gd name="T20" fmla="*/ 92 w 9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375823 w 92"/>
                <a:gd name="T1" fmla="*/ 255588 h 58"/>
                <a:gd name="T2" fmla="*/ 384175 w 92"/>
                <a:gd name="T3" fmla="*/ 198301 h 58"/>
                <a:gd name="T4" fmla="*/ 192087 w 92"/>
                <a:gd name="T5" fmla="*/ 0 h 58"/>
                <a:gd name="T6" fmla="*/ 0 w 92"/>
                <a:gd name="T7" fmla="*/ 198301 h 58"/>
                <a:gd name="T8" fmla="*/ 8352 w 92"/>
                <a:gd name="T9" fmla="*/ 255588 h 58"/>
                <a:gd name="T10" fmla="*/ 375823 w 92"/>
                <a:gd name="T11" fmla="*/ 25558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58"/>
                <a:gd name="T20" fmla="*/ 92 w 9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162712 w 121"/>
                <a:gd name="T1" fmla="*/ 515938 h 117"/>
                <a:gd name="T2" fmla="*/ 342113 w 121"/>
                <a:gd name="T3" fmla="*/ 515938 h 117"/>
                <a:gd name="T4" fmla="*/ 504825 w 121"/>
                <a:gd name="T5" fmla="*/ 268993 h 117"/>
                <a:gd name="T6" fmla="*/ 250326 w 121"/>
                <a:gd name="T7" fmla="*/ 0 h 117"/>
                <a:gd name="T8" fmla="*/ 0 w 121"/>
                <a:gd name="T9" fmla="*/ 268993 h 117"/>
                <a:gd name="T10" fmla="*/ 162712 w 121"/>
                <a:gd name="T11" fmla="*/ 515938 h 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117"/>
                <a:gd name="T20" fmla="*/ 121 w 121"/>
                <a:gd name="T21" fmla="*/ 117 h 1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107009 w 27"/>
                <a:gd name="T1" fmla="*/ 61736 h 27"/>
                <a:gd name="T2" fmla="*/ 53505 w 27"/>
                <a:gd name="T3" fmla="*/ 114653 h 27"/>
                <a:gd name="T4" fmla="*/ 4116 w 27"/>
                <a:gd name="T5" fmla="*/ 57327 h 27"/>
                <a:gd name="T6" fmla="*/ 57620 w 27"/>
                <a:gd name="T7" fmla="*/ 4410 h 27"/>
                <a:gd name="T8" fmla="*/ 107009 w 27"/>
                <a:gd name="T9" fmla="*/ 6173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96838 w 23"/>
                <a:gd name="T1" fmla="*/ 30163 h 7"/>
                <a:gd name="T2" fmla="*/ 46314 w 23"/>
                <a:gd name="T3" fmla="*/ 0 h 7"/>
                <a:gd name="T4" fmla="*/ 0 w 23"/>
                <a:gd name="T5" fmla="*/ 30163 h 7"/>
                <a:gd name="T6" fmla="*/ 96838 w 23"/>
                <a:gd name="T7" fmla="*/ 3016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7"/>
                <a:gd name="T14" fmla="*/ 23 w 2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82550 w 20"/>
                <a:gd name="T1" fmla="*/ 22225 h 5"/>
                <a:gd name="T2" fmla="*/ 41275 w 20"/>
                <a:gd name="T3" fmla="*/ 0 h 5"/>
                <a:gd name="T4" fmla="*/ 0 w 20"/>
                <a:gd name="T5" fmla="*/ 22225 h 5"/>
                <a:gd name="T6" fmla="*/ 82550 w 20"/>
                <a:gd name="T7" fmla="*/ 2222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"/>
                <a:gd name="T14" fmla="*/ 20 w 2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109084 w 28"/>
                <a:gd name="T1" fmla="*/ 48172 h 29"/>
                <a:gd name="T2" fmla="*/ 71324 w 28"/>
                <a:gd name="T3" fmla="*/ 118241 h 29"/>
                <a:gd name="T4" fmla="*/ 8391 w 28"/>
                <a:gd name="T5" fmla="*/ 78828 h 29"/>
                <a:gd name="T6" fmla="*/ 46151 w 28"/>
                <a:gd name="T7" fmla="*/ 8759 h 29"/>
                <a:gd name="T8" fmla="*/ 109084 w 28"/>
                <a:gd name="T9" fmla="*/ 4817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9"/>
                <a:gd name="T17" fmla="*/ 28 w 2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12700 h 3"/>
                <a:gd name="T1" fmla="*/ 12700 h 3"/>
                <a:gd name="T2" fmla="*/ 12700 h 3"/>
                <a:gd name="T3" fmla="*/ 12700 h 3"/>
                <a:gd name="T4" fmla="*/ 12700 h 3"/>
                <a:gd name="T5" fmla="*/ 12700 h 3"/>
                <a:gd name="T6" fmla="*/ 12700 h 3"/>
                <a:gd name="T7" fmla="*/ 12700 h 3"/>
                <a:gd name="T8" fmla="*/ 12700 h 3"/>
                <a:gd name="T9" fmla="*/ 8467 h 3"/>
                <a:gd name="T10" fmla="*/ 8467 h 3"/>
                <a:gd name="T11" fmla="*/ 8467 h 3"/>
                <a:gd name="T12" fmla="*/ 8467 h 3"/>
                <a:gd name="T13" fmla="*/ 8467 h 3"/>
                <a:gd name="T14" fmla="*/ 8467 h 3"/>
                <a:gd name="T15" fmla="*/ 8467 h 3"/>
                <a:gd name="T16" fmla="*/ 8467 h 3"/>
                <a:gd name="T17" fmla="*/ 8467 h 3"/>
                <a:gd name="T18" fmla="*/ 8467 h 3"/>
                <a:gd name="T19" fmla="*/ 8467 h 3"/>
                <a:gd name="T20" fmla="*/ 4233 h 3"/>
                <a:gd name="T21" fmla="*/ 4233 h 3"/>
                <a:gd name="T22" fmla="*/ 4233 h 3"/>
                <a:gd name="T23" fmla="*/ 4233 h 3"/>
                <a:gd name="T24" fmla="*/ 4233 h 3"/>
                <a:gd name="T25" fmla="*/ 4233 h 3"/>
                <a:gd name="T26" fmla="*/ 4233 h 3"/>
                <a:gd name="T27" fmla="*/ 4233 h 3"/>
                <a:gd name="T28" fmla="*/ 4233 h 3"/>
                <a:gd name="T29" fmla="*/ 4233 h 3"/>
                <a:gd name="T30" fmla="*/ 0 h 3"/>
                <a:gd name="T31" fmla="*/ 0 h 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h 3"/>
                <a:gd name="T65" fmla="*/ 3 h 3"/>
              </a:gdLst>
              <a:ahLst/>
              <a:cxnLst>
                <a:cxn ang="T32">
                  <a:pos x="0" y="T0"/>
                </a:cxn>
                <a:cxn ang="T33">
                  <a:pos x="0" y="T1"/>
                </a:cxn>
                <a:cxn ang="T34">
                  <a:pos x="0" y="T2"/>
                </a:cxn>
                <a:cxn ang="T35">
                  <a:pos x="0" y="T3"/>
                </a:cxn>
                <a:cxn ang="T36">
                  <a:pos x="0" y="T4"/>
                </a:cxn>
                <a:cxn ang="T37">
                  <a:pos x="0" y="T5"/>
                </a:cxn>
                <a:cxn ang="T38">
                  <a:pos x="0" y="T6"/>
                </a:cxn>
                <a:cxn ang="T39">
                  <a:pos x="0" y="T7"/>
                </a:cxn>
                <a:cxn ang="T40">
                  <a:pos x="0" y="T8"/>
                </a:cxn>
                <a:cxn ang="T41">
                  <a:pos x="0" y="T9"/>
                </a:cxn>
                <a:cxn ang="T42">
                  <a:pos x="0" y="T10"/>
                </a:cxn>
                <a:cxn ang="T43">
                  <a:pos x="0" y="T11"/>
                </a:cxn>
                <a:cxn ang="T44">
                  <a:pos x="0" y="T12"/>
                </a:cxn>
                <a:cxn ang="T45">
                  <a:pos x="0" y="T13"/>
                </a:cxn>
                <a:cxn ang="T46">
                  <a:pos x="0" y="T14"/>
                </a:cxn>
                <a:cxn ang="T47">
                  <a:pos x="0" y="T15"/>
                </a:cxn>
                <a:cxn ang="T48">
                  <a:pos x="0" y="T16"/>
                </a:cxn>
                <a:cxn ang="T49">
                  <a:pos x="0" y="T17"/>
                </a:cxn>
                <a:cxn ang="T50">
                  <a:pos x="0" y="T18"/>
                </a:cxn>
                <a:cxn ang="T51">
                  <a:pos x="0" y="T19"/>
                </a:cxn>
                <a:cxn ang="T52">
                  <a:pos x="0" y="T20"/>
                </a:cxn>
                <a:cxn ang="T53">
                  <a:pos x="0" y="T21"/>
                </a:cxn>
                <a:cxn ang="T54">
                  <a:pos x="0" y="T22"/>
                </a:cxn>
                <a:cxn ang="T55">
                  <a:pos x="0" y="T23"/>
                </a:cxn>
                <a:cxn ang="T56">
                  <a:pos x="0" y="T24"/>
                </a:cxn>
                <a:cxn ang="T57">
                  <a:pos x="0" y="T25"/>
                </a:cxn>
                <a:cxn ang="T58">
                  <a:pos x="0" y="T26"/>
                </a:cxn>
                <a:cxn ang="T59">
                  <a:pos x="0" y="T27"/>
                </a:cxn>
                <a:cxn ang="T60">
                  <a:pos x="0" y="T28"/>
                </a:cxn>
                <a:cxn ang="T61">
                  <a:pos x="0" y="T29"/>
                </a:cxn>
                <a:cxn ang="T62">
                  <a:pos x="0" y="T30"/>
                </a:cxn>
                <a:cxn ang="T63">
                  <a:pos x="0" y="T31"/>
                </a:cxn>
              </a:cxnLst>
              <a:rect l="0" t="T64" r="0" b="T65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262683 w 83"/>
                <a:gd name="T1" fmla="*/ 207114 h 58"/>
                <a:gd name="T2" fmla="*/ 208479 w 83"/>
                <a:gd name="T3" fmla="*/ 149827 h 58"/>
                <a:gd name="T4" fmla="*/ 262683 w 83"/>
                <a:gd name="T5" fmla="*/ 96947 h 58"/>
                <a:gd name="T6" fmla="*/ 312718 w 83"/>
                <a:gd name="T7" fmla="*/ 149827 h 58"/>
                <a:gd name="T8" fmla="*/ 262683 w 83"/>
                <a:gd name="T9" fmla="*/ 207114 h 58"/>
                <a:gd name="T10" fmla="*/ 162614 w 83"/>
                <a:gd name="T11" fmla="*/ 0 h 58"/>
                <a:gd name="T12" fmla="*/ 162614 w 83"/>
                <a:gd name="T13" fmla="*/ 8813 h 58"/>
                <a:gd name="T14" fmla="*/ 108409 w 83"/>
                <a:gd name="T15" fmla="*/ 171861 h 58"/>
                <a:gd name="T16" fmla="*/ 54205 w 83"/>
                <a:gd name="T17" fmla="*/ 224741 h 58"/>
                <a:gd name="T18" fmla="*/ 54205 w 83"/>
                <a:gd name="T19" fmla="*/ 224741 h 58"/>
                <a:gd name="T20" fmla="*/ 0 w 83"/>
                <a:gd name="T21" fmla="*/ 255588 h 58"/>
                <a:gd name="T22" fmla="*/ 112579 w 83"/>
                <a:gd name="T23" fmla="*/ 255588 h 58"/>
                <a:gd name="T24" fmla="*/ 154274 w 83"/>
                <a:gd name="T25" fmla="*/ 233555 h 58"/>
                <a:gd name="T26" fmla="*/ 195970 w 83"/>
                <a:gd name="T27" fmla="*/ 255588 h 58"/>
                <a:gd name="T28" fmla="*/ 337736 w 83"/>
                <a:gd name="T29" fmla="*/ 255588 h 58"/>
                <a:gd name="T30" fmla="*/ 346075 w 83"/>
                <a:gd name="T31" fmla="*/ 198301 h 58"/>
                <a:gd name="T32" fmla="*/ 346075 w 83"/>
                <a:gd name="T33" fmla="*/ 198301 h 58"/>
                <a:gd name="T34" fmla="*/ 346075 w 83"/>
                <a:gd name="T35" fmla="*/ 198301 h 58"/>
                <a:gd name="T36" fmla="*/ 346075 w 83"/>
                <a:gd name="T37" fmla="*/ 198301 h 58"/>
                <a:gd name="T38" fmla="*/ 346075 w 83"/>
                <a:gd name="T39" fmla="*/ 198301 h 58"/>
                <a:gd name="T40" fmla="*/ 346075 w 83"/>
                <a:gd name="T41" fmla="*/ 198301 h 58"/>
                <a:gd name="T42" fmla="*/ 346075 w 83"/>
                <a:gd name="T43" fmla="*/ 198301 h 58"/>
                <a:gd name="T44" fmla="*/ 346075 w 83"/>
                <a:gd name="T45" fmla="*/ 198301 h 58"/>
                <a:gd name="T46" fmla="*/ 346075 w 83"/>
                <a:gd name="T47" fmla="*/ 198301 h 58"/>
                <a:gd name="T48" fmla="*/ 346075 w 83"/>
                <a:gd name="T49" fmla="*/ 198301 h 58"/>
                <a:gd name="T50" fmla="*/ 346075 w 83"/>
                <a:gd name="T51" fmla="*/ 198301 h 58"/>
                <a:gd name="T52" fmla="*/ 346075 w 83"/>
                <a:gd name="T53" fmla="*/ 198301 h 58"/>
                <a:gd name="T54" fmla="*/ 346075 w 83"/>
                <a:gd name="T55" fmla="*/ 193894 h 58"/>
                <a:gd name="T56" fmla="*/ 346075 w 83"/>
                <a:gd name="T57" fmla="*/ 193894 h 58"/>
                <a:gd name="T58" fmla="*/ 346075 w 83"/>
                <a:gd name="T59" fmla="*/ 193894 h 58"/>
                <a:gd name="T60" fmla="*/ 346075 w 83"/>
                <a:gd name="T61" fmla="*/ 193894 h 58"/>
                <a:gd name="T62" fmla="*/ 346075 w 83"/>
                <a:gd name="T63" fmla="*/ 193894 h 58"/>
                <a:gd name="T64" fmla="*/ 346075 w 83"/>
                <a:gd name="T65" fmla="*/ 193894 h 58"/>
                <a:gd name="T66" fmla="*/ 346075 w 83"/>
                <a:gd name="T67" fmla="*/ 193894 h 58"/>
                <a:gd name="T68" fmla="*/ 346075 w 83"/>
                <a:gd name="T69" fmla="*/ 193894 h 58"/>
                <a:gd name="T70" fmla="*/ 346075 w 83"/>
                <a:gd name="T71" fmla="*/ 193894 h 58"/>
                <a:gd name="T72" fmla="*/ 346075 w 83"/>
                <a:gd name="T73" fmla="*/ 193894 h 58"/>
                <a:gd name="T74" fmla="*/ 346075 w 83"/>
                <a:gd name="T75" fmla="*/ 193894 h 58"/>
                <a:gd name="T76" fmla="*/ 346075 w 83"/>
                <a:gd name="T77" fmla="*/ 193894 h 58"/>
                <a:gd name="T78" fmla="*/ 346075 w 83"/>
                <a:gd name="T79" fmla="*/ 193894 h 58"/>
                <a:gd name="T80" fmla="*/ 346075 w 83"/>
                <a:gd name="T81" fmla="*/ 193894 h 58"/>
                <a:gd name="T82" fmla="*/ 346075 w 83"/>
                <a:gd name="T83" fmla="*/ 189488 h 58"/>
                <a:gd name="T84" fmla="*/ 346075 w 83"/>
                <a:gd name="T85" fmla="*/ 189488 h 58"/>
                <a:gd name="T86" fmla="*/ 346075 w 83"/>
                <a:gd name="T87" fmla="*/ 189488 h 58"/>
                <a:gd name="T88" fmla="*/ 346075 w 83"/>
                <a:gd name="T89" fmla="*/ 189488 h 58"/>
                <a:gd name="T90" fmla="*/ 346075 w 83"/>
                <a:gd name="T91" fmla="*/ 189488 h 58"/>
                <a:gd name="T92" fmla="*/ 346075 w 83"/>
                <a:gd name="T93" fmla="*/ 189488 h 58"/>
                <a:gd name="T94" fmla="*/ 346075 w 83"/>
                <a:gd name="T95" fmla="*/ 189488 h 58"/>
                <a:gd name="T96" fmla="*/ 346075 w 83"/>
                <a:gd name="T97" fmla="*/ 189488 h 58"/>
                <a:gd name="T98" fmla="*/ 346075 w 83"/>
                <a:gd name="T99" fmla="*/ 189488 h 58"/>
                <a:gd name="T100" fmla="*/ 346075 w 83"/>
                <a:gd name="T101" fmla="*/ 189488 h 58"/>
                <a:gd name="T102" fmla="*/ 346075 w 83"/>
                <a:gd name="T103" fmla="*/ 189488 h 58"/>
                <a:gd name="T104" fmla="*/ 346075 w 83"/>
                <a:gd name="T105" fmla="*/ 189488 h 58"/>
                <a:gd name="T106" fmla="*/ 346075 w 83"/>
                <a:gd name="T107" fmla="*/ 189488 h 58"/>
                <a:gd name="T108" fmla="*/ 346075 w 83"/>
                <a:gd name="T109" fmla="*/ 189488 h 58"/>
                <a:gd name="T110" fmla="*/ 346075 w 83"/>
                <a:gd name="T111" fmla="*/ 185081 h 58"/>
                <a:gd name="T112" fmla="*/ 346075 w 83"/>
                <a:gd name="T113" fmla="*/ 185081 h 58"/>
                <a:gd name="T114" fmla="*/ 162614 w 83"/>
                <a:gd name="T115" fmla="*/ 0 h 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58"/>
                <a:gd name="T176" fmla="*/ 83 w 83"/>
                <a:gd name="T177" fmla="*/ 58 h 5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133350 w 56"/>
                <a:gd name="T1" fmla="*/ 282223 h 117"/>
                <a:gd name="T2" fmla="*/ 83344 w 56"/>
                <a:gd name="T3" fmla="*/ 242535 h 117"/>
                <a:gd name="T4" fmla="*/ 120849 w 56"/>
                <a:gd name="T5" fmla="*/ 171979 h 117"/>
                <a:gd name="T6" fmla="*/ 133350 w 56"/>
                <a:gd name="T7" fmla="*/ 171979 h 117"/>
                <a:gd name="T8" fmla="*/ 183357 w 56"/>
                <a:gd name="T9" fmla="*/ 211667 h 117"/>
                <a:gd name="T10" fmla="*/ 145852 w 56"/>
                <a:gd name="T11" fmla="*/ 282223 h 117"/>
                <a:gd name="T12" fmla="*/ 133350 w 56"/>
                <a:gd name="T13" fmla="*/ 282223 h 117"/>
                <a:gd name="T14" fmla="*/ 0 w 56"/>
                <a:gd name="T15" fmla="*/ 0 h 117"/>
                <a:gd name="T16" fmla="*/ 0 w 56"/>
                <a:gd name="T17" fmla="*/ 39688 h 117"/>
                <a:gd name="T18" fmla="*/ 4167 w 56"/>
                <a:gd name="T19" fmla="*/ 39688 h 117"/>
                <a:gd name="T20" fmla="*/ 58341 w 56"/>
                <a:gd name="T21" fmla="*/ 97014 h 117"/>
                <a:gd name="T22" fmla="*/ 4167 w 56"/>
                <a:gd name="T23" fmla="*/ 154340 h 117"/>
                <a:gd name="T24" fmla="*/ 0 w 56"/>
                <a:gd name="T25" fmla="*/ 154340 h 117"/>
                <a:gd name="T26" fmla="*/ 0 w 56"/>
                <a:gd name="T27" fmla="*/ 224896 h 117"/>
                <a:gd name="T28" fmla="*/ 25003 w 56"/>
                <a:gd name="T29" fmla="*/ 277813 h 117"/>
                <a:gd name="T30" fmla="*/ 0 w 56"/>
                <a:gd name="T31" fmla="*/ 326320 h 117"/>
                <a:gd name="T32" fmla="*/ 0 w 56"/>
                <a:gd name="T33" fmla="*/ 515938 h 117"/>
                <a:gd name="T34" fmla="*/ 70842 w 56"/>
                <a:gd name="T35" fmla="*/ 515938 h 117"/>
                <a:gd name="T36" fmla="*/ 125016 w 56"/>
                <a:gd name="T37" fmla="*/ 485070 h 117"/>
                <a:gd name="T38" fmla="*/ 70842 w 56"/>
                <a:gd name="T39" fmla="*/ 427743 h 117"/>
                <a:gd name="T40" fmla="*/ 125016 w 56"/>
                <a:gd name="T41" fmla="*/ 370417 h 117"/>
                <a:gd name="T42" fmla="*/ 179189 w 56"/>
                <a:gd name="T43" fmla="*/ 427743 h 117"/>
                <a:gd name="T44" fmla="*/ 179189 w 56"/>
                <a:gd name="T45" fmla="*/ 432153 h 117"/>
                <a:gd name="T46" fmla="*/ 233363 w 56"/>
                <a:gd name="T47" fmla="*/ 268993 h 117"/>
                <a:gd name="T48" fmla="*/ 233363 w 56"/>
                <a:gd name="T49" fmla="*/ 260174 h 117"/>
                <a:gd name="T50" fmla="*/ 233363 w 56"/>
                <a:gd name="T51" fmla="*/ 260174 h 117"/>
                <a:gd name="T52" fmla="*/ 0 w 56"/>
                <a:gd name="T53" fmla="*/ 0 h 1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6"/>
                <a:gd name="T82" fmla="*/ 0 h 117"/>
                <a:gd name="T83" fmla="*/ 56 w 56"/>
                <a:gd name="T84" fmla="*/ 117 h 11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4196 w 14"/>
                <a:gd name="T1" fmla="*/ 0 h 26"/>
                <a:gd name="T2" fmla="*/ 0 w 14"/>
                <a:gd name="T3" fmla="*/ 0 h 26"/>
                <a:gd name="T4" fmla="*/ 0 w 14"/>
                <a:gd name="T5" fmla="*/ 114300 h 26"/>
                <a:gd name="T6" fmla="*/ 4196 w 14"/>
                <a:gd name="T7" fmla="*/ 114300 h 26"/>
                <a:gd name="T8" fmla="*/ 58738 w 14"/>
                <a:gd name="T9" fmla="*/ 57150 h 26"/>
                <a:gd name="T10" fmla="*/ 4196 w 14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6"/>
                <a:gd name="T20" fmla="*/ 14 w 14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101600 h 23"/>
                <a:gd name="T4" fmla="*/ 24493 w 7"/>
                <a:gd name="T5" fmla="*/ 53009 h 23"/>
                <a:gd name="T6" fmla="*/ 0 w 7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23"/>
                <a:gd name="T14" fmla="*/ 7 w 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53975 w 26"/>
                <a:gd name="T1" fmla="*/ 0 h 26"/>
                <a:gd name="T2" fmla="*/ 0 w 26"/>
                <a:gd name="T3" fmla="*/ 57150 h 26"/>
                <a:gd name="T4" fmla="*/ 53975 w 26"/>
                <a:gd name="T5" fmla="*/ 114300 h 26"/>
                <a:gd name="T6" fmla="*/ 53975 w 26"/>
                <a:gd name="T7" fmla="*/ 114300 h 26"/>
                <a:gd name="T8" fmla="*/ 107950 w 26"/>
                <a:gd name="T9" fmla="*/ 61546 h 26"/>
                <a:gd name="T10" fmla="*/ 107950 w 26"/>
                <a:gd name="T11" fmla="*/ 57150 h 26"/>
                <a:gd name="T12" fmla="*/ 53975 w 26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41275 w 20"/>
                <a:gd name="T1" fmla="*/ 0 h 5"/>
                <a:gd name="T2" fmla="*/ 0 w 20"/>
                <a:gd name="T3" fmla="*/ 22225 h 5"/>
                <a:gd name="T4" fmla="*/ 82550 w 20"/>
                <a:gd name="T5" fmla="*/ 22225 h 5"/>
                <a:gd name="T6" fmla="*/ 41275 w 2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"/>
                <a:gd name="T14" fmla="*/ 20 w 2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58738 w 28"/>
                <a:gd name="T1" fmla="*/ 0 h 25"/>
                <a:gd name="T2" fmla="*/ 46151 w 28"/>
                <a:gd name="T3" fmla="*/ 0 h 25"/>
                <a:gd name="T4" fmla="*/ 8391 w 28"/>
                <a:gd name="T5" fmla="*/ 71120 h 25"/>
                <a:gd name="T6" fmla="*/ 58738 w 28"/>
                <a:gd name="T7" fmla="*/ 111125 h 25"/>
                <a:gd name="T8" fmla="*/ 71324 w 28"/>
                <a:gd name="T9" fmla="*/ 111125 h 25"/>
                <a:gd name="T10" fmla="*/ 109084 w 28"/>
                <a:gd name="T11" fmla="*/ 40005 h 25"/>
                <a:gd name="T12" fmla="*/ 58738 w 28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5"/>
                <a:gd name="T23" fmla="*/ 28 w 28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463550 h 105"/>
                <a:gd name="T2" fmla="*/ 1154113 w 277"/>
                <a:gd name="T3" fmla="*/ 463550 h 105"/>
                <a:gd name="T4" fmla="*/ 1145780 w 277"/>
                <a:gd name="T5" fmla="*/ 423817 h 105"/>
                <a:gd name="T6" fmla="*/ 1124948 w 277"/>
                <a:gd name="T7" fmla="*/ 370840 h 105"/>
                <a:gd name="T8" fmla="*/ 1049951 w 277"/>
                <a:gd name="T9" fmla="*/ 291374 h 105"/>
                <a:gd name="T10" fmla="*/ 1049951 w 277"/>
                <a:gd name="T11" fmla="*/ 291374 h 105"/>
                <a:gd name="T12" fmla="*/ 945789 w 277"/>
                <a:gd name="T13" fmla="*/ 260471 h 105"/>
                <a:gd name="T14" fmla="*/ 912457 w 277"/>
                <a:gd name="T15" fmla="*/ 264886 h 105"/>
                <a:gd name="T16" fmla="*/ 912457 w 277"/>
                <a:gd name="T17" fmla="*/ 247227 h 105"/>
                <a:gd name="T18" fmla="*/ 716633 w 277"/>
                <a:gd name="T19" fmla="*/ 39733 h 105"/>
                <a:gd name="T20" fmla="*/ 608305 w 277"/>
                <a:gd name="T21" fmla="*/ 79466 h 105"/>
                <a:gd name="T22" fmla="*/ 487477 w 277"/>
                <a:gd name="T23" fmla="*/ 0 h 105"/>
                <a:gd name="T24" fmla="*/ 349984 w 277"/>
                <a:gd name="T25" fmla="*/ 123613 h 105"/>
                <a:gd name="T26" fmla="*/ 299986 w 277"/>
                <a:gd name="T27" fmla="*/ 114784 h 105"/>
                <a:gd name="T28" fmla="*/ 162492 w 277"/>
                <a:gd name="T29" fmla="*/ 260471 h 105"/>
                <a:gd name="T30" fmla="*/ 170825 w 277"/>
                <a:gd name="T31" fmla="*/ 300204 h 105"/>
                <a:gd name="T32" fmla="*/ 166659 w 277"/>
                <a:gd name="T33" fmla="*/ 295789 h 105"/>
                <a:gd name="T34" fmla="*/ 0 w 277"/>
                <a:gd name="T35" fmla="*/ 46355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7"/>
                <a:gd name="T55" fmla="*/ 0 h 105"/>
                <a:gd name="T56" fmla="*/ 277 w 277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35398 h 47"/>
                <a:gd name="T2" fmla="*/ 0 w 73"/>
                <a:gd name="T3" fmla="*/ 35398 h 47"/>
                <a:gd name="T4" fmla="*/ 0 w 73"/>
                <a:gd name="T5" fmla="*/ 35398 h 47"/>
                <a:gd name="T6" fmla="*/ 108559 w 73"/>
                <a:gd name="T7" fmla="*/ 0 h 47"/>
                <a:gd name="T8" fmla="*/ 0 w 73"/>
                <a:gd name="T9" fmla="*/ 39823 h 47"/>
                <a:gd name="T10" fmla="*/ 0 w 73"/>
                <a:gd name="T11" fmla="*/ 35398 h 47"/>
                <a:gd name="T12" fmla="*/ 0 w 73"/>
                <a:gd name="T13" fmla="*/ 39823 h 47"/>
                <a:gd name="T14" fmla="*/ 108559 w 73"/>
                <a:gd name="T15" fmla="*/ 0 h 47"/>
                <a:gd name="T16" fmla="*/ 304800 w 73"/>
                <a:gd name="T17" fmla="*/ 207963 h 47"/>
                <a:gd name="T18" fmla="*/ 304800 w 73"/>
                <a:gd name="T19" fmla="*/ 207963 h 47"/>
                <a:gd name="T20" fmla="*/ 108559 w 73"/>
                <a:gd name="T21" fmla="*/ 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47"/>
                <a:gd name="T35" fmla="*/ 73 w 73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428625 h 97"/>
                <a:gd name="T4" fmla="*/ 365732 w 89"/>
                <a:gd name="T5" fmla="*/ 428625 h 97"/>
                <a:gd name="T6" fmla="*/ 369888 w 89"/>
                <a:gd name="T7" fmla="*/ 225360 h 97"/>
                <a:gd name="T8" fmla="*/ 365732 w 89"/>
                <a:gd name="T9" fmla="*/ 225360 h 97"/>
                <a:gd name="T10" fmla="*/ 332484 w 89"/>
                <a:gd name="T11" fmla="*/ 229778 h 97"/>
                <a:gd name="T12" fmla="*/ 332484 w 89"/>
                <a:gd name="T13" fmla="*/ 229778 h 97"/>
                <a:gd name="T14" fmla="*/ 332484 w 89"/>
                <a:gd name="T15" fmla="*/ 229778 h 97"/>
                <a:gd name="T16" fmla="*/ 332484 w 89"/>
                <a:gd name="T17" fmla="*/ 212103 h 97"/>
                <a:gd name="T18" fmla="*/ 137149 w 89"/>
                <a:gd name="T19" fmla="*/ 4419 h 97"/>
                <a:gd name="T20" fmla="*/ 29092 w 89"/>
                <a:gd name="T21" fmla="*/ 44188 h 97"/>
                <a:gd name="T22" fmla="*/ 29092 w 89"/>
                <a:gd name="T23" fmla="*/ 39769 h 97"/>
                <a:gd name="T24" fmla="*/ 29092 w 89"/>
                <a:gd name="T25" fmla="*/ 39769 h 97"/>
                <a:gd name="T26" fmla="*/ 29092 w 89"/>
                <a:gd name="T27" fmla="*/ 39769 h 97"/>
                <a:gd name="T28" fmla="*/ 0 w 89"/>
                <a:gd name="T29" fmla="*/ 0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9"/>
                <a:gd name="T46" fmla="*/ 0 h 97"/>
                <a:gd name="T47" fmla="*/ 89 w 89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57150 h 13"/>
                <a:gd name="T4" fmla="*/ 12700 w 3"/>
                <a:gd name="T5" fmla="*/ 57150 h 13"/>
                <a:gd name="T6" fmla="*/ 4233 w 3"/>
                <a:gd name="T7" fmla="*/ 17585 h 13"/>
                <a:gd name="T8" fmla="*/ 0 w 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3"/>
                <a:gd name="T17" fmla="*/ 3 w 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100013 w 63"/>
                <a:gd name="T5" fmla="*/ 30163 h 19"/>
                <a:gd name="T6" fmla="*/ 0 w 6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19"/>
                <a:gd name="T14" fmla="*/ 63 w 6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100013 w 63"/>
                <a:gd name="T5" fmla="*/ 30163 h 19"/>
                <a:gd name="T6" fmla="*/ 0 w 6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19"/>
                <a:gd name="T14" fmla="*/ 63 w 6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20782 w 55"/>
                <a:gd name="T1" fmla="*/ 658813 h 149"/>
                <a:gd name="T2" fmla="*/ 20782 w 55"/>
                <a:gd name="T3" fmla="*/ 649970 h 149"/>
                <a:gd name="T4" fmla="*/ 16625 w 55"/>
                <a:gd name="T5" fmla="*/ 623441 h 149"/>
                <a:gd name="T6" fmla="*/ 4156 w 55"/>
                <a:gd name="T7" fmla="*/ 539431 h 149"/>
                <a:gd name="T8" fmla="*/ 4156 w 55"/>
                <a:gd name="T9" fmla="*/ 420049 h 149"/>
                <a:gd name="T10" fmla="*/ 20782 w 55"/>
                <a:gd name="T11" fmla="*/ 282980 h 149"/>
                <a:gd name="T12" fmla="*/ 45720 w 55"/>
                <a:gd name="T13" fmla="*/ 216657 h 149"/>
                <a:gd name="T14" fmla="*/ 58189 w 55"/>
                <a:gd name="T15" fmla="*/ 185706 h 149"/>
                <a:gd name="T16" fmla="*/ 70658 w 55"/>
                <a:gd name="T17" fmla="*/ 154755 h 149"/>
                <a:gd name="T18" fmla="*/ 108065 w 55"/>
                <a:gd name="T19" fmla="*/ 106118 h 149"/>
                <a:gd name="T20" fmla="*/ 141316 w 55"/>
                <a:gd name="T21" fmla="*/ 66323 h 149"/>
                <a:gd name="T22" fmla="*/ 174567 w 55"/>
                <a:gd name="T23" fmla="*/ 35373 h 149"/>
                <a:gd name="T24" fmla="*/ 203662 w 55"/>
                <a:gd name="T25" fmla="*/ 17686 h 149"/>
                <a:gd name="T26" fmla="*/ 228600 w 55"/>
                <a:gd name="T27" fmla="*/ 0 h 149"/>
                <a:gd name="T28" fmla="*/ 207818 w 55"/>
                <a:gd name="T29" fmla="*/ 17686 h 149"/>
                <a:gd name="T30" fmla="*/ 182880 w 55"/>
                <a:gd name="T31" fmla="*/ 44216 h 149"/>
                <a:gd name="T32" fmla="*/ 153785 w 55"/>
                <a:gd name="T33" fmla="*/ 75167 h 149"/>
                <a:gd name="T34" fmla="*/ 124691 w 55"/>
                <a:gd name="T35" fmla="*/ 119382 h 149"/>
                <a:gd name="T36" fmla="*/ 99753 w 55"/>
                <a:gd name="T37" fmla="*/ 172441 h 149"/>
                <a:gd name="T38" fmla="*/ 87284 w 55"/>
                <a:gd name="T39" fmla="*/ 198970 h 149"/>
                <a:gd name="T40" fmla="*/ 78971 w 55"/>
                <a:gd name="T41" fmla="*/ 229921 h 149"/>
                <a:gd name="T42" fmla="*/ 70658 w 55"/>
                <a:gd name="T43" fmla="*/ 291823 h 149"/>
                <a:gd name="T44" fmla="*/ 83127 w 55"/>
                <a:gd name="T45" fmla="*/ 526166 h 149"/>
                <a:gd name="T46" fmla="*/ 103909 w 55"/>
                <a:gd name="T47" fmla="*/ 601333 h 149"/>
                <a:gd name="T48" fmla="*/ 112222 w 55"/>
                <a:gd name="T49" fmla="*/ 619019 h 149"/>
                <a:gd name="T50" fmla="*/ 112222 w 55"/>
                <a:gd name="T51" fmla="*/ 627862 h 149"/>
                <a:gd name="T52" fmla="*/ 20782 w 55"/>
                <a:gd name="T53" fmla="*/ 658813 h 1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5"/>
                <a:gd name="T82" fmla="*/ 0 h 149"/>
                <a:gd name="T83" fmla="*/ 55 w 55"/>
                <a:gd name="T84" fmla="*/ 149 h 1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325211 w 91"/>
                <a:gd name="T1" fmla="*/ 533400 h 121"/>
                <a:gd name="T2" fmla="*/ 0 w 91"/>
                <a:gd name="T3" fmla="*/ 0 h 121"/>
                <a:gd name="T4" fmla="*/ 150097 w 91"/>
                <a:gd name="T5" fmla="*/ 246863 h 121"/>
                <a:gd name="T6" fmla="*/ 325211 w 91"/>
                <a:gd name="T7" fmla="*/ 533400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121"/>
                <a:gd name="T14" fmla="*/ 91 w 91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192112 w 65"/>
                <a:gd name="T1" fmla="*/ 481699 h 111"/>
                <a:gd name="T2" fmla="*/ 192112 w 65"/>
                <a:gd name="T3" fmla="*/ 477280 h 111"/>
                <a:gd name="T4" fmla="*/ 192112 w 65"/>
                <a:gd name="T5" fmla="*/ 459603 h 111"/>
                <a:gd name="T6" fmla="*/ 196289 w 65"/>
                <a:gd name="T7" fmla="*/ 397734 h 111"/>
                <a:gd name="T8" fmla="*/ 175407 w 65"/>
                <a:gd name="T9" fmla="*/ 207705 h 111"/>
                <a:gd name="T10" fmla="*/ 154525 w 65"/>
                <a:gd name="T11" fmla="*/ 154674 h 111"/>
                <a:gd name="T12" fmla="*/ 129467 w 65"/>
                <a:gd name="T13" fmla="*/ 110482 h 111"/>
                <a:gd name="T14" fmla="*/ 70998 w 65"/>
                <a:gd name="T15" fmla="*/ 44193 h 111"/>
                <a:gd name="T16" fmla="*/ 45940 w 65"/>
                <a:gd name="T17" fmla="*/ 22096 h 111"/>
                <a:gd name="T18" fmla="*/ 20882 w 65"/>
                <a:gd name="T19" fmla="*/ 8839 h 111"/>
                <a:gd name="T20" fmla="*/ 0 w 65"/>
                <a:gd name="T21" fmla="*/ 0 h 111"/>
                <a:gd name="T22" fmla="*/ 20882 w 65"/>
                <a:gd name="T23" fmla="*/ 4419 h 111"/>
                <a:gd name="T24" fmla="*/ 45940 w 65"/>
                <a:gd name="T25" fmla="*/ 17677 h 111"/>
                <a:gd name="T26" fmla="*/ 79351 w 65"/>
                <a:gd name="T27" fmla="*/ 35354 h 111"/>
                <a:gd name="T28" fmla="*/ 150349 w 65"/>
                <a:gd name="T29" fmla="*/ 97224 h 111"/>
                <a:gd name="T30" fmla="*/ 183760 w 65"/>
                <a:gd name="T31" fmla="*/ 141416 h 111"/>
                <a:gd name="T32" fmla="*/ 208818 w 65"/>
                <a:gd name="T33" fmla="*/ 190028 h 111"/>
                <a:gd name="T34" fmla="*/ 267287 w 65"/>
                <a:gd name="T35" fmla="*/ 393314 h 111"/>
                <a:gd name="T36" fmla="*/ 271463 w 65"/>
                <a:gd name="T37" fmla="*/ 464022 h 111"/>
                <a:gd name="T38" fmla="*/ 271463 w 65"/>
                <a:gd name="T39" fmla="*/ 486119 h 111"/>
                <a:gd name="T40" fmla="*/ 271463 w 65"/>
                <a:gd name="T41" fmla="*/ 490538 h 111"/>
                <a:gd name="T42" fmla="*/ 192112 w 65"/>
                <a:gd name="T43" fmla="*/ 481699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111"/>
                <a:gd name="T68" fmla="*/ 65 w 65"/>
                <a:gd name="T69" fmla="*/ 111 h 1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193777 h 93"/>
                <a:gd name="T2" fmla="*/ 100114 w 94"/>
                <a:gd name="T3" fmla="*/ 154141 h 93"/>
                <a:gd name="T4" fmla="*/ 66743 w 94"/>
                <a:gd name="T5" fmla="*/ 52848 h 93"/>
                <a:gd name="T6" fmla="*/ 162685 w 94"/>
                <a:gd name="T7" fmla="*/ 96889 h 93"/>
                <a:gd name="T8" fmla="*/ 204399 w 94"/>
                <a:gd name="T9" fmla="*/ 0 h 93"/>
                <a:gd name="T10" fmla="*/ 246113 w 94"/>
                <a:gd name="T11" fmla="*/ 105697 h 93"/>
                <a:gd name="T12" fmla="*/ 342056 w 94"/>
                <a:gd name="T13" fmla="*/ 66060 h 93"/>
                <a:gd name="T14" fmla="*/ 300342 w 94"/>
                <a:gd name="T15" fmla="*/ 171757 h 93"/>
                <a:gd name="T16" fmla="*/ 392113 w 94"/>
                <a:gd name="T17" fmla="*/ 215798 h 93"/>
                <a:gd name="T18" fmla="*/ 291999 w 94"/>
                <a:gd name="T19" fmla="*/ 259838 h 93"/>
                <a:gd name="T20" fmla="*/ 325370 w 94"/>
                <a:gd name="T21" fmla="*/ 356727 h 93"/>
                <a:gd name="T22" fmla="*/ 229428 w 94"/>
                <a:gd name="T23" fmla="*/ 312686 h 93"/>
                <a:gd name="T24" fmla="*/ 187714 w 94"/>
                <a:gd name="T25" fmla="*/ 409575 h 93"/>
                <a:gd name="T26" fmla="*/ 146000 w 94"/>
                <a:gd name="T27" fmla="*/ 308282 h 93"/>
                <a:gd name="T28" fmla="*/ 50057 w 94"/>
                <a:gd name="T29" fmla="*/ 343515 h 93"/>
                <a:gd name="T30" fmla="*/ 91771 w 94"/>
                <a:gd name="T31" fmla="*/ 237818 h 93"/>
                <a:gd name="T32" fmla="*/ 0 w 94"/>
                <a:gd name="T33" fmla="*/ 19377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3"/>
                <a:gd name="T53" fmla="*/ 94 w 94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4159 w 50"/>
                <a:gd name="T1" fmla="*/ 194365 h 46"/>
                <a:gd name="T2" fmla="*/ 178848 w 50"/>
                <a:gd name="T3" fmla="*/ 0 h 46"/>
                <a:gd name="T4" fmla="*/ 16637 w 50"/>
                <a:gd name="T5" fmla="*/ 203200 h 46"/>
                <a:gd name="T6" fmla="*/ 0 60000 65536"/>
                <a:gd name="T7" fmla="*/ 0 60000 65536"/>
                <a:gd name="T8" fmla="*/ 0 60000 65536"/>
                <a:gd name="T9" fmla="*/ 0 w 50"/>
                <a:gd name="T10" fmla="*/ 0 h 46"/>
                <a:gd name="T11" fmla="*/ 50 w 5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192112 w 65"/>
                <a:gd name="T1" fmla="*/ 481699 h 111"/>
                <a:gd name="T2" fmla="*/ 192112 w 65"/>
                <a:gd name="T3" fmla="*/ 477280 h 111"/>
                <a:gd name="T4" fmla="*/ 192112 w 65"/>
                <a:gd name="T5" fmla="*/ 459603 h 111"/>
                <a:gd name="T6" fmla="*/ 196289 w 65"/>
                <a:gd name="T7" fmla="*/ 397734 h 111"/>
                <a:gd name="T8" fmla="*/ 175407 w 65"/>
                <a:gd name="T9" fmla="*/ 207705 h 111"/>
                <a:gd name="T10" fmla="*/ 154525 w 65"/>
                <a:gd name="T11" fmla="*/ 154674 h 111"/>
                <a:gd name="T12" fmla="*/ 129467 w 65"/>
                <a:gd name="T13" fmla="*/ 110482 h 111"/>
                <a:gd name="T14" fmla="*/ 70998 w 65"/>
                <a:gd name="T15" fmla="*/ 44193 h 111"/>
                <a:gd name="T16" fmla="*/ 45940 w 65"/>
                <a:gd name="T17" fmla="*/ 22096 h 111"/>
                <a:gd name="T18" fmla="*/ 20882 w 65"/>
                <a:gd name="T19" fmla="*/ 8839 h 111"/>
                <a:gd name="T20" fmla="*/ 0 w 65"/>
                <a:gd name="T21" fmla="*/ 0 h 111"/>
                <a:gd name="T22" fmla="*/ 20882 w 65"/>
                <a:gd name="T23" fmla="*/ 4419 h 111"/>
                <a:gd name="T24" fmla="*/ 45940 w 65"/>
                <a:gd name="T25" fmla="*/ 17677 h 111"/>
                <a:gd name="T26" fmla="*/ 79351 w 65"/>
                <a:gd name="T27" fmla="*/ 35354 h 111"/>
                <a:gd name="T28" fmla="*/ 150349 w 65"/>
                <a:gd name="T29" fmla="*/ 97224 h 111"/>
                <a:gd name="T30" fmla="*/ 183760 w 65"/>
                <a:gd name="T31" fmla="*/ 141416 h 111"/>
                <a:gd name="T32" fmla="*/ 208818 w 65"/>
                <a:gd name="T33" fmla="*/ 190028 h 111"/>
                <a:gd name="T34" fmla="*/ 267287 w 65"/>
                <a:gd name="T35" fmla="*/ 393314 h 111"/>
                <a:gd name="T36" fmla="*/ 271463 w 65"/>
                <a:gd name="T37" fmla="*/ 464022 h 111"/>
                <a:gd name="T38" fmla="*/ 271463 w 65"/>
                <a:gd name="T39" fmla="*/ 486119 h 111"/>
                <a:gd name="T40" fmla="*/ 271463 w 65"/>
                <a:gd name="T41" fmla="*/ 490538 h 111"/>
                <a:gd name="T42" fmla="*/ 192112 w 65"/>
                <a:gd name="T43" fmla="*/ 481699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111"/>
                <a:gd name="T68" fmla="*/ 65 w 65"/>
                <a:gd name="T69" fmla="*/ 111 h 1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193777 h 93"/>
                <a:gd name="T2" fmla="*/ 100114 w 94"/>
                <a:gd name="T3" fmla="*/ 154141 h 93"/>
                <a:gd name="T4" fmla="*/ 66743 w 94"/>
                <a:gd name="T5" fmla="*/ 52848 h 93"/>
                <a:gd name="T6" fmla="*/ 162685 w 94"/>
                <a:gd name="T7" fmla="*/ 96889 h 93"/>
                <a:gd name="T8" fmla="*/ 204399 w 94"/>
                <a:gd name="T9" fmla="*/ 0 h 93"/>
                <a:gd name="T10" fmla="*/ 246113 w 94"/>
                <a:gd name="T11" fmla="*/ 105697 h 93"/>
                <a:gd name="T12" fmla="*/ 342056 w 94"/>
                <a:gd name="T13" fmla="*/ 66060 h 93"/>
                <a:gd name="T14" fmla="*/ 300342 w 94"/>
                <a:gd name="T15" fmla="*/ 171757 h 93"/>
                <a:gd name="T16" fmla="*/ 392113 w 94"/>
                <a:gd name="T17" fmla="*/ 215798 h 93"/>
                <a:gd name="T18" fmla="*/ 291999 w 94"/>
                <a:gd name="T19" fmla="*/ 259838 h 93"/>
                <a:gd name="T20" fmla="*/ 325370 w 94"/>
                <a:gd name="T21" fmla="*/ 356727 h 93"/>
                <a:gd name="T22" fmla="*/ 229428 w 94"/>
                <a:gd name="T23" fmla="*/ 312686 h 93"/>
                <a:gd name="T24" fmla="*/ 187714 w 94"/>
                <a:gd name="T25" fmla="*/ 409575 h 93"/>
                <a:gd name="T26" fmla="*/ 146000 w 94"/>
                <a:gd name="T27" fmla="*/ 308282 h 93"/>
                <a:gd name="T28" fmla="*/ 50057 w 94"/>
                <a:gd name="T29" fmla="*/ 343515 h 93"/>
                <a:gd name="T30" fmla="*/ 91771 w 94"/>
                <a:gd name="T31" fmla="*/ 237818 h 93"/>
                <a:gd name="T32" fmla="*/ 0 w 94"/>
                <a:gd name="T33" fmla="*/ 19377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3"/>
                <a:gd name="T53" fmla="*/ 94 w 94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4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4191 w 50"/>
                <a:gd name="T1" fmla="*/ 194365 h 46"/>
                <a:gd name="T2" fmla="*/ 180213 w 50"/>
                <a:gd name="T3" fmla="*/ 0 h 46"/>
                <a:gd name="T4" fmla="*/ 16764 w 50"/>
                <a:gd name="T5" fmla="*/ 203200 h 46"/>
                <a:gd name="T6" fmla="*/ 0 60000 65536"/>
                <a:gd name="T7" fmla="*/ 0 60000 65536"/>
                <a:gd name="T8" fmla="*/ 0 60000 65536"/>
                <a:gd name="T9" fmla="*/ 0 w 50"/>
                <a:gd name="T10" fmla="*/ 0 h 46"/>
                <a:gd name="T11" fmla="*/ 50 w 5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7556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91 w 25"/>
                <a:gd name="T5" fmla="*/ 269288 h 73"/>
                <a:gd name="T6" fmla="*/ 20955 w 25"/>
                <a:gd name="T7" fmla="*/ 150095 h 73"/>
                <a:gd name="T8" fmla="*/ 37719 w 25"/>
                <a:gd name="T9" fmla="*/ 88291 h 73"/>
                <a:gd name="T10" fmla="*/ 50292 w 25"/>
                <a:gd name="T11" fmla="*/ 61804 h 73"/>
                <a:gd name="T12" fmla="*/ 62865 w 25"/>
                <a:gd name="T13" fmla="*/ 39731 h 73"/>
                <a:gd name="T14" fmla="*/ 75438 w 25"/>
                <a:gd name="T15" fmla="*/ 22073 h 73"/>
                <a:gd name="T16" fmla="*/ 83820 w 25"/>
                <a:gd name="T17" fmla="*/ 8829 h 73"/>
                <a:gd name="T18" fmla="*/ 96393 w 25"/>
                <a:gd name="T19" fmla="*/ 0 h 73"/>
                <a:gd name="T20" fmla="*/ 88011 w 25"/>
                <a:gd name="T21" fmla="*/ 13244 h 73"/>
                <a:gd name="T22" fmla="*/ 83820 w 25"/>
                <a:gd name="T23" fmla="*/ 26487 h 73"/>
                <a:gd name="T24" fmla="*/ 79629 w 25"/>
                <a:gd name="T25" fmla="*/ 48560 h 73"/>
                <a:gd name="T26" fmla="*/ 75438 w 25"/>
                <a:gd name="T27" fmla="*/ 70633 h 73"/>
                <a:gd name="T28" fmla="*/ 71247 w 25"/>
                <a:gd name="T29" fmla="*/ 97120 h 73"/>
                <a:gd name="T30" fmla="*/ 75438 w 25"/>
                <a:gd name="T31" fmla="*/ 154510 h 73"/>
                <a:gd name="T32" fmla="*/ 92202 w 25"/>
                <a:gd name="T33" fmla="*/ 264874 h 73"/>
                <a:gd name="T34" fmla="*/ 100584 w 25"/>
                <a:gd name="T35" fmla="*/ 295776 h 73"/>
                <a:gd name="T36" fmla="*/ 104775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7556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28 w 25"/>
                <a:gd name="T5" fmla="*/ 269288 h 73"/>
                <a:gd name="T6" fmla="*/ 20638 w 25"/>
                <a:gd name="T7" fmla="*/ 150095 h 73"/>
                <a:gd name="T8" fmla="*/ 37148 w 25"/>
                <a:gd name="T9" fmla="*/ 88291 h 73"/>
                <a:gd name="T10" fmla="*/ 49530 w 25"/>
                <a:gd name="T11" fmla="*/ 61804 h 73"/>
                <a:gd name="T12" fmla="*/ 61913 w 25"/>
                <a:gd name="T13" fmla="*/ 39731 h 73"/>
                <a:gd name="T14" fmla="*/ 74295 w 25"/>
                <a:gd name="T15" fmla="*/ 22073 h 73"/>
                <a:gd name="T16" fmla="*/ 82550 w 25"/>
                <a:gd name="T17" fmla="*/ 8829 h 73"/>
                <a:gd name="T18" fmla="*/ 94933 w 25"/>
                <a:gd name="T19" fmla="*/ 0 h 73"/>
                <a:gd name="T20" fmla="*/ 86678 w 25"/>
                <a:gd name="T21" fmla="*/ 13244 h 73"/>
                <a:gd name="T22" fmla="*/ 82550 w 25"/>
                <a:gd name="T23" fmla="*/ 26487 h 73"/>
                <a:gd name="T24" fmla="*/ 78423 w 25"/>
                <a:gd name="T25" fmla="*/ 48560 h 73"/>
                <a:gd name="T26" fmla="*/ 74295 w 25"/>
                <a:gd name="T27" fmla="*/ 70633 h 73"/>
                <a:gd name="T28" fmla="*/ 70168 w 25"/>
                <a:gd name="T29" fmla="*/ 97120 h 73"/>
                <a:gd name="T30" fmla="*/ 74295 w 25"/>
                <a:gd name="T31" fmla="*/ 154510 h 73"/>
                <a:gd name="T32" fmla="*/ 90805 w 25"/>
                <a:gd name="T33" fmla="*/ 264874 h 73"/>
                <a:gd name="T34" fmla="*/ 99060 w 25"/>
                <a:gd name="T35" fmla="*/ 295776 h 73"/>
                <a:gd name="T36" fmla="*/ 103188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3383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91 w 25"/>
                <a:gd name="T5" fmla="*/ 269288 h 73"/>
                <a:gd name="T6" fmla="*/ 20955 w 25"/>
                <a:gd name="T7" fmla="*/ 150095 h 73"/>
                <a:gd name="T8" fmla="*/ 37719 w 25"/>
                <a:gd name="T9" fmla="*/ 88291 h 73"/>
                <a:gd name="T10" fmla="*/ 50292 w 25"/>
                <a:gd name="T11" fmla="*/ 61804 h 73"/>
                <a:gd name="T12" fmla="*/ 62865 w 25"/>
                <a:gd name="T13" fmla="*/ 39731 h 73"/>
                <a:gd name="T14" fmla="*/ 75438 w 25"/>
                <a:gd name="T15" fmla="*/ 22073 h 73"/>
                <a:gd name="T16" fmla="*/ 83820 w 25"/>
                <a:gd name="T17" fmla="*/ 8829 h 73"/>
                <a:gd name="T18" fmla="*/ 96393 w 25"/>
                <a:gd name="T19" fmla="*/ 0 h 73"/>
                <a:gd name="T20" fmla="*/ 88011 w 25"/>
                <a:gd name="T21" fmla="*/ 13244 h 73"/>
                <a:gd name="T22" fmla="*/ 83820 w 25"/>
                <a:gd name="T23" fmla="*/ 26487 h 73"/>
                <a:gd name="T24" fmla="*/ 79629 w 25"/>
                <a:gd name="T25" fmla="*/ 48560 h 73"/>
                <a:gd name="T26" fmla="*/ 75438 w 25"/>
                <a:gd name="T27" fmla="*/ 70633 h 73"/>
                <a:gd name="T28" fmla="*/ 71247 w 25"/>
                <a:gd name="T29" fmla="*/ 97120 h 73"/>
                <a:gd name="T30" fmla="*/ 75438 w 25"/>
                <a:gd name="T31" fmla="*/ 154510 h 73"/>
                <a:gd name="T32" fmla="*/ 92202 w 25"/>
                <a:gd name="T33" fmla="*/ 264874 h 73"/>
                <a:gd name="T34" fmla="*/ 100584 w 25"/>
                <a:gd name="T35" fmla="*/ 295776 h 73"/>
                <a:gd name="T36" fmla="*/ 104775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485241 h 113"/>
                <a:gd name="T2" fmla="*/ 0 w 103"/>
                <a:gd name="T3" fmla="*/ 476419 h 113"/>
                <a:gd name="T4" fmla="*/ 4177 w 103"/>
                <a:gd name="T5" fmla="*/ 449951 h 113"/>
                <a:gd name="T6" fmla="*/ 29238 w 103"/>
                <a:gd name="T7" fmla="*/ 374959 h 113"/>
                <a:gd name="T8" fmla="*/ 75183 w 103"/>
                <a:gd name="T9" fmla="*/ 269088 h 113"/>
                <a:gd name="T10" fmla="*/ 146189 w 103"/>
                <a:gd name="T11" fmla="*/ 158806 h 113"/>
                <a:gd name="T12" fmla="*/ 192134 w 103"/>
                <a:gd name="T13" fmla="*/ 110282 h 113"/>
                <a:gd name="T14" fmla="*/ 238079 w 103"/>
                <a:gd name="T15" fmla="*/ 70581 h 113"/>
                <a:gd name="T16" fmla="*/ 263140 w 103"/>
                <a:gd name="T17" fmla="*/ 57347 h 113"/>
                <a:gd name="T18" fmla="*/ 288201 w 103"/>
                <a:gd name="T19" fmla="*/ 44113 h 113"/>
                <a:gd name="T20" fmla="*/ 334146 w 103"/>
                <a:gd name="T21" fmla="*/ 22056 h 113"/>
                <a:gd name="T22" fmla="*/ 371737 w 103"/>
                <a:gd name="T23" fmla="*/ 8823 h 113"/>
                <a:gd name="T24" fmla="*/ 400975 w 103"/>
                <a:gd name="T25" fmla="*/ 4411 h 113"/>
                <a:gd name="T26" fmla="*/ 430213 w 103"/>
                <a:gd name="T27" fmla="*/ 0 h 113"/>
                <a:gd name="T28" fmla="*/ 405152 w 103"/>
                <a:gd name="T29" fmla="*/ 8823 h 113"/>
                <a:gd name="T30" fmla="*/ 375914 w 103"/>
                <a:gd name="T31" fmla="*/ 22056 h 113"/>
                <a:gd name="T32" fmla="*/ 342500 w 103"/>
                <a:gd name="T33" fmla="*/ 44113 h 113"/>
                <a:gd name="T34" fmla="*/ 304908 w 103"/>
                <a:gd name="T35" fmla="*/ 74992 h 113"/>
                <a:gd name="T36" fmla="*/ 288201 w 103"/>
                <a:gd name="T37" fmla="*/ 92637 h 113"/>
                <a:gd name="T38" fmla="*/ 271494 w 103"/>
                <a:gd name="T39" fmla="*/ 110282 h 113"/>
                <a:gd name="T40" fmla="*/ 238079 w 103"/>
                <a:gd name="T41" fmla="*/ 154395 h 113"/>
                <a:gd name="T42" fmla="*/ 213018 w 103"/>
                <a:gd name="T43" fmla="*/ 207330 h 113"/>
                <a:gd name="T44" fmla="*/ 158719 w 103"/>
                <a:gd name="T45" fmla="*/ 405838 h 113"/>
                <a:gd name="T46" fmla="*/ 154543 w 103"/>
                <a:gd name="T47" fmla="*/ 476419 h 113"/>
                <a:gd name="T48" fmla="*/ 154543 w 103"/>
                <a:gd name="T49" fmla="*/ 494064 h 113"/>
                <a:gd name="T50" fmla="*/ 154543 w 103"/>
                <a:gd name="T51" fmla="*/ 494064 h 113"/>
                <a:gd name="T52" fmla="*/ 154543 w 103"/>
                <a:gd name="T53" fmla="*/ 498475 h 113"/>
                <a:gd name="T54" fmla="*/ 0 w 103"/>
                <a:gd name="T55" fmla="*/ 485241 h 1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3"/>
                <a:gd name="T85" fmla="*/ 0 h 113"/>
                <a:gd name="T86" fmla="*/ 103 w 103"/>
                <a:gd name="T87" fmla="*/ 113 h 1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275035 w 104"/>
                <a:gd name="T1" fmla="*/ 498475 h 113"/>
                <a:gd name="T2" fmla="*/ 275035 w 104"/>
                <a:gd name="T3" fmla="*/ 494064 h 113"/>
                <a:gd name="T4" fmla="*/ 275035 w 104"/>
                <a:gd name="T5" fmla="*/ 494064 h 113"/>
                <a:gd name="T6" fmla="*/ 275035 w 104"/>
                <a:gd name="T7" fmla="*/ 476419 h 113"/>
                <a:gd name="T8" fmla="*/ 270868 w 104"/>
                <a:gd name="T9" fmla="*/ 405838 h 113"/>
                <a:gd name="T10" fmla="*/ 220861 w 104"/>
                <a:gd name="T11" fmla="*/ 207330 h 113"/>
                <a:gd name="T12" fmla="*/ 191691 w 104"/>
                <a:gd name="T13" fmla="*/ 154395 h 113"/>
                <a:gd name="T14" fmla="*/ 158353 w 104"/>
                <a:gd name="T15" fmla="*/ 110282 h 113"/>
                <a:gd name="T16" fmla="*/ 141685 w 104"/>
                <a:gd name="T17" fmla="*/ 92637 h 113"/>
                <a:gd name="T18" fmla="*/ 125016 w 104"/>
                <a:gd name="T19" fmla="*/ 74992 h 113"/>
                <a:gd name="T20" fmla="*/ 87511 w 104"/>
                <a:gd name="T21" fmla="*/ 44113 h 113"/>
                <a:gd name="T22" fmla="*/ 54174 w 104"/>
                <a:gd name="T23" fmla="*/ 22056 h 113"/>
                <a:gd name="T24" fmla="*/ 25003 w 104"/>
                <a:gd name="T25" fmla="*/ 8823 h 113"/>
                <a:gd name="T26" fmla="*/ 0 w 104"/>
                <a:gd name="T27" fmla="*/ 0 h 113"/>
                <a:gd name="T28" fmla="*/ 29170 w 104"/>
                <a:gd name="T29" fmla="*/ 4411 h 113"/>
                <a:gd name="T30" fmla="*/ 58341 w 104"/>
                <a:gd name="T31" fmla="*/ 8823 h 113"/>
                <a:gd name="T32" fmla="*/ 100013 w 104"/>
                <a:gd name="T33" fmla="*/ 22056 h 113"/>
                <a:gd name="T34" fmla="*/ 145852 w 104"/>
                <a:gd name="T35" fmla="*/ 44113 h 113"/>
                <a:gd name="T36" fmla="*/ 166688 w 104"/>
                <a:gd name="T37" fmla="*/ 57347 h 113"/>
                <a:gd name="T38" fmla="*/ 191691 w 104"/>
                <a:gd name="T39" fmla="*/ 70581 h 113"/>
                <a:gd name="T40" fmla="*/ 241697 w 104"/>
                <a:gd name="T41" fmla="*/ 110282 h 113"/>
                <a:gd name="T42" fmla="*/ 283369 w 104"/>
                <a:gd name="T43" fmla="*/ 158806 h 113"/>
                <a:gd name="T44" fmla="*/ 354211 w 104"/>
                <a:gd name="T45" fmla="*/ 269088 h 113"/>
                <a:gd name="T46" fmla="*/ 400050 w 104"/>
                <a:gd name="T47" fmla="*/ 374959 h 113"/>
                <a:gd name="T48" fmla="*/ 425054 w 104"/>
                <a:gd name="T49" fmla="*/ 449951 h 113"/>
                <a:gd name="T50" fmla="*/ 429221 w 104"/>
                <a:gd name="T51" fmla="*/ 476419 h 113"/>
                <a:gd name="T52" fmla="*/ 433388 w 104"/>
                <a:gd name="T53" fmla="*/ 485241 h 113"/>
                <a:gd name="T54" fmla="*/ 275035 w 104"/>
                <a:gd name="T55" fmla="*/ 498475 h 1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4"/>
                <a:gd name="T85" fmla="*/ 0 h 113"/>
                <a:gd name="T86" fmla="*/ 104 w 104"/>
                <a:gd name="T87" fmla="*/ 113 h 1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256084 h 64"/>
                <a:gd name="T2" fmla="*/ 0 w 106"/>
                <a:gd name="T3" fmla="*/ 251668 h 64"/>
                <a:gd name="T4" fmla="*/ 4163 w 106"/>
                <a:gd name="T5" fmla="*/ 247253 h 64"/>
                <a:gd name="T6" fmla="*/ 8327 w 106"/>
                <a:gd name="T7" fmla="*/ 238423 h 64"/>
                <a:gd name="T8" fmla="*/ 12490 w 106"/>
                <a:gd name="T9" fmla="*/ 225177 h 64"/>
                <a:gd name="T10" fmla="*/ 24981 w 106"/>
                <a:gd name="T11" fmla="*/ 198686 h 64"/>
                <a:gd name="T12" fmla="*/ 45798 w 106"/>
                <a:gd name="T13" fmla="*/ 163364 h 64"/>
                <a:gd name="T14" fmla="*/ 70779 w 106"/>
                <a:gd name="T15" fmla="*/ 128042 h 64"/>
                <a:gd name="T16" fmla="*/ 104086 w 106"/>
                <a:gd name="T17" fmla="*/ 88305 h 64"/>
                <a:gd name="T18" fmla="*/ 124903 w 106"/>
                <a:gd name="T19" fmla="*/ 75059 h 64"/>
                <a:gd name="T20" fmla="*/ 145721 w 106"/>
                <a:gd name="T21" fmla="*/ 57398 h 64"/>
                <a:gd name="T22" fmla="*/ 166538 w 106"/>
                <a:gd name="T23" fmla="*/ 44152 h 64"/>
                <a:gd name="T24" fmla="*/ 191518 w 106"/>
                <a:gd name="T25" fmla="*/ 30907 h 64"/>
                <a:gd name="T26" fmla="*/ 237316 w 106"/>
                <a:gd name="T27" fmla="*/ 13246 h 64"/>
                <a:gd name="T28" fmla="*/ 283114 w 106"/>
                <a:gd name="T29" fmla="*/ 4415 h 64"/>
                <a:gd name="T30" fmla="*/ 324749 w 106"/>
                <a:gd name="T31" fmla="*/ 0 h 64"/>
                <a:gd name="T32" fmla="*/ 362220 w 106"/>
                <a:gd name="T33" fmla="*/ 0 h 64"/>
                <a:gd name="T34" fmla="*/ 378873 w 106"/>
                <a:gd name="T35" fmla="*/ 0 h 64"/>
                <a:gd name="T36" fmla="*/ 395527 w 106"/>
                <a:gd name="T37" fmla="*/ 0 h 64"/>
                <a:gd name="T38" fmla="*/ 420508 w 106"/>
                <a:gd name="T39" fmla="*/ 4415 h 64"/>
                <a:gd name="T40" fmla="*/ 441325 w 106"/>
                <a:gd name="T41" fmla="*/ 4415 h 64"/>
                <a:gd name="T42" fmla="*/ 420508 w 106"/>
                <a:gd name="T43" fmla="*/ 8830 h 64"/>
                <a:gd name="T44" fmla="*/ 395527 w 106"/>
                <a:gd name="T45" fmla="*/ 17661 h 64"/>
                <a:gd name="T46" fmla="*/ 383037 w 106"/>
                <a:gd name="T47" fmla="*/ 17661 h 64"/>
                <a:gd name="T48" fmla="*/ 366383 w 106"/>
                <a:gd name="T49" fmla="*/ 26491 h 64"/>
                <a:gd name="T50" fmla="*/ 333076 w 106"/>
                <a:gd name="T51" fmla="*/ 35322 h 64"/>
                <a:gd name="T52" fmla="*/ 299768 w 106"/>
                <a:gd name="T53" fmla="*/ 52983 h 64"/>
                <a:gd name="T54" fmla="*/ 266460 w 106"/>
                <a:gd name="T55" fmla="*/ 75059 h 64"/>
                <a:gd name="T56" fmla="*/ 233153 w 106"/>
                <a:gd name="T57" fmla="*/ 101550 h 64"/>
                <a:gd name="T58" fmla="*/ 220663 w 106"/>
                <a:gd name="T59" fmla="*/ 119211 h 64"/>
                <a:gd name="T60" fmla="*/ 208172 w 106"/>
                <a:gd name="T61" fmla="*/ 132457 h 64"/>
                <a:gd name="T62" fmla="*/ 195682 w 106"/>
                <a:gd name="T63" fmla="*/ 150118 h 64"/>
                <a:gd name="T64" fmla="*/ 187355 w 106"/>
                <a:gd name="T65" fmla="*/ 163364 h 64"/>
                <a:gd name="T66" fmla="*/ 170701 w 106"/>
                <a:gd name="T67" fmla="*/ 198686 h 64"/>
                <a:gd name="T68" fmla="*/ 162374 w 106"/>
                <a:gd name="T69" fmla="*/ 225177 h 64"/>
                <a:gd name="T70" fmla="*/ 158211 w 106"/>
                <a:gd name="T71" fmla="*/ 251668 h 64"/>
                <a:gd name="T72" fmla="*/ 154047 w 106"/>
                <a:gd name="T73" fmla="*/ 269329 h 64"/>
                <a:gd name="T74" fmla="*/ 154047 w 106"/>
                <a:gd name="T75" fmla="*/ 278160 h 64"/>
                <a:gd name="T76" fmla="*/ 154047 w 106"/>
                <a:gd name="T77" fmla="*/ 278160 h 64"/>
                <a:gd name="T78" fmla="*/ 149884 w 106"/>
                <a:gd name="T79" fmla="*/ 282575 h 64"/>
                <a:gd name="T80" fmla="*/ 149884 w 106"/>
                <a:gd name="T81" fmla="*/ 282575 h 64"/>
                <a:gd name="T82" fmla="*/ 0 w 106"/>
                <a:gd name="T83" fmla="*/ 256084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64"/>
                <a:gd name="T128" fmla="*/ 106 w 106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279954 w 106"/>
                <a:gd name="T1" fmla="*/ 282575 h 64"/>
                <a:gd name="T2" fmla="*/ 279954 w 106"/>
                <a:gd name="T3" fmla="*/ 282575 h 64"/>
                <a:gd name="T4" fmla="*/ 284133 w 106"/>
                <a:gd name="T5" fmla="*/ 278160 h 64"/>
                <a:gd name="T6" fmla="*/ 284133 w 106"/>
                <a:gd name="T7" fmla="*/ 278160 h 64"/>
                <a:gd name="T8" fmla="*/ 284133 w 106"/>
                <a:gd name="T9" fmla="*/ 269329 h 64"/>
                <a:gd name="T10" fmla="*/ 284133 w 106"/>
                <a:gd name="T11" fmla="*/ 251668 h 64"/>
                <a:gd name="T12" fmla="*/ 279954 w 106"/>
                <a:gd name="T13" fmla="*/ 225177 h 64"/>
                <a:gd name="T14" fmla="*/ 271598 w 106"/>
                <a:gd name="T15" fmla="*/ 198686 h 64"/>
                <a:gd name="T16" fmla="*/ 254884 w 106"/>
                <a:gd name="T17" fmla="*/ 163364 h 64"/>
                <a:gd name="T18" fmla="*/ 246527 w 106"/>
                <a:gd name="T19" fmla="*/ 150118 h 64"/>
                <a:gd name="T20" fmla="*/ 233992 w 106"/>
                <a:gd name="T21" fmla="*/ 132457 h 64"/>
                <a:gd name="T22" fmla="*/ 221457 w 106"/>
                <a:gd name="T23" fmla="*/ 119211 h 64"/>
                <a:gd name="T24" fmla="*/ 208921 w 106"/>
                <a:gd name="T25" fmla="*/ 101550 h 64"/>
                <a:gd name="T26" fmla="*/ 175494 w 106"/>
                <a:gd name="T27" fmla="*/ 75059 h 64"/>
                <a:gd name="T28" fmla="*/ 142066 w 106"/>
                <a:gd name="T29" fmla="*/ 52983 h 64"/>
                <a:gd name="T30" fmla="*/ 108639 w 106"/>
                <a:gd name="T31" fmla="*/ 35322 h 64"/>
                <a:gd name="T32" fmla="*/ 75212 w 106"/>
                <a:gd name="T33" fmla="*/ 26491 h 64"/>
                <a:gd name="T34" fmla="*/ 58498 w 106"/>
                <a:gd name="T35" fmla="*/ 17661 h 64"/>
                <a:gd name="T36" fmla="*/ 45963 w 106"/>
                <a:gd name="T37" fmla="*/ 17661 h 64"/>
                <a:gd name="T38" fmla="*/ 20892 w 106"/>
                <a:gd name="T39" fmla="*/ 8830 h 64"/>
                <a:gd name="T40" fmla="*/ 0 w 106"/>
                <a:gd name="T41" fmla="*/ 4415 h 64"/>
                <a:gd name="T42" fmla="*/ 20892 w 106"/>
                <a:gd name="T43" fmla="*/ 4415 h 64"/>
                <a:gd name="T44" fmla="*/ 45963 w 106"/>
                <a:gd name="T45" fmla="*/ 0 h 64"/>
                <a:gd name="T46" fmla="*/ 62676 w 106"/>
                <a:gd name="T47" fmla="*/ 0 h 64"/>
                <a:gd name="T48" fmla="*/ 75212 w 106"/>
                <a:gd name="T49" fmla="*/ 0 h 64"/>
                <a:gd name="T50" fmla="*/ 116996 w 106"/>
                <a:gd name="T51" fmla="*/ 0 h 64"/>
                <a:gd name="T52" fmla="*/ 158780 w 106"/>
                <a:gd name="T53" fmla="*/ 4415 h 64"/>
                <a:gd name="T54" fmla="*/ 204743 w 106"/>
                <a:gd name="T55" fmla="*/ 13246 h 64"/>
                <a:gd name="T56" fmla="*/ 250705 w 106"/>
                <a:gd name="T57" fmla="*/ 30907 h 64"/>
                <a:gd name="T58" fmla="*/ 275776 w 106"/>
                <a:gd name="T59" fmla="*/ 44152 h 64"/>
                <a:gd name="T60" fmla="*/ 296668 w 106"/>
                <a:gd name="T61" fmla="*/ 57398 h 64"/>
                <a:gd name="T62" fmla="*/ 317560 w 106"/>
                <a:gd name="T63" fmla="*/ 75059 h 64"/>
                <a:gd name="T64" fmla="*/ 338452 w 106"/>
                <a:gd name="T65" fmla="*/ 88305 h 64"/>
                <a:gd name="T66" fmla="*/ 371880 w 106"/>
                <a:gd name="T67" fmla="*/ 128042 h 64"/>
                <a:gd name="T68" fmla="*/ 396950 w 106"/>
                <a:gd name="T69" fmla="*/ 163364 h 64"/>
                <a:gd name="T70" fmla="*/ 417842 w 106"/>
                <a:gd name="T71" fmla="*/ 198686 h 64"/>
                <a:gd name="T72" fmla="*/ 430378 w 106"/>
                <a:gd name="T73" fmla="*/ 225177 h 64"/>
                <a:gd name="T74" fmla="*/ 434556 w 106"/>
                <a:gd name="T75" fmla="*/ 238423 h 64"/>
                <a:gd name="T76" fmla="*/ 438735 w 106"/>
                <a:gd name="T77" fmla="*/ 247253 h 64"/>
                <a:gd name="T78" fmla="*/ 442913 w 106"/>
                <a:gd name="T79" fmla="*/ 251668 h 64"/>
                <a:gd name="T80" fmla="*/ 438735 w 106"/>
                <a:gd name="T81" fmla="*/ 256084 h 64"/>
                <a:gd name="T82" fmla="*/ 279954 w 106"/>
                <a:gd name="T83" fmla="*/ 282575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64"/>
                <a:gd name="T128" fmla="*/ 106 w 106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471488 h 107"/>
                <a:gd name="T2" fmla="*/ 0 w 38"/>
                <a:gd name="T3" fmla="*/ 467082 h 107"/>
                <a:gd name="T4" fmla="*/ 0 w 38"/>
                <a:gd name="T5" fmla="*/ 449456 h 107"/>
                <a:gd name="T6" fmla="*/ 8355 w 38"/>
                <a:gd name="T7" fmla="*/ 392172 h 107"/>
                <a:gd name="T8" fmla="*/ 33421 w 38"/>
                <a:gd name="T9" fmla="*/ 220321 h 107"/>
                <a:gd name="T10" fmla="*/ 58487 w 38"/>
                <a:gd name="T11" fmla="*/ 132193 h 107"/>
                <a:gd name="T12" fmla="*/ 91908 w 38"/>
                <a:gd name="T13" fmla="*/ 57284 h 107"/>
                <a:gd name="T14" fmla="*/ 112796 w 38"/>
                <a:gd name="T15" fmla="*/ 30845 h 107"/>
                <a:gd name="T16" fmla="*/ 125329 w 38"/>
                <a:gd name="T17" fmla="*/ 13219 h 107"/>
                <a:gd name="T18" fmla="*/ 137862 w 38"/>
                <a:gd name="T19" fmla="*/ 4406 h 107"/>
                <a:gd name="T20" fmla="*/ 142039 w 38"/>
                <a:gd name="T21" fmla="*/ 0 h 107"/>
                <a:gd name="T22" fmla="*/ 137862 w 38"/>
                <a:gd name="T23" fmla="*/ 4406 h 107"/>
                <a:gd name="T24" fmla="*/ 133684 w 38"/>
                <a:gd name="T25" fmla="*/ 17626 h 107"/>
                <a:gd name="T26" fmla="*/ 125329 w 38"/>
                <a:gd name="T27" fmla="*/ 39658 h 107"/>
                <a:gd name="T28" fmla="*/ 116974 w 38"/>
                <a:gd name="T29" fmla="*/ 70503 h 107"/>
                <a:gd name="T30" fmla="*/ 108618 w 38"/>
                <a:gd name="T31" fmla="*/ 141006 h 107"/>
                <a:gd name="T32" fmla="*/ 112796 w 38"/>
                <a:gd name="T33" fmla="*/ 229134 h 107"/>
                <a:gd name="T34" fmla="*/ 137862 w 38"/>
                <a:gd name="T35" fmla="*/ 383359 h 107"/>
                <a:gd name="T36" fmla="*/ 150395 w 38"/>
                <a:gd name="T37" fmla="*/ 436237 h 107"/>
                <a:gd name="T38" fmla="*/ 154572 w 38"/>
                <a:gd name="T39" fmla="*/ 449456 h 107"/>
                <a:gd name="T40" fmla="*/ 158750 w 38"/>
                <a:gd name="T41" fmla="*/ 453862 h 107"/>
                <a:gd name="T42" fmla="*/ 0 w 38"/>
                <a:gd name="T43" fmla="*/ 471488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107"/>
                <a:gd name="T68" fmla="*/ 38 w 38"/>
                <a:gd name="T69" fmla="*/ 107 h 10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405865 h 95"/>
                <a:gd name="T2" fmla="*/ 0 w 86"/>
                <a:gd name="T3" fmla="*/ 397042 h 95"/>
                <a:gd name="T4" fmla="*/ 4172 w 86"/>
                <a:gd name="T5" fmla="*/ 379396 h 95"/>
                <a:gd name="T6" fmla="*/ 25031 w 86"/>
                <a:gd name="T7" fmla="*/ 313222 h 95"/>
                <a:gd name="T8" fmla="*/ 120982 w 86"/>
                <a:gd name="T9" fmla="*/ 132347 h 95"/>
                <a:gd name="T10" fmla="*/ 158528 w 86"/>
                <a:gd name="T11" fmla="*/ 92643 h 95"/>
                <a:gd name="T12" fmla="*/ 200247 w 86"/>
                <a:gd name="T13" fmla="*/ 61762 h 95"/>
                <a:gd name="T14" fmla="*/ 221106 w 86"/>
                <a:gd name="T15" fmla="*/ 48527 h 95"/>
                <a:gd name="T16" fmla="*/ 241965 w 86"/>
                <a:gd name="T17" fmla="*/ 35293 h 95"/>
                <a:gd name="T18" fmla="*/ 279511 w 86"/>
                <a:gd name="T19" fmla="*/ 17646 h 95"/>
                <a:gd name="T20" fmla="*/ 312885 w 86"/>
                <a:gd name="T21" fmla="*/ 8823 h 95"/>
                <a:gd name="T22" fmla="*/ 337916 w 86"/>
                <a:gd name="T23" fmla="*/ 4412 h 95"/>
                <a:gd name="T24" fmla="*/ 358775 w 86"/>
                <a:gd name="T25" fmla="*/ 0 h 95"/>
                <a:gd name="T26" fmla="*/ 337916 w 86"/>
                <a:gd name="T27" fmla="*/ 8823 h 95"/>
                <a:gd name="T28" fmla="*/ 317057 w 86"/>
                <a:gd name="T29" fmla="*/ 22058 h 95"/>
                <a:gd name="T30" fmla="*/ 287854 w 86"/>
                <a:gd name="T31" fmla="*/ 39704 h 95"/>
                <a:gd name="T32" fmla="*/ 258652 w 86"/>
                <a:gd name="T33" fmla="*/ 61762 h 95"/>
                <a:gd name="T34" fmla="*/ 241965 w 86"/>
                <a:gd name="T35" fmla="*/ 79408 h 95"/>
                <a:gd name="T36" fmla="*/ 225277 w 86"/>
                <a:gd name="T37" fmla="*/ 92643 h 95"/>
                <a:gd name="T38" fmla="*/ 200247 w 86"/>
                <a:gd name="T39" fmla="*/ 132347 h 95"/>
                <a:gd name="T40" fmla="*/ 179388 w 86"/>
                <a:gd name="T41" fmla="*/ 172052 h 95"/>
                <a:gd name="T42" fmla="*/ 133498 w 86"/>
                <a:gd name="T43" fmla="*/ 339692 h 95"/>
                <a:gd name="T44" fmla="*/ 129326 w 86"/>
                <a:gd name="T45" fmla="*/ 397042 h 95"/>
                <a:gd name="T46" fmla="*/ 129326 w 86"/>
                <a:gd name="T47" fmla="*/ 414688 h 95"/>
                <a:gd name="T48" fmla="*/ 129326 w 86"/>
                <a:gd name="T49" fmla="*/ 419100 h 95"/>
                <a:gd name="T50" fmla="*/ 0 w 86"/>
                <a:gd name="T51" fmla="*/ 405865 h 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95"/>
                <a:gd name="T80" fmla="*/ 86 w 86"/>
                <a:gd name="T81" fmla="*/ 95 h 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229449 w 86"/>
                <a:gd name="T1" fmla="*/ 419100 h 95"/>
                <a:gd name="T2" fmla="*/ 229449 w 86"/>
                <a:gd name="T3" fmla="*/ 414688 h 95"/>
                <a:gd name="T4" fmla="*/ 229449 w 86"/>
                <a:gd name="T5" fmla="*/ 397042 h 95"/>
                <a:gd name="T6" fmla="*/ 225277 w 86"/>
                <a:gd name="T7" fmla="*/ 339692 h 95"/>
                <a:gd name="T8" fmla="*/ 179388 w 86"/>
                <a:gd name="T9" fmla="*/ 172052 h 95"/>
                <a:gd name="T10" fmla="*/ 158528 w 86"/>
                <a:gd name="T11" fmla="*/ 132347 h 95"/>
                <a:gd name="T12" fmla="*/ 133498 w 86"/>
                <a:gd name="T13" fmla="*/ 92643 h 95"/>
                <a:gd name="T14" fmla="*/ 116810 w 86"/>
                <a:gd name="T15" fmla="*/ 79408 h 95"/>
                <a:gd name="T16" fmla="*/ 100123 w 86"/>
                <a:gd name="T17" fmla="*/ 61762 h 95"/>
                <a:gd name="T18" fmla="*/ 70921 w 86"/>
                <a:gd name="T19" fmla="*/ 39704 h 95"/>
                <a:gd name="T20" fmla="*/ 41718 w 86"/>
                <a:gd name="T21" fmla="*/ 22058 h 95"/>
                <a:gd name="T22" fmla="*/ 20859 w 86"/>
                <a:gd name="T23" fmla="*/ 8823 h 95"/>
                <a:gd name="T24" fmla="*/ 0 w 86"/>
                <a:gd name="T25" fmla="*/ 0 h 95"/>
                <a:gd name="T26" fmla="*/ 20859 w 86"/>
                <a:gd name="T27" fmla="*/ 4412 h 95"/>
                <a:gd name="T28" fmla="*/ 45890 w 86"/>
                <a:gd name="T29" fmla="*/ 8823 h 95"/>
                <a:gd name="T30" fmla="*/ 79264 w 86"/>
                <a:gd name="T31" fmla="*/ 17646 h 95"/>
                <a:gd name="T32" fmla="*/ 116810 w 86"/>
                <a:gd name="T33" fmla="*/ 35293 h 95"/>
                <a:gd name="T34" fmla="*/ 137669 w 86"/>
                <a:gd name="T35" fmla="*/ 48527 h 95"/>
                <a:gd name="T36" fmla="*/ 158528 w 86"/>
                <a:gd name="T37" fmla="*/ 61762 h 95"/>
                <a:gd name="T38" fmla="*/ 200247 w 86"/>
                <a:gd name="T39" fmla="*/ 92643 h 95"/>
                <a:gd name="T40" fmla="*/ 237793 w 86"/>
                <a:gd name="T41" fmla="*/ 132347 h 95"/>
                <a:gd name="T42" fmla="*/ 333744 w 86"/>
                <a:gd name="T43" fmla="*/ 313222 h 95"/>
                <a:gd name="T44" fmla="*/ 354603 w 86"/>
                <a:gd name="T45" fmla="*/ 379396 h 95"/>
                <a:gd name="T46" fmla="*/ 358775 w 86"/>
                <a:gd name="T47" fmla="*/ 397042 h 95"/>
                <a:gd name="T48" fmla="*/ 358775 w 86"/>
                <a:gd name="T49" fmla="*/ 405865 h 95"/>
                <a:gd name="T50" fmla="*/ 229449 w 86"/>
                <a:gd name="T51" fmla="*/ 419100 h 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95"/>
                <a:gd name="T80" fmla="*/ 86 w 86"/>
                <a:gd name="T81" fmla="*/ 95 h 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211667 h 54"/>
                <a:gd name="T2" fmla="*/ 0 w 88"/>
                <a:gd name="T3" fmla="*/ 207257 h 54"/>
                <a:gd name="T4" fmla="*/ 4167 w 88"/>
                <a:gd name="T5" fmla="*/ 198438 h 54"/>
                <a:gd name="T6" fmla="*/ 8334 w 88"/>
                <a:gd name="T7" fmla="*/ 189618 h 54"/>
                <a:gd name="T8" fmla="*/ 16669 w 88"/>
                <a:gd name="T9" fmla="*/ 163160 h 54"/>
                <a:gd name="T10" fmla="*/ 33338 w 88"/>
                <a:gd name="T11" fmla="*/ 136701 h 54"/>
                <a:gd name="T12" fmla="*/ 58341 w 88"/>
                <a:gd name="T13" fmla="*/ 105833 h 54"/>
                <a:gd name="T14" fmla="*/ 87511 w 88"/>
                <a:gd name="T15" fmla="*/ 74965 h 54"/>
                <a:gd name="T16" fmla="*/ 104180 w 88"/>
                <a:gd name="T17" fmla="*/ 61736 h 54"/>
                <a:gd name="T18" fmla="*/ 120849 w 88"/>
                <a:gd name="T19" fmla="*/ 48507 h 54"/>
                <a:gd name="T20" fmla="*/ 158353 w 88"/>
                <a:gd name="T21" fmla="*/ 26458 h 54"/>
                <a:gd name="T22" fmla="*/ 195858 w 88"/>
                <a:gd name="T23" fmla="*/ 13229 h 54"/>
                <a:gd name="T24" fmla="*/ 233363 w 88"/>
                <a:gd name="T25" fmla="*/ 4410 h 54"/>
                <a:gd name="T26" fmla="*/ 270868 w 88"/>
                <a:gd name="T27" fmla="*/ 0 h 54"/>
                <a:gd name="T28" fmla="*/ 304205 w 88"/>
                <a:gd name="T29" fmla="*/ 0 h 54"/>
                <a:gd name="T30" fmla="*/ 316707 w 88"/>
                <a:gd name="T31" fmla="*/ 0 h 54"/>
                <a:gd name="T32" fmla="*/ 329208 w 88"/>
                <a:gd name="T33" fmla="*/ 0 h 54"/>
                <a:gd name="T34" fmla="*/ 350044 w 88"/>
                <a:gd name="T35" fmla="*/ 4410 h 54"/>
                <a:gd name="T36" fmla="*/ 366713 w 88"/>
                <a:gd name="T37" fmla="*/ 4410 h 54"/>
                <a:gd name="T38" fmla="*/ 350044 w 88"/>
                <a:gd name="T39" fmla="*/ 8819 h 54"/>
                <a:gd name="T40" fmla="*/ 329208 w 88"/>
                <a:gd name="T41" fmla="*/ 13229 h 54"/>
                <a:gd name="T42" fmla="*/ 316707 w 88"/>
                <a:gd name="T43" fmla="*/ 17639 h 54"/>
                <a:gd name="T44" fmla="*/ 304205 w 88"/>
                <a:gd name="T45" fmla="*/ 22049 h 54"/>
                <a:gd name="T46" fmla="*/ 279202 w 88"/>
                <a:gd name="T47" fmla="*/ 30868 h 54"/>
                <a:gd name="T48" fmla="*/ 250032 w 88"/>
                <a:gd name="T49" fmla="*/ 44097 h 54"/>
                <a:gd name="T50" fmla="*/ 220861 w 88"/>
                <a:gd name="T51" fmla="*/ 66146 h 54"/>
                <a:gd name="T52" fmla="*/ 191691 w 88"/>
                <a:gd name="T53" fmla="*/ 88194 h 54"/>
                <a:gd name="T54" fmla="*/ 170855 w 88"/>
                <a:gd name="T55" fmla="*/ 110243 h 54"/>
                <a:gd name="T56" fmla="*/ 162521 w 88"/>
                <a:gd name="T57" fmla="*/ 123472 h 54"/>
                <a:gd name="T58" fmla="*/ 154186 w 88"/>
                <a:gd name="T59" fmla="*/ 141111 h 54"/>
                <a:gd name="T60" fmla="*/ 141685 w 88"/>
                <a:gd name="T61" fmla="*/ 163160 h 54"/>
                <a:gd name="T62" fmla="*/ 133350 w 88"/>
                <a:gd name="T63" fmla="*/ 189618 h 54"/>
                <a:gd name="T64" fmla="*/ 129183 w 88"/>
                <a:gd name="T65" fmla="*/ 211667 h 54"/>
                <a:gd name="T66" fmla="*/ 129183 w 88"/>
                <a:gd name="T67" fmla="*/ 224896 h 54"/>
                <a:gd name="T68" fmla="*/ 129183 w 88"/>
                <a:gd name="T69" fmla="*/ 233715 h 54"/>
                <a:gd name="T70" fmla="*/ 129183 w 88"/>
                <a:gd name="T71" fmla="*/ 233715 h 54"/>
                <a:gd name="T72" fmla="*/ 129183 w 88"/>
                <a:gd name="T73" fmla="*/ 238125 h 54"/>
                <a:gd name="T74" fmla="*/ 0 w 88"/>
                <a:gd name="T75" fmla="*/ 21166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54"/>
                <a:gd name="T116" fmla="*/ 88 w 8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237530 w 88"/>
                <a:gd name="T1" fmla="*/ 238125 h 54"/>
                <a:gd name="T2" fmla="*/ 237530 w 88"/>
                <a:gd name="T3" fmla="*/ 233715 h 54"/>
                <a:gd name="T4" fmla="*/ 237530 w 88"/>
                <a:gd name="T5" fmla="*/ 233715 h 54"/>
                <a:gd name="T6" fmla="*/ 237530 w 88"/>
                <a:gd name="T7" fmla="*/ 224896 h 54"/>
                <a:gd name="T8" fmla="*/ 237530 w 88"/>
                <a:gd name="T9" fmla="*/ 211667 h 54"/>
                <a:gd name="T10" fmla="*/ 233363 w 88"/>
                <a:gd name="T11" fmla="*/ 189618 h 54"/>
                <a:gd name="T12" fmla="*/ 225028 w 88"/>
                <a:gd name="T13" fmla="*/ 163160 h 54"/>
                <a:gd name="T14" fmla="*/ 212527 w 88"/>
                <a:gd name="T15" fmla="*/ 141111 h 54"/>
                <a:gd name="T16" fmla="*/ 204192 w 88"/>
                <a:gd name="T17" fmla="*/ 123472 h 54"/>
                <a:gd name="T18" fmla="*/ 195858 w 88"/>
                <a:gd name="T19" fmla="*/ 110243 h 54"/>
                <a:gd name="T20" fmla="*/ 175022 w 88"/>
                <a:gd name="T21" fmla="*/ 88194 h 54"/>
                <a:gd name="T22" fmla="*/ 150019 w 88"/>
                <a:gd name="T23" fmla="*/ 66146 h 54"/>
                <a:gd name="T24" fmla="*/ 120849 w 88"/>
                <a:gd name="T25" fmla="*/ 44097 h 54"/>
                <a:gd name="T26" fmla="*/ 91678 w 88"/>
                <a:gd name="T27" fmla="*/ 30868 h 54"/>
                <a:gd name="T28" fmla="*/ 62508 w 88"/>
                <a:gd name="T29" fmla="*/ 22049 h 54"/>
                <a:gd name="T30" fmla="*/ 50006 w 88"/>
                <a:gd name="T31" fmla="*/ 17639 h 54"/>
                <a:gd name="T32" fmla="*/ 37505 w 88"/>
                <a:gd name="T33" fmla="*/ 13229 h 54"/>
                <a:gd name="T34" fmla="*/ 16669 w 88"/>
                <a:gd name="T35" fmla="*/ 8819 h 54"/>
                <a:gd name="T36" fmla="*/ 0 w 88"/>
                <a:gd name="T37" fmla="*/ 4410 h 54"/>
                <a:gd name="T38" fmla="*/ 16669 w 88"/>
                <a:gd name="T39" fmla="*/ 4410 h 54"/>
                <a:gd name="T40" fmla="*/ 37505 w 88"/>
                <a:gd name="T41" fmla="*/ 0 h 54"/>
                <a:gd name="T42" fmla="*/ 50006 w 88"/>
                <a:gd name="T43" fmla="*/ 0 h 54"/>
                <a:gd name="T44" fmla="*/ 66675 w 88"/>
                <a:gd name="T45" fmla="*/ 0 h 54"/>
                <a:gd name="T46" fmla="*/ 95845 w 88"/>
                <a:gd name="T47" fmla="*/ 0 h 54"/>
                <a:gd name="T48" fmla="*/ 133350 w 88"/>
                <a:gd name="T49" fmla="*/ 4410 h 54"/>
                <a:gd name="T50" fmla="*/ 170855 w 88"/>
                <a:gd name="T51" fmla="*/ 13229 h 54"/>
                <a:gd name="T52" fmla="*/ 208360 w 88"/>
                <a:gd name="T53" fmla="*/ 26458 h 54"/>
                <a:gd name="T54" fmla="*/ 245864 w 88"/>
                <a:gd name="T55" fmla="*/ 48507 h 54"/>
                <a:gd name="T56" fmla="*/ 266700 w 88"/>
                <a:gd name="T57" fmla="*/ 61736 h 54"/>
                <a:gd name="T58" fmla="*/ 279202 w 88"/>
                <a:gd name="T59" fmla="*/ 74965 h 54"/>
                <a:gd name="T60" fmla="*/ 308372 w 88"/>
                <a:gd name="T61" fmla="*/ 105833 h 54"/>
                <a:gd name="T62" fmla="*/ 333375 w 88"/>
                <a:gd name="T63" fmla="*/ 136701 h 54"/>
                <a:gd name="T64" fmla="*/ 350044 w 88"/>
                <a:gd name="T65" fmla="*/ 167569 h 54"/>
                <a:gd name="T66" fmla="*/ 358379 w 88"/>
                <a:gd name="T67" fmla="*/ 189618 h 54"/>
                <a:gd name="T68" fmla="*/ 362546 w 88"/>
                <a:gd name="T69" fmla="*/ 198438 h 54"/>
                <a:gd name="T70" fmla="*/ 366713 w 88"/>
                <a:gd name="T71" fmla="*/ 207257 h 54"/>
                <a:gd name="T72" fmla="*/ 366713 w 88"/>
                <a:gd name="T73" fmla="*/ 211667 h 54"/>
                <a:gd name="T74" fmla="*/ 237530 w 88"/>
                <a:gd name="T75" fmla="*/ 238125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54"/>
                <a:gd name="T116" fmla="*/ 88 w 8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398463 h 90"/>
                <a:gd name="T2" fmla="*/ 0 w 31"/>
                <a:gd name="T3" fmla="*/ 380754 h 90"/>
                <a:gd name="T4" fmla="*/ 4199 w 31"/>
                <a:gd name="T5" fmla="*/ 332053 h 90"/>
                <a:gd name="T6" fmla="*/ 12598 w 31"/>
                <a:gd name="T7" fmla="*/ 261215 h 90"/>
                <a:gd name="T8" fmla="*/ 29394 w 31"/>
                <a:gd name="T9" fmla="*/ 185949 h 90"/>
                <a:gd name="T10" fmla="*/ 37793 w 31"/>
                <a:gd name="T11" fmla="*/ 150530 h 90"/>
                <a:gd name="T12" fmla="*/ 50390 w 31"/>
                <a:gd name="T13" fmla="*/ 110684 h 90"/>
                <a:gd name="T14" fmla="*/ 54590 w 31"/>
                <a:gd name="T15" fmla="*/ 92975 h 90"/>
                <a:gd name="T16" fmla="*/ 62988 w 31"/>
                <a:gd name="T17" fmla="*/ 79693 h 90"/>
                <a:gd name="T18" fmla="*/ 75585 w 31"/>
                <a:gd name="T19" fmla="*/ 48701 h 90"/>
                <a:gd name="T20" fmla="*/ 92382 w 31"/>
                <a:gd name="T21" fmla="*/ 26564 h 90"/>
                <a:gd name="T22" fmla="*/ 104980 w 31"/>
                <a:gd name="T23" fmla="*/ 13282 h 90"/>
                <a:gd name="T24" fmla="*/ 117577 w 31"/>
                <a:gd name="T25" fmla="*/ 0 h 90"/>
                <a:gd name="T26" fmla="*/ 109179 w 31"/>
                <a:gd name="T27" fmla="*/ 17709 h 90"/>
                <a:gd name="T28" fmla="*/ 100781 w 31"/>
                <a:gd name="T29" fmla="*/ 35419 h 90"/>
                <a:gd name="T30" fmla="*/ 96581 w 31"/>
                <a:gd name="T31" fmla="*/ 57556 h 90"/>
                <a:gd name="T32" fmla="*/ 92382 w 31"/>
                <a:gd name="T33" fmla="*/ 88547 h 90"/>
                <a:gd name="T34" fmla="*/ 92382 w 31"/>
                <a:gd name="T35" fmla="*/ 119539 h 90"/>
                <a:gd name="T36" fmla="*/ 92382 w 31"/>
                <a:gd name="T37" fmla="*/ 154958 h 90"/>
                <a:gd name="T38" fmla="*/ 92382 w 31"/>
                <a:gd name="T39" fmla="*/ 190377 h 90"/>
                <a:gd name="T40" fmla="*/ 117577 w 31"/>
                <a:gd name="T41" fmla="*/ 323198 h 90"/>
                <a:gd name="T42" fmla="*/ 125976 w 31"/>
                <a:gd name="T43" fmla="*/ 367471 h 90"/>
                <a:gd name="T44" fmla="*/ 130175 w 31"/>
                <a:gd name="T45" fmla="*/ 380754 h 90"/>
                <a:gd name="T46" fmla="*/ 0 w 31"/>
                <a:gd name="T47" fmla="*/ 398463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90"/>
                <a:gd name="T74" fmla="*/ 31 w 31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742950 w 468"/>
                <a:gd name="T1" fmla="*/ 503238 h 998"/>
                <a:gd name="T2" fmla="*/ 430213 w 468"/>
                <a:gd name="T3" fmla="*/ 587375 h 998"/>
                <a:gd name="T4" fmla="*/ 358775 w 468"/>
                <a:gd name="T5" fmla="*/ 0 h 998"/>
                <a:gd name="T6" fmla="*/ 304800 w 468"/>
                <a:gd name="T7" fmla="*/ 587375 h 998"/>
                <a:gd name="T8" fmla="*/ 0 w 468"/>
                <a:gd name="T9" fmla="*/ 498475 h 998"/>
                <a:gd name="T10" fmla="*/ 309563 w 468"/>
                <a:gd name="T11" fmla="*/ 728663 h 998"/>
                <a:gd name="T12" fmla="*/ 287338 w 468"/>
                <a:gd name="T13" fmla="*/ 1584325 h 998"/>
                <a:gd name="T14" fmla="*/ 433388 w 468"/>
                <a:gd name="T15" fmla="*/ 1584325 h 998"/>
                <a:gd name="T16" fmla="*/ 409575 w 468"/>
                <a:gd name="T17" fmla="*/ 728663 h 998"/>
                <a:gd name="T18" fmla="*/ 742950 w 468"/>
                <a:gd name="T19" fmla="*/ 503238 h 9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8"/>
                <a:gd name="T31" fmla="*/ 0 h 998"/>
                <a:gd name="T32" fmla="*/ 468 w 468"/>
                <a:gd name="T33" fmla="*/ 998 h 9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20638 w 5"/>
                <a:gd name="T5" fmla="*/ 781050 h 177"/>
                <a:gd name="T6" fmla="*/ 20638 w 5"/>
                <a:gd name="T7" fmla="*/ 781050 h 177"/>
                <a:gd name="T8" fmla="*/ 0 w 5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77"/>
                <a:gd name="T17" fmla="*/ 5 w 5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477280 h 111"/>
                <a:gd name="T2" fmla="*/ 0 w 102"/>
                <a:gd name="T3" fmla="*/ 468442 h 111"/>
                <a:gd name="T4" fmla="*/ 8342 w 102"/>
                <a:gd name="T5" fmla="*/ 446345 h 111"/>
                <a:gd name="T6" fmla="*/ 29198 w 102"/>
                <a:gd name="T7" fmla="*/ 366799 h 111"/>
                <a:gd name="T8" fmla="*/ 75079 w 102"/>
                <a:gd name="T9" fmla="*/ 265156 h 111"/>
                <a:gd name="T10" fmla="*/ 145988 w 102"/>
                <a:gd name="T11" fmla="*/ 159093 h 111"/>
                <a:gd name="T12" fmla="*/ 191870 w 102"/>
                <a:gd name="T13" fmla="*/ 110482 h 111"/>
                <a:gd name="T14" fmla="*/ 237751 w 102"/>
                <a:gd name="T15" fmla="*/ 70708 h 111"/>
                <a:gd name="T16" fmla="*/ 262778 w 102"/>
                <a:gd name="T17" fmla="*/ 53031 h 111"/>
                <a:gd name="T18" fmla="*/ 283633 w 102"/>
                <a:gd name="T19" fmla="*/ 39773 h 111"/>
                <a:gd name="T20" fmla="*/ 329515 w 102"/>
                <a:gd name="T21" fmla="*/ 22096 h 111"/>
                <a:gd name="T22" fmla="*/ 367055 w 102"/>
                <a:gd name="T23" fmla="*/ 8839 h 111"/>
                <a:gd name="T24" fmla="*/ 400424 w 102"/>
                <a:gd name="T25" fmla="*/ 4419 h 111"/>
                <a:gd name="T26" fmla="*/ 425450 w 102"/>
                <a:gd name="T27" fmla="*/ 0 h 111"/>
                <a:gd name="T28" fmla="*/ 400424 w 102"/>
                <a:gd name="T29" fmla="*/ 8839 h 111"/>
                <a:gd name="T30" fmla="*/ 375397 w 102"/>
                <a:gd name="T31" fmla="*/ 22096 h 111"/>
                <a:gd name="T32" fmla="*/ 342028 w 102"/>
                <a:gd name="T33" fmla="*/ 44193 h 111"/>
                <a:gd name="T34" fmla="*/ 304489 w 102"/>
                <a:gd name="T35" fmla="*/ 70708 h 111"/>
                <a:gd name="T36" fmla="*/ 287804 w 102"/>
                <a:gd name="T37" fmla="*/ 88385 h 111"/>
                <a:gd name="T38" fmla="*/ 271120 w 102"/>
                <a:gd name="T39" fmla="*/ 110482 h 111"/>
                <a:gd name="T40" fmla="*/ 237751 w 102"/>
                <a:gd name="T41" fmla="*/ 154674 h 111"/>
                <a:gd name="T42" fmla="*/ 212725 w 102"/>
                <a:gd name="T43" fmla="*/ 203286 h 111"/>
                <a:gd name="T44" fmla="*/ 158501 w 102"/>
                <a:gd name="T45" fmla="*/ 402153 h 111"/>
                <a:gd name="T46" fmla="*/ 154330 w 102"/>
                <a:gd name="T47" fmla="*/ 468442 h 111"/>
                <a:gd name="T48" fmla="*/ 154330 w 102"/>
                <a:gd name="T49" fmla="*/ 486119 h 111"/>
                <a:gd name="T50" fmla="*/ 154330 w 102"/>
                <a:gd name="T51" fmla="*/ 490538 h 111"/>
                <a:gd name="T52" fmla="*/ 154330 w 102"/>
                <a:gd name="T53" fmla="*/ 490538 h 111"/>
                <a:gd name="T54" fmla="*/ 0 w 102"/>
                <a:gd name="T55" fmla="*/ 477280 h 1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2"/>
                <a:gd name="T85" fmla="*/ 0 h 111"/>
                <a:gd name="T86" fmla="*/ 102 w 102"/>
                <a:gd name="T87" fmla="*/ 111 h 1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266949 w 102"/>
                <a:gd name="T1" fmla="*/ 490538 h 111"/>
                <a:gd name="T2" fmla="*/ 266949 w 102"/>
                <a:gd name="T3" fmla="*/ 490538 h 111"/>
                <a:gd name="T4" fmla="*/ 266949 w 102"/>
                <a:gd name="T5" fmla="*/ 486119 h 111"/>
                <a:gd name="T6" fmla="*/ 271120 w 102"/>
                <a:gd name="T7" fmla="*/ 468442 h 111"/>
                <a:gd name="T8" fmla="*/ 266949 w 102"/>
                <a:gd name="T9" fmla="*/ 402153 h 111"/>
                <a:gd name="T10" fmla="*/ 212725 w 102"/>
                <a:gd name="T11" fmla="*/ 203286 h 111"/>
                <a:gd name="T12" fmla="*/ 187699 w 102"/>
                <a:gd name="T13" fmla="*/ 154674 h 111"/>
                <a:gd name="T14" fmla="*/ 154330 w 102"/>
                <a:gd name="T15" fmla="*/ 110482 h 111"/>
                <a:gd name="T16" fmla="*/ 137646 w 102"/>
                <a:gd name="T17" fmla="*/ 88385 h 111"/>
                <a:gd name="T18" fmla="*/ 120961 w 102"/>
                <a:gd name="T19" fmla="*/ 70708 h 111"/>
                <a:gd name="T20" fmla="*/ 83422 w 102"/>
                <a:gd name="T21" fmla="*/ 44193 h 111"/>
                <a:gd name="T22" fmla="*/ 50053 w 102"/>
                <a:gd name="T23" fmla="*/ 22096 h 111"/>
                <a:gd name="T24" fmla="*/ 20855 w 102"/>
                <a:gd name="T25" fmla="*/ 8839 h 111"/>
                <a:gd name="T26" fmla="*/ 0 w 102"/>
                <a:gd name="T27" fmla="*/ 0 h 111"/>
                <a:gd name="T28" fmla="*/ 25026 w 102"/>
                <a:gd name="T29" fmla="*/ 4419 h 111"/>
                <a:gd name="T30" fmla="*/ 54224 w 102"/>
                <a:gd name="T31" fmla="*/ 8839 h 111"/>
                <a:gd name="T32" fmla="*/ 95935 w 102"/>
                <a:gd name="T33" fmla="*/ 22096 h 111"/>
                <a:gd name="T34" fmla="*/ 137646 w 102"/>
                <a:gd name="T35" fmla="*/ 39773 h 111"/>
                <a:gd name="T36" fmla="*/ 162672 w 102"/>
                <a:gd name="T37" fmla="*/ 53031 h 111"/>
                <a:gd name="T38" fmla="*/ 187699 w 102"/>
                <a:gd name="T39" fmla="*/ 70708 h 111"/>
                <a:gd name="T40" fmla="*/ 233580 w 102"/>
                <a:gd name="T41" fmla="*/ 110482 h 111"/>
                <a:gd name="T42" fmla="*/ 279462 w 102"/>
                <a:gd name="T43" fmla="*/ 159093 h 111"/>
                <a:gd name="T44" fmla="*/ 346200 w 102"/>
                <a:gd name="T45" fmla="*/ 265156 h 111"/>
                <a:gd name="T46" fmla="*/ 392081 w 102"/>
                <a:gd name="T47" fmla="*/ 366799 h 111"/>
                <a:gd name="T48" fmla="*/ 417108 w 102"/>
                <a:gd name="T49" fmla="*/ 446345 h 111"/>
                <a:gd name="T50" fmla="*/ 421279 w 102"/>
                <a:gd name="T51" fmla="*/ 468442 h 111"/>
                <a:gd name="T52" fmla="*/ 425450 w 102"/>
                <a:gd name="T53" fmla="*/ 477280 h 111"/>
                <a:gd name="T54" fmla="*/ 266949 w 102"/>
                <a:gd name="T55" fmla="*/ 490538 h 1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2"/>
                <a:gd name="T85" fmla="*/ 0 h 111"/>
                <a:gd name="T86" fmla="*/ 102 w 102"/>
                <a:gd name="T87" fmla="*/ 111 h 1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468313 h 106"/>
                <a:gd name="T2" fmla="*/ 0 w 38"/>
                <a:gd name="T3" fmla="*/ 463895 h 106"/>
                <a:gd name="T4" fmla="*/ 4178 w 38"/>
                <a:gd name="T5" fmla="*/ 446223 h 106"/>
                <a:gd name="T6" fmla="*/ 8355 w 38"/>
                <a:gd name="T7" fmla="*/ 388788 h 106"/>
                <a:gd name="T8" fmla="*/ 37599 w 38"/>
                <a:gd name="T9" fmla="*/ 220902 h 106"/>
                <a:gd name="T10" fmla="*/ 62664 w 38"/>
                <a:gd name="T11" fmla="*/ 132541 h 106"/>
                <a:gd name="T12" fmla="*/ 96086 w 38"/>
                <a:gd name="T13" fmla="*/ 57435 h 106"/>
                <a:gd name="T14" fmla="*/ 112796 w 38"/>
                <a:gd name="T15" fmla="*/ 30926 h 106"/>
                <a:gd name="T16" fmla="*/ 125329 w 38"/>
                <a:gd name="T17" fmla="*/ 13254 h 106"/>
                <a:gd name="T18" fmla="*/ 137862 w 38"/>
                <a:gd name="T19" fmla="*/ 4418 h 106"/>
                <a:gd name="T20" fmla="*/ 142039 w 38"/>
                <a:gd name="T21" fmla="*/ 0 h 106"/>
                <a:gd name="T22" fmla="*/ 137862 w 38"/>
                <a:gd name="T23" fmla="*/ 4418 h 106"/>
                <a:gd name="T24" fmla="*/ 133684 w 38"/>
                <a:gd name="T25" fmla="*/ 17672 h 106"/>
                <a:gd name="T26" fmla="*/ 125329 w 38"/>
                <a:gd name="T27" fmla="*/ 39762 h 106"/>
                <a:gd name="T28" fmla="*/ 116974 w 38"/>
                <a:gd name="T29" fmla="*/ 66271 h 106"/>
                <a:gd name="T30" fmla="*/ 108618 w 38"/>
                <a:gd name="T31" fmla="*/ 141378 h 106"/>
                <a:gd name="T32" fmla="*/ 112796 w 38"/>
                <a:gd name="T33" fmla="*/ 225320 h 106"/>
                <a:gd name="T34" fmla="*/ 137862 w 38"/>
                <a:gd name="T35" fmla="*/ 379952 h 106"/>
                <a:gd name="T36" fmla="*/ 150395 w 38"/>
                <a:gd name="T37" fmla="*/ 432969 h 106"/>
                <a:gd name="T38" fmla="*/ 154572 w 38"/>
                <a:gd name="T39" fmla="*/ 446223 h 106"/>
                <a:gd name="T40" fmla="*/ 158750 w 38"/>
                <a:gd name="T41" fmla="*/ 450641 h 106"/>
                <a:gd name="T42" fmla="*/ 0 w 38"/>
                <a:gd name="T43" fmla="*/ 468313 h 1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106"/>
                <a:gd name="T68" fmla="*/ 38 w 38"/>
                <a:gd name="T69" fmla="*/ 106 h 10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528638 w 127"/>
                <a:gd name="T1" fmla="*/ 265500 h 127"/>
                <a:gd name="T2" fmla="*/ 391275 w 127"/>
                <a:gd name="T3" fmla="*/ 207975 h 127"/>
                <a:gd name="T4" fmla="*/ 441225 w 127"/>
                <a:gd name="T5" fmla="*/ 70800 h 127"/>
                <a:gd name="T6" fmla="*/ 308025 w 127"/>
                <a:gd name="T7" fmla="*/ 132750 h 127"/>
                <a:gd name="T8" fmla="*/ 249750 w 127"/>
                <a:gd name="T9" fmla="*/ 0 h 127"/>
                <a:gd name="T10" fmla="*/ 195638 w 127"/>
                <a:gd name="T11" fmla="*/ 141600 h 127"/>
                <a:gd name="T12" fmla="*/ 66600 w 127"/>
                <a:gd name="T13" fmla="*/ 92925 h 127"/>
                <a:gd name="T14" fmla="*/ 124875 w 127"/>
                <a:gd name="T15" fmla="*/ 234525 h 127"/>
                <a:gd name="T16" fmla="*/ 0 w 127"/>
                <a:gd name="T17" fmla="*/ 296475 h 127"/>
                <a:gd name="T18" fmla="*/ 133200 w 127"/>
                <a:gd name="T19" fmla="*/ 354000 h 127"/>
                <a:gd name="T20" fmla="*/ 87413 w 127"/>
                <a:gd name="T21" fmla="*/ 486750 h 127"/>
                <a:gd name="T22" fmla="*/ 220613 w 127"/>
                <a:gd name="T23" fmla="*/ 429225 h 127"/>
                <a:gd name="T24" fmla="*/ 274725 w 127"/>
                <a:gd name="T25" fmla="*/ 561975 h 127"/>
                <a:gd name="T26" fmla="*/ 333000 w 127"/>
                <a:gd name="T27" fmla="*/ 415950 h 127"/>
                <a:gd name="T28" fmla="*/ 457875 w 127"/>
                <a:gd name="T29" fmla="*/ 469050 h 127"/>
                <a:gd name="T30" fmla="*/ 403763 w 127"/>
                <a:gd name="T31" fmla="*/ 327450 h 127"/>
                <a:gd name="T32" fmla="*/ 528638 w 127"/>
                <a:gd name="T33" fmla="*/ 265500 h 1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7"/>
                <a:gd name="T52" fmla="*/ 0 h 127"/>
                <a:gd name="T53" fmla="*/ 127 w 127"/>
                <a:gd name="T54" fmla="*/ 127 h 1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269152 h 68"/>
                <a:gd name="T2" fmla="*/ 8334 w 72"/>
                <a:gd name="T3" fmla="*/ 251502 h 68"/>
                <a:gd name="T4" fmla="*/ 12502 w 72"/>
                <a:gd name="T5" fmla="*/ 242678 h 68"/>
                <a:gd name="T6" fmla="*/ 16669 w 72"/>
                <a:gd name="T7" fmla="*/ 233853 h 68"/>
                <a:gd name="T8" fmla="*/ 29170 w 72"/>
                <a:gd name="T9" fmla="*/ 207379 h 68"/>
                <a:gd name="T10" fmla="*/ 45839 w 72"/>
                <a:gd name="T11" fmla="*/ 176493 h 68"/>
                <a:gd name="T12" fmla="*/ 66675 w 72"/>
                <a:gd name="T13" fmla="*/ 145607 h 68"/>
                <a:gd name="T14" fmla="*/ 91678 w 72"/>
                <a:gd name="T15" fmla="*/ 114720 h 68"/>
                <a:gd name="T16" fmla="*/ 116681 w 72"/>
                <a:gd name="T17" fmla="*/ 83834 h 68"/>
                <a:gd name="T18" fmla="*/ 150019 w 72"/>
                <a:gd name="T19" fmla="*/ 57360 h 68"/>
                <a:gd name="T20" fmla="*/ 179189 w 72"/>
                <a:gd name="T21" fmla="*/ 35299 h 68"/>
                <a:gd name="T22" fmla="*/ 212527 w 72"/>
                <a:gd name="T23" fmla="*/ 22062 h 68"/>
                <a:gd name="T24" fmla="*/ 225028 w 72"/>
                <a:gd name="T25" fmla="*/ 13237 h 68"/>
                <a:gd name="T26" fmla="*/ 237530 w 72"/>
                <a:gd name="T27" fmla="*/ 8825 h 68"/>
                <a:gd name="T28" fmla="*/ 262533 w 72"/>
                <a:gd name="T29" fmla="*/ 4412 h 68"/>
                <a:gd name="T30" fmla="*/ 283369 w 72"/>
                <a:gd name="T31" fmla="*/ 0 h 68"/>
                <a:gd name="T32" fmla="*/ 300038 w 72"/>
                <a:gd name="T33" fmla="*/ 0 h 68"/>
                <a:gd name="T34" fmla="*/ 283369 w 72"/>
                <a:gd name="T35" fmla="*/ 4412 h 68"/>
                <a:gd name="T36" fmla="*/ 266700 w 72"/>
                <a:gd name="T37" fmla="*/ 13237 h 68"/>
                <a:gd name="T38" fmla="*/ 245864 w 72"/>
                <a:gd name="T39" fmla="*/ 26474 h 68"/>
                <a:gd name="T40" fmla="*/ 237530 w 72"/>
                <a:gd name="T41" fmla="*/ 35299 h 68"/>
                <a:gd name="T42" fmla="*/ 225028 w 72"/>
                <a:gd name="T43" fmla="*/ 44123 h 68"/>
                <a:gd name="T44" fmla="*/ 200025 w 72"/>
                <a:gd name="T45" fmla="*/ 66185 h 68"/>
                <a:gd name="T46" fmla="*/ 179189 w 72"/>
                <a:gd name="T47" fmla="*/ 92659 h 68"/>
                <a:gd name="T48" fmla="*/ 162521 w 72"/>
                <a:gd name="T49" fmla="*/ 123545 h 68"/>
                <a:gd name="T50" fmla="*/ 145852 w 72"/>
                <a:gd name="T51" fmla="*/ 154431 h 68"/>
                <a:gd name="T52" fmla="*/ 133350 w 72"/>
                <a:gd name="T53" fmla="*/ 185318 h 68"/>
                <a:gd name="T54" fmla="*/ 125016 w 72"/>
                <a:gd name="T55" fmla="*/ 216204 h 68"/>
                <a:gd name="T56" fmla="*/ 120849 w 72"/>
                <a:gd name="T57" fmla="*/ 242678 h 68"/>
                <a:gd name="T58" fmla="*/ 116681 w 72"/>
                <a:gd name="T59" fmla="*/ 264739 h 68"/>
                <a:gd name="T60" fmla="*/ 116681 w 72"/>
                <a:gd name="T61" fmla="*/ 273564 h 68"/>
                <a:gd name="T62" fmla="*/ 112514 w 72"/>
                <a:gd name="T63" fmla="*/ 282389 h 68"/>
                <a:gd name="T64" fmla="*/ 112514 w 72"/>
                <a:gd name="T65" fmla="*/ 300038 h 68"/>
                <a:gd name="T66" fmla="*/ 0 w 72"/>
                <a:gd name="T67" fmla="*/ 269152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"/>
                <a:gd name="T103" fmla="*/ 0 h 68"/>
                <a:gd name="T104" fmla="*/ 72 w 72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187146 w 71"/>
                <a:gd name="T1" fmla="*/ 300038 h 68"/>
                <a:gd name="T2" fmla="*/ 182987 w 71"/>
                <a:gd name="T3" fmla="*/ 282389 h 68"/>
                <a:gd name="T4" fmla="*/ 182987 w 71"/>
                <a:gd name="T5" fmla="*/ 273564 h 68"/>
                <a:gd name="T6" fmla="*/ 182987 w 71"/>
                <a:gd name="T7" fmla="*/ 264739 h 68"/>
                <a:gd name="T8" fmla="*/ 178829 w 71"/>
                <a:gd name="T9" fmla="*/ 242678 h 68"/>
                <a:gd name="T10" fmla="*/ 174670 w 71"/>
                <a:gd name="T11" fmla="*/ 216204 h 68"/>
                <a:gd name="T12" fmla="*/ 162193 w 71"/>
                <a:gd name="T13" fmla="*/ 185318 h 68"/>
                <a:gd name="T14" fmla="*/ 153876 w 71"/>
                <a:gd name="T15" fmla="*/ 154431 h 68"/>
                <a:gd name="T16" fmla="*/ 137240 w 71"/>
                <a:gd name="T17" fmla="*/ 123545 h 68"/>
                <a:gd name="T18" fmla="*/ 116446 w 71"/>
                <a:gd name="T19" fmla="*/ 92659 h 68"/>
                <a:gd name="T20" fmla="*/ 95652 w 71"/>
                <a:gd name="T21" fmla="*/ 66185 h 68"/>
                <a:gd name="T22" fmla="*/ 74858 w 71"/>
                <a:gd name="T23" fmla="*/ 44123 h 68"/>
                <a:gd name="T24" fmla="*/ 62382 w 71"/>
                <a:gd name="T25" fmla="*/ 35299 h 68"/>
                <a:gd name="T26" fmla="*/ 49906 w 71"/>
                <a:gd name="T27" fmla="*/ 26474 h 68"/>
                <a:gd name="T28" fmla="*/ 29112 w 71"/>
                <a:gd name="T29" fmla="*/ 13237 h 68"/>
                <a:gd name="T30" fmla="*/ 12476 w 71"/>
                <a:gd name="T31" fmla="*/ 4412 h 68"/>
                <a:gd name="T32" fmla="*/ 0 w 71"/>
                <a:gd name="T33" fmla="*/ 0 h 68"/>
                <a:gd name="T34" fmla="*/ 16635 w 71"/>
                <a:gd name="T35" fmla="*/ 0 h 68"/>
                <a:gd name="T36" fmla="*/ 33270 w 71"/>
                <a:gd name="T37" fmla="*/ 4412 h 68"/>
                <a:gd name="T38" fmla="*/ 58223 w 71"/>
                <a:gd name="T39" fmla="*/ 8825 h 68"/>
                <a:gd name="T40" fmla="*/ 74858 w 71"/>
                <a:gd name="T41" fmla="*/ 13237 h 68"/>
                <a:gd name="T42" fmla="*/ 87335 w 71"/>
                <a:gd name="T43" fmla="*/ 22062 h 68"/>
                <a:gd name="T44" fmla="*/ 120605 w 71"/>
                <a:gd name="T45" fmla="*/ 35299 h 68"/>
                <a:gd name="T46" fmla="*/ 149717 w 71"/>
                <a:gd name="T47" fmla="*/ 57360 h 68"/>
                <a:gd name="T48" fmla="*/ 178829 w 71"/>
                <a:gd name="T49" fmla="*/ 83834 h 68"/>
                <a:gd name="T50" fmla="*/ 207940 w 71"/>
                <a:gd name="T51" fmla="*/ 114720 h 68"/>
                <a:gd name="T52" fmla="*/ 232893 w 71"/>
                <a:gd name="T53" fmla="*/ 145607 h 68"/>
                <a:gd name="T54" fmla="*/ 253687 w 71"/>
                <a:gd name="T55" fmla="*/ 176493 h 68"/>
                <a:gd name="T56" fmla="*/ 266163 w 71"/>
                <a:gd name="T57" fmla="*/ 207379 h 68"/>
                <a:gd name="T58" fmla="*/ 282799 w 71"/>
                <a:gd name="T59" fmla="*/ 233853 h 68"/>
                <a:gd name="T60" fmla="*/ 286957 w 71"/>
                <a:gd name="T61" fmla="*/ 242678 h 68"/>
                <a:gd name="T62" fmla="*/ 291116 w 71"/>
                <a:gd name="T63" fmla="*/ 251502 h 68"/>
                <a:gd name="T64" fmla="*/ 295275 w 71"/>
                <a:gd name="T65" fmla="*/ 269152 h 68"/>
                <a:gd name="T66" fmla="*/ 187146 w 71"/>
                <a:gd name="T67" fmla="*/ 300038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1"/>
                <a:gd name="T103" fmla="*/ 0 h 68"/>
                <a:gd name="T104" fmla="*/ 71 w 71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344488 h 78"/>
                <a:gd name="T2" fmla="*/ 0 w 27"/>
                <a:gd name="T3" fmla="*/ 326822 h 78"/>
                <a:gd name="T4" fmla="*/ 4116 w 27"/>
                <a:gd name="T5" fmla="*/ 282657 h 78"/>
                <a:gd name="T6" fmla="*/ 24694 w 27"/>
                <a:gd name="T7" fmla="*/ 158994 h 78"/>
                <a:gd name="T8" fmla="*/ 41157 w 27"/>
                <a:gd name="T9" fmla="*/ 97163 h 78"/>
                <a:gd name="T10" fmla="*/ 53505 w 27"/>
                <a:gd name="T11" fmla="*/ 66248 h 78"/>
                <a:gd name="T12" fmla="*/ 65852 w 27"/>
                <a:gd name="T13" fmla="*/ 44165 h 78"/>
                <a:gd name="T14" fmla="*/ 78199 w 27"/>
                <a:gd name="T15" fmla="*/ 26499 h 78"/>
                <a:gd name="T16" fmla="*/ 90546 w 27"/>
                <a:gd name="T17" fmla="*/ 13250 h 78"/>
                <a:gd name="T18" fmla="*/ 98778 w 27"/>
                <a:gd name="T19" fmla="*/ 0 h 78"/>
                <a:gd name="T20" fmla="*/ 94662 w 27"/>
                <a:gd name="T21" fmla="*/ 13250 h 78"/>
                <a:gd name="T22" fmla="*/ 86431 w 27"/>
                <a:gd name="T23" fmla="*/ 30916 h 78"/>
                <a:gd name="T24" fmla="*/ 82315 w 27"/>
                <a:gd name="T25" fmla="*/ 48582 h 78"/>
                <a:gd name="T26" fmla="*/ 78199 w 27"/>
                <a:gd name="T27" fmla="*/ 75081 h 78"/>
                <a:gd name="T28" fmla="*/ 78199 w 27"/>
                <a:gd name="T29" fmla="*/ 105996 h 78"/>
                <a:gd name="T30" fmla="*/ 78199 w 27"/>
                <a:gd name="T31" fmla="*/ 163411 h 78"/>
                <a:gd name="T32" fmla="*/ 98778 w 27"/>
                <a:gd name="T33" fmla="*/ 278240 h 78"/>
                <a:gd name="T34" fmla="*/ 107009 w 27"/>
                <a:gd name="T35" fmla="*/ 313572 h 78"/>
                <a:gd name="T36" fmla="*/ 111125 w 27"/>
                <a:gd name="T37" fmla="*/ 326822 h 78"/>
                <a:gd name="T38" fmla="*/ 0 w 27"/>
                <a:gd name="T39" fmla="*/ 344488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78"/>
                <a:gd name="T62" fmla="*/ 27 w 27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382588 w 92"/>
                <a:gd name="T1" fmla="*/ 193606 h 92"/>
                <a:gd name="T2" fmla="*/ 286941 w 92"/>
                <a:gd name="T3" fmla="*/ 149605 h 92"/>
                <a:gd name="T4" fmla="*/ 320210 w 92"/>
                <a:gd name="T5" fmla="*/ 52802 h 92"/>
                <a:gd name="T6" fmla="*/ 220404 w 92"/>
                <a:gd name="T7" fmla="*/ 96803 h 92"/>
                <a:gd name="T8" fmla="*/ 178818 w 92"/>
                <a:gd name="T9" fmla="*/ 0 h 92"/>
                <a:gd name="T10" fmla="*/ 141391 w 92"/>
                <a:gd name="T11" fmla="*/ 101203 h 92"/>
                <a:gd name="T12" fmla="*/ 45744 w 92"/>
                <a:gd name="T13" fmla="*/ 66002 h 92"/>
                <a:gd name="T14" fmla="*/ 87330 w 92"/>
                <a:gd name="T15" fmla="*/ 167205 h 92"/>
                <a:gd name="T16" fmla="*/ 0 w 92"/>
                <a:gd name="T17" fmla="*/ 211207 h 92"/>
                <a:gd name="T18" fmla="*/ 95647 w 92"/>
                <a:gd name="T19" fmla="*/ 255208 h 92"/>
                <a:gd name="T20" fmla="*/ 62378 w 92"/>
                <a:gd name="T21" fmla="*/ 352011 h 92"/>
                <a:gd name="T22" fmla="*/ 158025 w 92"/>
                <a:gd name="T23" fmla="*/ 312410 h 92"/>
                <a:gd name="T24" fmla="*/ 199611 w 92"/>
                <a:gd name="T25" fmla="*/ 404813 h 92"/>
                <a:gd name="T26" fmla="*/ 241197 w 92"/>
                <a:gd name="T27" fmla="*/ 303610 h 92"/>
                <a:gd name="T28" fmla="*/ 332685 w 92"/>
                <a:gd name="T29" fmla="*/ 338811 h 92"/>
                <a:gd name="T30" fmla="*/ 291100 w 92"/>
                <a:gd name="T31" fmla="*/ 237608 h 92"/>
                <a:gd name="T32" fmla="*/ 382588 w 92"/>
                <a:gd name="T33" fmla="*/ 193606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2"/>
                <a:gd name="T52" fmla="*/ 0 h 92"/>
                <a:gd name="T53" fmla="*/ 92 w 92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542049 h 125"/>
                <a:gd name="T2" fmla="*/ 0 w 107"/>
                <a:gd name="T3" fmla="*/ 533235 h 125"/>
                <a:gd name="T4" fmla="*/ 4169 w 107"/>
                <a:gd name="T5" fmla="*/ 506794 h 125"/>
                <a:gd name="T6" fmla="*/ 29183 w 107"/>
                <a:gd name="T7" fmla="*/ 423063 h 125"/>
                <a:gd name="T8" fmla="*/ 75043 w 107"/>
                <a:gd name="T9" fmla="*/ 308483 h 125"/>
                <a:gd name="T10" fmla="*/ 104226 w 107"/>
                <a:gd name="T11" fmla="*/ 246787 h 125"/>
                <a:gd name="T12" fmla="*/ 145917 w 107"/>
                <a:gd name="T13" fmla="*/ 185090 h 125"/>
                <a:gd name="T14" fmla="*/ 191776 w 107"/>
                <a:gd name="T15" fmla="*/ 132207 h 125"/>
                <a:gd name="T16" fmla="*/ 241805 w 107"/>
                <a:gd name="T17" fmla="*/ 88138 h 125"/>
                <a:gd name="T18" fmla="*/ 266819 w 107"/>
                <a:gd name="T19" fmla="*/ 70510 h 125"/>
                <a:gd name="T20" fmla="*/ 291833 w 107"/>
                <a:gd name="T21" fmla="*/ 52883 h 125"/>
                <a:gd name="T22" fmla="*/ 341862 w 107"/>
                <a:gd name="T23" fmla="*/ 30848 h 125"/>
                <a:gd name="T24" fmla="*/ 383552 w 107"/>
                <a:gd name="T25" fmla="*/ 17628 h 125"/>
                <a:gd name="T26" fmla="*/ 416905 w 107"/>
                <a:gd name="T27" fmla="*/ 8814 h 125"/>
                <a:gd name="T28" fmla="*/ 446088 w 107"/>
                <a:gd name="T29" fmla="*/ 0 h 125"/>
                <a:gd name="T30" fmla="*/ 416905 w 107"/>
                <a:gd name="T31" fmla="*/ 13221 h 125"/>
                <a:gd name="T32" fmla="*/ 387721 w 107"/>
                <a:gd name="T33" fmla="*/ 26441 h 125"/>
                <a:gd name="T34" fmla="*/ 350200 w 107"/>
                <a:gd name="T35" fmla="*/ 48476 h 125"/>
                <a:gd name="T36" fmla="*/ 308509 w 107"/>
                <a:gd name="T37" fmla="*/ 79324 h 125"/>
                <a:gd name="T38" fmla="*/ 287664 w 107"/>
                <a:gd name="T39" fmla="*/ 96952 h 125"/>
                <a:gd name="T40" fmla="*/ 266819 w 107"/>
                <a:gd name="T41" fmla="*/ 118986 h 125"/>
                <a:gd name="T42" fmla="*/ 225129 w 107"/>
                <a:gd name="T43" fmla="*/ 167462 h 125"/>
                <a:gd name="T44" fmla="*/ 195945 w 107"/>
                <a:gd name="T45" fmla="*/ 220345 h 125"/>
                <a:gd name="T46" fmla="*/ 125071 w 107"/>
                <a:gd name="T47" fmla="*/ 445097 h 125"/>
                <a:gd name="T48" fmla="*/ 116733 w 107"/>
                <a:gd name="T49" fmla="*/ 524422 h 125"/>
                <a:gd name="T50" fmla="*/ 116733 w 107"/>
                <a:gd name="T51" fmla="*/ 542049 h 125"/>
                <a:gd name="T52" fmla="*/ 116733 w 107"/>
                <a:gd name="T53" fmla="*/ 550863 h 125"/>
                <a:gd name="T54" fmla="*/ 0 w 107"/>
                <a:gd name="T55" fmla="*/ 542049 h 1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7"/>
                <a:gd name="T85" fmla="*/ 0 h 125"/>
                <a:gd name="T86" fmla="*/ 107 w 107"/>
                <a:gd name="T87" fmla="*/ 125 h 1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329355 w 107"/>
                <a:gd name="T1" fmla="*/ 550863 h 125"/>
                <a:gd name="T2" fmla="*/ 329355 w 107"/>
                <a:gd name="T3" fmla="*/ 542049 h 125"/>
                <a:gd name="T4" fmla="*/ 329355 w 107"/>
                <a:gd name="T5" fmla="*/ 524422 h 125"/>
                <a:gd name="T6" fmla="*/ 321017 w 107"/>
                <a:gd name="T7" fmla="*/ 445097 h 125"/>
                <a:gd name="T8" fmla="*/ 250143 w 107"/>
                <a:gd name="T9" fmla="*/ 220345 h 125"/>
                <a:gd name="T10" fmla="*/ 216790 w 107"/>
                <a:gd name="T11" fmla="*/ 167462 h 125"/>
                <a:gd name="T12" fmla="*/ 179269 w 107"/>
                <a:gd name="T13" fmla="*/ 118986 h 125"/>
                <a:gd name="T14" fmla="*/ 158424 w 107"/>
                <a:gd name="T15" fmla="*/ 96952 h 125"/>
                <a:gd name="T16" fmla="*/ 137579 w 107"/>
                <a:gd name="T17" fmla="*/ 79324 h 125"/>
                <a:gd name="T18" fmla="*/ 95888 w 107"/>
                <a:gd name="T19" fmla="*/ 48476 h 125"/>
                <a:gd name="T20" fmla="*/ 58367 w 107"/>
                <a:gd name="T21" fmla="*/ 26441 h 125"/>
                <a:gd name="T22" fmla="*/ 25014 w 107"/>
                <a:gd name="T23" fmla="*/ 13221 h 125"/>
                <a:gd name="T24" fmla="*/ 0 w 107"/>
                <a:gd name="T25" fmla="*/ 0 h 125"/>
                <a:gd name="T26" fmla="*/ 29183 w 107"/>
                <a:gd name="T27" fmla="*/ 8814 h 125"/>
                <a:gd name="T28" fmla="*/ 62536 w 107"/>
                <a:gd name="T29" fmla="*/ 17628 h 125"/>
                <a:gd name="T30" fmla="*/ 104226 w 107"/>
                <a:gd name="T31" fmla="*/ 30848 h 125"/>
                <a:gd name="T32" fmla="*/ 154255 w 107"/>
                <a:gd name="T33" fmla="*/ 52883 h 125"/>
                <a:gd name="T34" fmla="*/ 179269 w 107"/>
                <a:gd name="T35" fmla="*/ 70510 h 125"/>
                <a:gd name="T36" fmla="*/ 204283 w 107"/>
                <a:gd name="T37" fmla="*/ 88138 h 125"/>
                <a:gd name="T38" fmla="*/ 254312 w 107"/>
                <a:gd name="T39" fmla="*/ 132207 h 125"/>
                <a:gd name="T40" fmla="*/ 300171 w 107"/>
                <a:gd name="T41" fmla="*/ 185090 h 125"/>
                <a:gd name="T42" fmla="*/ 337693 w 107"/>
                <a:gd name="T43" fmla="*/ 246787 h 125"/>
                <a:gd name="T44" fmla="*/ 371045 w 107"/>
                <a:gd name="T45" fmla="*/ 308483 h 125"/>
                <a:gd name="T46" fmla="*/ 416905 w 107"/>
                <a:gd name="T47" fmla="*/ 423063 h 125"/>
                <a:gd name="T48" fmla="*/ 437750 w 107"/>
                <a:gd name="T49" fmla="*/ 506794 h 125"/>
                <a:gd name="T50" fmla="*/ 446088 w 107"/>
                <a:gd name="T51" fmla="*/ 533235 h 125"/>
                <a:gd name="T52" fmla="*/ 446088 w 107"/>
                <a:gd name="T53" fmla="*/ 542049 h 125"/>
                <a:gd name="T54" fmla="*/ 329355 w 107"/>
                <a:gd name="T55" fmla="*/ 550863 h 1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7"/>
                <a:gd name="T85" fmla="*/ 0 h 125"/>
                <a:gd name="T86" fmla="*/ 107 w 107"/>
                <a:gd name="T87" fmla="*/ 125 h 1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285977 h 70"/>
                <a:gd name="T2" fmla="*/ 0 w 110"/>
                <a:gd name="T3" fmla="*/ 277177 h 70"/>
                <a:gd name="T4" fmla="*/ 4171 w 110"/>
                <a:gd name="T5" fmla="*/ 268378 h 70"/>
                <a:gd name="T6" fmla="*/ 8342 w 110"/>
                <a:gd name="T7" fmla="*/ 255179 h 70"/>
                <a:gd name="T8" fmla="*/ 20854 w 110"/>
                <a:gd name="T9" fmla="*/ 224382 h 70"/>
                <a:gd name="T10" fmla="*/ 41708 w 110"/>
                <a:gd name="T11" fmla="*/ 189185 h 70"/>
                <a:gd name="T12" fmla="*/ 66733 w 110"/>
                <a:gd name="T13" fmla="*/ 149588 h 70"/>
                <a:gd name="T14" fmla="*/ 100099 w 110"/>
                <a:gd name="T15" fmla="*/ 114391 h 70"/>
                <a:gd name="T16" fmla="*/ 120953 w 110"/>
                <a:gd name="T17" fmla="*/ 92392 h 70"/>
                <a:gd name="T18" fmla="*/ 141807 w 110"/>
                <a:gd name="T19" fmla="*/ 74794 h 70"/>
                <a:gd name="T20" fmla="*/ 166832 w 110"/>
                <a:gd name="T21" fmla="*/ 61595 h 70"/>
                <a:gd name="T22" fmla="*/ 187686 w 110"/>
                <a:gd name="T23" fmla="*/ 48396 h 70"/>
                <a:gd name="T24" fmla="*/ 237736 w 110"/>
                <a:gd name="T25" fmla="*/ 26398 h 70"/>
                <a:gd name="T26" fmla="*/ 287785 w 110"/>
                <a:gd name="T27" fmla="*/ 13199 h 70"/>
                <a:gd name="T28" fmla="*/ 333664 w 110"/>
                <a:gd name="T29" fmla="*/ 4400 h 70"/>
                <a:gd name="T30" fmla="*/ 375372 w 110"/>
                <a:gd name="T31" fmla="*/ 4400 h 70"/>
                <a:gd name="T32" fmla="*/ 392055 w 110"/>
                <a:gd name="T33" fmla="*/ 0 h 70"/>
                <a:gd name="T34" fmla="*/ 408738 w 110"/>
                <a:gd name="T35" fmla="*/ 4400 h 70"/>
                <a:gd name="T36" fmla="*/ 433763 w 110"/>
                <a:gd name="T37" fmla="*/ 4400 h 70"/>
                <a:gd name="T38" fmla="*/ 458788 w 110"/>
                <a:gd name="T39" fmla="*/ 4400 h 70"/>
                <a:gd name="T40" fmla="*/ 433763 w 110"/>
                <a:gd name="T41" fmla="*/ 8799 h 70"/>
                <a:gd name="T42" fmla="*/ 408738 w 110"/>
                <a:gd name="T43" fmla="*/ 13199 h 70"/>
                <a:gd name="T44" fmla="*/ 392055 w 110"/>
                <a:gd name="T45" fmla="*/ 17599 h 70"/>
                <a:gd name="T46" fmla="*/ 375372 w 110"/>
                <a:gd name="T47" fmla="*/ 21998 h 70"/>
                <a:gd name="T48" fmla="*/ 337835 w 110"/>
                <a:gd name="T49" fmla="*/ 30797 h 70"/>
                <a:gd name="T50" fmla="*/ 296127 w 110"/>
                <a:gd name="T51" fmla="*/ 48396 h 70"/>
                <a:gd name="T52" fmla="*/ 258590 w 110"/>
                <a:gd name="T53" fmla="*/ 70394 h 70"/>
                <a:gd name="T54" fmla="*/ 221052 w 110"/>
                <a:gd name="T55" fmla="*/ 101192 h 70"/>
                <a:gd name="T56" fmla="*/ 204369 w 110"/>
                <a:gd name="T57" fmla="*/ 114391 h 70"/>
                <a:gd name="T58" fmla="*/ 187686 w 110"/>
                <a:gd name="T59" fmla="*/ 131989 h 70"/>
                <a:gd name="T60" fmla="*/ 175174 w 110"/>
                <a:gd name="T61" fmla="*/ 149588 h 70"/>
                <a:gd name="T62" fmla="*/ 162661 w 110"/>
                <a:gd name="T63" fmla="*/ 167186 h 70"/>
                <a:gd name="T64" fmla="*/ 141807 w 110"/>
                <a:gd name="T65" fmla="*/ 202384 h 70"/>
                <a:gd name="T66" fmla="*/ 129295 w 110"/>
                <a:gd name="T67" fmla="*/ 237581 h 70"/>
                <a:gd name="T68" fmla="*/ 120953 w 110"/>
                <a:gd name="T69" fmla="*/ 268378 h 70"/>
                <a:gd name="T70" fmla="*/ 116782 w 110"/>
                <a:gd name="T71" fmla="*/ 290376 h 70"/>
                <a:gd name="T72" fmla="*/ 116782 w 110"/>
                <a:gd name="T73" fmla="*/ 294776 h 70"/>
                <a:gd name="T74" fmla="*/ 112612 w 110"/>
                <a:gd name="T75" fmla="*/ 299176 h 70"/>
                <a:gd name="T76" fmla="*/ 112612 w 110"/>
                <a:gd name="T77" fmla="*/ 307975 h 70"/>
                <a:gd name="T78" fmla="*/ 0 w 110"/>
                <a:gd name="T79" fmla="*/ 285977 h 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"/>
                <a:gd name="T121" fmla="*/ 0 h 70"/>
                <a:gd name="T122" fmla="*/ 110 w 110"/>
                <a:gd name="T123" fmla="*/ 70 h 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346176 w 110"/>
                <a:gd name="T1" fmla="*/ 307975 h 70"/>
                <a:gd name="T2" fmla="*/ 346176 w 110"/>
                <a:gd name="T3" fmla="*/ 299176 h 70"/>
                <a:gd name="T4" fmla="*/ 346176 w 110"/>
                <a:gd name="T5" fmla="*/ 294776 h 70"/>
                <a:gd name="T6" fmla="*/ 342006 w 110"/>
                <a:gd name="T7" fmla="*/ 290376 h 70"/>
                <a:gd name="T8" fmla="*/ 337835 w 110"/>
                <a:gd name="T9" fmla="*/ 268378 h 70"/>
                <a:gd name="T10" fmla="*/ 329493 w 110"/>
                <a:gd name="T11" fmla="*/ 237581 h 70"/>
                <a:gd name="T12" fmla="*/ 316981 w 110"/>
                <a:gd name="T13" fmla="*/ 202384 h 70"/>
                <a:gd name="T14" fmla="*/ 296127 w 110"/>
                <a:gd name="T15" fmla="*/ 167186 h 70"/>
                <a:gd name="T16" fmla="*/ 283614 w 110"/>
                <a:gd name="T17" fmla="*/ 149588 h 70"/>
                <a:gd name="T18" fmla="*/ 271102 w 110"/>
                <a:gd name="T19" fmla="*/ 131989 h 70"/>
                <a:gd name="T20" fmla="*/ 254419 w 110"/>
                <a:gd name="T21" fmla="*/ 114391 h 70"/>
                <a:gd name="T22" fmla="*/ 237736 w 110"/>
                <a:gd name="T23" fmla="*/ 101192 h 70"/>
                <a:gd name="T24" fmla="*/ 200198 w 110"/>
                <a:gd name="T25" fmla="*/ 70394 h 70"/>
                <a:gd name="T26" fmla="*/ 162661 w 110"/>
                <a:gd name="T27" fmla="*/ 48396 h 70"/>
                <a:gd name="T28" fmla="*/ 120953 w 110"/>
                <a:gd name="T29" fmla="*/ 30797 h 70"/>
                <a:gd name="T30" fmla="*/ 83416 w 110"/>
                <a:gd name="T31" fmla="*/ 21998 h 70"/>
                <a:gd name="T32" fmla="*/ 66733 w 110"/>
                <a:gd name="T33" fmla="*/ 17599 h 70"/>
                <a:gd name="T34" fmla="*/ 50050 w 110"/>
                <a:gd name="T35" fmla="*/ 13199 h 70"/>
                <a:gd name="T36" fmla="*/ 25025 w 110"/>
                <a:gd name="T37" fmla="*/ 8799 h 70"/>
                <a:gd name="T38" fmla="*/ 0 w 110"/>
                <a:gd name="T39" fmla="*/ 4400 h 70"/>
                <a:gd name="T40" fmla="*/ 25025 w 110"/>
                <a:gd name="T41" fmla="*/ 4400 h 70"/>
                <a:gd name="T42" fmla="*/ 50050 w 110"/>
                <a:gd name="T43" fmla="*/ 4400 h 70"/>
                <a:gd name="T44" fmla="*/ 66733 w 110"/>
                <a:gd name="T45" fmla="*/ 0 h 70"/>
                <a:gd name="T46" fmla="*/ 83416 w 110"/>
                <a:gd name="T47" fmla="*/ 4400 h 70"/>
                <a:gd name="T48" fmla="*/ 125124 w 110"/>
                <a:gd name="T49" fmla="*/ 4400 h 70"/>
                <a:gd name="T50" fmla="*/ 171003 w 110"/>
                <a:gd name="T51" fmla="*/ 13199 h 70"/>
                <a:gd name="T52" fmla="*/ 221052 w 110"/>
                <a:gd name="T53" fmla="*/ 26398 h 70"/>
                <a:gd name="T54" fmla="*/ 271102 w 110"/>
                <a:gd name="T55" fmla="*/ 48396 h 70"/>
                <a:gd name="T56" fmla="*/ 291956 w 110"/>
                <a:gd name="T57" fmla="*/ 61595 h 70"/>
                <a:gd name="T58" fmla="*/ 316981 w 110"/>
                <a:gd name="T59" fmla="*/ 74794 h 70"/>
                <a:gd name="T60" fmla="*/ 337835 w 110"/>
                <a:gd name="T61" fmla="*/ 92392 h 70"/>
                <a:gd name="T62" fmla="*/ 358689 w 110"/>
                <a:gd name="T63" fmla="*/ 114391 h 70"/>
                <a:gd name="T64" fmla="*/ 392055 w 110"/>
                <a:gd name="T65" fmla="*/ 149588 h 70"/>
                <a:gd name="T66" fmla="*/ 417080 w 110"/>
                <a:gd name="T67" fmla="*/ 189185 h 70"/>
                <a:gd name="T68" fmla="*/ 437934 w 110"/>
                <a:gd name="T69" fmla="*/ 224382 h 70"/>
                <a:gd name="T70" fmla="*/ 450446 w 110"/>
                <a:gd name="T71" fmla="*/ 255179 h 70"/>
                <a:gd name="T72" fmla="*/ 454617 w 110"/>
                <a:gd name="T73" fmla="*/ 268378 h 70"/>
                <a:gd name="T74" fmla="*/ 458788 w 110"/>
                <a:gd name="T75" fmla="*/ 277177 h 70"/>
                <a:gd name="T76" fmla="*/ 458788 w 110"/>
                <a:gd name="T77" fmla="*/ 285977 h 70"/>
                <a:gd name="T78" fmla="*/ 346176 w 110"/>
                <a:gd name="T79" fmla="*/ 307975 h 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"/>
                <a:gd name="T121" fmla="*/ 0 h 70"/>
                <a:gd name="T122" fmla="*/ 110 w 110"/>
                <a:gd name="T123" fmla="*/ 70 h 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517525 h 117"/>
                <a:gd name="T2" fmla="*/ 4148 w 31"/>
                <a:gd name="T3" fmla="*/ 495409 h 117"/>
                <a:gd name="T4" fmla="*/ 4148 w 31"/>
                <a:gd name="T5" fmla="*/ 433483 h 117"/>
                <a:gd name="T6" fmla="*/ 24888 w 31"/>
                <a:gd name="T7" fmla="*/ 243281 h 117"/>
                <a:gd name="T8" fmla="*/ 49776 w 31"/>
                <a:gd name="T9" fmla="*/ 145969 h 117"/>
                <a:gd name="T10" fmla="*/ 78812 w 31"/>
                <a:gd name="T11" fmla="*/ 66349 h 117"/>
                <a:gd name="T12" fmla="*/ 99552 w 31"/>
                <a:gd name="T13" fmla="*/ 35386 h 117"/>
                <a:gd name="T14" fmla="*/ 111996 w 31"/>
                <a:gd name="T15" fmla="*/ 13270 h 117"/>
                <a:gd name="T16" fmla="*/ 124440 w 31"/>
                <a:gd name="T17" fmla="*/ 0 h 117"/>
                <a:gd name="T18" fmla="*/ 128588 w 31"/>
                <a:gd name="T19" fmla="*/ 0 h 117"/>
                <a:gd name="T20" fmla="*/ 128588 w 31"/>
                <a:gd name="T21" fmla="*/ 4423 h 117"/>
                <a:gd name="T22" fmla="*/ 116144 w 31"/>
                <a:gd name="T23" fmla="*/ 17693 h 117"/>
                <a:gd name="T24" fmla="*/ 107848 w 31"/>
                <a:gd name="T25" fmla="*/ 39810 h 117"/>
                <a:gd name="T26" fmla="*/ 95404 w 31"/>
                <a:gd name="T27" fmla="*/ 70773 h 117"/>
                <a:gd name="T28" fmla="*/ 82960 w 31"/>
                <a:gd name="T29" fmla="*/ 154815 h 117"/>
                <a:gd name="T30" fmla="*/ 82960 w 31"/>
                <a:gd name="T31" fmla="*/ 247704 h 117"/>
                <a:gd name="T32" fmla="*/ 103700 w 31"/>
                <a:gd name="T33" fmla="*/ 424636 h 117"/>
                <a:gd name="T34" fmla="*/ 111996 w 31"/>
                <a:gd name="T35" fmla="*/ 482139 h 117"/>
                <a:gd name="T36" fmla="*/ 116144 w 31"/>
                <a:gd name="T37" fmla="*/ 504255 h 117"/>
                <a:gd name="T38" fmla="*/ 0 w 31"/>
                <a:gd name="T39" fmla="*/ 517525 h 1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117"/>
                <a:gd name="T62" fmla="*/ 31 w 31"/>
                <a:gd name="T63" fmla="*/ 117 h 1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358775 w 86"/>
                <a:gd name="T1" fmla="*/ 180300 h 87"/>
                <a:gd name="T2" fmla="*/ 266995 w 86"/>
                <a:gd name="T3" fmla="*/ 140722 h 87"/>
                <a:gd name="T4" fmla="*/ 300370 w 86"/>
                <a:gd name="T5" fmla="*/ 48373 h 87"/>
                <a:gd name="T6" fmla="*/ 208590 w 86"/>
                <a:gd name="T7" fmla="*/ 92349 h 87"/>
                <a:gd name="T8" fmla="*/ 171044 w 86"/>
                <a:gd name="T9" fmla="*/ 0 h 87"/>
                <a:gd name="T10" fmla="*/ 133498 w 86"/>
                <a:gd name="T11" fmla="*/ 96746 h 87"/>
                <a:gd name="T12" fmla="*/ 45890 w 86"/>
                <a:gd name="T13" fmla="*/ 65963 h 87"/>
                <a:gd name="T14" fmla="*/ 83436 w 86"/>
                <a:gd name="T15" fmla="*/ 158312 h 87"/>
                <a:gd name="T16" fmla="*/ 0 w 86"/>
                <a:gd name="T17" fmla="*/ 202288 h 87"/>
                <a:gd name="T18" fmla="*/ 91780 w 86"/>
                <a:gd name="T19" fmla="*/ 241866 h 87"/>
                <a:gd name="T20" fmla="*/ 58405 w 86"/>
                <a:gd name="T21" fmla="*/ 334215 h 87"/>
                <a:gd name="T22" fmla="*/ 150185 w 86"/>
                <a:gd name="T23" fmla="*/ 290239 h 87"/>
                <a:gd name="T24" fmla="*/ 187731 w 86"/>
                <a:gd name="T25" fmla="*/ 382588 h 87"/>
                <a:gd name="T26" fmla="*/ 225277 w 86"/>
                <a:gd name="T27" fmla="*/ 285842 h 87"/>
                <a:gd name="T28" fmla="*/ 312885 w 86"/>
                <a:gd name="T29" fmla="*/ 321022 h 87"/>
                <a:gd name="T30" fmla="*/ 275339 w 86"/>
                <a:gd name="T31" fmla="*/ 224276 h 87"/>
                <a:gd name="T32" fmla="*/ 358775 w 86"/>
                <a:gd name="T33" fmla="*/ 18030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42863 w 129"/>
                <a:gd name="T1" fmla="*/ 96838 h 723"/>
                <a:gd name="T2" fmla="*/ 0 w 129"/>
                <a:gd name="T3" fmla="*/ 1130300 h 723"/>
                <a:gd name="T4" fmla="*/ 204788 w 129"/>
                <a:gd name="T5" fmla="*/ 1147763 h 723"/>
                <a:gd name="T6" fmla="*/ 155575 w 129"/>
                <a:gd name="T7" fmla="*/ 0 h 723"/>
                <a:gd name="T8" fmla="*/ 42863 w 129"/>
                <a:gd name="T9" fmla="*/ 96838 h 7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723"/>
                <a:gd name="T17" fmla="*/ 129 w 129"/>
                <a:gd name="T18" fmla="*/ 723 h 7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30163 w 7"/>
                <a:gd name="T3" fmla="*/ 596900 h 135"/>
                <a:gd name="T4" fmla="*/ 30163 w 7"/>
                <a:gd name="T5" fmla="*/ 596900 h 135"/>
                <a:gd name="T6" fmla="*/ 0 w 7"/>
                <a:gd name="T7" fmla="*/ 0 h 135"/>
                <a:gd name="T8" fmla="*/ 0 w 7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5"/>
                <a:gd name="T17" fmla="*/ 7 w 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3175 w 1"/>
                <a:gd name="T5" fmla="*/ 123825 h 28"/>
                <a:gd name="T6" fmla="*/ 3175 w 1"/>
                <a:gd name="T7" fmla="*/ 123825 h 28"/>
                <a:gd name="T8" fmla="*/ 0 w 1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8"/>
                <a:gd name="T17" fmla="*/ 1 w 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4763 w 1"/>
                <a:gd name="T5" fmla="*/ 96838 h 22"/>
                <a:gd name="T6" fmla="*/ 0 w 1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2"/>
                <a:gd name="T14" fmla="*/ 1 w 1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28575 w 18"/>
                <a:gd name="T5" fmla="*/ 4763 h 3"/>
                <a:gd name="T6" fmla="*/ 28575 w 18"/>
                <a:gd name="T7" fmla="*/ 4763 h 3"/>
                <a:gd name="T8" fmla="*/ 0 w 1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28575 w 18"/>
                <a:gd name="T5" fmla="*/ 4763 h 3"/>
                <a:gd name="T6" fmla="*/ 28575 w 18"/>
                <a:gd name="T7" fmla="*/ 4763 h 3"/>
                <a:gd name="T8" fmla="*/ 0 w 1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74613 w 47"/>
                <a:gd name="T5" fmla="*/ 9525 h 6"/>
                <a:gd name="T6" fmla="*/ 74613 w 47"/>
                <a:gd name="T7" fmla="*/ 9525 h 6"/>
                <a:gd name="T8" fmla="*/ 0 w 4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6"/>
                <a:gd name="T17" fmla="*/ 47 w 4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74613 w 47"/>
                <a:gd name="T5" fmla="*/ 9525 h 6"/>
                <a:gd name="T6" fmla="*/ 74613 w 47"/>
                <a:gd name="T7" fmla="*/ 9525 h 6"/>
                <a:gd name="T8" fmla="*/ 0 w 4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6"/>
                <a:gd name="T17" fmla="*/ 47 w 4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12700 w 8"/>
                <a:gd name="T3" fmla="*/ 0 w 8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8"/>
                <a:gd name="T9" fmla="*/ 8 w 8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12700 w 8"/>
                <a:gd name="T3" fmla="*/ 0 w 8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8"/>
                <a:gd name="T9" fmla="*/ 8 w 8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36513 w 123"/>
                <a:gd name="T1" fmla="*/ 0 h 945"/>
                <a:gd name="T2" fmla="*/ 0 w 123"/>
                <a:gd name="T3" fmla="*/ 1482725 h 945"/>
                <a:gd name="T4" fmla="*/ 195263 w 123"/>
                <a:gd name="T5" fmla="*/ 1500188 h 945"/>
                <a:gd name="T6" fmla="*/ 158750 w 123"/>
                <a:gd name="T7" fmla="*/ 0 h 945"/>
                <a:gd name="T8" fmla="*/ 36513 w 123"/>
                <a:gd name="T9" fmla="*/ 0 h 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945"/>
                <a:gd name="T17" fmla="*/ 123 w 123"/>
                <a:gd name="T18" fmla="*/ 945 h 9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539524 h 126"/>
                <a:gd name="T2" fmla="*/ 4169 w 115"/>
                <a:gd name="T3" fmla="*/ 530679 h 126"/>
                <a:gd name="T4" fmla="*/ 8338 w 115"/>
                <a:gd name="T5" fmla="*/ 504145 h 126"/>
                <a:gd name="T6" fmla="*/ 37520 w 115"/>
                <a:gd name="T7" fmla="*/ 415699 h 126"/>
                <a:gd name="T8" fmla="*/ 87547 w 115"/>
                <a:gd name="T9" fmla="*/ 296296 h 126"/>
                <a:gd name="T10" fmla="*/ 120898 w 115"/>
                <a:gd name="T11" fmla="*/ 234383 h 126"/>
                <a:gd name="T12" fmla="*/ 166757 w 115"/>
                <a:gd name="T13" fmla="*/ 176893 h 126"/>
                <a:gd name="T14" fmla="*/ 212615 w 115"/>
                <a:gd name="T15" fmla="*/ 123825 h 126"/>
                <a:gd name="T16" fmla="*/ 266810 w 115"/>
                <a:gd name="T17" fmla="*/ 79602 h 126"/>
                <a:gd name="T18" fmla="*/ 295993 w 115"/>
                <a:gd name="T19" fmla="*/ 61913 h 126"/>
                <a:gd name="T20" fmla="*/ 321006 w 115"/>
                <a:gd name="T21" fmla="*/ 44223 h 126"/>
                <a:gd name="T22" fmla="*/ 371033 w 115"/>
                <a:gd name="T23" fmla="*/ 22112 h 126"/>
                <a:gd name="T24" fmla="*/ 416891 w 115"/>
                <a:gd name="T25" fmla="*/ 8845 h 126"/>
                <a:gd name="T26" fmla="*/ 450243 w 115"/>
                <a:gd name="T27" fmla="*/ 4422 h 126"/>
                <a:gd name="T28" fmla="*/ 479425 w 115"/>
                <a:gd name="T29" fmla="*/ 0 h 126"/>
                <a:gd name="T30" fmla="*/ 454412 w 115"/>
                <a:gd name="T31" fmla="*/ 8845 h 126"/>
                <a:gd name="T32" fmla="*/ 421060 w 115"/>
                <a:gd name="T33" fmla="*/ 26534 h 126"/>
                <a:gd name="T34" fmla="*/ 383540 w 115"/>
                <a:gd name="T35" fmla="*/ 48646 h 126"/>
                <a:gd name="T36" fmla="*/ 341851 w 115"/>
                <a:gd name="T37" fmla="*/ 84024 h 126"/>
                <a:gd name="T38" fmla="*/ 325175 w 115"/>
                <a:gd name="T39" fmla="*/ 101713 h 126"/>
                <a:gd name="T40" fmla="*/ 304331 w 115"/>
                <a:gd name="T41" fmla="*/ 123825 h 126"/>
                <a:gd name="T42" fmla="*/ 266810 w 115"/>
                <a:gd name="T43" fmla="*/ 172471 h 126"/>
                <a:gd name="T44" fmla="*/ 237628 w 115"/>
                <a:gd name="T45" fmla="*/ 229961 h 126"/>
                <a:gd name="T46" fmla="*/ 179263 w 115"/>
                <a:gd name="T47" fmla="*/ 455500 h 126"/>
                <a:gd name="T48" fmla="*/ 175094 w 115"/>
                <a:gd name="T49" fmla="*/ 530679 h 126"/>
                <a:gd name="T50" fmla="*/ 175094 w 115"/>
                <a:gd name="T51" fmla="*/ 548368 h 126"/>
                <a:gd name="T52" fmla="*/ 175094 w 115"/>
                <a:gd name="T53" fmla="*/ 552791 h 126"/>
                <a:gd name="T54" fmla="*/ 175094 w 115"/>
                <a:gd name="T55" fmla="*/ 557213 h 126"/>
                <a:gd name="T56" fmla="*/ 0 w 115"/>
                <a:gd name="T57" fmla="*/ 539524 h 1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26"/>
                <a:gd name="T89" fmla="*/ 115 w 115"/>
                <a:gd name="T90" fmla="*/ 126 h 1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304331 w 115"/>
                <a:gd name="T1" fmla="*/ 557213 h 126"/>
                <a:gd name="T2" fmla="*/ 304331 w 115"/>
                <a:gd name="T3" fmla="*/ 552791 h 126"/>
                <a:gd name="T4" fmla="*/ 304331 w 115"/>
                <a:gd name="T5" fmla="*/ 548368 h 126"/>
                <a:gd name="T6" fmla="*/ 304331 w 115"/>
                <a:gd name="T7" fmla="*/ 530679 h 126"/>
                <a:gd name="T8" fmla="*/ 300162 w 115"/>
                <a:gd name="T9" fmla="*/ 455500 h 126"/>
                <a:gd name="T10" fmla="*/ 241797 w 115"/>
                <a:gd name="T11" fmla="*/ 229961 h 126"/>
                <a:gd name="T12" fmla="*/ 212615 w 115"/>
                <a:gd name="T13" fmla="*/ 172471 h 126"/>
                <a:gd name="T14" fmla="*/ 175094 w 115"/>
                <a:gd name="T15" fmla="*/ 123825 h 126"/>
                <a:gd name="T16" fmla="*/ 154250 w 115"/>
                <a:gd name="T17" fmla="*/ 101713 h 126"/>
                <a:gd name="T18" fmla="*/ 133405 w 115"/>
                <a:gd name="T19" fmla="*/ 84024 h 126"/>
                <a:gd name="T20" fmla="*/ 95885 w 115"/>
                <a:gd name="T21" fmla="*/ 48646 h 126"/>
                <a:gd name="T22" fmla="*/ 58365 w 115"/>
                <a:gd name="T23" fmla="*/ 26534 h 126"/>
                <a:gd name="T24" fmla="*/ 25013 w 115"/>
                <a:gd name="T25" fmla="*/ 8845 h 126"/>
                <a:gd name="T26" fmla="*/ 0 w 115"/>
                <a:gd name="T27" fmla="*/ 0 h 126"/>
                <a:gd name="T28" fmla="*/ 29182 w 115"/>
                <a:gd name="T29" fmla="*/ 4422 h 126"/>
                <a:gd name="T30" fmla="*/ 62534 w 115"/>
                <a:gd name="T31" fmla="*/ 8845 h 126"/>
                <a:gd name="T32" fmla="*/ 108392 w 115"/>
                <a:gd name="T33" fmla="*/ 22112 h 126"/>
                <a:gd name="T34" fmla="*/ 158419 w 115"/>
                <a:gd name="T35" fmla="*/ 44223 h 126"/>
                <a:gd name="T36" fmla="*/ 183432 w 115"/>
                <a:gd name="T37" fmla="*/ 61913 h 126"/>
                <a:gd name="T38" fmla="*/ 212615 w 115"/>
                <a:gd name="T39" fmla="*/ 79602 h 126"/>
                <a:gd name="T40" fmla="*/ 262642 w 115"/>
                <a:gd name="T41" fmla="*/ 123825 h 126"/>
                <a:gd name="T42" fmla="*/ 312669 w 115"/>
                <a:gd name="T43" fmla="*/ 176893 h 126"/>
                <a:gd name="T44" fmla="*/ 358527 w 115"/>
                <a:gd name="T45" fmla="*/ 234383 h 126"/>
                <a:gd name="T46" fmla="*/ 391878 w 115"/>
                <a:gd name="T47" fmla="*/ 296296 h 126"/>
                <a:gd name="T48" fmla="*/ 441905 w 115"/>
                <a:gd name="T49" fmla="*/ 415699 h 126"/>
                <a:gd name="T50" fmla="*/ 471087 w 115"/>
                <a:gd name="T51" fmla="*/ 504145 h 126"/>
                <a:gd name="T52" fmla="*/ 475256 w 115"/>
                <a:gd name="T53" fmla="*/ 530679 h 126"/>
                <a:gd name="T54" fmla="*/ 479425 w 115"/>
                <a:gd name="T55" fmla="*/ 539524 h 126"/>
                <a:gd name="T56" fmla="*/ 304331 w 115"/>
                <a:gd name="T57" fmla="*/ 557213 h 1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26"/>
                <a:gd name="T89" fmla="*/ 115 w 115"/>
                <a:gd name="T90" fmla="*/ 126 h 1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286632 h 72"/>
                <a:gd name="T2" fmla="*/ 4171 w 118"/>
                <a:gd name="T3" fmla="*/ 282222 h 72"/>
                <a:gd name="T4" fmla="*/ 4171 w 118"/>
                <a:gd name="T5" fmla="*/ 277812 h 72"/>
                <a:gd name="T6" fmla="*/ 8341 w 118"/>
                <a:gd name="T7" fmla="*/ 264583 h 72"/>
                <a:gd name="T8" fmla="*/ 12512 w 118"/>
                <a:gd name="T9" fmla="*/ 251354 h 72"/>
                <a:gd name="T10" fmla="*/ 29194 w 118"/>
                <a:gd name="T11" fmla="*/ 220486 h 72"/>
                <a:gd name="T12" fmla="*/ 50047 w 118"/>
                <a:gd name="T13" fmla="*/ 185208 h 72"/>
                <a:gd name="T14" fmla="*/ 79240 w 118"/>
                <a:gd name="T15" fmla="*/ 141111 h 72"/>
                <a:gd name="T16" fmla="*/ 116775 w 118"/>
                <a:gd name="T17" fmla="*/ 101424 h 72"/>
                <a:gd name="T18" fmla="*/ 141799 w 118"/>
                <a:gd name="T19" fmla="*/ 83785 h 72"/>
                <a:gd name="T20" fmla="*/ 162652 w 118"/>
                <a:gd name="T21" fmla="*/ 66146 h 72"/>
                <a:gd name="T22" fmla="*/ 187675 w 118"/>
                <a:gd name="T23" fmla="*/ 52917 h 72"/>
                <a:gd name="T24" fmla="*/ 212698 w 118"/>
                <a:gd name="T25" fmla="*/ 39688 h 72"/>
                <a:gd name="T26" fmla="*/ 266915 w 118"/>
                <a:gd name="T27" fmla="*/ 17639 h 72"/>
                <a:gd name="T28" fmla="*/ 316962 w 118"/>
                <a:gd name="T29" fmla="*/ 4410 h 72"/>
                <a:gd name="T30" fmla="*/ 362838 w 118"/>
                <a:gd name="T31" fmla="*/ 0 h 72"/>
                <a:gd name="T32" fmla="*/ 408714 w 118"/>
                <a:gd name="T33" fmla="*/ 0 h 72"/>
                <a:gd name="T34" fmla="*/ 425396 w 118"/>
                <a:gd name="T35" fmla="*/ 0 h 72"/>
                <a:gd name="T36" fmla="*/ 442078 w 118"/>
                <a:gd name="T37" fmla="*/ 4410 h 72"/>
                <a:gd name="T38" fmla="*/ 467102 w 118"/>
                <a:gd name="T39" fmla="*/ 4410 h 72"/>
                <a:gd name="T40" fmla="*/ 492125 w 118"/>
                <a:gd name="T41" fmla="*/ 8819 h 72"/>
                <a:gd name="T42" fmla="*/ 467102 w 118"/>
                <a:gd name="T43" fmla="*/ 13229 h 72"/>
                <a:gd name="T44" fmla="*/ 442078 w 118"/>
                <a:gd name="T45" fmla="*/ 17639 h 72"/>
                <a:gd name="T46" fmla="*/ 425396 w 118"/>
                <a:gd name="T47" fmla="*/ 22049 h 72"/>
                <a:gd name="T48" fmla="*/ 408714 w 118"/>
                <a:gd name="T49" fmla="*/ 30868 h 72"/>
                <a:gd name="T50" fmla="*/ 371179 w 118"/>
                <a:gd name="T51" fmla="*/ 44097 h 72"/>
                <a:gd name="T52" fmla="*/ 333644 w 118"/>
                <a:gd name="T53" fmla="*/ 61736 h 72"/>
                <a:gd name="T54" fmla="*/ 296109 w 118"/>
                <a:gd name="T55" fmla="*/ 88194 h 72"/>
                <a:gd name="T56" fmla="*/ 258574 w 118"/>
                <a:gd name="T57" fmla="*/ 114653 h 72"/>
                <a:gd name="T58" fmla="*/ 246063 w 118"/>
                <a:gd name="T59" fmla="*/ 132292 h 72"/>
                <a:gd name="T60" fmla="*/ 233551 w 118"/>
                <a:gd name="T61" fmla="*/ 149931 h 72"/>
                <a:gd name="T62" fmla="*/ 221039 w 118"/>
                <a:gd name="T63" fmla="*/ 167569 h 72"/>
                <a:gd name="T64" fmla="*/ 208528 w 118"/>
                <a:gd name="T65" fmla="*/ 185208 h 72"/>
                <a:gd name="T66" fmla="*/ 191845 w 118"/>
                <a:gd name="T67" fmla="*/ 220486 h 72"/>
                <a:gd name="T68" fmla="*/ 183504 w 118"/>
                <a:gd name="T69" fmla="*/ 255764 h 72"/>
                <a:gd name="T70" fmla="*/ 175163 w 118"/>
                <a:gd name="T71" fmla="*/ 282222 h 72"/>
                <a:gd name="T72" fmla="*/ 175163 w 118"/>
                <a:gd name="T73" fmla="*/ 299861 h 72"/>
                <a:gd name="T74" fmla="*/ 175163 w 118"/>
                <a:gd name="T75" fmla="*/ 308681 h 72"/>
                <a:gd name="T76" fmla="*/ 175163 w 118"/>
                <a:gd name="T77" fmla="*/ 313090 h 72"/>
                <a:gd name="T78" fmla="*/ 179334 w 118"/>
                <a:gd name="T79" fmla="*/ 313090 h 72"/>
                <a:gd name="T80" fmla="*/ 179334 w 118"/>
                <a:gd name="T81" fmla="*/ 313090 h 72"/>
                <a:gd name="T82" fmla="*/ 175163 w 118"/>
                <a:gd name="T83" fmla="*/ 317500 h 72"/>
                <a:gd name="T84" fmla="*/ 0 w 118"/>
                <a:gd name="T85" fmla="*/ 286632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8"/>
                <a:gd name="T130" fmla="*/ 0 h 72"/>
                <a:gd name="T131" fmla="*/ 118 w 118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321132 w 118"/>
                <a:gd name="T1" fmla="*/ 317500 h 72"/>
                <a:gd name="T2" fmla="*/ 325303 w 118"/>
                <a:gd name="T3" fmla="*/ 313090 h 72"/>
                <a:gd name="T4" fmla="*/ 325303 w 118"/>
                <a:gd name="T5" fmla="*/ 313090 h 72"/>
                <a:gd name="T6" fmla="*/ 321132 w 118"/>
                <a:gd name="T7" fmla="*/ 313090 h 72"/>
                <a:gd name="T8" fmla="*/ 321132 w 118"/>
                <a:gd name="T9" fmla="*/ 308681 h 72"/>
                <a:gd name="T10" fmla="*/ 321132 w 118"/>
                <a:gd name="T11" fmla="*/ 299861 h 72"/>
                <a:gd name="T12" fmla="*/ 316962 w 118"/>
                <a:gd name="T13" fmla="*/ 282222 h 72"/>
                <a:gd name="T14" fmla="*/ 312791 w 118"/>
                <a:gd name="T15" fmla="*/ 255764 h 72"/>
                <a:gd name="T16" fmla="*/ 300280 w 118"/>
                <a:gd name="T17" fmla="*/ 220486 h 72"/>
                <a:gd name="T18" fmla="*/ 283598 w 118"/>
                <a:gd name="T19" fmla="*/ 185208 h 72"/>
                <a:gd name="T20" fmla="*/ 275256 w 118"/>
                <a:gd name="T21" fmla="*/ 167569 h 72"/>
                <a:gd name="T22" fmla="*/ 262745 w 118"/>
                <a:gd name="T23" fmla="*/ 149931 h 72"/>
                <a:gd name="T24" fmla="*/ 246063 w 118"/>
                <a:gd name="T25" fmla="*/ 132292 h 72"/>
                <a:gd name="T26" fmla="*/ 233551 w 118"/>
                <a:gd name="T27" fmla="*/ 114653 h 72"/>
                <a:gd name="T28" fmla="*/ 196016 w 118"/>
                <a:gd name="T29" fmla="*/ 88194 h 72"/>
                <a:gd name="T30" fmla="*/ 158481 w 118"/>
                <a:gd name="T31" fmla="*/ 61736 h 72"/>
                <a:gd name="T32" fmla="*/ 120946 w 118"/>
                <a:gd name="T33" fmla="*/ 44097 h 72"/>
                <a:gd name="T34" fmla="*/ 83411 w 118"/>
                <a:gd name="T35" fmla="*/ 30868 h 72"/>
                <a:gd name="T36" fmla="*/ 66729 w 118"/>
                <a:gd name="T37" fmla="*/ 22049 h 72"/>
                <a:gd name="T38" fmla="*/ 50047 w 118"/>
                <a:gd name="T39" fmla="*/ 17639 h 72"/>
                <a:gd name="T40" fmla="*/ 25023 w 118"/>
                <a:gd name="T41" fmla="*/ 13229 h 72"/>
                <a:gd name="T42" fmla="*/ 0 w 118"/>
                <a:gd name="T43" fmla="*/ 8819 h 72"/>
                <a:gd name="T44" fmla="*/ 25023 w 118"/>
                <a:gd name="T45" fmla="*/ 4410 h 72"/>
                <a:gd name="T46" fmla="*/ 50047 w 118"/>
                <a:gd name="T47" fmla="*/ 4410 h 72"/>
                <a:gd name="T48" fmla="*/ 66729 w 118"/>
                <a:gd name="T49" fmla="*/ 0 h 72"/>
                <a:gd name="T50" fmla="*/ 87582 w 118"/>
                <a:gd name="T51" fmla="*/ 0 h 72"/>
                <a:gd name="T52" fmla="*/ 129287 w 118"/>
                <a:gd name="T53" fmla="*/ 0 h 72"/>
                <a:gd name="T54" fmla="*/ 175163 w 118"/>
                <a:gd name="T55" fmla="*/ 4410 h 72"/>
                <a:gd name="T56" fmla="*/ 225210 w 118"/>
                <a:gd name="T57" fmla="*/ 17639 h 72"/>
                <a:gd name="T58" fmla="*/ 279427 w 118"/>
                <a:gd name="T59" fmla="*/ 39688 h 72"/>
                <a:gd name="T60" fmla="*/ 304450 w 118"/>
                <a:gd name="T61" fmla="*/ 52917 h 72"/>
                <a:gd name="T62" fmla="*/ 329474 w 118"/>
                <a:gd name="T63" fmla="*/ 66146 h 72"/>
                <a:gd name="T64" fmla="*/ 354497 w 118"/>
                <a:gd name="T65" fmla="*/ 83785 h 72"/>
                <a:gd name="T66" fmla="*/ 375350 w 118"/>
                <a:gd name="T67" fmla="*/ 101424 h 72"/>
                <a:gd name="T68" fmla="*/ 412885 w 118"/>
                <a:gd name="T69" fmla="*/ 141111 h 72"/>
                <a:gd name="T70" fmla="*/ 442078 w 118"/>
                <a:gd name="T71" fmla="*/ 185208 h 72"/>
                <a:gd name="T72" fmla="*/ 467102 w 118"/>
                <a:gd name="T73" fmla="*/ 220486 h 72"/>
                <a:gd name="T74" fmla="*/ 479613 w 118"/>
                <a:gd name="T75" fmla="*/ 251354 h 72"/>
                <a:gd name="T76" fmla="*/ 483784 w 118"/>
                <a:gd name="T77" fmla="*/ 264583 h 72"/>
                <a:gd name="T78" fmla="*/ 487954 w 118"/>
                <a:gd name="T79" fmla="*/ 277812 h 72"/>
                <a:gd name="T80" fmla="*/ 492125 w 118"/>
                <a:gd name="T81" fmla="*/ 282222 h 72"/>
                <a:gd name="T82" fmla="*/ 492125 w 118"/>
                <a:gd name="T83" fmla="*/ 286632 h 72"/>
                <a:gd name="T84" fmla="*/ 321132 w 118"/>
                <a:gd name="T85" fmla="*/ 317500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8"/>
                <a:gd name="T130" fmla="*/ 0 h 72"/>
                <a:gd name="T131" fmla="*/ 118 w 118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525463 h 119"/>
                <a:gd name="T2" fmla="*/ 0 w 42"/>
                <a:gd name="T3" fmla="*/ 516632 h 119"/>
                <a:gd name="T4" fmla="*/ 0 w 42"/>
                <a:gd name="T5" fmla="*/ 498969 h 119"/>
                <a:gd name="T6" fmla="*/ 8315 w 42"/>
                <a:gd name="T7" fmla="*/ 437150 h 119"/>
                <a:gd name="T8" fmla="*/ 37420 w 42"/>
                <a:gd name="T9" fmla="*/ 242861 h 119"/>
                <a:gd name="T10" fmla="*/ 66524 w 42"/>
                <a:gd name="T11" fmla="*/ 145717 h 119"/>
                <a:gd name="T12" fmla="*/ 103943 w 42"/>
                <a:gd name="T13" fmla="*/ 61819 h 119"/>
                <a:gd name="T14" fmla="*/ 124732 w 42"/>
                <a:gd name="T15" fmla="*/ 35325 h 119"/>
                <a:gd name="T16" fmla="*/ 141363 w 42"/>
                <a:gd name="T17" fmla="*/ 13247 h 119"/>
                <a:gd name="T18" fmla="*/ 153836 w 42"/>
                <a:gd name="T19" fmla="*/ 4416 h 119"/>
                <a:gd name="T20" fmla="*/ 157994 w 42"/>
                <a:gd name="T21" fmla="*/ 0 h 119"/>
                <a:gd name="T22" fmla="*/ 153836 w 42"/>
                <a:gd name="T23" fmla="*/ 4416 h 119"/>
                <a:gd name="T24" fmla="*/ 145521 w 42"/>
                <a:gd name="T25" fmla="*/ 17663 h 119"/>
                <a:gd name="T26" fmla="*/ 137205 w 42"/>
                <a:gd name="T27" fmla="*/ 44157 h 119"/>
                <a:gd name="T28" fmla="*/ 128890 w 42"/>
                <a:gd name="T29" fmla="*/ 75066 h 119"/>
                <a:gd name="T30" fmla="*/ 120574 w 42"/>
                <a:gd name="T31" fmla="*/ 158964 h 119"/>
                <a:gd name="T32" fmla="*/ 124732 w 42"/>
                <a:gd name="T33" fmla="*/ 251692 h 119"/>
                <a:gd name="T34" fmla="*/ 153836 w 42"/>
                <a:gd name="T35" fmla="*/ 428319 h 119"/>
                <a:gd name="T36" fmla="*/ 166310 w 42"/>
                <a:gd name="T37" fmla="*/ 485722 h 119"/>
                <a:gd name="T38" fmla="*/ 170467 w 42"/>
                <a:gd name="T39" fmla="*/ 498969 h 119"/>
                <a:gd name="T40" fmla="*/ 174625 w 42"/>
                <a:gd name="T41" fmla="*/ 503385 h 119"/>
                <a:gd name="T42" fmla="*/ 0 w 42"/>
                <a:gd name="T43" fmla="*/ 525463 h 1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119"/>
                <a:gd name="T68" fmla="*/ 42 w 42"/>
                <a:gd name="T69" fmla="*/ 119 h 1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304800 w 470"/>
                <a:gd name="T1" fmla="*/ 992188 h 625"/>
                <a:gd name="T2" fmla="*/ 442913 w 470"/>
                <a:gd name="T3" fmla="*/ 992188 h 625"/>
                <a:gd name="T4" fmla="*/ 430213 w 470"/>
                <a:gd name="T5" fmla="*/ 379413 h 625"/>
                <a:gd name="T6" fmla="*/ 746125 w 470"/>
                <a:gd name="T7" fmla="*/ 12700 h 625"/>
                <a:gd name="T8" fmla="*/ 425450 w 470"/>
                <a:gd name="T9" fmla="*/ 268288 h 625"/>
                <a:gd name="T10" fmla="*/ 376237 w 470"/>
                <a:gd name="T11" fmla="*/ 0 h 625"/>
                <a:gd name="T12" fmla="*/ 325438 w 470"/>
                <a:gd name="T13" fmla="*/ 250825 h 625"/>
                <a:gd name="T14" fmla="*/ 0 w 470"/>
                <a:gd name="T15" fmla="*/ 12700 h 625"/>
                <a:gd name="T16" fmla="*/ 317500 w 470"/>
                <a:gd name="T17" fmla="*/ 379413 h 625"/>
                <a:gd name="T18" fmla="*/ 304800 w 470"/>
                <a:gd name="T19" fmla="*/ 992188 h 6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0"/>
                <a:gd name="T31" fmla="*/ 0 h 625"/>
                <a:gd name="T32" fmla="*/ 470 w 470"/>
                <a:gd name="T33" fmla="*/ 625 h 6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4763 w 236"/>
                <a:gd name="T1" fmla="*/ 0 h 625"/>
                <a:gd name="T2" fmla="*/ 0 w 236"/>
                <a:gd name="T3" fmla="*/ 12700 h 625"/>
                <a:gd name="T4" fmla="*/ 0 w 236"/>
                <a:gd name="T5" fmla="*/ 25400 h 625"/>
                <a:gd name="T6" fmla="*/ 0 w 236"/>
                <a:gd name="T7" fmla="*/ 268288 h 625"/>
                <a:gd name="T8" fmla="*/ 0 w 236"/>
                <a:gd name="T9" fmla="*/ 280988 h 625"/>
                <a:gd name="T10" fmla="*/ 0 w 236"/>
                <a:gd name="T11" fmla="*/ 992188 h 625"/>
                <a:gd name="T12" fmla="*/ 71438 w 236"/>
                <a:gd name="T13" fmla="*/ 992188 h 625"/>
                <a:gd name="T14" fmla="*/ 58738 w 236"/>
                <a:gd name="T15" fmla="*/ 379413 h 625"/>
                <a:gd name="T16" fmla="*/ 150813 w 236"/>
                <a:gd name="T17" fmla="*/ 273050 h 625"/>
                <a:gd name="T18" fmla="*/ 374650 w 236"/>
                <a:gd name="T19" fmla="*/ 12700 h 625"/>
                <a:gd name="T20" fmla="*/ 53975 w 236"/>
                <a:gd name="T21" fmla="*/ 268288 h 625"/>
                <a:gd name="T22" fmla="*/ 4763 w 236"/>
                <a:gd name="T23" fmla="*/ 0 h 6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625"/>
                <a:gd name="T38" fmla="*/ 236 w 236"/>
                <a:gd name="T39" fmla="*/ 625 h 6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71967 w 18"/>
                <a:gd name="T1" fmla="*/ 193543 h 48"/>
                <a:gd name="T2" fmla="*/ 67733 w 18"/>
                <a:gd name="T3" fmla="*/ 74778 h 48"/>
                <a:gd name="T4" fmla="*/ 42333 w 18"/>
                <a:gd name="T5" fmla="*/ 65981 h 48"/>
                <a:gd name="T6" fmla="*/ 42333 w 18"/>
                <a:gd name="T7" fmla="*/ 65981 h 48"/>
                <a:gd name="T8" fmla="*/ 38100 w 18"/>
                <a:gd name="T9" fmla="*/ 70379 h 48"/>
                <a:gd name="T10" fmla="*/ 42333 w 18"/>
                <a:gd name="T11" fmla="*/ 17595 h 48"/>
                <a:gd name="T12" fmla="*/ 16933 w 18"/>
                <a:gd name="T13" fmla="*/ 13196 h 48"/>
                <a:gd name="T14" fmla="*/ 4233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4233 w 18"/>
                <a:gd name="T21" fmla="*/ 189144 h 48"/>
                <a:gd name="T22" fmla="*/ 33867 w 18"/>
                <a:gd name="T23" fmla="*/ 189144 h 48"/>
                <a:gd name="T24" fmla="*/ 33867 w 18"/>
                <a:gd name="T25" fmla="*/ 184746 h 48"/>
                <a:gd name="T26" fmla="*/ 33867 w 18"/>
                <a:gd name="T27" fmla="*/ 197942 h 48"/>
                <a:gd name="T28" fmla="*/ 55033 w 18"/>
                <a:gd name="T29" fmla="*/ 202341 h 48"/>
                <a:gd name="T30" fmla="*/ 71967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8334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20505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5112 w 12"/>
                <a:gd name="T15" fmla="*/ 127338 h 47"/>
                <a:gd name="T16" fmla="*/ 45112 w 12"/>
                <a:gd name="T17" fmla="*/ 122947 h 47"/>
                <a:gd name="T18" fmla="*/ 45112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70468 w 18"/>
                <a:gd name="T1" fmla="*/ 194998 h 48"/>
                <a:gd name="T2" fmla="*/ 66323 w 18"/>
                <a:gd name="T3" fmla="*/ 75340 h 48"/>
                <a:gd name="T4" fmla="*/ 41452 w 18"/>
                <a:gd name="T5" fmla="*/ 66477 h 48"/>
                <a:gd name="T6" fmla="*/ 41452 w 18"/>
                <a:gd name="T7" fmla="*/ 66477 h 48"/>
                <a:gd name="T8" fmla="*/ 37307 w 18"/>
                <a:gd name="T9" fmla="*/ 66477 h 48"/>
                <a:gd name="T10" fmla="*/ 41452 w 18"/>
                <a:gd name="T11" fmla="*/ 17727 h 48"/>
                <a:gd name="T12" fmla="*/ 16581 w 18"/>
                <a:gd name="T13" fmla="*/ 13295 h 48"/>
                <a:gd name="T14" fmla="*/ 4145 w 18"/>
                <a:gd name="T15" fmla="*/ 128521 h 48"/>
                <a:gd name="T16" fmla="*/ 0 w 18"/>
                <a:gd name="T17" fmla="*/ 132953 h 48"/>
                <a:gd name="T18" fmla="*/ 0 w 18"/>
                <a:gd name="T19" fmla="*/ 186134 h 48"/>
                <a:gd name="T20" fmla="*/ 4145 w 18"/>
                <a:gd name="T21" fmla="*/ 190566 h 48"/>
                <a:gd name="T22" fmla="*/ 33161 w 18"/>
                <a:gd name="T23" fmla="*/ 186134 h 48"/>
                <a:gd name="T24" fmla="*/ 33161 w 18"/>
                <a:gd name="T25" fmla="*/ 186134 h 48"/>
                <a:gd name="T26" fmla="*/ 33161 w 18"/>
                <a:gd name="T27" fmla="*/ 194998 h 48"/>
                <a:gd name="T28" fmla="*/ 53887 w 18"/>
                <a:gd name="T29" fmla="*/ 203861 h 48"/>
                <a:gd name="T30" fmla="*/ 70468 w 18"/>
                <a:gd name="T31" fmla="*/ 194998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20638 w 5"/>
                <a:gd name="T1" fmla="*/ 13277 h 33"/>
                <a:gd name="T2" fmla="*/ 0 w 5"/>
                <a:gd name="T3" fmla="*/ 13277 h 33"/>
                <a:gd name="T4" fmla="*/ 0 w 5"/>
                <a:gd name="T5" fmla="*/ 128347 h 33"/>
                <a:gd name="T6" fmla="*/ 20638 w 5"/>
                <a:gd name="T7" fmla="*/ 128347 h 33"/>
                <a:gd name="T8" fmla="*/ 20638 w 5"/>
                <a:gd name="T9" fmla="*/ 1327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28575 w 14"/>
                <a:gd name="T1" fmla="*/ 26484 h 41"/>
                <a:gd name="T2" fmla="*/ 28575 w 14"/>
                <a:gd name="T3" fmla="*/ 17656 h 41"/>
                <a:gd name="T4" fmla="*/ 4082 w 14"/>
                <a:gd name="T5" fmla="*/ 26484 h 41"/>
                <a:gd name="T6" fmla="*/ 12246 w 14"/>
                <a:gd name="T7" fmla="*/ 128007 h 41"/>
                <a:gd name="T8" fmla="*/ 20411 w 14"/>
                <a:gd name="T9" fmla="*/ 141249 h 41"/>
                <a:gd name="T10" fmla="*/ 20411 w 14"/>
                <a:gd name="T11" fmla="*/ 163319 h 41"/>
                <a:gd name="T12" fmla="*/ 40821 w 14"/>
                <a:gd name="T13" fmla="*/ 163319 h 41"/>
                <a:gd name="T14" fmla="*/ 53068 w 14"/>
                <a:gd name="T15" fmla="*/ 44140 h 41"/>
                <a:gd name="T16" fmla="*/ 28575 w 14"/>
                <a:gd name="T17" fmla="*/ 26484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1"/>
                <a:gd name="T29" fmla="*/ 14 w 1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33867 w 12"/>
                <a:gd name="T1" fmla="*/ 30922 h 46"/>
                <a:gd name="T2" fmla="*/ 29633 w 12"/>
                <a:gd name="T3" fmla="*/ 8835 h 46"/>
                <a:gd name="T4" fmla="*/ 12700 w 12"/>
                <a:gd name="T5" fmla="*/ 13252 h 46"/>
                <a:gd name="T6" fmla="*/ 16933 w 12"/>
                <a:gd name="T7" fmla="*/ 35339 h 46"/>
                <a:gd name="T8" fmla="*/ 12700 w 12"/>
                <a:gd name="T9" fmla="*/ 44174 h 46"/>
                <a:gd name="T10" fmla="*/ 16933 w 12"/>
                <a:gd name="T11" fmla="*/ 189948 h 46"/>
                <a:gd name="T12" fmla="*/ 46567 w 12"/>
                <a:gd name="T13" fmla="*/ 185530 h 46"/>
                <a:gd name="T14" fmla="*/ 46567 w 12"/>
                <a:gd name="T15" fmla="*/ 123687 h 46"/>
                <a:gd name="T16" fmla="*/ 46567 w 12"/>
                <a:gd name="T17" fmla="*/ 119270 h 46"/>
                <a:gd name="T18" fmla="*/ 46567 w 12"/>
                <a:gd name="T19" fmla="*/ 92765 h 46"/>
                <a:gd name="T20" fmla="*/ 46567 w 12"/>
                <a:gd name="T21" fmla="*/ 53009 h 46"/>
                <a:gd name="T22" fmla="*/ 33867 w 12"/>
                <a:gd name="T23" fmla="*/ 30922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6"/>
                <a:gd name="T38" fmla="*/ 12 w 12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12556 w 11"/>
                <a:gd name="T1" fmla="*/ 22129 h 33"/>
                <a:gd name="T2" fmla="*/ 12556 w 11"/>
                <a:gd name="T3" fmla="*/ 128347 h 33"/>
                <a:gd name="T4" fmla="*/ 37667 w 11"/>
                <a:gd name="T5" fmla="*/ 119495 h 33"/>
                <a:gd name="T6" fmla="*/ 37667 w 11"/>
                <a:gd name="T7" fmla="*/ 26555 h 33"/>
                <a:gd name="T8" fmla="*/ 12556 w 11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3"/>
                <a:gd name="T17" fmla="*/ 11 w 1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16510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0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25003 w 8"/>
                <a:gd name="T1" fmla="*/ 13212 h 31"/>
                <a:gd name="T2" fmla="*/ 4167 w 8"/>
                <a:gd name="T3" fmla="*/ 22020 h 31"/>
                <a:gd name="T4" fmla="*/ 12502 w 8"/>
                <a:gd name="T5" fmla="*/ 127717 h 31"/>
                <a:gd name="T6" fmla="*/ 33338 w 8"/>
                <a:gd name="T7" fmla="*/ 127717 h 31"/>
                <a:gd name="T8" fmla="*/ 25003 w 8"/>
                <a:gd name="T9" fmla="*/ 132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45954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37599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24493 w 7"/>
                <a:gd name="T1" fmla="*/ 13302 h 29"/>
                <a:gd name="T2" fmla="*/ 4082 w 7"/>
                <a:gd name="T3" fmla="*/ 13302 h 29"/>
                <a:gd name="T4" fmla="*/ 0 w 7"/>
                <a:gd name="T5" fmla="*/ 110852 h 29"/>
                <a:gd name="T6" fmla="*/ 28575 w 7"/>
                <a:gd name="T7" fmla="*/ 110852 h 29"/>
                <a:gd name="T8" fmla="*/ 24493 w 7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9"/>
                <a:gd name="T17" fmla="*/ 7 w 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12171 w 9"/>
                <a:gd name="T1" fmla="*/ 13216 h 40"/>
                <a:gd name="T2" fmla="*/ 0 w 9"/>
                <a:gd name="T3" fmla="*/ 154186 h 40"/>
                <a:gd name="T4" fmla="*/ 32456 w 9"/>
                <a:gd name="T5" fmla="*/ 154186 h 40"/>
                <a:gd name="T6" fmla="*/ 36513 w 9"/>
                <a:gd name="T7" fmla="*/ 17621 h 40"/>
                <a:gd name="T8" fmla="*/ 12171 w 9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0"/>
                <a:gd name="T17" fmla="*/ 9 w 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42741 w 13"/>
                <a:gd name="T1" fmla="*/ 4433 h 53"/>
                <a:gd name="T2" fmla="*/ 17096 w 13"/>
                <a:gd name="T3" fmla="*/ 93093 h 53"/>
                <a:gd name="T4" fmla="*/ 0 w 13"/>
                <a:gd name="T5" fmla="*/ 106392 h 53"/>
                <a:gd name="T6" fmla="*/ 17096 w 13"/>
                <a:gd name="T7" fmla="*/ 195053 h 53"/>
                <a:gd name="T8" fmla="*/ 17096 w 13"/>
                <a:gd name="T9" fmla="*/ 199486 h 53"/>
                <a:gd name="T10" fmla="*/ 21370 w 13"/>
                <a:gd name="T11" fmla="*/ 203919 h 53"/>
                <a:gd name="T12" fmla="*/ 29919 w 13"/>
                <a:gd name="T13" fmla="*/ 221651 h 53"/>
                <a:gd name="T14" fmla="*/ 51289 w 13"/>
                <a:gd name="T15" fmla="*/ 212785 h 53"/>
                <a:gd name="T16" fmla="*/ 34193 w 13"/>
                <a:gd name="T17" fmla="*/ 146290 h 53"/>
                <a:gd name="T18" fmla="*/ 55563 w 13"/>
                <a:gd name="T19" fmla="*/ 8866 h 53"/>
                <a:gd name="T20" fmla="*/ 42741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41776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5173 w 14"/>
                <a:gd name="T3" fmla="*/ 13335 h 40"/>
                <a:gd name="T4" fmla="*/ 0 w 14"/>
                <a:gd name="T5" fmla="*/ 22225 h 40"/>
                <a:gd name="T6" fmla="*/ 8391 w 14"/>
                <a:gd name="T7" fmla="*/ 128905 h 40"/>
                <a:gd name="T8" fmla="*/ 16782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2303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50800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50800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6933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8100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5241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28762 w 17"/>
                <a:gd name="T1" fmla="*/ 22002 h 57"/>
                <a:gd name="T2" fmla="*/ 16435 w 17"/>
                <a:gd name="T3" fmla="*/ 52805 h 57"/>
                <a:gd name="T4" fmla="*/ 16435 w 17"/>
                <a:gd name="T5" fmla="*/ 48405 h 57"/>
                <a:gd name="T6" fmla="*/ 4109 w 17"/>
                <a:gd name="T7" fmla="*/ 48405 h 57"/>
                <a:gd name="T8" fmla="*/ 8218 w 17"/>
                <a:gd name="T9" fmla="*/ 83608 h 57"/>
                <a:gd name="T10" fmla="*/ 24653 w 17"/>
                <a:gd name="T11" fmla="*/ 237624 h 57"/>
                <a:gd name="T12" fmla="*/ 49306 w 17"/>
                <a:gd name="T13" fmla="*/ 228823 h 57"/>
                <a:gd name="T14" fmla="*/ 61632 w 17"/>
                <a:gd name="T15" fmla="*/ 44004 h 57"/>
                <a:gd name="T16" fmla="*/ 28762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29171 w 8"/>
                <a:gd name="T1" fmla="*/ 8876 h 44"/>
                <a:gd name="T2" fmla="*/ 12502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4167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9171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66842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37599 w 19"/>
                <a:gd name="T9" fmla="*/ 70379 h 48"/>
                <a:gd name="T10" fmla="*/ 41776 w 19"/>
                <a:gd name="T11" fmla="*/ 17595 h 48"/>
                <a:gd name="T12" fmla="*/ 16711 w 19"/>
                <a:gd name="T13" fmla="*/ 13196 h 48"/>
                <a:gd name="T14" fmla="*/ 4178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33565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5173 w 14"/>
                <a:gd name="T11" fmla="*/ 164465 h 40"/>
                <a:gd name="T12" fmla="*/ 46151 w 14"/>
                <a:gd name="T13" fmla="*/ 164465 h 40"/>
                <a:gd name="T14" fmla="*/ 58738 w 14"/>
                <a:gd name="T15" fmla="*/ 40005 h 40"/>
                <a:gd name="T16" fmla="*/ 33565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29633 w 15"/>
                <a:gd name="T1" fmla="*/ 17585 h 52"/>
                <a:gd name="T2" fmla="*/ 25400 w 15"/>
                <a:gd name="T3" fmla="*/ 48358 h 52"/>
                <a:gd name="T4" fmla="*/ 8467 w 15"/>
                <a:gd name="T5" fmla="*/ 57150 h 52"/>
                <a:gd name="T6" fmla="*/ 4233 w 15"/>
                <a:gd name="T7" fmla="*/ 101112 h 52"/>
                <a:gd name="T8" fmla="*/ 12700 w 15"/>
                <a:gd name="T9" fmla="*/ 109904 h 52"/>
                <a:gd name="T10" fmla="*/ 16933 w 15"/>
                <a:gd name="T11" fmla="*/ 215412 h 52"/>
                <a:gd name="T12" fmla="*/ 38100 w 15"/>
                <a:gd name="T13" fmla="*/ 215412 h 52"/>
                <a:gd name="T14" fmla="*/ 59267 w 15"/>
                <a:gd name="T15" fmla="*/ 21981 h 52"/>
                <a:gd name="T16" fmla="*/ 2963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20638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29243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38577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21011 w 17"/>
                <a:gd name="T5" fmla="*/ 48405 h 57"/>
                <a:gd name="T6" fmla="*/ 8404 w 17"/>
                <a:gd name="T7" fmla="*/ 48405 h 57"/>
                <a:gd name="T8" fmla="*/ 12607 w 17"/>
                <a:gd name="T9" fmla="*/ 83608 h 57"/>
                <a:gd name="T10" fmla="*/ 29416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41956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1956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7236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70468 w 18"/>
                <a:gd name="T1" fmla="*/ 193543 h 48"/>
                <a:gd name="T2" fmla="*/ 66323 w 18"/>
                <a:gd name="T3" fmla="*/ 74778 h 48"/>
                <a:gd name="T4" fmla="*/ 41452 w 18"/>
                <a:gd name="T5" fmla="*/ 65981 h 48"/>
                <a:gd name="T6" fmla="*/ 41452 w 18"/>
                <a:gd name="T7" fmla="*/ 65981 h 48"/>
                <a:gd name="T8" fmla="*/ 37307 w 18"/>
                <a:gd name="T9" fmla="*/ 70379 h 48"/>
                <a:gd name="T10" fmla="*/ 41452 w 18"/>
                <a:gd name="T11" fmla="*/ 17595 h 48"/>
                <a:gd name="T12" fmla="*/ 16581 w 18"/>
                <a:gd name="T13" fmla="*/ 13196 h 48"/>
                <a:gd name="T14" fmla="*/ 4145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4145 w 18"/>
                <a:gd name="T21" fmla="*/ 189144 h 48"/>
                <a:gd name="T22" fmla="*/ 33161 w 18"/>
                <a:gd name="T23" fmla="*/ 189144 h 48"/>
                <a:gd name="T24" fmla="*/ 33161 w 18"/>
                <a:gd name="T25" fmla="*/ 184746 h 48"/>
                <a:gd name="T26" fmla="*/ 33161 w 18"/>
                <a:gd name="T27" fmla="*/ 197942 h 48"/>
                <a:gd name="T28" fmla="*/ 53887 w 18"/>
                <a:gd name="T29" fmla="*/ 202341 h 48"/>
                <a:gd name="T30" fmla="*/ 70468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4167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5112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0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12556 w 11"/>
                <a:gd name="T1" fmla="*/ 22129 h 33"/>
                <a:gd name="T2" fmla="*/ 12556 w 11"/>
                <a:gd name="T3" fmla="*/ 128347 h 33"/>
                <a:gd name="T4" fmla="*/ 37667 w 11"/>
                <a:gd name="T5" fmla="*/ 119495 h 33"/>
                <a:gd name="T6" fmla="*/ 37667 w 11"/>
                <a:gd name="T7" fmla="*/ 26555 h 33"/>
                <a:gd name="T8" fmla="*/ 12556 w 11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3"/>
                <a:gd name="T17" fmla="*/ 11 w 1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41275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16510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1275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20836 w 8"/>
                <a:gd name="T1" fmla="*/ 17661 h 32"/>
                <a:gd name="T2" fmla="*/ 0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0836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45954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5066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0888 w 19"/>
                <a:gd name="T23" fmla="*/ 110077 h 53"/>
                <a:gd name="T24" fmla="*/ 37599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24493 w 7"/>
                <a:gd name="T1" fmla="*/ 13302 h 29"/>
                <a:gd name="T2" fmla="*/ 4082 w 7"/>
                <a:gd name="T3" fmla="*/ 13302 h 29"/>
                <a:gd name="T4" fmla="*/ 0 w 7"/>
                <a:gd name="T5" fmla="*/ 110852 h 29"/>
                <a:gd name="T6" fmla="*/ 28575 w 7"/>
                <a:gd name="T7" fmla="*/ 110852 h 29"/>
                <a:gd name="T8" fmla="*/ 24493 w 7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9"/>
                <a:gd name="T17" fmla="*/ 7 w 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4128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5003 w 8"/>
                <a:gd name="T5" fmla="*/ 118909 h 31"/>
                <a:gd name="T6" fmla="*/ 29171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42741 w 13"/>
                <a:gd name="T1" fmla="*/ 4433 h 53"/>
                <a:gd name="T2" fmla="*/ 17096 w 13"/>
                <a:gd name="T3" fmla="*/ 93093 h 53"/>
                <a:gd name="T4" fmla="*/ 0 w 13"/>
                <a:gd name="T5" fmla="*/ 106392 h 53"/>
                <a:gd name="T6" fmla="*/ 12822 w 13"/>
                <a:gd name="T7" fmla="*/ 195053 h 53"/>
                <a:gd name="T8" fmla="*/ 17096 w 13"/>
                <a:gd name="T9" fmla="*/ 199486 h 53"/>
                <a:gd name="T10" fmla="*/ 21370 w 13"/>
                <a:gd name="T11" fmla="*/ 203919 h 53"/>
                <a:gd name="T12" fmla="*/ 29919 w 13"/>
                <a:gd name="T13" fmla="*/ 221651 h 53"/>
                <a:gd name="T14" fmla="*/ 51289 w 13"/>
                <a:gd name="T15" fmla="*/ 212785 h 53"/>
                <a:gd name="T16" fmla="*/ 34193 w 13"/>
                <a:gd name="T17" fmla="*/ 146290 h 53"/>
                <a:gd name="T18" fmla="*/ 55563 w 13"/>
                <a:gd name="T19" fmla="*/ 8866 h 53"/>
                <a:gd name="T20" fmla="*/ 42741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5213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4082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37599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33020 w 15"/>
                <a:gd name="T1" fmla="*/ 26670 h 40"/>
                <a:gd name="T2" fmla="*/ 28893 w 15"/>
                <a:gd name="T3" fmla="*/ 13335 h 40"/>
                <a:gd name="T4" fmla="*/ 4128 w 15"/>
                <a:gd name="T5" fmla="*/ 22225 h 40"/>
                <a:gd name="T6" fmla="*/ 12383 w 15"/>
                <a:gd name="T7" fmla="*/ 128905 h 40"/>
                <a:gd name="T8" fmla="*/ 20638 w 15"/>
                <a:gd name="T9" fmla="*/ 137795 h 40"/>
                <a:gd name="T10" fmla="*/ 24765 w 15"/>
                <a:gd name="T11" fmla="*/ 164465 h 40"/>
                <a:gd name="T12" fmla="*/ 45403 w 15"/>
                <a:gd name="T13" fmla="*/ 164465 h 40"/>
                <a:gd name="T14" fmla="*/ 57785 w 15"/>
                <a:gd name="T15" fmla="*/ 40005 h 40"/>
                <a:gd name="T16" fmla="*/ 33020 w 15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40"/>
                <a:gd name="T29" fmla="*/ 15 w 1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38100 w 12"/>
                <a:gd name="T1" fmla="*/ 30737 h 47"/>
                <a:gd name="T2" fmla="*/ 33867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6933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8100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46567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46567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6933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8100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26194 w 8"/>
                <a:gd name="T1" fmla="*/ 17661 h 32"/>
                <a:gd name="T2" fmla="*/ 4366 w 8"/>
                <a:gd name="T3" fmla="*/ 22076 h 32"/>
                <a:gd name="T4" fmla="*/ 13097 w 8"/>
                <a:gd name="T5" fmla="*/ 128042 h 32"/>
                <a:gd name="T6" fmla="*/ 34925 w 8"/>
                <a:gd name="T7" fmla="*/ 128042 h 32"/>
                <a:gd name="T8" fmla="*/ 26194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75197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33421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20888 w 19"/>
                <a:gd name="T17" fmla="*/ 96868 h 53"/>
                <a:gd name="T18" fmla="*/ 4178 w 19"/>
                <a:gd name="T19" fmla="*/ 171720 h 53"/>
                <a:gd name="T20" fmla="*/ 12533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5197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28762 w 17"/>
                <a:gd name="T1" fmla="*/ 22002 h 57"/>
                <a:gd name="T2" fmla="*/ 16435 w 17"/>
                <a:gd name="T3" fmla="*/ 52805 h 57"/>
                <a:gd name="T4" fmla="*/ 16435 w 17"/>
                <a:gd name="T5" fmla="*/ 48405 h 57"/>
                <a:gd name="T6" fmla="*/ 4109 w 17"/>
                <a:gd name="T7" fmla="*/ 48405 h 57"/>
                <a:gd name="T8" fmla="*/ 8218 w 17"/>
                <a:gd name="T9" fmla="*/ 83608 h 57"/>
                <a:gd name="T10" fmla="*/ 24653 w 17"/>
                <a:gd name="T11" fmla="*/ 237624 h 57"/>
                <a:gd name="T12" fmla="*/ 49306 w 17"/>
                <a:gd name="T13" fmla="*/ 228823 h 57"/>
                <a:gd name="T14" fmla="*/ 57524 w 17"/>
                <a:gd name="T15" fmla="*/ 44004 h 57"/>
                <a:gd name="T16" fmla="*/ 28762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29171 w 8"/>
                <a:gd name="T1" fmla="*/ 8876 h 44"/>
                <a:gd name="T2" fmla="*/ 12502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9171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62664 w 19"/>
                <a:gd name="T3" fmla="*/ 74778 h 48"/>
                <a:gd name="T4" fmla="*/ 29243 w 19"/>
                <a:gd name="T5" fmla="*/ 65981 h 48"/>
                <a:gd name="T6" fmla="*/ 29243 w 19"/>
                <a:gd name="T7" fmla="*/ 65981 h 48"/>
                <a:gd name="T8" fmla="*/ 33421 w 19"/>
                <a:gd name="T9" fmla="*/ 70379 h 48"/>
                <a:gd name="T10" fmla="*/ 37599 w 19"/>
                <a:gd name="T11" fmla="*/ 17595 h 48"/>
                <a:gd name="T12" fmla="*/ 16711 w 19"/>
                <a:gd name="T13" fmla="*/ 13196 h 48"/>
                <a:gd name="T14" fmla="*/ 4178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3421 w 19"/>
                <a:gd name="T23" fmla="*/ 189144 h 48"/>
                <a:gd name="T24" fmla="*/ 33421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8738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29633 w 15"/>
                <a:gd name="T1" fmla="*/ 17585 h 52"/>
                <a:gd name="T2" fmla="*/ 21167 w 15"/>
                <a:gd name="T3" fmla="*/ 48358 h 52"/>
                <a:gd name="T4" fmla="*/ 8467 w 15"/>
                <a:gd name="T5" fmla="*/ 57150 h 52"/>
                <a:gd name="T6" fmla="*/ 4233 w 15"/>
                <a:gd name="T7" fmla="*/ 101112 h 52"/>
                <a:gd name="T8" fmla="*/ 12700 w 15"/>
                <a:gd name="T9" fmla="*/ 109904 h 52"/>
                <a:gd name="T10" fmla="*/ 12700 w 15"/>
                <a:gd name="T11" fmla="*/ 215412 h 52"/>
                <a:gd name="T12" fmla="*/ 38100 w 15"/>
                <a:gd name="T13" fmla="*/ 215412 h 52"/>
                <a:gd name="T14" fmla="*/ 59267 w 15"/>
                <a:gd name="T15" fmla="*/ 21981 h 52"/>
                <a:gd name="T16" fmla="*/ 2963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3020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20638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3020 w 10"/>
                <a:gd name="T5" fmla="*/ 154186 h 40"/>
                <a:gd name="T6" fmla="*/ 37148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21011 w 17"/>
                <a:gd name="T5" fmla="*/ 48405 h 57"/>
                <a:gd name="T6" fmla="*/ 8404 w 17"/>
                <a:gd name="T7" fmla="*/ 48405 h 57"/>
                <a:gd name="T8" fmla="*/ 12607 w 17"/>
                <a:gd name="T9" fmla="*/ 83608 h 57"/>
                <a:gd name="T10" fmla="*/ 29416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16510 w 15"/>
                <a:gd name="T1" fmla="*/ 22027 h 40"/>
                <a:gd name="T2" fmla="*/ 12383 w 15"/>
                <a:gd name="T3" fmla="*/ 162997 h 40"/>
                <a:gd name="T4" fmla="*/ 41275 w 15"/>
                <a:gd name="T5" fmla="*/ 158592 h 40"/>
                <a:gd name="T6" fmla="*/ 49530 w 15"/>
                <a:gd name="T7" fmla="*/ 44053 h 40"/>
                <a:gd name="T8" fmla="*/ 16510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41956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1956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7236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8164 w 7"/>
                <a:gd name="T11" fmla="*/ 155323 h 44"/>
                <a:gd name="T12" fmla="*/ 8164 w 7"/>
                <a:gd name="T13" fmla="*/ 181950 h 44"/>
                <a:gd name="T14" fmla="*/ 28575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5954 w 19"/>
                <a:gd name="T5" fmla="*/ 65981 h 48"/>
                <a:gd name="T6" fmla="*/ 45954 w 19"/>
                <a:gd name="T7" fmla="*/ 65981 h 48"/>
                <a:gd name="T8" fmla="*/ 41776 w 19"/>
                <a:gd name="T9" fmla="*/ 70379 h 48"/>
                <a:gd name="T10" fmla="*/ 45954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4178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4167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0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41956 w 14"/>
                <a:gd name="T1" fmla="*/ 123571 h 50"/>
                <a:gd name="T2" fmla="*/ 54542 w 14"/>
                <a:gd name="T3" fmla="*/ 26480 h 50"/>
                <a:gd name="T4" fmla="*/ 25173 w 14"/>
                <a:gd name="T5" fmla="*/ 17653 h 50"/>
                <a:gd name="T6" fmla="*/ 16782 w 14"/>
                <a:gd name="T7" fmla="*/ 66199 h 50"/>
                <a:gd name="T8" fmla="*/ 12587 w 14"/>
                <a:gd name="T9" fmla="*/ 75025 h 50"/>
                <a:gd name="T10" fmla="*/ 16782 w 14"/>
                <a:gd name="T11" fmla="*/ 203010 h 50"/>
                <a:gd name="T12" fmla="*/ 46151 w 14"/>
                <a:gd name="T13" fmla="*/ 185357 h 50"/>
                <a:gd name="T14" fmla="*/ 33565 w 14"/>
                <a:gd name="T15" fmla="*/ 132398 h 50"/>
                <a:gd name="T16" fmla="*/ 41956 w 14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50"/>
                <a:gd name="T29" fmla="*/ 14 w 14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25400 w 9"/>
                <a:gd name="T1" fmla="*/ 17661 h 32"/>
                <a:gd name="T2" fmla="*/ 4233 w 9"/>
                <a:gd name="T3" fmla="*/ 22076 h 32"/>
                <a:gd name="T4" fmla="*/ 16933 w 9"/>
                <a:gd name="T5" fmla="*/ 128042 h 32"/>
                <a:gd name="T6" fmla="*/ 33867 w 9"/>
                <a:gd name="T7" fmla="*/ 128042 h 32"/>
                <a:gd name="T8" fmla="*/ 25400 w 9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2"/>
                <a:gd name="T17" fmla="*/ 9 w 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9448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23813 w 6"/>
                <a:gd name="T1" fmla="*/ 13302 h 29"/>
                <a:gd name="T2" fmla="*/ 3969 w 6"/>
                <a:gd name="T3" fmla="*/ 13302 h 29"/>
                <a:gd name="T4" fmla="*/ 0 w 6"/>
                <a:gd name="T5" fmla="*/ 110852 h 29"/>
                <a:gd name="T6" fmla="*/ 23813 w 6"/>
                <a:gd name="T7" fmla="*/ 110852 h 29"/>
                <a:gd name="T8" fmla="*/ 23813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4167 w 8"/>
                <a:gd name="T1" fmla="*/ 22020 h 31"/>
                <a:gd name="T2" fmla="*/ 8335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4167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5173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7760 w 14"/>
                <a:gd name="T17" fmla="*/ 146290 h 53"/>
                <a:gd name="T18" fmla="*/ 58738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4082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4082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5197 w 19"/>
                <a:gd name="T3" fmla="*/ 74778 h 48"/>
                <a:gd name="T4" fmla="*/ 58487 w 19"/>
                <a:gd name="T5" fmla="*/ 65981 h 48"/>
                <a:gd name="T6" fmla="*/ 58487 w 19"/>
                <a:gd name="T7" fmla="*/ 65981 h 48"/>
                <a:gd name="T8" fmla="*/ 45954 w 19"/>
                <a:gd name="T9" fmla="*/ 70379 h 48"/>
                <a:gd name="T10" fmla="*/ 45954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33020 w 15"/>
                <a:gd name="T1" fmla="*/ 26670 h 40"/>
                <a:gd name="T2" fmla="*/ 28893 w 15"/>
                <a:gd name="T3" fmla="*/ 13335 h 40"/>
                <a:gd name="T4" fmla="*/ 4128 w 15"/>
                <a:gd name="T5" fmla="*/ 22225 h 40"/>
                <a:gd name="T6" fmla="*/ 12383 w 15"/>
                <a:gd name="T7" fmla="*/ 128905 h 40"/>
                <a:gd name="T8" fmla="*/ 20638 w 15"/>
                <a:gd name="T9" fmla="*/ 137795 h 40"/>
                <a:gd name="T10" fmla="*/ 24765 w 15"/>
                <a:gd name="T11" fmla="*/ 164465 h 40"/>
                <a:gd name="T12" fmla="*/ 45403 w 15"/>
                <a:gd name="T13" fmla="*/ 164465 h 40"/>
                <a:gd name="T14" fmla="*/ 57785 w 15"/>
                <a:gd name="T15" fmla="*/ 40005 h 40"/>
                <a:gd name="T16" fmla="*/ 33020 w 15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40"/>
                <a:gd name="T29" fmla="*/ 15 w 1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38100 w 12"/>
                <a:gd name="T1" fmla="*/ 30737 h 47"/>
                <a:gd name="T2" fmla="*/ 33867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6933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8100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20760 w 13"/>
                <a:gd name="T3" fmla="*/ 8819 h 27"/>
                <a:gd name="T4" fmla="*/ 4152 w 13"/>
                <a:gd name="T5" fmla="*/ 13229 h 27"/>
                <a:gd name="T6" fmla="*/ 41519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66842 w 19"/>
                <a:gd name="T1" fmla="*/ 162863 h 44"/>
                <a:gd name="T2" fmla="*/ 50132 w 19"/>
                <a:gd name="T3" fmla="*/ 35214 h 44"/>
                <a:gd name="T4" fmla="*/ 29243 w 19"/>
                <a:gd name="T5" fmla="*/ 17607 h 44"/>
                <a:gd name="T6" fmla="*/ 45954 w 19"/>
                <a:gd name="T7" fmla="*/ 180470 h 44"/>
                <a:gd name="T8" fmla="*/ 66842 w 19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4"/>
                <a:gd name="T17" fmla="*/ 19 w 1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2700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3867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75197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33421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20888 w 19"/>
                <a:gd name="T17" fmla="*/ 96868 h 53"/>
                <a:gd name="T18" fmla="*/ 4178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5197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29170 w 16"/>
                <a:gd name="T1" fmla="*/ 22002 h 57"/>
                <a:gd name="T2" fmla="*/ 16669 w 16"/>
                <a:gd name="T3" fmla="*/ 52805 h 57"/>
                <a:gd name="T4" fmla="*/ 16669 w 16"/>
                <a:gd name="T5" fmla="*/ 48405 h 57"/>
                <a:gd name="T6" fmla="*/ 4167 w 16"/>
                <a:gd name="T7" fmla="*/ 48405 h 57"/>
                <a:gd name="T8" fmla="*/ 8334 w 16"/>
                <a:gd name="T9" fmla="*/ 83608 h 57"/>
                <a:gd name="T10" fmla="*/ 25003 w 16"/>
                <a:gd name="T11" fmla="*/ 237624 h 57"/>
                <a:gd name="T12" fmla="*/ 50006 w 16"/>
                <a:gd name="T13" fmla="*/ 228823 h 57"/>
                <a:gd name="T14" fmla="*/ 58341 w 16"/>
                <a:gd name="T15" fmla="*/ 44004 h 57"/>
                <a:gd name="T16" fmla="*/ 29170 w 16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7"/>
                <a:gd name="T29" fmla="*/ 16 w 16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76200 w 18"/>
                <a:gd name="T1" fmla="*/ 193543 h 48"/>
                <a:gd name="T2" fmla="*/ 67733 w 18"/>
                <a:gd name="T3" fmla="*/ 74778 h 48"/>
                <a:gd name="T4" fmla="*/ 42333 w 18"/>
                <a:gd name="T5" fmla="*/ 65981 h 48"/>
                <a:gd name="T6" fmla="*/ 42333 w 18"/>
                <a:gd name="T7" fmla="*/ 65981 h 48"/>
                <a:gd name="T8" fmla="*/ 38100 w 18"/>
                <a:gd name="T9" fmla="*/ 70379 h 48"/>
                <a:gd name="T10" fmla="*/ 42333 w 18"/>
                <a:gd name="T11" fmla="*/ 17595 h 48"/>
                <a:gd name="T12" fmla="*/ 16933 w 18"/>
                <a:gd name="T13" fmla="*/ 13196 h 48"/>
                <a:gd name="T14" fmla="*/ 4233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8467 w 18"/>
                <a:gd name="T21" fmla="*/ 189144 h 48"/>
                <a:gd name="T22" fmla="*/ 33867 w 18"/>
                <a:gd name="T23" fmla="*/ 189144 h 48"/>
                <a:gd name="T24" fmla="*/ 33867 w 18"/>
                <a:gd name="T25" fmla="*/ 184746 h 48"/>
                <a:gd name="T26" fmla="*/ 33867 w 18"/>
                <a:gd name="T27" fmla="*/ 197942 h 48"/>
                <a:gd name="T28" fmla="*/ 55033 w 18"/>
                <a:gd name="T29" fmla="*/ 202341 h 48"/>
                <a:gd name="T30" fmla="*/ 76200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33338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8334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33338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3020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69600 w 19"/>
                <a:gd name="T1" fmla="*/ 202541 h 53"/>
                <a:gd name="T2" fmla="*/ 49129 w 19"/>
                <a:gd name="T3" fmla="*/ 61643 h 53"/>
                <a:gd name="T4" fmla="*/ 49129 w 19"/>
                <a:gd name="T5" fmla="*/ 57240 h 53"/>
                <a:gd name="T6" fmla="*/ 45035 w 19"/>
                <a:gd name="T7" fmla="*/ 17612 h 53"/>
                <a:gd name="T8" fmla="*/ 28659 w 19"/>
                <a:gd name="T9" fmla="*/ 17612 h 53"/>
                <a:gd name="T10" fmla="*/ 28659 w 19"/>
                <a:gd name="T11" fmla="*/ 52837 h 53"/>
                <a:gd name="T12" fmla="*/ 28659 w 19"/>
                <a:gd name="T13" fmla="*/ 61643 h 53"/>
                <a:gd name="T14" fmla="*/ 24565 w 19"/>
                <a:gd name="T15" fmla="*/ 96868 h 53"/>
                <a:gd name="T16" fmla="*/ 16376 w 19"/>
                <a:gd name="T17" fmla="*/ 96868 h 53"/>
                <a:gd name="T18" fmla="*/ 0 w 19"/>
                <a:gd name="T19" fmla="*/ 171720 h 53"/>
                <a:gd name="T20" fmla="*/ 8188 w 19"/>
                <a:gd name="T21" fmla="*/ 171720 h 53"/>
                <a:gd name="T22" fmla="*/ 24565 w 19"/>
                <a:gd name="T23" fmla="*/ 110077 h 53"/>
                <a:gd name="T24" fmla="*/ 36847 w 19"/>
                <a:gd name="T25" fmla="*/ 211348 h 53"/>
                <a:gd name="T26" fmla="*/ 6960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0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3020 w 10"/>
                <a:gd name="T5" fmla="*/ 154186 h 40"/>
                <a:gd name="T6" fmla="*/ 37148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16510 w 15"/>
                <a:gd name="T1" fmla="*/ 22027 h 40"/>
                <a:gd name="T2" fmla="*/ 12383 w 15"/>
                <a:gd name="T3" fmla="*/ 162997 h 40"/>
                <a:gd name="T4" fmla="*/ 37148 w 15"/>
                <a:gd name="T5" fmla="*/ 158592 h 40"/>
                <a:gd name="T6" fmla="*/ 49530 w 15"/>
                <a:gd name="T7" fmla="*/ 44053 h 40"/>
                <a:gd name="T8" fmla="*/ 16510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41519 w 13"/>
                <a:gd name="T1" fmla="*/ 4433 h 53"/>
                <a:gd name="T2" fmla="*/ 20760 w 13"/>
                <a:gd name="T3" fmla="*/ 93093 h 53"/>
                <a:gd name="T4" fmla="*/ 0 w 13"/>
                <a:gd name="T5" fmla="*/ 106392 h 53"/>
                <a:gd name="T6" fmla="*/ 16608 w 13"/>
                <a:gd name="T7" fmla="*/ 195053 h 53"/>
                <a:gd name="T8" fmla="*/ 16608 w 13"/>
                <a:gd name="T9" fmla="*/ 199486 h 53"/>
                <a:gd name="T10" fmla="*/ 20760 w 13"/>
                <a:gd name="T11" fmla="*/ 203919 h 53"/>
                <a:gd name="T12" fmla="*/ 29063 w 13"/>
                <a:gd name="T13" fmla="*/ 221651 h 53"/>
                <a:gd name="T14" fmla="*/ 49823 w 13"/>
                <a:gd name="T15" fmla="*/ 212785 h 53"/>
                <a:gd name="T16" fmla="*/ 33215 w 13"/>
                <a:gd name="T17" fmla="*/ 146290 h 53"/>
                <a:gd name="T18" fmla="*/ 53975 w 13"/>
                <a:gd name="T19" fmla="*/ 8866 h 53"/>
                <a:gd name="T20" fmla="*/ 41519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5954 w 19"/>
                <a:gd name="T5" fmla="*/ 65981 h 48"/>
                <a:gd name="T6" fmla="*/ 45954 w 19"/>
                <a:gd name="T7" fmla="*/ 65981 h 48"/>
                <a:gd name="T8" fmla="*/ 41776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16782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50800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50800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41956 w 14"/>
                <a:gd name="T1" fmla="*/ 123571 h 50"/>
                <a:gd name="T2" fmla="*/ 54542 w 14"/>
                <a:gd name="T3" fmla="*/ 26480 h 50"/>
                <a:gd name="T4" fmla="*/ 25173 w 14"/>
                <a:gd name="T5" fmla="*/ 17653 h 50"/>
                <a:gd name="T6" fmla="*/ 16782 w 14"/>
                <a:gd name="T7" fmla="*/ 66199 h 50"/>
                <a:gd name="T8" fmla="*/ 12587 w 14"/>
                <a:gd name="T9" fmla="*/ 75025 h 50"/>
                <a:gd name="T10" fmla="*/ 16782 w 14"/>
                <a:gd name="T11" fmla="*/ 203010 h 50"/>
                <a:gd name="T12" fmla="*/ 46151 w 14"/>
                <a:gd name="T13" fmla="*/ 185357 h 50"/>
                <a:gd name="T14" fmla="*/ 33565 w 14"/>
                <a:gd name="T15" fmla="*/ 132398 h 50"/>
                <a:gd name="T16" fmla="*/ 41956 w 14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50"/>
                <a:gd name="T29" fmla="*/ 14 w 14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6669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5241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12278111 w 2951"/>
                <a:gd name="T1" fmla="*/ 75254 h 52"/>
                <a:gd name="T2" fmla="*/ 12203067 w 2951"/>
                <a:gd name="T3" fmla="*/ 230188 h 52"/>
                <a:gd name="T4" fmla="*/ 104228 w 2951"/>
                <a:gd name="T5" fmla="*/ 230188 h 52"/>
                <a:gd name="T6" fmla="*/ 25015 w 2951"/>
                <a:gd name="T7" fmla="*/ 48694 h 52"/>
                <a:gd name="T8" fmla="*/ 20846 w 2951"/>
                <a:gd name="T9" fmla="*/ 154934 h 52"/>
                <a:gd name="T10" fmla="*/ 104228 w 2951"/>
                <a:gd name="T11" fmla="*/ 0 h 52"/>
                <a:gd name="T12" fmla="*/ 12203067 w 2951"/>
                <a:gd name="T13" fmla="*/ 0 h 52"/>
                <a:gd name="T14" fmla="*/ 12278111 w 2951"/>
                <a:gd name="T15" fmla="*/ 150508 h 52"/>
                <a:gd name="T16" fmla="*/ 12278111 w 2951"/>
                <a:gd name="T17" fmla="*/ 7525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51"/>
                <a:gd name="T28" fmla="*/ 0 h 52"/>
                <a:gd name="T29" fmla="*/ 2951 w 2951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12257088 w 2940"/>
                <a:gd name="T1" fmla="*/ 80169 h 36"/>
                <a:gd name="T2" fmla="*/ 12182045 w 2940"/>
                <a:gd name="T3" fmla="*/ 160338 h 36"/>
                <a:gd name="T4" fmla="*/ 75043 w 2940"/>
                <a:gd name="T5" fmla="*/ 160338 h 36"/>
                <a:gd name="T6" fmla="*/ 0 w 2940"/>
                <a:gd name="T7" fmla="*/ 80169 h 36"/>
                <a:gd name="T8" fmla="*/ 75043 w 2940"/>
                <a:gd name="T9" fmla="*/ 0 h 36"/>
                <a:gd name="T10" fmla="*/ 12182045 w 2940"/>
                <a:gd name="T11" fmla="*/ 0 h 36"/>
                <a:gd name="T12" fmla="*/ 12257088 w 2940"/>
                <a:gd name="T13" fmla="*/ 801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40"/>
                <a:gd name="T22" fmla="*/ 0 h 36"/>
                <a:gd name="T23" fmla="*/ 2940 w 294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1" name="Rectangle 380"/>
          <p:cNvSpPr/>
          <p:nvPr/>
        </p:nvSpPr>
        <p:spPr>
          <a:xfrm>
            <a:off x="435696" y="109478"/>
            <a:ext cx="112228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vú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lùn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vú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vú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lỉu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trèo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vú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Ai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trèo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vú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973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6" t="59253" r="4244" b="7421"/>
          <a:stretch/>
        </p:blipFill>
        <p:spPr>
          <a:xfrm rot="10800000">
            <a:off x="-14322" y="16804"/>
            <a:ext cx="952167" cy="793057"/>
          </a:xfrm>
          <a:prstGeom prst="rect">
            <a:avLst/>
          </a:prstGeom>
        </p:spPr>
      </p:pic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937845" y="68384"/>
            <a:ext cx="10465290" cy="7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102" dirty="0">
                <a:solidFill>
                  <a:srgbClr val="FF0066"/>
                </a:solidFill>
                <a:latin typeface="Times New Roman" pitchFamily="18" charset="0"/>
              </a:rPr>
              <a:t>HƯỚNG DẪN TỰ HỌC</a:t>
            </a:r>
            <a:endParaRPr lang="vi-VN" altLang="en-US" sz="4102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234462" y="615462"/>
            <a:ext cx="11700754" cy="61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692" dirty="0">
                <a:solidFill>
                  <a:srgbClr val="FF0066"/>
                </a:solidFill>
                <a:latin typeface="Times New Roman" pitchFamily="18" charset="0"/>
              </a:rPr>
              <a:t>   1.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Bài</a:t>
            </a:r>
            <a:r>
              <a:rPr lang="en-US" altLang="en-US" sz="3692" u="sng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vừa</a:t>
            </a:r>
            <a:r>
              <a:rPr lang="en-US" altLang="en-US" sz="3692" u="sng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692" u="sng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vi-VN" altLang="en-US" sz="3692" u="sng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vi-VN" altLang="en-US" sz="3200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Nắm </a:t>
            </a: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được tác giả, tác phẩm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vi-VN" altLang="en-US" sz="3200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-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vi-VN" sz="3200" dirty="0" smtClean="0">
                <a:solidFill>
                  <a:srgbClr val="0000CC"/>
                </a:solidFill>
                <a:latin typeface="+mj-lt"/>
              </a:rPr>
              <a:t>Học </a:t>
            </a:r>
            <a:r>
              <a:rPr lang="vi-VN" sz="3200" dirty="0">
                <a:solidFill>
                  <a:srgbClr val="0000CC"/>
                </a:solidFill>
                <a:latin typeface="+mj-lt"/>
              </a:rPr>
              <a:t>và phân tích được phần đọc – hiểu văn bản.</a:t>
            </a:r>
          </a:p>
          <a:p>
            <a:pPr eaLnBrk="1" hangingPunct="1">
              <a:lnSpc>
                <a:spcPct val="120000"/>
              </a:lnSpc>
            </a:pPr>
            <a:r>
              <a:rPr lang="vi-VN" altLang="en-US" sz="3200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3200" dirty="0" smtClean="0">
                <a:solidFill>
                  <a:srgbClr val="0000CC"/>
                </a:solidFill>
                <a:latin typeface="+mj-lt"/>
              </a:rPr>
              <a:t>   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Hoàn </a:t>
            </a: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thành bài tập viết đoạn văn.</a:t>
            </a:r>
            <a:endParaRPr lang="en-US" altLang="en-US" sz="3200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92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3692" dirty="0">
                <a:solidFill>
                  <a:srgbClr val="FF0066"/>
                </a:solidFill>
                <a:latin typeface="Times New Roman" pitchFamily="18" charset="0"/>
              </a:rPr>
              <a:t>2.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Bài</a:t>
            </a:r>
            <a:r>
              <a:rPr lang="en-US" altLang="en-US" sz="3692" u="sng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sắp</a:t>
            </a:r>
            <a:r>
              <a:rPr lang="en-US" altLang="en-US" sz="3692" u="sng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692" u="sng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692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692" i="1" dirty="0" smtClean="0">
                <a:latin typeface="Times New Roman" pitchFamily="18" charset="0"/>
              </a:rPr>
              <a:t>“</a:t>
            </a:r>
            <a:r>
              <a:rPr lang="en-US" altLang="en-US" sz="3692" i="1" dirty="0" err="1" smtClean="0">
                <a:latin typeface="Times New Roman" pitchFamily="18" charset="0"/>
              </a:rPr>
              <a:t>Thương</a:t>
            </a:r>
            <a:r>
              <a:rPr lang="en-US" altLang="en-US" sz="3692" i="1" dirty="0" smtClean="0">
                <a:latin typeface="Times New Roman" pitchFamily="18" charset="0"/>
              </a:rPr>
              <a:t> </a:t>
            </a:r>
            <a:r>
              <a:rPr lang="en-US" altLang="en-US" sz="3692" i="1" dirty="0" err="1" smtClean="0">
                <a:latin typeface="Times New Roman" pitchFamily="18" charset="0"/>
              </a:rPr>
              <a:t>nhớ</a:t>
            </a:r>
            <a:r>
              <a:rPr lang="en-US" altLang="en-US" sz="3692" i="1" dirty="0" smtClean="0">
                <a:latin typeface="Times New Roman" pitchFamily="18" charset="0"/>
              </a:rPr>
              <a:t> </a:t>
            </a:r>
            <a:r>
              <a:rPr lang="en-US" altLang="en-US" sz="3692" i="1" dirty="0" err="1" smtClean="0">
                <a:latin typeface="Times New Roman" pitchFamily="18" charset="0"/>
              </a:rPr>
              <a:t>bầy</a:t>
            </a:r>
            <a:r>
              <a:rPr lang="en-US" altLang="en-US" sz="3692" i="1" dirty="0" smtClean="0">
                <a:latin typeface="Times New Roman" pitchFamily="18" charset="0"/>
              </a:rPr>
              <a:t> </a:t>
            </a:r>
            <a:r>
              <a:rPr lang="en-US" altLang="en-US" sz="3692" i="1" dirty="0" err="1" smtClean="0">
                <a:latin typeface="Times New Roman" pitchFamily="18" charset="0"/>
              </a:rPr>
              <a:t>ong</a:t>
            </a:r>
            <a:r>
              <a:rPr lang="en-US" altLang="en-US" sz="3692" i="1" dirty="0" smtClean="0">
                <a:latin typeface="Times New Roman" pitchFamily="18" charset="0"/>
              </a:rPr>
              <a:t>” </a:t>
            </a:r>
            <a:r>
              <a:rPr lang="en-US" altLang="en-US" sz="3692" i="1" dirty="0">
                <a:latin typeface="Times New Roman" pitchFamily="18" charset="0"/>
              </a:rPr>
              <a:t>(</a:t>
            </a:r>
            <a:r>
              <a:rPr lang="en-US" altLang="en-US" sz="3692" i="1" dirty="0" err="1">
                <a:latin typeface="Times New Roman" pitchFamily="18" charset="0"/>
              </a:rPr>
              <a:t>tt</a:t>
            </a:r>
            <a:r>
              <a:rPr lang="en-US" altLang="en-US" sz="3692" i="1" dirty="0">
                <a:latin typeface="Times New Roman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     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Xác định chủ đề của văn bản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vi-VN" altLang="en-US" sz="3200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altLang="en-US" sz="3200" dirty="0">
                <a:solidFill>
                  <a:srgbClr val="0000CC"/>
                </a:solidFill>
                <a:latin typeface="Times New Roman" pitchFamily="18" charset="0"/>
              </a:rPr>
              <a:t>      - Nhận xét nét đặc sắc về ngôn ngữ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hồi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kí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song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đôi</a:t>
            </a:r>
            <a:r>
              <a:rPr lang="vi-VN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en-US" altLang="en-US" sz="3200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    -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Người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kể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chuyện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ngôi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thứ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    -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Cách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kể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chuyện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    -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ghi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</a:rPr>
              <a:t>chép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en-US" altLang="en-US" sz="32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6" t="59253" r="4244" b="7421"/>
          <a:stretch/>
        </p:blipFill>
        <p:spPr>
          <a:xfrm rot="16200000">
            <a:off x="11160075" y="99778"/>
            <a:ext cx="1126004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35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5064" y="438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46660" y="286115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7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4003" y="4036310"/>
            <a:ext cx="5866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CÁC EM HỌC TỐT NHÉ!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C:\Users\ADMIN\Desktop\2.png">
            <a:extLst>
              <a:ext uri="{FF2B5EF4-FFF2-40B4-BE49-F238E27FC236}">
                <a16:creationId xmlns="" xmlns:a16="http://schemas.microsoft.com/office/drawing/2014/main" id="{98A2DAAD-EC5F-4302-A5FE-BA58B3A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632968" y="261702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extLst>
              <a:ext uri="{FF2B5EF4-FFF2-40B4-BE49-F238E27FC236}">
                <a16:creationId xmlns="" xmlns:a16="http://schemas.microsoft.com/office/drawing/2014/main" id="{8DB4E715-17B1-4D68-B98B-E31BF224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185">
            <a:off x="2730492" y="482842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extLst>
              <a:ext uri="{FF2B5EF4-FFF2-40B4-BE49-F238E27FC236}">
                <a16:creationId xmlns="" xmlns:a16="http://schemas.microsoft.com/office/drawing/2014/main" id="{5B104887-4734-440B-AF82-3E417996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628835" y="4132029"/>
            <a:ext cx="1174464" cy="164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2.png">
            <a:extLst>
              <a:ext uri="{FF2B5EF4-FFF2-40B4-BE49-F238E27FC236}">
                <a16:creationId xmlns="" xmlns:a16="http://schemas.microsoft.com/office/drawing/2014/main" id="{240607B9-43BC-4CB9-9A34-2CC2A393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51713" y="2676322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0600" y="0"/>
            <a:ext cx="73913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hòng chống hiện tượng ong bốc b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8208" end="9571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613" y="618565"/>
            <a:ext cx="10582834" cy="590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585"/>
          <p:cNvGrpSpPr>
            <a:grpSpLocks/>
          </p:cNvGrpSpPr>
          <p:nvPr/>
        </p:nvGrpSpPr>
        <p:grpSpPr bwMode="auto">
          <a:xfrm>
            <a:off x="-25400" y="5164138"/>
            <a:ext cx="12304713" cy="1743075"/>
            <a:chOff x="-25400" y="5164139"/>
            <a:chExt cx="12303126" cy="1743075"/>
          </a:xfrm>
        </p:grpSpPr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409575 h 93"/>
                <a:gd name="T2" fmla="*/ 1020763 w 245"/>
                <a:gd name="T3" fmla="*/ 409575 h 93"/>
                <a:gd name="T4" fmla="*/ 1016597 w 245"/>
                <a:gd name="T5" fmla="*/ 374343 h 93"/>
                <a:gd name="T6" fmla="*/ 995765 w 245"/>
                <a:gd name="T7" fmla="*/ 330302 h 93"/>
                <a:gd name="T8" fmla="*/ 929103 w 245"/>
                <a:gd name="T9" fmla="*/ 255434 h 93"/>
                <a:gd name="T10" fmla="*/ 929103 w 245"/>
                <a:gd name="T11" fmla="*/ 255434 h 93"/>
                <a:gd name="T12" fmla="*/ 837442 w 245"/>
                <a:gd name="T13" fmla="*/ 229010 h 93"/>
                <a:gd name="T14" fmla="*/ 808278 w 245"/>
                <a:gd name="T15" fmla="*/ 233414 h 93"/>
                <a:gd name="T16" fmla="*/ 808278 w 245"/>
                <a:gd name="T17" fmla="*/ 220202 h 93"/>
                <a:gd name="T18" fmla="*/ 637456 w 245"/>
                <a:gd name="T19" fmla="*/ 35232 h 93"/>
                <a:gd name="T20" fmla="*/ 541629 w 245"/>
                <a:gd name="T21" fmla="*/ 66060 h 93"/>
                <a:gd name="T22" fmla="*/ 429137 w 245"/>
                <a:gd name="T23" fmla="*/ 0 h 93"/>
                <a:gd name="T24" fmla="*/ 308312 w 245"/>
                <a:gd name="T25" fmla="*/ 110101 h 93"/>
                <a:gd name="T26" fmla="*/ 266648 w 245"/>
                <a:gd name="T27" fmla="*/ 101293 h 93"/>
                <a:gd name="T28" fmla="*/ 145823 w 245"/>
                <a:gd name="T29" fmla="*/ 229010 h 93"/>
                <a:gd name="T30" fmla="*/ 149990 w 245"/>
                <a:gd name="T31" fmla="*/ 264242 h 93"/>
                <a:gd name="T32" fmla="*/ 145823 w 245"/>
                <a:gd name="T33" fmla="*/ 264242 h 93"/>
                <a:gd name="T34" fmla="*/ 0 w 245"/>
                <a:gd name="T35" fmla="*/ 409575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5"/>
                <a:gd name="T55" fmla="*/ 0 h 93"/>
                <a:gd name="T56" fmla="*/ 245 w 245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116681 w 120"/>
                <a:gd name="T1" fmla="*/ 0 h 85"/>
                <a:gd name="T2" fmla="*/ 20836 w 120"/>
                <a:gd name="T3" fmla="*/ 30854 h 85"/>
                <a:gd name="T4" fmla="*/ 20836 w 120"/>
                <a:gd name="T5" fmla="*/ 30854 h 85"/>
                <a:gd name="T6" fmla="*/ 0 w 120"/>
                <a:gd name="T7" fmla="*/ 4408 h 85"/>
                <a:gd name="T8" fmla="*/ 16669 w 120"/>
                <a:gd name="T9" fmla="*/ 374650 h 85"/>
                <a:gd name="T10" fmla="*/ 500063 w 120"/>
                <a:gd name="T11" fmla="*/ 374650 h 85"/>
                <a:gd name="T12" fmla="*/ 495896 w 120"/>
                <a:gd name="T13" fmla="*/ 339389 h 85"/>
                <a:gd name="T14" fmla="*/ 475060 w 120"/>
                <a:gd name="T15" fmla="*/ 295312 h 85"/>
                <a:gd name="T16" fmla="*/ 408385 w 120"/>
                <a:gd name="T17" fmla="*/ 220382 h 85"/>
                <a:gd name="T18" fmla="*/ 408385 w 120"/>
                <a:gd name="T19" fmla="*/ 220382 h 85"/>
                <a:gd name="T20" fmla="*/ 316707 w 120"/>
                <a:gd name="T21" fmla="*/ 193936 h 85"/>
                <a:gd name="T22" fmla="*/ 287536 w 120"/>
                <a:gd name="T23" fmla="*/ 198344 h 85"/>
                <a:gd name="T24" fmla="*/ 287536 w 120"/>
                <a:gd name="T25" fmla="*/ 198344 h 85"/>
                <a:gd name="T26" fmla="*/ 287536 w 120"/>
                <a:gd name="T27" fmla="*/ 198344 h 85"/>
                <a:gd name="T28" fmla="*/ 287536 w 120"/>
                <a:gd name="T29" fmla="*/ 185121 h 85"/>
                <a:gd name="T30" fmla="*/ 116681 w 120"/>
                <a:gd name="T31" fmla="*/ 0 h 8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0"/>
                <a:gd name="T49" fmla="*/ 0 h 85"/>
                <a:gd name="T50" fmla="*/ 120 w 120"/>
                <a:gd name="T51" fmla="*/ 85 h 8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92075 w 58"/>
                <a:gd name="T5" fmla="*/ 26988 h 17"/>
                <a:gd name="T6" fmla="*/ 0 w 5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17"/>
                <a:gd name="T14" fmla="*/ 58 w 5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92075 w 58"/>
                <a:gd name="T5" fmla="*/ 26988 h 17"/>
                <a:gd name="T6" fmla="*/ 0 w 58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17"/>
                <a:gd name="T14" fmla="*/ 58 w 5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482600 w 304"/>
                <a:gd name="T1" fmla="*/ 376237 h 832"/>
                <a:gd name="T2" fmla="*/ 295275 w 304"/>
                <a:gd name="T3" fmla="*/ 436563 h 832"/>
                <a:gd name="T4" fmla="*/ 233363 w 304"/>
                <a:gd name="T5" fmla="*/ 0 h 832"/>
                <a:gd name="T6" fmla="*/ 190500 w 304"/>
                <a:gd name="T7" fmla="*/ 574675 h 832"/>
                <a:gd name="T8" fmla="*/ 0 w 304"/>
                <a:gd name="T9" fmla="*/ 520700 h 832"/>
                <a:gd name="T10" fmla="*/ 174625 w 304"/>
                <a:gd name="T11" fmla="*/ 671512 h 832"/>
                <a:gd name="T12" fmla="*/ 157162 w 304"/>
                <a:gd name="T13" fmla="*/ 1320800 h 832"/>
                <a:gd name="T14" fmla="*/ 307975 w 304"/>
                <a:gd name="T15" fmla="*/ 1320800 h 832"/>
                <a:gd name="T16" fmla="*/ 303212 w 304"/>
                <a:gd name="T17" fmla="*/ 534988 h 832"/>
                <a:gd name="T18" fmla="*/ 482600 w 304"/>
                <a:gd name="T19" fmla="*/ 376237 h 8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4"/>
                <a:gd name="T31" fmla="*/ 0 h 832"/>
                <a:gd name="T32" fmla="*/ 304 w 304"/>
                <a:gd name="T33" fmla="*/ 832 h 8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482600 w 304"/>
                <a:gd name="T1" fmla="*/ 376237 h 832"/>
                <a:gd name="T2" fmla="*/ 295275 w 304"/>
                <a:gd name="T3" fmla="*/ 436563 h 832"/>
                <a:gd name="T4" fmla="*/ 233363 w 304"/>
                <a:gd name="T5" fmla="*/ 0 h 832"/>
                <a:gd name="T6" fmla="*/ 190500 w 304"/>
                <a:gd name="T7" fmla="*/ 574675 h 832"/>
                <a:gd name="T8" fmla="*/ 0 w 304"/>
                <a:gd name="T9" fmla="*/ 520700 h 832"/>
                <a:gd name="T10" fmla="*/ 174625 w 304"/>
                <a:gd name="T11" fmla="*/ 671512 h 832"/>
                <a:gd name="T12" fmla="*/ 157162 w 304"/>
                <a:gd name="T13" fmla="*/ 1320800 h 832"/>
                <a:gd name="T14" fmla="*/ 307975 w 304"/>
                <a:gd name="T15" fmla="*/ 1320800 h 832"/>
                <a:gd name="T16" fmla="*/ 303212 w 304"/>
                <a:gd name="T17" fmla="*/ 534988 h 832"/>
                <a:gd name="T18" fmla="*/ 482600 w 304"/>
                <a:gd name="T19" fmla="*/ 376237 h 8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4"/>
                <a:gd name="T31" fmla="*/ 0 h 832"/>
                <a:gd name="T32" fmla="*/ 304 w 304"/>
                <a:gd name="T33" fmla="*/ 832 h 8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250825 w 60"/>
                <a:gd name="T1" fmla="*/ 128138 h 60"/>
                <a:gd name="T2" fmla="*/ 129593 w 60"/>
                <a:gd name="T3" fmla="*/ 265113 h 60"/>
                <a:gd name="T4" fmla="*/ 4180 w 60"/>
                <a:gd name="T5" fmla="*/ 132557 h 60"/>
                <a:gd name="T6" fmla="*/ 125412 w 60"/>
                <a:gd name="T7" fmla="*/ 0 h 60"/>
                <a:gd name="T8" fmla="*/ 250825 w 60"/>
                <a:gd name="T9" fmla="*/ 128138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584200 w 140"/>
                <a:gd name="T1" fmla="*/ 313263 h 145"/>
                <a:gd name="T2" fmla="*/ 296273 w 140"/>
                <a:gd name="T3" fmla="*/ 635351 h 145"/>
                <a:gd name="T4" fmla="*/ 4173 w 140"/>
                <a:gd name="T5" fmla="*/ 326500 h 145"/>
                <a:gd name="T6" fmla="*/ 287927 w 140"/>
                <a:gd name="T7" fmla="*/ 0 h 145"/>
                <a:gd name="T8" fmla="*/ 584200 w 140"/>
                <a:gd name="T9" fmla="*/ 313263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45"/>
                <a:gd name="T17" fmla="*/ 140 w 140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8328 w 61"/>
                <a:gd name="T1" fmla="*/ 573088 h 130"/>
                <a:gd name="T2" fmla="*/ 254000 w 61"/>
                <a:gd name="T3" fmla="*/ 564271 h 130"/>
                <a:gd name="T4" fmla="*/ 133246 w 61"/>
                <a:gd name="T5" fmla="*/ 427612 h 130"/>
                <a:gd name="T6" fmla="*/ 133246 w 61"/>
                <a:gd name="T7" fmla="*/ 427612 h 130"/>
                <a:gd name="T8" fmla="*/ 241508 w 61"/>
                <a:gd name="T9" fmla="*/ 299769 h 130"/>
                <a:gd name="T10" fmla="*/ 241508 w 61"/>
                <a:gd name="T11" fmla="*/ 299769 h 130"/>
                <a:gd name="T12" fmla="*/ 245672 w 61"/>
                <a:gd name="T13" fmla="*/ 299769 h 130"/>
                <a:gd name="T14" fmla="*/ 245672 w 61"/>
                <a:gd name="T15" fmla="*/ 299769 h 130"/>
                <a:gd name="T16" fmla="*/ 245672 w 61"/>
                <a:gd name="T17" fmla="*/ 299769 h 130"/>
                <a:gd name="T18" fmla="*/ 245672 w 61"/>
                <a:gd name="T19" fmla="*/ 299769 h 130"/>
                <a:gd name="T20" fmla="*/ 245672 w 61"/>
                <a:gd name="T21" fmla="*/ 299769 h 130"/>
                <a:gd name="T22" fmla="*/ 245672 w 61"/>
                <a:gd name="T23" fmla="*/ 299769 h 130"/>
                <a:gd name="T24" fmla="*/ 245672 w 61"/>
                <a:gd name="T25" fmla="*/ 299769 h 130"/>
                <a:gd name="T26" fmla="*/ 245672 w 61"/>
                <a:gd name="T27" fmla="*/ 299769 h 130"/>
                <a:gd name="T28" fmla="*/ 245672 w 61"/>
                <a:gd name="T29" fmla="*/ 299769 h 130"/>
                <a:gd name="T30" fmla="*/ 245672 w 61"/>
                <a:gd name="T31" fmla="*/ 299769 h 130"/>
                <a:gd name="T32" fmla="*/ 249836 w 61"/>
                <a:gd name="T33" fmla="*/ 299769 h 130"/>
                <a:gd name="T34" fmla="*/ 249836 w 61"/>
                <a:gd name="T35" fmla="*/ 299769 h 130"/>
                <a:gd name="T36" fmla="*/ 249836 w 61"/>
                <a:gd name="T37" fmla="*/ 299769 h 130"/>
                <a:gd name="T38" fmla="*/ 249836 w 61"/>
                <a:gd name="T39" fmla="*/ 299769 h 130"/>
                <a:gd name="T40" fmla="*/ 249836 w 61"/>
                <a:gd name="T41" fmla="*/ 299769 h 130"/>
                <a:gd name="T42" fmla="*/ 249836 w 61"/>
                <a:gd name="T43" fmla="*/ 299769 h 130"/>
                <a:gd name="T44" fmla="*/ 249836 w 61"/>
                <a:gd name="T45" fmla="*/ 299769 h 130"/>
                <a:gd name="T46" fmla="*/ 249836 w 61"/>
                <a:gd name="T47" fmla="*/ 299769 h 130"/>
                <a:gd name="T48" fmla="*/ 249836 w 61"/>
                <a:gd name="T49" fmla="*/ 299769 h 130"/>
                <a:gd name="T50" fmla="*/ 254000 w 61"/>
                <a:gd name="T51" fmla="*/ 299769 h 130"/>
                <a:gd name="T52" fmla="*/ 254000 w 61"/>
                <a:gd name="T53" fmla="*/ 299769 h 130"/>
                <a:gd name="T54" fmla="*/ 254000 w 61"/>
                <a:gd name="T55" fmla="*/ 299769 h 130"/>
                <a:gd name="T56" fmla="*/ 254000 w 61"/>
                <a:gd name="T57" fmla="*/ 299769 h 130"/>
                <a:gd name="T58" fmla="*/ 254000 w 61"/>
                <a:gd name="T59" fmla="*/ 299769 h 130"/>
                <a:gd name="T60" fmla="*/ 254000 w 61"/>
                <a:gd name="T61" fmla="*/ 299769 h 130"/>
                <a:gd name="T62" fmla="*/ 254000 w 61"/>
                <a:gd name="T63" fmla="*/ 299769 h 130"/>
                <a:gd name="T64" fmla="*/ 254000 w 61"/>
                <a:gd name="T65" fmla="*/ 299769 h 130"/>
                <a:gd name="T66" fmla="*/ 212361 w 61"/>
                <a:gd name="T67" fmla="*/ 61717 h 130"/>
                <a:gd name="T68" fmla="*/ 212361 w 61"/>
                <a:gd name="T69" fmla="*/ 61717 h 130"/>
                <a:gd name="T70" fmla="*/ 212361 w 61"/>
                <a:gd name="T71" fmla="*/ 57309 h 130"/>
                <a:gd name="T72" fmla="*/ 212361 w 61"/>
                <a:gd name="T73" fmla="*/ 57309 h 130"/>
                <a:gd name="T74" fmla="*/ 212361 w 61"/>
                <a:gd name="T75" fmla="*/ 57309 h 130"/>
                <a:gd name="T76" fmla="*/ 212361 w 61"/>
                <a:gd name="T77" fmla="*/ 52900 h 130"/>
                <a:gd name="T78" fmla="*/ 212361 w 61"/>
                <a:gd name="T79" fmla="*/ 52900 h 130"/>
                <a:gd name="T80" fmla="*/ 212361 w 61"/>
                <a:gd name="T81" fmla="*/ 52900 h 130"/>
                <a:gd name="T82" fmla="*/ 212361 w 61"/>
                <a:gd name="T83" fmla="*/ 52900 h 130"/>
                <a:gd name="T84" fmla="*/ 212361 w 61"/>
                <a:gd name="T85" fmla="*/ 48492 h 130"/>
                <a:gd name="T86" fmla="*/ 212361 w 61"/>
                <a:gd name="T87" fmla="*/ 48492 h 130"/>
                <a:gd name="T88" fmla="*/ 212361 w 61"/>
                <a:gd name="T89" fmla="*/ 44084 h 130"/>
                <a:gd name="T90" fmla="*/ 212361 w 61"/>
                <a:gd name="T91" fmla="*/ 44084 h 130"/>
                <a:gd name="T92" fmla="*/ 212361 w 61"/>
                <a:gd name="T93" fmla="*/ 44084 h 130"/>
                <a:gd name="T94" fmla="*/ 212361 w 61"/>
                <a:gd name="T95" fmla="*/ 44084 h 130"/>
                <a:gd name="T96" fmla="*/ 208197 w 61"/>
                <a:gd name="T97" fmla="*/ 39675 h 130"/>
                <a:gd name="T98" fmla="*/ 208197 w 61"/>
                <a:gd name="T99" fmla="*/ 13225 h 130"/>
                <a:gd name="T100" fmla="*/ 208197 w 61"/>
                <a:gd name="T101" fmla="*/ 8817 h 130"/>
                <a:gd name="T102" fmla="*/ 208197 w 61"/>
                <a:gd name="T103" fmla="*/ 8817 h 130"/>
                <a:gd name="T104" fmla="*/ 208197 w 61"/>
                <a:gd name="T105" fmla="*/ 8817 h 130"/>
                <a:gd name="T106" fmla="*/ 208197 w 61"/>
                <a:gd name="T107" fmla="*/ 8817 h 130"/>
                <a:gd name="T108" fmla="*/ 208197 w 61"/>
                <a:gd name="T109" fmla="*/ 4408 h 130"/>
                <a:gd name="T110" fmla="*/ 208197 w 61"/>
                <a:gd name="T111" fmla="*/ 4408 h 130"/>
                <a:gd name="T112" fmla="*/ 208197 w 61"/>
                <a:gd name="T113" fmla="*/ 4408 h 130"/>
                <a:gd name="T114" fmla="*/ 208197 w 61"/>
                <a:gd name="T115" fmla="*/ 4408 h 130"/>
                <a:gd name="T116" fmla="*/ 208197 w 61"/>
                <a:gd name="T117" fmla="*/ 4408 h 130"/>
                <a:gd name="T118" fmla="*/ 208197 w 61"/>
                <a:gd name="T119" fmla="*/ 0 h 130"/>
                <a:gd name="T120" fmla="*/ 208197 w 61"/>
                <a:gd name="T121" fmla="*/ 0 h 130"/>
                <a:gd name="T122" fmla="*/ 208197 w 61"/>
                <a:gd name="T123" fmla="*/ 0 h 1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"/>
                <a:gd name="T187" fmla="*/ 0 h 130"/>
                <a:gd name="T188" fmla="*/ 61 w 61"/>
                <a:gd name="T189" fmla="*/ 130 h 1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74782 w 47"/>
                <a:gd name="T1" fmla="*/ 936030 h 224"/>
                <a:gd name="T2" fmla="*/ 0 w 47"/>
                <a:gd name="T3" fmla="*/ 936030 h 224"/>
                <a:gd name="T4" fmla="*/ 0 w 47"/>
                <a:gd name="T5" fmla="*/ 989013 h 224"/>
                <a:gd name="T6" fmla="*/ 74782 w 47"/>
                <a:gd name="T7" fmla="*/ 989013 h 224"/>
                <a:gd name="T8" fmla="*/ 74782 w 47"/>
                <a:gd name="T9" fmla="*/ 936030 h 224"/>
                <a:gd name="T10" fmla="*/ 45700 w 47"/>
                <a:gd name="T11" fmla="*/ 0 h 224"/>
                <a:gd name="T12" fmla="*/ 0 w 47"/>
                <a:gd name="T13" fmla="*/ 4415 h 224"/>
                <a:gd name="T14" fmla="*/ 0 w 47"/>
                <a:gd name="T15" fmla="*/ 604888 h 224"/>
                <a:gd name="T16" fmla="*/ 66473 w 47"/>
                <a:gd name="T17" fmla="*/ 587227 h 224"/>
                <a:gd name="T18" fmla="*/ 70627 w 47"/>
                <a:gd name="T19" fmla="*/ 587227 h 224"/>
                <a:gd name="T20" fmla="*/ 70627 w 47"/>
                <a:gd name="T21" fmla="*/ 207516 h 224"/>
                <a:gd name="T22" fmla="*/ 70627 w 47"/>
                <a:gd name="T23" fmla="*/ 207516 h 224"/>
                <a:gd name="T24" fmla="*/ 70627 w 47"/>
                <a:gd name="T25" fmla="*/ 203101 h 224"/>
                <a:gd name="T26" fmla="*/ 195263 w 47"/>
                <a:gd name="T27" fmla="*/ 92720 h 224"/>
                <a:gd name="T28" fmla="*/ 195263 w 47"/>
                <a:gd name="T29" fmla="*/ 66229 h 224"/>
                <a:gd name="T30" fmla="*/ 195263 w 47"/>
                <a:gd name="T31" fmla="*/ 61813 h 224"/>
                <a:gd name="T32" fmla="*/ 62318 w 47"/>
                <a:gd name="T33" fmla="*/ 105966 h 224"/>
                <a:gd name="T34" fmla="*/ 45700 w 47"/>
                <a:gd name="T35" fmla="*/ 0 h 2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24"/>
                <a:gd name="T56" fmla="*/ 47 w 47"/>
                <a:gd name="T57" fmla="*/ 224 h 2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4763 w 1"/>
                <a:gd name="T4" fmla="*/ 4763 w 1"/>
                <a:gd name="T5" fmla="*/ 4763 w 1"/>
                <a:gd name="T6" fmla="*/ 4763 w 1"/>
                <a:gd name="T7" fmla="*/ 4763 w 1"/>
                <a:gd name="T8" fmla="*/ 4763 w 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1 w 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70900 w 59"/>
                <a:gd name="T1" fmla="*/ 154649 h 60"/>
                <a:gd name="T2" fmla="*/ 208528 w 59"/>
                <a:gd name="T3" fmla="*/ 154649 h 60"/>
                <a:gd name="T4" fmla="*/ 120946 w 59"/>
                <a:gd name="T5" fmla="*/ 0 h 60"/>
                <a:gd name="T6" fmla="*/ 120946 w 59"/>
                <a:gd name="T7" fmla="*/ 0 h 60"/>
                <a:gd name="T8" fmla="*/ 120946 w 59"/>
                <a:gd name="T9" fmla="*/ 0 h 60"/>
                <a:gd name="T10" fmla="*/ 120946 w 59"/>
                <a:gd name="T11" fmla="*/ 0 h 60"/>
                <a:gd name="T12" fmla="*/ 120946 w 59"/>
                <a:gd name="T13" fmla="*/ 0 h 60"/>
                <a:gd name="T14" fmla="*/ 120946 w 59"/>
                <a:gd name="T15" fmla="*/ 0 h 60"/>
                <a:gd name="T16" fmla="*/ 120946 w 59"/>
                <a:gd name="T17" fmla="*/ 0 h 60"/>
                <a:gd name="T18" fmla="*/ 116776 w 59"/>
                <a:gd name="T19" fmla="*/ 0 h 60"/>
                <a:gd name="T20" fmla="*/ 116776 w 59"/>
                <a:gd name="T21" fmla="*/ 0 h 60"/>
                <a:gd name="T22" fmla="*/ 116776 w 59"/>
                <a:gd name="T23" fmla="*/ 0 h 60"/>
                <a:gd name="T24" fmla="*/ 116776 w 59"/>
                <a:gd name="T25" fmla="*/ 0 h 60"/>
                <a:gd name="T26" fmla="*/ 116776 w 59"/>
                <a:gd name="T27" fmla="*/ 0 h 60"/>
                <a:gd name="T28" fmla="*/ 116776 w 59"/>
                <a:gd name="T29" fmla="*/ 0 h 60"/>
                <a:gd name="T30" fmla="*/ 116776 w 59"/>
                <a:gd name="T31" fmla="*/ 0 h 60"/>
                <a:gd name="T32" fmla="*/ 116776 w 59"/>
                <a:gd name="T33" fmla="*/ 0 h 60"/>
                <a:gd name="T34" fmla="*/ 116776 w 59"/>
                <a:gd name="T35" fmla="*/ 0 h 60"/>
                <a:gd name="T36" fmla="*/ 112605 w 59"/>
                <a:gd name="T37" fmla="*/ 0 h 60"/>
                <a:gd name="T38" fmla="*/ 112605 w 59"/>
                <a:gd name="T39" fmla="*/ 0 h 60"/>
                <a:gd name="T40" fmla="*/ 112605 w 59"/>
                <a:gd name="T41" fmla="*/ 0 h 60"/>
                <a:gd name="T42" fmla="*/ 112605 w 59"/>
                <a:gd name="T43" fmla="*/ 0 h 60"/>
                <a:gd name="T44" fmla="*/ 112605 w 59"/>
                <a:gd name="T45" fmla="*/ 0 h 60"/>
                <a:gd name="T46" fmla="*/ 112605 w 59"/>
                <a:gd name="T47" fmla="*/ 0 h 60"/>
                <a:gd name="T48" fmla="*/ 112605 w 59"/>
                <a:gd name="T49" fmla="*/ 0 h 60"/>
                <a:gd name="T50" fmla="*/ 112605 w 59"/>
                <a:gd name="T51" fmla="*/ 0 h 60"/>
                <a:gd name="T52" fmla="*/ 112605 w 59"/>
                <a:gd name="T53" fmla="*/ 0 h 60"/>
                <a:gd name="T54" fmla="*/ 112605 w 59"/>
                <a:gd name="T55" fmla="*/ 0 h 60"/>
                <a:gd name="T56" fmla="*/ 108435 w 59"/>
                <a:gd name="T57" fmla="*/ 0 h 60"/>
                <a:gd name="T58" fmla="*/ 108435 w 59"/>
                <a:gd name="T59" fmla="*/ 0 h 60"/>
                <a:gd name="T60" fmla="*/ 0 w 59"/>
                <a:gd name="T61" fmla="*/ 128138 h 60"/>
                <a:gd name="T62" fmla="*/ 0 w 59"/>
                <a:gd name="T63" fmla="*/ 128138 h 60"/>
                <a:gd name="T64" fmla="*/ 0 w 59"/>
                <a:gd name="T65" fmla="*/ 159068 h 60"/>
                <a:gd name="T66" fmla="*/ 120946 w 59"/>
                <a:gd name="T67" fmla="*/ 265113 h 60"/>
                <a:gd name="T68" fmla="*/ 120946 w 59"/>
                <a:gd name="T69" fmla="*/ 265113 h 60"/>
                <a:gd name="T70" fmla="*/ 125117 w 59"/>
                <a:gd name="T71" fmla="*/ 265113 h 60"/>
                <a:gd name="T72" fmla="*/ 125117 w 59"/>
                <a:gd name="T73" fmla="*/ 265113 h 60"/>
                <a:gd name="T74" fmla="*/ 246063 w 59"/>
                <a:gd name="T75" fmla="*/ 132557 h 60"/>
                <a:gd name="T76" fmla="*/ 246063 w 59"/>
                <a:gd name="T77" fmla="*/ 128138 h 60"/>
                <a:gd name="T78" fmla="*/ 120946 w 59"/>
                <a:gd name="T79" fmla="*/ 0 h 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9"/>
                <a:gd name="T121" fmla="*/ 0 h 60"/>
                <a:gd name="T122" fmla="*/ 59 w 59"/>
                <a:gd name="T123" fmla="*/ 60 h 6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631825 h 143"/>
                <a:gd name="T2" fmla="*/ 45773 w 66"/>
                <a:gd name="T3" fmla="*/ 627407 h 143"/>
                <a:gd name="T4" fmla="*/ 274638 w 66"/>
                <a:gd name="T5" fmla="*/ 322540 h 143"/>
                <a:gd name="T6" fmla="*/ 274638 w 66"/>
                <a:gd name="T7" fmla="*/ 322540 h 143"/>
                <a:gd name="T8" fmla="*/ 274638 w 66"/>
                <a:gd name="T9" fmla="*/ 318122 h 143"/>
                <a:gd name="T10" fmla="*/ 274638 w 66"/>
                <a:gd name="T11" fmla="*/ 318122 h 143"/>
                <a:gd name="T12" fmla="*/ 274638 w 66"/>
                <a:gd name="T13" fmla="*/ 318122 h 143"/>
                <a:gd name="T14" fmla="*/ 274638 w 66"/>
                <a:gd name="T15" fmla="*/ 313703 h 143"/>
                <a:gd name="T16" fmla="*/ 274638 w 66"/>
                <a:gd name="T17" fmla="*/ 313703 h 143"/>
                <a:gd name="T18" fmla="*/ 274638 w 66"/>
                <a:gd name="T19" fmla="*/ 313703 h 143"/>
                <a:gd name="T20" fmla="*/ 274638 w 66"/>
                <a:gd name="T21" fmla="*/ 313703 h 143"/>
                <a:gd name="T22" fmla="*/ 274638 w 66"/>
                <a:gd name="T23" fmla="*/ 309285 h 143"/>
                <a:gd name="T24" fmla="*/ 274638 w 66"/>
                <a:gd name="T25" fmla="*/ 309285 h 143"/>
                <a:gd name="T26" fmla="*/ 274638 w 66"/>
                <a:gd name="T27" fmla="*/ 309285 h 143"/>
                <a:gd name="T28" fmla="*/ 274638 w 66"/>
                <a:gd name="T29" fmla="*/ 304867 h 143"/>
                <a:gd name="T30" fmla="*/ 274638 w 66"/>
                <a:gd name="T31" fmla="*/ 304867 h 143"/>
                <a:gd name="T32" fmla="*/ 274638 w 66"/>
                <a:gd name="T33" fmla="*/ 304867 h 143"/>
                <a:gd name="T34" fmla="*/ 274638 w 66"/>
                <a:gd name="T35" fmla="*/ 304867 h 143"/>
                <a:gd name="T36" fmla="*/ 270477 w 66"/>
                <a:gd name="T37" fmla="*/ 300448 h 143"/>
                <a:gd name="T38" fmla="*/ 270477 w 66"/>
                <a:gd name="T39" fmla="*/ 269520 h 143"/>
                <a:gd name="T40" fmla="*/ 270477 w 66"/>
                <a:gd name="T41" fmla="*/ 269520 h 143"/>
                <a:gd name="T42" fmla="*/ 270477 w 66"/>
                <a:gd name="T43" fmla="*/ 269520 h 143"/>
                <a:gd name="T44" fmla="*/ 270477 w 66"/>
                <a:gd name="T45" fmla="*/ 269520 h 143"/>
                <a:gd name="T46" fmla="*/ 270477 w 66"/>
                <a:gd name="T47" fmla="*/ 269520 h 143"/>
                <a:gd name="T48" fmla="*/ 270477 w 66"/>
                <a:gd name="T49" fmla="*/ 265101 h 143"/>
                <a:gd name="T50" fmla="*/ 270477 w 66"/>
                <a:gd name="T51" fmla="*/ 265101 h 143"/>
                <a:gd name="T52" fmla="*/ 270477 w 66"/>
                <a:gd name="T53" fmla="*/ 265101 h 143"/>
                <a:gd name="T54" fmla="*/ 270477 w 66"/>
                <a:gd name="T55" fmla="*/ 265101 h 143"/>
                <a:gd name="T56" fmla="*/ 270477 w 66"/>
                <a:gd name="T57" fmla="*/ 260683 h 143"/>
                <a:gd name="T58" fmla="*/ 270477 w 66"/>
                <a:gd name="T59" fmla="*/ 260683 h 143"/>
                <a:gd name="T60" fmla="*/ 270477 w 66"/>
                <a:gd name="T61" fmla="*/ 260683 h 143"/>
                <a:gd name="T62" fmla="*/ 0 w 66"/>
                <a:gd name="T63" fmla="*/ 0 h 1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143"/>
                <a:gd name="T98" fmla="*/ 66 w 66"/>
                <a:gd name="T99" fmla="*/ 143 h 1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614363 w 387"/>
                <a:gd name="T1" fmla="*/ 265113 h 948"/>
                <a:gd name="T2" fmla="*/ 346075 w 387"/>
                <a:gd name="T3" fmla="*/ 428625 h 948"/>
                <a:gd name="T4" fmla="*/ 309563 w 387"/>
                <a:gd name="T5" fmla="*/ 0 h 948"/>
                <a:gd name="T6" fmla="*/ 268288 w 387"/>
                <a:gd name="T7" fmla="*/ 428625 h 948"/>
                <a:gd name="T8" fmla="*/ 0 w 387"/>
                <a:gd name="T9" fmla="*/ 265113 h 948"/>
                <a:gd name="T10" fmla="*/ 246063 w 387"/>
                <a:gd name="T11" fmla="*/ 569913 h 948"/>
                <a:gd name="T12" fmla="*/ 201613 w 387"/>
                <a:gd name="T13" fmla="*/ 1504950 h 948"/>
                <a:gd name="T14" fmla="*/ 396875 w 387"/>
                <a:gd name="T15" fmla="*/ 1504950 h 948"/>
                <a:gd name="T16" fmla="*/ 363538 w 387"/>
                <a:gd name="T17" fmla="*/ 569913 h 948"/>
                <a:gd name="T18" fmla="*/ 614363 w 387"/>
                <a:gd name="T19" fmla="*/ 265113 h 9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7"/>
                <a:gd name="T31" fmla="*/ 0 h 948"/>
                <a:gd name="T32" fmla="*/ 387 w 387"/>
                <a:gd name="T33" fmla="*/ 948 h 9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109538 w 69"/>
                <a:gd name="T1" fmla="*/ 0 h 22"/>
                <a:gd name="T2" fmla="*/ 100013 w 69"/>
                <a:gd name="T3" fmla="*/ 0 h 22"/>
                <a:gd name="T4" fmla="*/ 104775 w 69"/>
                <a:gd name="T5" fmla="*/ 34925 h 22"/>
                <a:gd name="T6" fmla="*/ 0 w 69"/>
                <a:gd name="T7" fmla="*/ 34925 h 22"/>
                <a:gd name="T8" fmla="*/ 0 w 69"/>
                <a:gd name="T9" fmla="*/ 34925 h 22"/>
                <a:gd name="T10" fmla="*/ 109538 w 69"/>
                <a:gd name="T11" fmla="*/ 34925 h 22"/>
                <a:gd name="T12" fmla="*/ 109538 w 69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109538 w 69"/>
                <a:gd name="T1" fmla="*/ 0 h 22"/>
                <a:gd name="T2" fmla="*/ 100013 w 69"/>
                <a:gd name="T3" fmla="*/ 0 h 22"/>
                <a:gd name="T4" fmla="*/ 104775 w 69"/>
                <a:gd name="T5" fmla="*/ 34925 h 22"/>
                <a:gd name="T6" fmla="*/ 0 w 69"/>
                <a:gd name="T7" fmla="*/ 34925 h 22"/>
                <a:gd name="T8" fmla="*/ 0 w 69"/>
                <a:gd name="T9" fmla="*/ 34925 h 22"/>
                <a:gd name="T10" fmla="*/ 109538 w 69"/>
                <a:gd name="T11" fmla="*/ 34925 h 22"/>
                <a:gd name="T12" fmla="*/ 109538 w 69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33338 w 8"/>
                <a:gd name="T1" fmla="*/ 701976 h 169"/>
                <a:gd name="T2" fmla="*/ 25003 w 8"/>
                <a:gd name="T3" fmla="*/ 701976 h 169"/>
                <a:gd name="T4" fmla="*/ 25003 w 8"/>
                <a:gd name="T5" fmla="*/ 746125 h 169"/>
                <a:gd name="T6" fmla="*/ 33338 w 8"/>
                <a:gd name="T7" fmla="*/ 746125 h 169"/>
                <a:gd name="T8" fmla="*/ 33338 w 8"/>
                <a:gd name="T9" fmla="*/ 701976 h 169"/>
                <a:gd name="T10" fmla="*/ 4167 w 8"/>
                <a:gd name="T11" fmla="*/ 0 h 169"/>
                <a:gd name="T12" fmla="*/ 0 w 8"/>
                <a:gd name="T13" fmla="*/ 0 h 169"/>
                <a:gd name="T14" fmla="*/ 12502 w 8"/>
                <a:gd name="T15" fmla="*/ 322291 h 169"/>
                <a:gd name="T16" fmla="*/ 16669 w 8"/>
                <a:gd name="T17" fmla="*/ 331121 h 169"/>
                <a:gd name="T18" fmla="*/ 4167 w 8"/>
                <a:gd name="T19" fmla="*/ 0 h 1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69"/>
                <a:gd name="T32" fmla="*/ 8 w 8"/>
                <a:gd name="T33" fmla="*/ 169 h 1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4763 w 1"/>
                <a:gd name="T5" fmla="*/ 9525 h 2"/>
                <a:gd name="T6" fmla="*/ 4763 w 1"/>
                <a:gd name="T7" fmla="*/ 9525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13335 w 5"/>
                <a:gd name="T3" fmla="*/ 379413 h 86"/>
                <a:gd name="T4" fmla="*/ 22225 w 5"/>
                <a:gd name="T5" fmla="*/ 379413 h 86"/>
                <a:gd name="T6" fmla="*/ 4445 w 5"/>
                <a:gd name="T7" fmla="*/ 8824 h 86"/>
                <a:gd name="T8" fmla="*/ 0 w 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6"/>
                <a:gd name="T17" fmla="*/ 5 w 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7463 w 203"/>
                <a:gd name="T1" fmla="*/ 0 h 948"/>
                <a:gd name="T2" fmla="*/ 0 w 203"/>
                <a:gd name="T3" fmla="*/ 163513 h 948"/>
                <a:gd name="T4" fmla="*/ 0 w 203"/>
                <a:gd name="T5" fmla="*/ 1504950 h 948"/>
                <a:gd name="T6" fmla="*/ 104775 w 203"/>
                <a:gd name="T7" fmla="*/ 1504950 h 948"/>
                <a:gd name="T8" fmla="*/ 100013 w 203"/>
                <a:gd name="T9" fmla="*/ 1470025 h 948"/>
                <a:gd name="T10" fmla="*/ 100013 w 203"/>
                <a:gd name="T11" fmla="*/ 1425575 h 948"/>
                <a:gd name="T12" fmla="*/ 87313 w 203"/>
                <a:gd name="T13" fmla="*/ 1046163 h 948"/>
                <a:gd name="T14" fmla="*/ 87313 w 203"/>
                <a:gd name="T15" fmla="*/ 1046163 h 948"/>
                <a:gd name="T16" fmla="*/ 76200 w 203"/>
                <a:gd name="T17" fmla="*/ 723900 h 948"/>
                <a:gd name="T18" fmla="*/ 71438 w 203"/>
                <a:gd name="T19" fmla="*/ 569913 h 948"/>
                <a:gd name="T20" fmla="*/ 322263 w 203"/>
                <a:gd name="T21" fmla="*/ 265113 h 948"/>
                <a:gd name="T22" fmla="*/ 53975 w 203"/>
                <a:gd name="T23" fmla="*/ 428625 h 948"/>
                <a:gd name="T24" fmla="*/ 17463 w 203"/>
                <a:gd name="T25" fmla="*/ 0 h 9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3"/>
                <a:gd name="T40" fmla="*/ 0 h 948"/>
                <a:gd name="T41" fmla="*/ 203 w 203"/>
                <a:gd name="T42" fmla="*/ 948 h 9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666750 w 420"/>
                <a:gd name="T1" fmla="*/ 247650 h 790"/>
                <a:gd name="T2" fmla="*/ 382587 w 420"/>
                <a:gd name="T3" fmla="*/ 322262 h 790"/>
                <a:gd name="T4" fmla="*/ 320675 w 420"/>
                <a:gd name="T5" fmla="*/ 0 h 790"/>
                <a:gd name="T6" fmla="*/ 269875 w 420"/>
                <a:gd name="T7" fmla="*/ 322262 h 790"/>
                <a:gd name="T8" fmla="*/ 0 w 420"/>
                <a:gd name="T9" fmla="*/ 242888 h 790"/>
                <a:gd name="T10" fmla="*/ 279400 w 420"/>
                <a:gd name="T11" fmla="*/ 441325 h 790"/>
                <a:gd name="T12" fmla="*/ 258763 w 420"/>
                <a:gd name="T13" fmla="*/ 1254125 h 790"/>
                <a:gd name="T14" fmla="*/ 387350 w 420"/>
                <a:gd name="T15" fmla="*/ 1254125 h 790"/>
                <a:gd name="T16" fmla="*/ 366712 w 420"/>
                <a:gd name="T17" fmla="*/ 441325 h 790"/>
                <a:gd name="T18" fmla="*/ 666750 w 420"/>
                <a:gd name="T19" fmla="*/ 247650 h 7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0"/>
                <a:gd name="T31" fmla="*/ 0 h 790"/>
                <a:gd name="T32" fmla="*/ 420 w 420"/>
                <a:gd name="T33" fmla="*/ 790 h 7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61913 w 42"/>
                <a:gd name="T1" fmla="*/ 0 h 48"/>
                <a:gd name="T2" fmla="*/ 0 w 42"/>
                <a:gd name="T3" fmla="*/ 0 h 48"/>
                <a:gd name="T4" fmla="*/ 0 w 42"/>
                <a:gd name="T5" fmla="*/ 76200 h 48"/>
                <a:gd name="T6" fmla="*/ 66675 w 42"/>
                <a:gd name="T7" fmla="*/ 76200 h 48"/>
                <a:gd name="T8" fmla="*/ 61913 w 4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8"/>
                <a:gd name="T17" fmla="*/ 42 w 4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61913 w 42"/>
                <a:gd name="T1" fmla="*/ 0 h 48"/>
                <a:gd name="T2" fmla="*/ 0 w 42"/>
                <a:gd name="T3" fmla="*/ 0 h 48"/>
                <a:gd name="T4" fmla="*/ 0 w 42"/>
                <a:gd name="T5" fmla="*/ 76200 h 48"/>
                <a:gd name="T6" fmla="*/ 66675 w 42"/>
                <a:gd name="T7" fmla="*/ 76200 h 48"/>
                <a:gd name="T8" fmla="*/ 61913 w 4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8"/>
                <a:gd name="T17" fmla="*/ 42 w 4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450446 w 110"/>
                <a:gd name="T1" fmla="*/ 307975 h 70"/>
                <a:gd name="T2" fmla="*/ 458788 w 110"/>
                <a:gd name="T3" fmla="*/ 241980 h 70"/>
                <a:gd name="T4" fmla="*/ 229394 w 110"/>
                <a:gd name="T5" fmla="*/ 0 h 70"/>
                <a:gd name="T6" fmla="*/ 0 w 110"/>
                <a:gd name="T7" fmla="*/ 241980 h 70"/>
                <a:gd name="T8" fmla="*/ 8342 w 110"/>
                <a:gd name="T9" fmla="*/ 307975 h 70"/>
                <a:gd name="T10" fmla="*/ 450446 w 110"/>
                <a:gd name="T11" fmla="*/ 307975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70"/>
                <a:gd name="T20" fmla="*/ 110 w 110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449478 w 111"/>
                <a:gd name="T1" fmla="*/ 307975 h 70"/>
                <a:gd name="T2" fmla="*/ 461963 w 111"/>
                <a:gd name="T3" fmla="*/ 241980 h 70"/>
                <a:gd name="T4" fmla="*/ 228901 w 111"/>
                <a:gd name="T5" fmla="*/ 0 h 70"/>
                <a:gd name="T6" fmla="*/ 0 w 111"/>
                <a:gd name="T7" fmla="*/ 241980 h 70"/>
                <a:gd name="T8" fmla="*/ 8324 w 111"/>
                <a:gd name="T9" fmla="*/ 307975 h 70"/>
                <a:gd name="T10" fmla="*/ 449478 w 111"/>
                <a:gd name="T11" fmla="*/ 307975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70"/>
                <a:gd name="T20" fmla="*/ 111 w 111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196241 w 146"/>
                <a:gd name="T1" fmla="*/ 622300 h 141"/>
                <a:gd name="T2" fmla="*/ 413359 w 146"/>
                <a:gd name="T3" fmla="*/ 622300 h 141"/>
                <a:gd name="T4" fmla="*/ 609600 w 146"/>
                <a:gd name="T5" fmla="*/ 322184 h 141"/>
                <a:gd name="T6" fmla="*/ 304800 w 146"/>
                <a:gd name="T7" fmla="*/ 0 h 141"/>
                <a:gd name="T8" fmla="*/ 0 w 146"/>
                <a:gd name="T9" fmla="*/ 322184 h 141"/>
                <a:gd name="T10" fmla="*/ 196241 w 146"/>
                <a:gd name="T11" fmla="*/ 62230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141"/>
                <a:gd name="T20" fmla="*/ 146 w 146"/>
                <a:gd name="T21" fmla="*/ 141 h 1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129183 w 32"/>
                <a:gd name="T1" fmla="*/ 75059 h 32"/>
                <a:gd name="T2" fmla="*/ 62508 w 32"/>
                <a:gd name="T3" fmla="*/ 141288 h 32"/>
                <a:gd name="T4" fmla="*/ 0 w 32"/>
                <a:gd name="T5" fmla="*/ 66229 h 32"/>
                <a:gd name="T6" fmla="*/ 70842 w 32"/>
                <a:gd name="T7" fmla="*/ 4415 h 32"/>
                <a:gd name="T8" fmla="*/ 129183 w 32"/>
                <a:gd name="T9" fmla="*/ 75059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115888 w 28"/>
                <a:gd name="T1" fmla="*/ 39688 h 9"/>
                <a:gd name="T2" fmla="*/ 57944 w 28"/>
                <a:gd name="T3" fmla="*/ 0 h 9"/>
                <a:gd name="T4" fmla="*/ 0 w 28"/>
                <a:gd name="T5" fmla="*/ 39688 h 9"/>
                <a:gd name="T6" fmla="*/ 115888 w 28"/>
                <a:gd name="T7" fmla="*/ 39688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9"/>
                <a:gd name="T14" fmla="*/ 28 w 28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04775 w 25"/>
                <a:gd name="T1" fmla="*/ 25400 h 6"/>
                <a:gd name="T2" fmla="*/ 50292 w 25"/>
                <a:gd name="T3" fmla="*/ 0 h 6"/>
                <a:gd name="T4" fmla="*/ 0 w 25"/>
                <a:gd name="T5" fmla="*/ 25400 h 6"/>
                <a:gd name="T6" fmla="*/ 104775 w 25"/>
                <a:gd name="T7" fmla="*/ 2540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6"/>
                <a:gd name="T14" fmla="*/ 25 w 2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132977 w 34"/>
                <a:gd name="T1" fmla="*/ 57664 h 34"/>
                <a:gd name="T2" fmla="*/ 87266 w 34"/>
                <a:gd name="T3" fmla="*/ 141942 h 34"/>
                <a:gd name="T4" fmla="*/ 8311 w 34"/>
                <a:gd name="T5" fmla="*/ 93149 h 34"/>
                <a:gd name="T6" fmla="*/ 54022 w 34"/>
                <a:gd name="T7" fmla="*/ 8871 h 34"/>
                <a:gd name="T8" fmla="*/ 132977 w 34"/>
                <a:gd name="T9" fmla="*/ 5766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4763 w 1"/>
                <a:gd name="T1" fmla="*/ 19050 h 4"/>
                <a:gd name="T2" fmla="*/ 4763 w 1"/>
                <a:gd name="T3" fmla="*/ 19050 h 4"/>
                <a:gd name="T4" fmla="*/ 4763 w 1"/>
                <a:gd name="T5" fmla="*/ 19050 h 4"/>
                <a:gd name="T6" fmla="*/ 4763 w 1"/>
                <a:gd name="T7" fmla="*/ 14287 h 4"/>
                <a:gd name="T8" fmla="*/ 4763 w 1"/>
                <a:gd name="T9" fmla="*/ 14287 h 4"/>
                <a:gd name="T10" fmla="*/ 4763 w 1"/>
                <a:gd name="T11" fmla="*/ 14287 h 4"/>
                <a:gd name="T12" fmla="*/ 4763 w 1"/>
                <a:gd name="T13" fmla="*/ 14287 h 4"/>
                <a:gd name="T14" fmla="*/ 4763 w 1"/>
                <a:gd name="T15" fmla="*/ 14287 h 4"/>
                <a:gd name="T16" fmla="*/ 4763 w 1"/>
                <a:gd name="T17" fmla="*/ 14287 h 4"/>
                <a:gd name="T18" fmla="*/ 4763 w 1"/>
                <a:gd name="T19" fmla="*/ 14287 h 4"/>
                <a:gd name="T20" fmla="*/ 4763 w 1"/>
                <a:gd name="T21" fmla="*/ 14287 h 4"/>
                <a:gd name="T22" fmla="*/ 4763 w 1"/>
                <a:gd name="T23" fmla="*/ 14287 h 4"/>
                <a:gd name="T24" fmla="*/ 4763 w 1"/>
                <a:gd name="T25" fmla="*/ 9525 h 4"/>
                <a:gd name="T26" fmla="*/ 4763 w 1"/>
                <a:gd name="T27" fmla="*/ 9525 h 4"/>
                <a:gd name="T28" fmla="*/ 4763 w 1"/>
                <a:gd name="T29" fmla="*/ 9525 h 4"/>
                <a:gd name="T30" fmla="*/ 4763 w 1"/>
                <a:gd name="T31" fmla="*/ 9525 h 4"/>
                <a:gd name="T32" fmla="*/ 4763 w 1"/>
                <a:gd name="T33" fmla="*/ 9525 h 4"/>
                <a:gd name="T34" fmla="*/ 4763 w 1"/>
                <a:gd name="T35" fmla="*/ 9525 h 4"/>
                <a:gd name="T36" fmla="*/ 0 w 1"/>
                <a:gd name="T37" fmla="*/ 9525 h 4"/>
                <a:gd name="T38" fmla="*/ 0 w 1"/>
                <a:gd name="T39" fmla="*/ 9525 h 4"/>
                <a:gd name="T40" fmla="*/ 0 w 1"/>
                <a:gd name="T41" fmla="*/ 4763 h 4"/>
                <a:gd name="T42" fmla="*/ 0 w 1"/>
                <a:gd name="T43" fmla="*/ 4763 h 4"/>
                <a:gd name="T44" fmla="*/ 0 w 1"/>
                <a:gd name="T45" fmla="*/ 4763 h 4"/>
                <a:gd name="T46" fmla="*/ 0 w 1"/>
                <a:gd name="T47" fmla="*/ 4763 h 4"/>
                <a:gd name="T48" fmla="*/ 0 w 1"/>
                <a:gd name="T49" fmla="*/ 4763 h 4"/>
                <a:gd name="T50" fmla="*/ 0 w 1"/>
                <a:gd name="T51" fmla="*/ 4763 h 4"/>
                <a:gd name="T52" fmla="*/ 0 w 1"/>
                <a:gd name="T53" fmla="*/ 4763 h 4"/>
                <a:gd name="T54" fmla="*/ 0 w 1"/>
                <a:gd name="T55" fmla="*/ 4763 h 4"/>
                <a:gd name="T56" fmla="*/ 0 w 1"/>
                <a:gd name="T57" fmla="*/ 4763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"/>
                <a:gd name="T106" fmla="*/ 0 h 4"/>
                <a:gd name="T107" fmla="*/ 1 w 1"/>
                <a:gd name="T108" fmla="*/ 4 h 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313135 w 100"/>
                <a:gd name="T1" fmla="*/ 250780 h 70"/>
                <a:gd name="T2" fmla="*/ 250508 w 100"/>
                <a:gd name="T3" fmla="*/ 184785 h 70"/>
                <a:gd name="T4" fmla="*/ 313135 w 100"/>
                <a:gd name="T5" fmla="*/ 114391 h 70"/>
                <a:gd name="T6" fmla="*/ 379937 w 100"/>
                <a:gd name="T7" fmla="*/ 184785 h 70"/>
                <a:gd name="T8" fmla="*/ 313135 w 100"/>
                <a:gd name="T9" fmla="*/ 250780 h 70"/>
                <a:gd name="T10" fmla="*/ 196231 w 100"/>
                <a:gd name="T11" fmla="*/ 0 h 70"/>
                <a:gd name="T12" fmla="*/ 196231 w 100"/>
                <a:gd name="T13" fmla="*/ 8799 h 70"/>
                <a:gd name="T14" fmla="*/ 129429 w 100"/>
                <a:gd name="T15" fmla="*/ 206783 h 70"/>
                <a:gd name="T16" fmla="*/ 66802 w 100"/>
                <a:gd name="T17" fmla="*/ 268378 h 70"/>
                <a:gd name="T18" fmla="*/ 66802 w 100"/>
                <a:gd name="T19" fmla="*/ 268378 h 70"/>
                <a:gd name="T20" fmla="*/ 0 w 100"/>
                <a:gd name="T21" fmla="*/ 307975 h 70"/>
                <a:gd name="T22" fmla="*/ 133604 w 100"/>
                <a:gd name="T23" fmla="*/ 307975 h 70"/>
                <a:gd name="T24" fmla="*/ 183706 w 100"/>
                <a:gd name="T25" fmla="*/ 281577 h 70"/>
                <a:gd name="T26" fmla="*/ 237982 w 100"/>
                <a:gd name="T27" fmla="*/ 307975 h 70"/>
                <a:gd name="T28" fmla="*/ 404988 w 100"/>
                <a:gd name="T29" fmla="*/ 307975 h 70"/>
                <a:gd name="T30" fmla="*/ 417513 w 100"/>
                <a:gd name="T31" fmla="*/ 241980 h 70"/>
                <a:gd name="T32" fmla="*/ 417513 w 100"/>
                <a:gd name="T33" fmla="*/ 241980 h 70"/>
                <a:gd name="T34" fmla="*/ 417513 w 100"/>
                <a:gd name="T35" fmla="*/ 241980 h 70"/>
                <a:gd name="T36" fmla="*/ 417513 w 100"/>
                <a:gd name="T37" fmla="*/ 241980 h 70"/>
                <a:gd name="T38" fmla="*/ 417513 w 100"/>
                <a:gd name="T39" fmla="*/ 237581 h 70"/>
                <a:gd name="T40" fmla="*/ 417513 w 100"/>
                <a:gd name="T41" fmla="*/ 237581 h 70"/>
                <a:gd name="T42" fmla="*/ 417513 w 100"/>
                <a:gd name="T43" fmla="*/ 237581 h 70"/>
                <a:gd name="T44" fmla="*/ 417513 w 100"/>
                <a:gd name="T45" fmla="*/ 237581 h 70"/>
                <a:gd name="T46" fmla="*/ 417513 w 100"/>
                <a:gd name="T47" fmla="*/ 237581 h 70"/>
                <a:gd name="T48" fmla="*/ 417513 w 100"/>
                <a:gd name="T49" fmla="*/ 237581 h 70"/>
                <a:gd name="T50" fmla="*/ 417513 w 100"/>
                <a:gd name="T51" fmla="*/ 237581 h 70"/>
                <a:gd name="T52" fmla="*/ 417513 w 100"/>
                <a:gd name="T53" fmla="*/ 237581 h 70"/>
                <a:gd name="T54" fmla="*/ 417513 w 100"/>
                <a:gd name="T55" fmla="*/ 237581 h 70"/>
                <a:gd name="T56" fmla="*/ 417513 w 100"/>
                <a:gd name="T57" fmla="*/ 237581 h 70"/>
                <a:gd name="T58" fmla="*/ 417513 w 100"/>
                <a:gd name="T59" fmla="*/ 237581 h 70"/>
                <a:gd name="T60" fmla="*/ 417513 w 100"/>
                <a:gd name="T61" fmla="*/ 233181 h 70"/>
                <a:gd name="T62" fmla="*/ 417513 w 100"/>
                <a:gd name="T63" fmla="*/ 233181 h 70"/>
                <a:gd name="T64" fmla="*/ 417513 w 100"/>
                <a:gd name="T65" fmla="*/ 233181 h 70"/>
                <a:gd name="T66" fmla="*/ 417513 w 100"/>
                <a:gd name="T67" fmla="*/ 233181 h 70"/>
                <a:gd name="T68" fmla="*/ 417513 w 100"/>
                <a:gd name="T69" fmla="*/ 233181 h 70"/>
                <a:gd name="T70" fmla="*/ 417513 w 100"/>
                <a:gd name="T71" fmla="*/ 233181 h 70"/>
                <a:gd name="T72" fmla="*/ 417513 w 100"/>
                <a:gd name="T73" fmla="*/ 233181 h 70"/>
                <a:gd name="T74" fmla="*/ 417513 w 100"/>
                <a:gd name="T75" fmla="*/ 233181 h 70"/>
                <a:gd name="T76" fmla="*/ 417513 w 100"/>
                <a:gd name="T77" fmla="*/ 233181 h 70"/>
                <a:gd name="T78" fmla="*/ 413338 w 100"/>
                <a:gd name="T79" fmla="*/ 233181 h 70"/>
                <a:gd name="T80" fmla="*/ 413338 w 100"/>
                <a:gd name="T81" fmla="*/ 233181 h 70"/>
                <a:gd name="T82" fmla="*/ 413338 w 100"/>
                <a:gd name="T83" fmla="*/ 228781 h 70"/>
                <a:gd name="T84" fmla="*/ 413338 w 100"/>
                <a:gd name="T85" fmla="*/ 228781 h 70"/>
                <a:gd name="T86" fmla="*/ 413338 w 100"/>
                <a:gd name="T87" fmla="*/ 228781 h 70"/>
                <a:gd name="T88" fmla="*/ 413338 w 100"/>
                <a:gd name="T89" fmla="*/ 228781 h 70"/>
                <a:gd name="T90" fmla="*/ 413338 w 100"/>
                <a:gd name="T91" fmla="*/ 228781 h 70"/>
                <a:gd name="T92" fmla="*/ 413338 w 100"/>
                <a:gd name="T93" fmla="*/ 228781 h 70"/>
                <a:gd name="T94" fmla="*/ 413338 w 100"/>
                <a:gd name="T95" fmla="*/ 228781 h 70"/>
                <a:gd name="T96" fmla="*/ 413338 w 100"/>
                <a:gd name="T97" fmla="*/ 228781 h 70"/>
                <a:gd name="T98" fmla="*/ 413338 w 100"/>
                <a:gd name="T99" fmla="*/ 228781 h 70"/>
                <a:gd name="T100" fmla="*/ 413338 w 100"/>
                <a:gd name="T101" fmla="*/ 228781 h 70"/>
                <a:gd name="T102" fmla="*/ 413338 w 100"/>
                <a:gd name="T103" fmla="*/ 228781 h 70"/>
                <a:gd name="T104" fmla="*/ 413338 w 100"/>
                <a:gd name="T105" fmla="*/ 228781 h 70"/>
                <a:gd name="T106" fmla="*/ 413338 w 100"/>
                <a:gd name="T107" fmla="*/ 224382 h 70"/>
                <a:gd name="T108" fmla="*/ 413338 w 100"/>
                <a:gd name="T109" fmla="*/ 224382 h 70"/>
                <a:gd name="T110" fmla="*/ 413338 w 100"/>
                <a:gd name="T111" fmla="*/ 224382 h 70"/>
                <a:gd name="T112" fmla="*/ 413338 w 100"/>
                <a:gd name="T113" fmla="*/ 224382 h 70"/>
                <a:gd name="T114" fmla="*/ 413338 w 100"/>
                <a:gd name="T115" fmla="*/ 224382 h 70"/>
                <a:gd name="T116" fmla="*/ 413338 w 100"/>
                <a:gd name="T117" fmla="*/ 224382 h 70"/>
                <a:gd name="T118" fmla="*/ 413338 w 100"/>
                <a:gd name="T119" fmla="*/ 224382 h 70"/>
                <a:gd name="T120" fmla="*/ 413338 w 100"/>
                <a:gd name="T121" fmla="*/ 224382 h 70"/>
                <a:gd name="T122" fmla="*/ 196231 w 100"/>
                <a:gd name="T123" fmla="*/ 0 h 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"/>
                <a:gd name="T187" fmla="*/ 0 h 70"/>
                <a:gd name="T188" fmla="*/ 100 w 100"/>
                <a:gd name="T189" fmla="*/ 70 h 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162976 w 68"/>
                <a:gd name="T1" fmla="*/ 339838 h 141"/>
                <a:gd name="T2" fmla="*/ 100293 w 68"/>
                <a:gd name="T3" fmla="*/ 291289 h 141"/>
                <a:gd name="T4" fmla="*/ 146260 w 68"/>
                <a:gd name="T5" fmla="*/ 207433 h 141"/>
                <a:gd name="T6" fmla="*/ 162976 w 68"/>
                <a:gd name="T7" fmla="*/ 203020 h 141"/>
                <a:gd name="T8" fmla="*/ 225659 w 68"/>
                <a:gd name="T9" fmla="*/ 255982 h 141"/>
                <a:gd name="T10" fmla="*/ 179691 w 68"/>
                <a:gd name="T11" fmla="*/ 339838 h 141"/>
                <a:gd name="T12" fmla="*/ 162976 w 68"/>
                <a:gd name="T13" fmla="*/ 339838 h 141"/>
                <a:gd name="T14" fmla="*/ 0 w 68"/>
                <a:gd name="T15" fmla="*/ 0 h 141"/>
                <a:gd name="T16" fmla="*/ 0 w 68"/>
                <a:gd name="T17" fmla="*/ 48548 h 141"/>
                <a:gd name="T18" fmla="*/ 4179 w 68"/>
                <a:gd name="T19" fmla="*/ 48548 h 141"/>
                <a:gd name="T20" fmla="*/ 71041 w 68"/>
                <a:gd name="T21" fmla="*/ 119164 h 141"/>
                <a:gd name="T22" fmla="*/ 4179 w 68"/>
                <a:gd name="T23" fmla="*/ 185366 h 141"/>
                <a:gd name="T24" fmla="*/ 0 w 68"/>
                <a:gd name="T25" fmla="*/ 185366 h 141"/>
                <a:gd name="T26" fmla="*/ 0 w 68"/>
                <a:gd name="T27" fmla="*/ 273635 h 141"/>
                <a:gd name="T28" fmla="*/ 33431 w 68"/>
                <a:gd name="T29" fmla="*/ 335424 h 141"/>
                <a:gd name="T30" fmla="*/ 0 w 68"/>
                <a:gd name="T31" fmla="*/ 392799 h 141"/>
                <a:gd name="T32" fmla="*/ 0 w 68"/>
                <a:gd name="T33" fmla="*/ 622300 h 141"/>
                <a:gd name="T34" fmla="*/ 87756 w 68"/>
                <a:gd name="T35" fmla="*/ 622300 h 141"/>
                <a:gd name="T36" fmla="*/ 154618 w 68"/>
                <a:gd name="T37" fmla="*/ 582579 h 141"/>
                <a:gd name="T38" fmla="*/ 87756 w 68"/>
                <a:gd name="T39" fmla="*/ 516377 h 141"/>
                <a:gd name="T40" fmla="*/ 154618 w 68"/>
                <a:gd name="T41" fmla="*/ 450174 h 141"/>
                <a:gd name="T42" fmla="*/ 217301 w 68"/>
                <a:gd name="T43" fmla="*/ 516377 h 141"/>
                <a:gd name="T44" fmla="*/ 217301 w 68"/>
                <a:gd name="T45" fmla="*/ 520790 h 141"/>
                <a:gd name="T46" fmla="*/ 284163 w 68"/>
                <a:gd name="T47" fmla="*/ 322184 h 141"/>
                <a:gd name="T48" fmla="*/ 284163 w 68"/>
                <a:gd name="T49" fmla="*/ 313357 h 141"/>
                <a:gd name="T50" fmla="*/ 284163 w 68"/>
                <a:gd name="T51" fmla="*/ 313357 h 141"/>
                <a:gd name="T52" fmla="*/ 0 w 68"/>
                <a:gd name="T53" fmla="*/ 0 h 1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8"/>
                <a:gd name="T82" fmla="*/ 0 h 141"/>
                <a:gd name="T83" fmla="*/ 68 w 68"/>
                <a:gd name="T84" fmla="*/ 141 h 1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4202 w 17"/>
                <a:gd name="T1" fmla="*/ 0 h 31"/>
                <a:gd name="T2" fmla="*/ 0 w 17"/>
                <a:gd name="T3" fmla="*/ 0 h 31"/>
                <a:gd name="T4" fmla="*/ 0 w 17"/>
                <a:gd name="T5" fmla="*/ 136525 h 31"/>
                <a:gd name="T6" fmla="*/ 4202 w 17"/>
                <a:gd name="T7" fmla="*/ 136525 h 31"/>
                <a:gd name="T8" fmla="*/ 71438 w 17"/>
                <a:gd name="T9" fmla="*/ 70465 h 31"/>
                <a:gd name="T10" fmla="*/ 4202 w 17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1"/>
                <a:gd name="T20" fmla="*/ 17 w 17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119063 h 27"/>
                <a:gd name="T4" fmla="*/ 33338 w 8"/>
                <a:gd name="T5" fmla="*/ 61736 h 27"/>
                <a:gd name="T6" fmla="*/ 0 w 8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7"/>
                <a:gd name="T14" fmla="*/ 8 w 8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67187 w 31"/>
                <a:gd name="T1" fmla="*/ 0 h 30"/>
                <a:gd name="T2" fmla="*/ 0 w 31"/>
                <a:gd name="T3" fmla="*/ 65882 h 30"/>
                <a:gd name="T4" fmla="*/ 67187 w 31"/>
                <a:gd name="T5" fmla="*/ 131763 h 30"/>
                <a:gd name="T6" fmla="*/ 67187 w 31"/>
                <a:gd name="T7" fmla="*/ 131763 h 30"/>
                <a:gd name="T8" fmla="*/ 130175 w 31"/>
                <a:gd name="T9" fmla="*/ 70274 h 30"/>
                <a:gd name="T10" fmla="*/ 130175 w 31"/>
                <a:gd name="T11" fmla="*/ 65882 h 30"/>
                <a:gd name="T12" fmla="*/ 67187 w 31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30"/>
                <a:gd name="T23" fmla="*/ 31 w 31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50292 w 25"/>
                <a:gd name="T1" fmla="*/ 0 h 6"/>
                <a:gd name="T2" fmla="*/ 0 w 25"/>
                <a:gd name="T3" fmla="*/ 25400 h 6"/>
                <a:gd name="T4" fmla="*/ 104775 w 25"/>
                <a:gd name="T5" fmla="*/ 25400 h 6"/>
                <a:gd name="T6" fmla="*/ 50292 w 2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6"/>
                <a:gd name="T14" fmla="*/ 25 w 2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70644 w 34"/>
                <a:gd name="T1" fmla="*/ 0 h 31"/>
                <a:gd name="T2" fmla="*/ 54022 w 34"/>
                <a:gd name="T3" fmla="*/ 4404 h 31"/>
                <a:gd name="T4" fmla="*/ 8311 w 34"/>
                <a:gd name="T5" fmla="*/ 88081 h 31"/>
                <a:gd name="T6" fmla="*/ 70644 w 34"/>
                <a:gd name="T7" fmla="*/ 136525 h 31"/>
                <a:gd name="T8" fmla="*/ 87266 w 34"/>
                <a:gd name="T9" fmla="*/ 136525 h 31"/>
                <a:gd name="T10" fmla="*/ 132977 w 34"/>
                <a:gd name="T11" fmla="*/ 52848 h 31"/>
                <a:gd name="T12" fmla="*/ 70644 w 34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31"/>
                <a:gd name="T23" fmla="*/ 34 w 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374271 w 92"/>
                <a:gd name="T1" fmla="*/ 255588 h 58"/>
                <a:gd name="T2" fmla="*/ 382588 w 92"/>
                <a:gd name="T3" fmla="*/ 198301 h 58"/>
                <a:gd name="T4" fmla="*/ 191294 w 92"/>
                <a:gd name="T5" fmla="*/ 0 h 58"/>
                <a:gd name="T6" fmla="*/ 0 w 92"/>
                <a:gd name="T7" fmla="*/ 198301 h 58"/>
                <a:gd name="T8" fmla="*/ 8317 w 92"/>
                <a:gd name="T9" fmla="*/ 255588 h 58"/>
                <a:gd name="T10" fmla="*/ 374271 w 92"/>
                <a:gd name="T11" fmla="*/ 25558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58"/>
                <a:gd name="T20" fmla="*/ 92 w 9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375823 w 92"/>
                <a:gd name="T1" fmla="*/ 255588 h 58"/>
                <a:gd name="T2" fmla="*/ 384175 w 92"/>
                <a:gd name="T3" fmla="*/ 198301 h 58"/>
                <a:gd name="T4" fmla="*/ 192087 w 92"/>
                <a:gd name="T5" fmla="*/ 0 h 58"/>
                <a:gd name="T6" fmla="*/ 0 w 92"/>
                <a:gd name="T7" fmla="*/ 198301 h 58"/>
                <a:gd name="T8" fmla="*/ 8352 w 92"/>
                <a:gd name="T9" fmla="*/ 255588 h 58"/>
                <a:gd name="T10" fmla="*/ 375823 w 92"/>
                <a:gd name="T11" fmla="*/ 25558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58"/>
                <a:gd name="T20" fmla="*/ 92 w 9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162712 w 121"/>
                <a:gd name="T1" fmla="*/ 515938 h 117"/>
                <a:gd name="T2" fmla="*/ 342113 w 121"/>
                <a:gd name="T3" fmla="*/ 515938 h 117"/>
                <a:gd name="T4" fmla="*/ 504825 w 121"/>
                <a:gd name="T5" fmla="*/ 268993 h 117"/>
                <a:gd name="T6" fmla="*/ 250326 w 121"/>
                <a:gd name="T7" fmla="*/ 0 h 117"/>
                <a:gd name="T8" fmla="*/ 0 w 121"/>
                <a:gd name="T9" fmla="*/ 268993 h 117"/>
                <a:gd name="T10" fmla="*/ 162712 w 121"/>
                <a:gd name="T11" fmla="*/ 515938 h 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117"/>
                <a:gd name="T20" fmla="*/ 121 w 121"/>
                <a:gd name="T21" fmla="*/ 117 h 1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107009 w 27"/>
                <a:gd name="T1" fmla="*/ 61736 h 27"/>
                <a:gd name="T2" fmla="*/ 53505 w 27"/>
                <a:gd name="T3" fmla="*/ 114653 h 27"/>
                <a:gd name="T4" fmla="*/ 4116 w 27"/>
                <a:gd name="T5" fmla="*/ 57327 h 27"/>
                <a:gd name="T6" fmla="*/ 57620 w 27"/>
                <a:gd name="T7" fmla="*/ 4410 h 27"/>
                <a:gd name="T8" fmla="*/ 107009 w 27"/>
                <a:gd name="T9" fmla="*/ 6173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96838 w 23"/>
                <a:gd name="T1" fmla="*/ 30163 h 7"/>
                <a:gd name="T2" fmla="*/ 46314 w 23"/>
                <a:gd name="T3" fmla="*/ 0 h 7"/>
                <a:gd name="T4" fmla="*/ 0 w 23"/>
                <a:gd name="T5" fmla="*/ 30163 h 7"/>
                <a:gd name="T6" fmla="*/ 96838 w 23"/>
                <a:gd name="T7" fmla="*/ 30163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7"/>
                <a:gd name="T14" fmla="*/ 23 w 2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82550 w 20"/>
                <a:gd name="T1" fmla="*/ 22225 h 5"/>
                <a:gd name="T2" fmla="*/ 41275 w 20"/>
                <a:gd name="T3" fmla="*/ 0 h 5"/>
                <a:gd name="T4" fmla="*/ 0 w 20"/>
                <a:gd name="T5" fmla="*/ 22225 h 5"/>
                <a:gd name="T6" fmla="*/ 82550 w 20"/>
                <a:gd name="T7" fmla="*/ 2222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"/>
                <a:gd name="T14" fmla="*/ 20 w 2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109084 w 28"/>
                <a:gd name="T1" fmla="*/ 48172 h 29"/>
                <a:gd name="T2" fmla="*/ 71324 w 28"/>
                <a:gd name="T3" fmla="*/ 118241 h 29"/>
                <a:gd name="T4" fmla="*/ 8391 w 28"/>
                <a:gd name="T5" fmla="*/ 78828 h 29"/>
                <a:gd name="T6" fmla="*/ 46151 w 28"/>
                <a:gd name="T7" fmla="*/ 8759 h 29"/>
                <a:gd name="T8" fmla="*/ 109084 w 28"/>
                <a:gd name="T9" fmla="*/ 4817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9"/>
                <a:gd name="T17" fmla="*/ 28 w 2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12700 h 3"/>
                <a:gd name="T1" fmla="*/ 12700 h 3"/>
                <a:gd name="T2" fmla="*/ 12700 h 3"/>
                <a:gd name="T3" fmla="*/ 12700 h 3"/>
                <a:gd name="T4" fmla="*/ 12700 h 3"/>
                <a:gd name="T5" fmla="*/ 12700 h 3"/>
                <a:gd name="T6" fmla="*/ 12700 h 3"/>
                <a:gd name="T7" fmla="*/ 12700 h 3"/>
                <a:gd name="T8" fmla="*/ 12700 h 3"/>
                <a:gd name="T9" fmla="*/ 8467 h 3"/>
                <a:gd name="T10" fmla="*/ 8467 h 3"/>
                <a:gd name="T11" fmla="*/ 8467 h 3"/>
                <a:gd name="T12" fmla="*/ 8467 h 3"/>
                <a:gd name="T13" fmla="*/ 8467 h 3"/>
                <a:gd name="T14" fmla="*/ 8467 h 3"/>
                <a:gd name="T15" fmla="*/ 8467 h 3"/>
                <a:gd name="T16" fmla="*/ 8467 h 3"/>
                <a:gd name="T17" fmla="*/ 8467 h 3"/>
                <a:gd name="T18" fmla="*/ 8467 h 3"/>
                <a:gd name="T19" fmla="*/ 8467 h 3"/>
                <a:gd name="T20" fmla="*/ 4233 h 3"/>
                <a:gd name="T21" fmla="*/ 4233 h 3"/>
                <a:gd name="T22" fmla="*/ 4233 h 3"/>
                <a:gd name="T23" fmla="*/ 4233 h 3"/>
                <a:gd name="T24" fmla="*/ 4233 h 3"/>
                <a:gd name="T25" fmla="*/ 4233 h 3"/>
                <a:gd name="T26" fmla="*/ 4233 h 3"/>
                <a:gd name="T27" fmla="*/ 4233 h 3"/>
                <a:gd name="T28" fmla="*/ 4233 h 3"/>
                <a:gd name="T29" fmla="*/ 4233 h 3"/>
                <a:gd name="T30" fmla="*/ 0 h 3"/>
                <a:gd name="T31" fmla="*/ 0 h 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h 3"/>
                <a:gd name="T65" fmla="*/ 3 h 3"/>
              </a:gdLst>
              <a:ahLst/>
              <a:cxnLst>
                <a:cxn ang="T32">
                  <a:pos x="0" y="T0"/>
                </a:cxn>
                <a:cxn ang="T33">
                  <a:pos x="0" y="T1"/>
                </a:cxn>
                <a:cxn ang="T34">
                  <a:pos x="0" y="T2"/>
                </a:cxn>
                <a:cxn ang="T35">
                  <a:pos x="0" y="T3"/>
                </a:cxn>
                <a:cxn ang="T36">
                  <a:pos x="0" y="T4"/>
                </a:cxn>
                <a:cxn ang="T37">
                  <a:pos x="0" y="T5"/>
                </a:cxn>
                <a:cxn ang="T38">
                  <a:pos x="0" y="T6"/>
                </a:cxn>
                <a:cxn ang="T39">
                  <a:pos x="0" y="T7"/>
                </a:cxn>
                <a:cxn ang="T40">
                  <a:pos x="0" y="T8"/>
                </a:cxn>
                <a:cxn ang="T41">
                  <a:pos x="0" y="T9"/>
                </a:cxn>
                <a:cxn ang="T42">
                  <a:pos x="0" y="T10"/>
                </a:cxn>
                <a:cxn ang="T43">
                  <a:pos x="0" y="T11"/>
                </a:cxn>
                <a:cxn ang="T44">
                  <a:pos x="0" y="T12"/>
                </a:cxn>
                <a:cxn ang="T45">
                  <a:pos x="0" y="T13"/>
                </a:cxn>
                <a:cxn ang="T46">
                  <a:pos x="0" y="T14"/>
                </a:cxn>
                <a:cxn ang="T47">
                  <a:pos x="0" y="T15"/>
                </a:cxn>
                <a:cxn ang="T48">
                  <a:pos x="0" y="T16"/>
                </a:cxn>
                <a:cxn ang="T49">
                  <a:pos x="0" y="T17"/>
                </a:cxn>
                <a:cxn ang="T50">
                  <a:pos x="0" y="T18"/>
                </a:cxn>
                <a:cxn ang="T51">
                  <a:pos x="0" y="T19"/>
                </a:cxn>
                <a:cxn ang="T52">
                  <a:pos x="0" y="T20"/>
                </a:cxn>
                <a:cxn ang="T53">
                  <a:pos x="0" y="T21"/>
                </a:cxn>
                <a:cxn ang="T54">
                  <a:pos x="0" y="T22"/>
                </a:cxn>
                <a:cxn ang="T55">
                  <a:pos x="0" y="T23"/>
                </a:cxn>
                <a:cxn ang="T56">
                  <a:pos x="0" y="T24"/>
                </a:cxn>
                <a:cxn ang="T57">
                  <a:pos x="0" y="T25"/>
                </a:cxn>
                <a:cxn ang="T58">
                  <a:pos x="0" y="T26"/>
                </a:cxn>
                <a:cxn ang="T59">
                  <a:pos x="0" y="T27"/>
                </a:cxn>
                <a:cxn ang="T60">
                  <a:pos x="0" y="T28"/>
                </a:cxn>
                <a:cxn ang="T61">
                  <a:pos x="0" y="T29"/>
                </a:cxn>
                <a:cxn ang="T62">
                  <a:pos x="0" y="T30"/>
                </a:cxn>
                <a:cxn ang="T63">
                  <a:pos x="0" y="T31"/>
                </a:cxn>
              </a:cxnLst>
              <a:rect l="0" t="T64" r="0" b="T65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262683 w 83"/>
                <a:gd name="T1" fmla="*/ 207114 h 58"/>
                <a:gd name="T2" fmla="*/ 208479 w 83"/>
                <a:gd name="T3" fmla="*/ 149827 h 58"/>
                <a:gd name="T4" fmla="*/ 262683 w 83"/>
                <a:gd name="T5" fmla="*/ 96947 h 58"/>
                <a:gd name="T6" fmla="*/ 312718 w 83"/>
                <a:gd name="T7" fmla="*/ 149827 h 58"/>
                <a:gd name="T8" fmla="*/ 262683 w 83"/>
                <a:gd name="T9" fmla="*/ 207114 h 58"/>
                <a:gd name="T10" fmla="*/ 162614 w 83"/>
                <a:gd name="T11" fmla="*/ 0 h 58"/>
                <a:gd name="T12" fmla="*/ 162614 w 83"/>
                <a:gd name="T13" fmla="*/ 8813 h 58"/>
                <a:gd name="T14" fmla="*/ 108409 w 83"/>
                <a:gd name="T15" fmla="*/ 171861 h 58"/>
                <a:gd name="T16" fmla="*/ 54205 w 83"/>
                <a:gd name="T17" fmla="*/ 224741 h 58"/>
                <a:gd name="T18" fmla="*/ 54205 w 83"/>
                <a:gd name="T19" fmla="*/ 224741 h 58"/>
                <a:gd name="T20" fmla="*/ 0 w 83"/>
                <a:gd name="T21" fmla="*/ 255588 h 58"/>
                <a:gd name="T22" fmla="*/ 112579 w 83"/>
                <a:gd name="T23" fmla="*/ 255588 h 58"/>
                <a:gd name="T24" fmla="*/ 154274 w 83"/>
                <a:gd name="T25" fmla="*/ 233555 h 58"/>
                <a:gd name="T26" fmla="*/ 195970 w 83"/>
                <a:gd name="T27" fmla="*/ 255588 h 58"/>
                <a:gd name="T28" fmla="*/ 337736 w 83"/>
                <a:gd name="T29" fmla="*/ 255588 h 58"/>
                <a:gd name="T30" fmla="*/ 346075 w 83"/>
                <a:gd name="T31" fmla="*/ 198301 h 58"/>
                <a:gd name="T32" fmla="*/ 346075 w 83"/>
                <a:gd name="T33" fmla="*/ 198301 h 58"/>
                <a:gd name="T34" fmla="*/ 346075 w 83"/>
                <a:gd name="T35" fmla="*/ 198301 h 58"/>
                <a:gd name="T36" fmla="*/ 346075 w 83"/>
                <a:gd name="T37" fmla="*/ 198301 h 58"/>
                <a:gd name="T38" fmla="*/ 346075 w 83"/>
                <a:gd name="T39" fmla="*/ 198301 h 58"/>
                <a:gd name="T40" fmla="*/ 346075 w 83"/>
                <a:gd name="T41" fmla="*/ 198301 h 58"/>
                <a:gd name="T42" fmla="*/ 346075 w 83"/>
                <a:gd name="T43" fmla="*/ 198301 h 58"/>
                <a:gd name="T44" fmla="*/ 346075 w 83"/>
                <a:gd name="T45" fmla="*/ 198301 h 58"/>
                <a:gd name="T46" fmla="*/ 346075 w 83"/>
                <a:gd name="T47" fmla="*/ 198301 h 58"/>
                <a:gd name="T48" fmla="*/ 346075 w 83"/>
                <a:gd name="T49" fmla="*/ 198301 h 58"/>
                <a:gd name="T50" fmla="*/ 346075 w 83"/>
                <a:gd name="T51" fmla="*/ 198301 h 58"/>
                <a:gd name="T52" fmla="*/ 346075 w 83"/>
                <a:gd name="T53" fmla="*/ 198301 h 58"/>
                <a:gd name="T54" fmla="*/ 346075 w 83"/>
                <a:gd name="T55" fmla="*/ 193894 h 58"/>
                <a:gd name="T56" fmla="*/ 346075 w 83"/>
                <a:gd name="T57" fmla="*/ 193894 h 58"/>
                <a:gd name="T58" fmla="*/ 346075 w 83"/>
                <a:gd name="T59" fmla="*/ 193894 h 58"/>
                <a:gd name="T60" fmla="*/ 346075 w 83"/>
                <a:gd name="T61" fmla="*/ 193894 h 58"/>
                <a:gd name="T62" fmla="*/ 346075 w 83"/>
                <a:gd name="T63" fmla="*/ 193894 h 58"/>
                <a:gd name="T64" fmla="*/ 346075 w 83"/>
                <a:gd name="T65" fmla="*/ 193894 h 58"/>
                <a:gd name="T66" fmla="*/ 346075 w 83"/>
                <a:gd name="T67" fmla="*/ 193894 h 58"/>
                <a:gd name="T68" fmla="*/ 346075 w 83"/>
                <a:gd name="T69" fmla="*/ 193894 h 58"/>
                <a:gd name="T70" fmla="*/ 346075 w 83"/>
                <a:gd name="T71" fmla="*/ 193894 h 58"/>
                <a:gd name="T72" fmla="*/ 346075 w 83"/>
                <a:gd name="T73" fmla="*/ 193894 h 58"/>
                <a:gd name="T74" fmla="*/ 346075 w 83"/>
                <a:gd name="T75" fmla="*/ 193894 h 58"/>
                <a:gd name="T76" fmla="*/ 346075 w 83"/>
                <a:gd name="T77" fmla="*/ 193894 h 58"/>
                <a:gd name="T78" fmla="*/ 346075 w 83"/>
                <a:gd name="T79" fmla="*/ 193894 h 58"/>
                <a:gd name="T80" fmla="*/ 346075 w 83"/>
                <a:gd name="T81" fmla="*/ 193894 h 58"/>
                <a:gd name="T82" fmla="*/ 346075 w 83"/>
                <a:gd name="T83" fmla="*/ 189488 h 58"/>
                <a:gd name="T84" fmla="*/ 346075 w 83"/>
                <a:gd name="T85" fmla="*/ 189488 h 58"/>
                <a:gd name="T86" fmla="*/ 346075 w 83"/>
                <a:gd name="T87" fmla="*/ 189488 h 58"/>
                <a:gd name="T88" fmla="*/ 346075 w 83"/>
                <a:gd name="T89" fmla="*/ 189488 h 58"/>
                <a:gd name="T90" fmla="*/ 346075 w 83"/>
                <a:gd name="T91" fmla="*/ 189488 h 58"/>
                <a:gd name="T92" fmla="*/ 346075 w 83"/>
                <a:gd name="T93" fmla="*/ 189488 h 58"/>
                <a:gd name="T94" fmla="*/ 346075 w 83"/>
                <a:gd name="T95" fmla="*/ 189488 h 58"/>
                <a:gd name="T96" fmla="*/ 346075 w 83"/>
                <a:gd name="T97" fmla="*/ 189488 h 58"/>
                <a:gd name="T98" fmla="*/ 346075 w 83"/>
                <a:gd name="T99" fmla="*/ 189488 h 58"/>
                <a:gd name="T100" fmla="*/ 346075 w 83"/>
                <a:gd name="T101" fmla="*/ 189488 h 58"/>
                <a:gd name="T102" fmla="*/ 346075 w 83"/>
                <a:gd name="T103" fmla="*/ 189488 h 58"/>
                <a:gd name="T104" fmla="*/ 346075 w 83"/>
                <a:gd name="T105" fmla="*/ 189488 h 58"/>
                <a:gd name="T106" fmla="*/ 346075 w 83"/>
                <a:gd name="T107" fmla="*/ 189488 h 58"/>
                <a:gd name="T108" fmla="*/ 346075 w 83"/>
                <a:gd name="T109" fmla="*/ 189488 h 58"/>
                <a:gd name="T110" fmla="*/ 346075 w 83"/>
                <a:gd name="T111" fmla="*/ 185081 h 58"/>
                <a:gd name="T112" fmla="*/ 346075 w 83"/>
                <a:gd name="T113" fmla="*/ 185081 h 58"/>
                <a:gd name="T114" fmla="*/ 162614 w 83"/>
                <a:gd name="T115" fmla="*/ 0 h 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58"/>
                <a:gd name="T176" fmla="*/ 83 w 83"/>
                <a:gd name="T177" fmla="*/ 58 h 5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133350 w 56"/>
                <a:gd name="T1" fmla="*/ 282223 h 117"/>
                <a:gd name="T2" fmla="*/ 83344 w 56"/>
                <a:gd name="T3" fmla="*/ 242535 h 117"/>
                <a:gd name="T4" fmla="*/ 120849 w 56"/>
                <a:gd name="T5" fmla="*/ 171979 h 117"/>
                <a:gd name="T6" fmla="*/ 133350 w 56"/>
                <a:gd name="T7" fmla="*/ 171979 h 117"/>
                <a:gd name="T8" fmla="*/ 183357 w 56"/>
                <a:gd name="T9" fmla="*/ 211667 h 117"/>
                <a:gd name="T10" fmla="*/ 145852 w 56"/>
                <a:gd name="T11" fmla="*/ 282223 h 117"/>
                <a:gd name="T12" fmla="*/ 133350 w 56"/>
                <a:gd name="T13" fmla="*/ 282223 h 117"/>
                <a:gd name="T14" fmla="*/ 0 w 56"/>
                <a:gd name="T15" fmla="*/ 0 h 117"/>
                <a:gd name="T16" fmla="*/ 0 w 56"/>
                <a:gd name="T17" fmla="*/ 39688 h 117"/>
                <a:gd name="T18" fmla="*/ 4167 w 56"/>
                <a:gd name="T19" fmla="*/ 39688 h 117"/>
                <a:gd name="T20" fmla="*/ 58341 w 56"/>
                <a:gd name="T21" fmla="*/ 97014 h 117"/>
                <a:gd name="T22" fmla="*/ 4167 w 56"/>
                <a:gd name="T23" fmla="*/ 154340 h 117"/>
                <a:gd name="T24" fmla="*/ 0 w 56"/>
                <a:gd name="T25" fmla="*/ 154340 h 117"/>
                <a:gd name="T26" fmla="*/ 0 w 56"/>
                <a:gd name="T27" fmla="*/ 224896 h 117"/>
                <a:gd name="T28" fmla="*/ 25003 w 56"/>
                <a:gd name="T29" fmla="*/ 277813 h 117"/>
                <a:gd name="T30" fmla="*/ 0 w 56"/>
                <a:gd name="T31" fmla="*/ 326320 h 117"/>
                <a:gd name="T32" fmla="*/ 0 w 56"/>
                <a:gd name="T33" fmla="*/ 515938 h 117"/>
                <a:gd name="T34" fmla="*/ 70842 w 56"/>
                <a:gd name="T35" fmla="*/ 515938 h 117"/>
                <a:gd name="T36" fmla="*/ 125016 w 56"/>
                <a:gd name="T37" fmla="*/ 485070 h 117"/>
                <a:gd name="T38" fmla="*/ 70842 w 56"/>
                <a:gd name="T39" fmla="*/ 427743 h 117"/>
                <a:gd name="T40" fmla="*/ 125016 w 56"/>
                <a:gd name="T41" fmla="*/ 370417 h 117"/>
                <a:gd name="T42" fmla="*/ 179189 w 56"/>
                <a:gd name="T43" fmla="*/ 427743 h 117"/>
                <a:gd name="T44" fmla="*/ 179189 w 56"/>
                <a:gd name="T45" fmla="*/ 432153 h 117"/>
                <a:gd name="T46" fmla="*/ 233363 w 56"/>
                <a:gd name="T47" fmla="*/ 268993 h 117"/>
                <a:gd name="T48" fmla="*/ 233363 w 56"/>
                <a:gd name="T49" fmla="*/ 260174 h 117"/>
                <a:gd name="T50" fmla="*/ 233363 w 56"/>
                <a:gd name="T51" fmla="*/ 260174 h 117"/>
                <a:gd name="T52" fmla="*/ 0 w 56"/>
                <a:gd name="T53" fmla="*/ 0 h 1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6"/>
                <a:gd name="T82" fmla="*/ 0 h 117"/>
                <a:gd name="T83" fmla="*/ 56 w 56"/>
                <a:gd name="T84" fmla="*/ 117 h 11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4196 w 14"/>
                <a:gd name="T1" fmla="*/ 0 h 26"/>
                <a:gd name="T2" fmla="*/ 0 w 14"/>
                <a:gd name="T3" fmla="*/ 0 h 26"/>
                <a:gd name="T4" fmla="*/ 0 w 14"/>
                <a:gd name="T5" fmla="*/ 114300 h 26"/>
                <a:gd name="T6" fmla="*/ 4196 w 14"/>
                <a:gd name="T7" fmla="*/ 114300 h 26"/>
                <a:gd name="T8" fmla="*/ 58738 w 14"/>
                <a:gd name="T9" fmla="*/ 57150 h 26"/>
                <a:gd name="T10" fmla="*/ 4196 w 14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6"/>
                <a:gd name="T20" fmla="*/ 14 w 14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101600 h 23"/>
                <a:gd name="T4" fmla="*/ 24493 w 7"/>
                <a:gd name="T5" fmla="*/ 53009 h 23"/>
                <a:gd name="T6" fmla="*/ 0 w 7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23"/>
                <a:gd name="T14" fmla="*/ 7 w 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53975 w 26"/>
                <a:gd name="T1" fmla="*/ 0 h 26"/>
                <a:gd name="T2" fmla="*/ 0 w 26"/>
                <a:gd name="T3" fmla="*/ 57150 h 26"/>
                <a:gd name="T4" fmla="*/ 53975 w 26"/>
                <a:gd name="T5" fmla="*/ 114300 h 26"/>
                <a:gd name="T6" fmla="*/ 53975 w 26"/>
                <a:gd name="T7" fmla="*/ 114300 h 26"/>
                <a:gd name="T8" fmla="*/ 107950 w 26"/>
                <a:gd name="T9" fmla="*/ 61546 h 26"/>
                <a:gd name="T10" fmla="*/ 107950 w 26"/>
                <a:gd name="T11" fmla="*/ 57150 h 26"/>
                <a:gd name="T12" fmla="*/ 53975 w 26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41275 w 20"/>
                <a:gd name="T1" fmla="*/ 0 h 5"/>
                <a:gd name="T2" fmla="*/ 0 w 20"/>
                <a:gd name="T3" fmla="*/ 22225 h 5"/>
                <a:gd name="T4" fmla="*/ 82550 w 20"/>
                <a:gd name="T5" fmla="*/ 22225 h 5"/>
                <a:gd name="T6" fmla="*/ 41275 w 20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"/>
                <a:gd name="T14" fmla="*/ 20 w 20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58738 w 28"/>
                <a:gd name="T1" fmla="*/ 0 h 25"/>
                <a:gd name="T2" fmla="*/ 46151 w 28"/>
                <a:gd name="T3" fmla="*/ 0 h 25"/>
                <a:gd name="T4" fmla="*/ 8391 w 28"/>
                <a:gd name="T5" fmla="*/ 71120 h 25"/>
                <a:gd name="T6" fmla="*/ 58738 w 28"/>
                <a:gd name="T7" fmla="*/ 111125 h 25"/>
                <a:gd name="T8" fmla="*/ 71324 w 28"/>
                <a:gd name="T9" fmla="*/ 111125 h 25"/>
                <a:gd name="T10" fmla="*/ 109084 w 28"/>
                <a:gd name="T11" fmla="*/ 40005 h 25"/>
                <a:gd name="T12" fmla="*/ 58738 w 28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5"/>
                <a:gd name="T23" fmla="*/ 28 w 28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463550 h 105"/>
                <a:gd name="T2" fmla="*/ 1154113 w 277"/>
                <a:gd name="T3" fmla="*/ 463550 h 105"/>
                <a:gd name="T4" fmla="*/ 1145780 w 277"/>
                <a:gd name="T5" fmla="*/ 423817 h 105"/>
                <a:gd name="T6" fmla="*/ 1124948 w 277"/>
                <a:gd name="T7" fmla="*/ 370840 h 105"/>
                <a:gd name="T8" fmla="*/ 1049951 w 277"/>
                <a:gd name="T9" fmla="*/ 291374 h 105"/>
                <a:gd name="T10" fmla="*/ 1049951 w 277"/>
                <a:gd name="T11" fmla="*/ 291374 h 105"/>
                <a:gd name="T12" fmla="*/ 945789 w 277"/>
                <a:gd name="T13" fmla="*/ 260471 h 105"/>
                <a:gd name="T14" fmla="*/ 912457 w 277"/>
                <a:gd name="T15" fmla="*/ 264886 h 105"/>
                <a:gd name="T16" fmla="*/ 912457 w 277"/>
                <a:gd name="T17" fmla="*/ 247227 h 105"/>
                <a:gd name="T18" fmla="*/ 716633 w 277"/>
                <a:gd name="T19" fmla="*/ 39733 h 105"/>
                <a:gd name="T20" fmla="*/ 608305 w 277"/>
                <a:gd name="T21" fmla="*/ 79466 h 105"/>
                <a:gd name="T22" fmla="*/ 487477 w 277"/>
                <a:gd name="T23" fmla="*/ 0 h 105"/>
                <a:gd name="T24" fmla="*/ 349984 w 277"/>
                <a:gd name="T25" fmla="*/ 123613 h 105"/>
                <a:gd name="T26" fmla="*/ 299986 w 277"/>
                <a:gd name="T27" fmla="*/ 114784 h 105"/>
                <a:gd name="T28" fmla="*/ 162492 w 277"/>
                <a:gd name="T29" fmla="*/ 260471 h 105"/>
                <a:gd name="T30" fmla="*/ 170825 w 277"/>
                <a:gd name="T31" fmla="*/ 300204 h 105"/>
                <a:gd name="T32" fmla="*/ 166659 w 277"/>
                <a:gd name="T33" fmla="*/ 295789 h 105"/>
                <a:gd name="T34" fmla="*/ 0 w 277"/>
                <a:gd name="T35" fmla="*/ 463550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7"/>
                <a:gd name="T55" fmla="*/ 0 h 105"/>
                <a:gd name="T56" fmla="*/ 277 w 277"/>
                <a:gd name="T57" fmla="*/ 105 h 1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35398 h 47"/>
                <a:gd name="T2" fmla="*/ 0 w 73"/>
                <a:gd name="T3" fmla="*/ 35398 h 47"/>
                <a:gd name="T4" fmla="*/ 0 w 73"/>
                <a:gd name="T5" fmla="*/ 35398 h 47"/>
                <a:gd name="T6" fmla="*/ 108559 w 73"/>
                <a:gd name="T7" fmla="*/ 0 h 47"/>
                <a:gd name="T8" fmla="*/ 0 w 73"/>
                <a:gd name="T9" fmla="*/ 39823 h 47"/>
                <a:gd name="T10" fmla="*/ 0 w 73"/>
                <a:gd name="T11" fmla="*/ 35398 h 47"/>
                <a:gd name="T12" fmla="*/ 0 w 73"/>
                <a:gd name="T13" fmla="*/ 39823 h 47"/>
                <a:gd name="T14" fmla="*/ 108559 w 73"/>
                <a:gd name="T15" fmla="*/ 0 h 47"/>
                <a:gd name="T16" fmla="*/ 304800 w 73"/>
                <a:gd name="T17" fmla="*/ 207963 h 47"/>
                <a:gd name="T18" fmla="*/ 304800 w 73"/>
                <a:gd name="T19" fmla="*/ 207963 h 47"/>
                <a:gd name="T20" fmla="*/ 108559 w 73"/>
                <a:gd name="T21" fmla="*/ 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47"/>
                <a:gd name="T35" fmla="*/ 73 w 73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428625 h 97"/>
                <a:gd name="T4" fmla="*/ 365732 w 89"/>
                <a:gd name="T5" fmla="*/ 428625 h 97"/>
                <a:gd name="T6" fmla="*/ 369888 w 89"/>
                <a:gd name="T7" fmla="*/ 225360 h 97"/>
                <a:gd name="T8" fmla="*/ 365732 w 89"/>
                <a:gd name="T9" fmla="*/ 225360 h 97"/>
                <a:gd name="T10" fmla="*/ 332484 w 89"/>
                <a:gd name="T11" fmla="*/ 229778 h 97"/>
                <a:gd name="T12" fmla="*/ 332484 w 89"/>
                <a:gd name="T13" fmla="*/ 229778 h 97"/>
                <a:gd name="T14" fmla="*/ 332484 w 89"/>
                <a:gd name="T15" fmla="*/ 229778 h 97"/>
                <a:gd name="T16" fmla="*/ 332484 w 89"/>
                <a:gd name="T17" fmla="*/ 212103 h 97"/>
                <a:gd name="T18" fmla="*/ 137149 w 89"/>
                <a:gd name="T19" fmla="*/ 4419 h 97"/>
                <a:gd name="T20" fmla="*/ 29092 w 89"/>
                <a:gd name="T21" fmla="*/ 44188 h 97"/>
                <a:gd name="T22" fmla="*/ 29092 w 89"/>
                <a:gd name="T23" fmla="*/ 39769 h 97"/>
                <a:gd name="T24" fmla="*/ 29092 w 89"/>
                <a:gd name="T25" fmla="*/ 39769 h 97"/>
                <a:gd name="T26" fmla="*/ 29092 w 89"/>
                <a:gd name="T27" fmla="*/ 39769 h 97"/>
                <a:gd name="T28" fmla="*/ 0 w 89"/>
                <a:gd name="T29" fmla="*/ 0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9"/>
                <a:gd name="T46" fmla="*/ 0 h 97"/>
                <a:gd name="T47" fmla="*/ 89 w 89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57150 h 13"/>
                <a:gd name="T4" fmla="*/ 12700 w 3"/>
                <a:gd name="T5" fmla="*/ 57150 h 13"/>
                <a:gd name="T6" fmla="*/ 4233 w 3"/>
                <a:gd name="T7" fmla="*/ 17585 h 13"/>
                <a:gd name="T8" fmla="*/ 0 w 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3"/>
                <a:gd name="T17" fmla="*/ 3 w 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100013 w 63"/>
                <a:gd name="T5" fmla="*/ 30163 h 19"/>
                <a:gd name="T6" fmla="*/ 0 w 6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19"/>
                <a:gd name="T14" fmla="*/ 63 w 6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100013 w 63"/>
                <a:gd name="T5" fmla="*/ 30163 h 19"/>
                <a:gd name="T6" fmla="*/ 0 w 6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19"/>
                <a:gd name="T14" fmla="*/ 63 w 6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20782 w 55"/>
                <a:gd name="T1" fmla="*/ 658813 h 149"/>
                <a:gd name="T2" fmla="*/ 20782 w 55"/>
                <a:gd name="T3" fmla="*/ 649970 h 149"/>
                <a:gd name="T4" fmla="*/ 16625 w 55"/>
                <a:gd name="T5" fmla="*/ 623441 h 149"/>
                <a:gd name="T6" fmla="*/ 4156 w 55"/>
                <a:gd name="T7" fmla="*/ 539431 h 149"/>
                <a:gd name="T8" fmla="*/ 4156 w 55"/>
                <a:gd name="T9" fmla="*/ 420049 h 149"/>
                <a:gd name="T10" fmla="*/ 20782 w 55"/>
                <a:gd name="T11" fmla="*/ 282980 h 149"/>
                <a:gd name="T12" fmla="*/ 45720 w 55"/>
                <a:gd name="T13" fmla="*/ 216657 h 149"/>
                <a:gd name="T14" fmla="*/ 58189 w 55"/>
                <a:gd name="T15" fmla="*/ 185706 h 149"/>
                <a:gd name="T16" fmla="*/ 70658 w 55"/>
                <a:gd name="T17" fmla="*/ 154755 h 149"/>
                <a:gd name="T18" fmla="*/ 108065 w 55"/>
                <a:gd name="T19" fmla="*/ 106118 h 149"/>
                <a:gd name="T20" fmla="*/ 141316 w 55"/>
                <a:gd name="T21" fmla="*/ 66323 h 149"/>
                <a:gd name="T22" fmla="*/ 174567 w 55"/>
                <a:gd name="T23" fmla="*/ 35373 h 149"/>
                <a:gd name="T24" fmla="*/ 203662 w 55"/>
                <a:gd name="T25" fmla="*/ 17686 h 149"/>
                <a:gd name="T26" fmla="*/ 228600 w 55"/>
                <a:gd name="T27" fmla="*/ 0 h 149"/>
                <a:gd name="T28" fmla="*/ 207818 w 55"/>
                <a:gd name="T29" fmla="*/ 17686 h 149"/>
                <a:gd name="T30" fmla="*/ 182880 w 55"/>
                <a:gd name="T31" fmla="*/ 44216 h 149"/>
                <a:gd name="T32" fmla="*/ 153785 w 55"/>
                <a:gd name="T33" fmla="*/ 75167 h 149"/>
                <a:gd name="T34" fmla="*/ 124691 w 55"/>
                <a:gd name="T35" fmla="*/ 119382 h 149"/>
                <a:gd name="T36" fmla="*/ 99753 w 55"/>
                <a:gd name="T37" fmla="*/ 172441 h 149"/>
                <a:gd name="T38" fmla="*/ 87284 w 55"/>
                <a:gd name="T39" fmla="*/ 198970 h 149"/>
                <a:gd name="T40" fmla="*/ 78971 w 55"/>
                <a:gd name="T41" fmla="*/ 229921 h 149"/>
                <a:gd name="T42" fmla="*/ 70658 w 55"/>
                <a:gd name="T43" fmla="*/ 291823 h 149"/>
                <a:gd name="T44" fmla="*/ 83127 w 55"/>
                <a:gd name="T45" fmla="*/ 526166 h 149"/>
                <a:gd name="T46" fmla="*/ 103909 w 55"/>
                <a:gd name="T47" fmla="*/ 601333 h 149"/>
                <a:gd name="T48" fmla="*/ 112222 w 55"/>
                <a:gd name="T49" fmla="*/ 619019 h 149"/>
                <a:gd name="T50" fmla="*/ 112222 w 55"/>
                <a:gd name="T51" fmla="*/ 627862 h 149"/>
                <a:gd name="T52" fmla="*/ 20782 w 55"/>
                <a:gd name="T53" fmla="*/ 658813 h 1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5"/>
                <a:gd name="T82" fmla="*/ 0 h 149"/>
                <a:gd name="T83" fmla="*/ 55 w 55"/>
                <a:gd name="T84" fmla="*/ 149 h 1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325211 w 91"/>
                <a:gd name="T1" fmla="*/ 533400 h 121"/>
                <a:gd name="T2" fmla="*/ 0 w 91"/>
                <a:gd name="T3" fmla="*/ 0 h 121"/>
                <a:gd name="T4" fmla="*/ 150097 w 91"/>
                <a:gd name="T5" fmla="*/ 246863 h 121"/>
                <a:gd name="T6" fmla="*/ 325211 w 91"/>
                <a:gd name="T7" fmla="*/ 533400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121"/>
                <a:gd name="T14" fmla="*/ 91 w 91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192112 w 65"/>
                <a:gd name="T1" fmla="*/ 481699 h 111"/>
                <a:gd name="T2" fmla="*/ 192112 w 65"/>
                <a:gd name="T3" fmla="*/ 477280 h 111"/>
                <a:gd name="T4" fmla="*/ 192112 w 65"/>
                <a:gd name="T5" fmla="*/ 459603 h 111"/>
                <a:gd name="T6" fmla="*/ 196289 w 65"/>
                <a:gd name="T7" fmla="*/ 397734 h 111"/>
                <a:gd name="T8" fmla="*/ 175407 w 65"/>
                <a:gd name="T9" fmla="*/ 207705 h 111"/>
                <a:gd name="T10" fmla="*/ 154525 w 65"/>
                <a:gd name="T11" fmla="*/ 154674 h 111"/>
                <a:gd name="T12" fmla="*/ 129467 w 65"/>
                <a:gd name="T13" fmla="*/ 110482 h 111"/>
                <a:gd name="T14" fmla="*/ 70998 w 65"/>
                <a:gd name="T15" fmla="*/ 44193 h 111"/>
                <a:gd name="T16" fmla="*/ 45940 w 65"/>
                <a:gd name="T17" fmla="*/ 22096 h 111"/>
                <a:gd name="T18" fmla="*/ 20882 w 65"/>
                <a:gd name="T19" fmla="*/ 8839 h 111"/>
                <a:gd name="T20" fmla="*/ 0 w 65"/>
                <a:gd name="T21" fmla="*/ 0 h 111"/>
                <a:gd name="T22" fmla="*/ 20882 w 65"/>
                <a:gd name="T23" fmla="*/ 4419 h 111"/>
                <a:gd name="T24" fmla="*/ 45940 w 65"/>
                <a:gd name="T25" fmla="*/ 17677 h 111"/>
                <a:gd name="T26" fmla="*/ 79351 w 65"/>
                <a:gd name="T27" fmla="*/ 35354 h 111"/>
                <a:gd name="T28" fmla="*/ 150349 w 65"/>
                <a:gd name="T29" fmla="*/ 97224 h 111"/>
                <a:gd name="T30" fmla="*/ 183760 w 65"/>
                <a:gd name="T31" fmla="*/ 141416 h 111"/>
                <a:gd name="T32" fmla="*/ 208818 w 65"/>
                <a:gd name="T33" fmla="*/ 190028 h 111"/>
                <a:gd name="T34" fmla="*/ 267287 w 65"/>
                <a:gd name="T35" fmla="*/ 393314 h 111"/>
                <a:gd name="T36" fmla="*/ 271463 w 65"/>
                <a:gd name="T37" fmla="*/ 464022 h 111"/>
                <a:gd name="T38" fmla="*/ 271463 w 65"/>
                <a:gd name="T39" fmla="*/ 486119 h 111"/>
                <a:gd name="T40" fmla="*/ 271463 w 65"/>
                <a:gd name="T41" fmla="*/ 490538 h 111"/>
                <a:gd name="T42" fmla="*/ 192112 w 65"/>
                <a:gd name="T43" fmla="*/ 481699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111"/>
                <a:gd name="T68" fmla="*/ 65 w 65"/>
                <a:gd name="T69" fmla="*/ 111 h 1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193777 h 93"/>
                <a:gd name="T2" fmla="*/ 100114 w 94"/>
                <a:gd name="T3" fmla="*/ 154141 h 93"/>
                <a:gd name="T4" fmla="*/ 66743 w 94"/>
                <a:gd name="T5" fmla="*/ 52848 h 93"/>
                <a:gd name="T6" fmla="*/ 162685 w 94"/>
                <a:gd name="T7" fmla="*/ 96889 h 93"/>
                <a:gd name="T8" fmla="*/ 204399 w 94"/>
                <a:gd name="T9" fmla="*/ 0 h 93"/>
                <a:gd name="T10" fmla="*/ 246113 w 94"/>
                <a:gd name="T11" fmla="*/ 105697 h 93"/>
                <a:gd name="T12" fmla="*/ 342056 w 94"/>
                <a:gd name="T13" fmla="*/ 66060 h 93"/>
                <a:gd name="T14" fmla="*/ 300342 w 94"/>
                <a:gd name="T15" fmla="*/ 171757 h 93"/>
                <a:gd name="T16" fmla="*/ 392113 w 94"/>
                <a:gd name="T17" fmla="*/ 215798 h 93"/>
                <a:gd name="T18" fmla="*/ 291999 w 94"/>
                <a:gd name="T19" fmla="*/ 259838 h 93"/>
                <a:gd name="T20" fmla="*/ 325370 w 94"/>
                <a:gd name="T21" fmla="*/ 356727 h 93"/>
                <a:gd name="T22" fmla="*/ 229428 w 94"/>
                <a:gd name="T23" fmla="*/ 312686 h 93"/>
                <a:gd name="T24" fmla="*/ 187714 w 94"/>
                <a:gd name="T25" fmla="*/ 409575 h 93"/>
                <a:gd name="T26" fmla="*/ 146000 w 94"/>
                <a:gd name="T27" fmla="*/ 308282 h 93"/>
                <a:gd name="T28" fmla="*/ 50057 w 94"/>
                <a:gd name="T29" fmla="*/ 343515 h 93"/>
                <a:gd name="T30" fmla="*/ 91771 w 94"/>
                <a:gd name="T31" fmla="*/ 237818 h 93"/>
                <a:gd name="T32" fmla="*/ 0 w 94"/>
                <a:gd name="T33" fmla="*/ 19377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3"/>
                <a:gd name="T53" fmla="*/ 94 w 94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4159 w 50"/>
                <a:gd name="T1" fmla="*/ 194365 h 46"/>
                <a:gd name="T2" fmla="*/ 178848 w 50"/>
                <a:gd name="T3" fmla="*/ 0 h 46"/>
                <a:gd name="T4" fmla="*/ 16637 w 50"/>
                <a:gd name="T5" fmla="*/ 203200 h 46"/>
                <a:gd name="T6" fmla="*/ 0 60000 65536"/>
                <a:gd name="T7" fmla="*/ 0 60000 65536"/>
                <a:gd name="T8" fmla="*/ 0 60000 65536"/>
                <a:gd name="T9" fmla="*/ 0 w 50"/>
                <a:gd name="T10" fmla="*/ 0 h 46"/>
                <a:gd name="T11" fmla="*/ 50 w 5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192112 w 65"/>
                <a:gd name="T1" fmla="*/ 481699 h 111"/>
                <a:gd name="T2" fmla="*/ 192112 w 65"/>
                <a:gd name="T3" fmla="*/ 477280 h 111"/>
                <a:gd name="T4" fmla="*/ 192112 w 65"/>
                <a:gd name="T5" fmla="*/ 459603 h 111"/>
                <a:gd name="T6" fmla="*/ 196289 w 65"/>
                <a:gd name="T7" fmla="*/ 397734 h 111"/>
                <a:gd name="T8" fmla="*/ 175407 w 65"/>
                <a:gd name="T9" fmla="*/ 207705 h 111"/>
                <a:gd name="T10" fmla="*/ 154525 w 65"/>
                <a:gd name="T11" fmla="*/ 154674 h 111"/>
                <a:gd name="T12" fmla="*/ 129467 w 65"/>
                <a:gd name="T13" fmla="*/ 110482 h 111"/>
                <a:gd name="T14" fmla="*/ 70998 w 65"/>
                <a:gd name="T15" fmla="*/ 44193 h 111"/>
                <a:gd name="T16" fmla="*/ 45940 w 65"/>
                <a:gd name="T17" fmla="*/ 22096 h 111"/>
                <a:gd name="T18" fmla="*/ 20882 w 65"/>
                <a:gd name="T19" fmla="*/ 8839 h 111"/>
                <a:gd name="T20" fmla="*/ 0 w 65"/>
                <a:gd name="T21" fmla="*/ 0 h 111"/>
                <a:gd name="T22" fmla="*/ 20882 w 65"/>
                <a:gd name="T23" fmla="*/ 4419 h 111"/>
                <a:gd name="T24" fmla="*/ 45940 w 65"/>
                <a:gd name="T25" fmla="*/ 17677 h 111"/>
                <a:gd name="T26" fmla="*/ 79351 w 65"/>
                <a:gd name="T27" fmla="*/ 35354 h 111"/>
                <a:gd name="T28" fmla="*/ 150349 w 65"/>
                <a:gd name="T29" fmla="*/ 97224 h 111"/>
                <a:gd name="T30" fmla="*/ 183760 w 65"/>
                <a:gd name="T31" fmla="*/ 141416 h 111"/>
                <a:gd name="T32" fmla="*/ 208818 w 65"/>
                <a:gd name="T33" fmla="*/ 190028 h 111"/>
                <a:gd name="T34" fmla="*/ 267287 w 65"/>
                <a:gd name="T35" fmla="*/ 393314 h 111"/>
                <a:gd name="T36" fmla="*/ 271463 w 65"/>
                <a:gd name="T37" fmla="*/ 464022 h 111"/>
                <a:gd name="T38" fmla="*/ 271463 w 65"/>
                <a:gd name="T39" fmla="*/ 486119 h 111"/>
                <a:gd name="T40" fmla="*/ 271463 w 65"/>
                <a:gd name="T41" fmla="*/ 490538 h 111"/>
                <a:gd name="T42" fmla="*/ 192112 w 65"/>
                <a:gd name="T43" fmla="*/ 481699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111"/>
                <a:gd name="T68" fmla="*/ 65 w 65"/>
                <a:gd name="T69" fmla="*/ 111 h 1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193777 h 93"/>
                <a:gd name="T2" fmla="*/ 100114 w 94"/>
                <a:gd name="T3" fmla="*/ 154141 h 93"/>
                <a:gd name="T4" fmla="*/ 66743 w 94"/>
                <a:gd name="T5" fmla="*/ 52848 h 93"/>
                <a:gd name="T6" fmla="*/ 162685 w 94"/>
                <a:gd name="T7" fmla="*/ 96889 h 93"/>
                <a:gd name="T8" fmla="*/ 204399 w 94"/>
                <a:gd name="T9" fmla="*/ 0 h 93"/>
                <a:gd name="T10" fmla="*/ 246113 w 94"/>
                <a:gd name="T11" fmla="*/ 105697 h 93"/>
                <a:gd name="T12" fmla="*/ 342056 w 94"/>
                <a:gd name="T13" fmla="*/ 66060 h 93"/>
                <a:gd name="T14" fmla="*/ 300342 w 94"/>
                <a:gd name="T15" fmla="*/ 171757 h 93"/>
                <a:gd name="T16" fmla="*/ 392113 w 94"/>
                <a:gd name="T17" fmla="*/ 215798 h 93"/>
                <a:gd name="T18" fmla="*/ 291999 w 94"/>
                <a:gd name="T19" fmla="*/ 259838 h 93"/>
                <a:gd name="T20" fmla="*/ 325370 w 94"/>
                <a:gd name="T21" fmla="*/ 356727 h 93"/>
                <a:gd name="T22" fmla="*/ 229428 w 94"/>
                <a:gd name="T23" fmla="*/ 312686 h 93"/>
                <a:gd name="T24" fmla="*/ 187714 w 94"/>
                <a:gd name="T25" fmla="*/ 409575 h 93"/>
                <a:gd name="T26" fmla="*/ 146000 w 94"/>
                <a:gd name="T27" fmla="*/ 308282 h 93"/>
                <a:gd name="T28" fmla="*/ 50057 w 94"/>
                <a:gd name="T29" fmla="*/ 343515 h 93"/>
                <a:gd name="T30" fmla="*/ 91771 w 94"/>
                <a:gd name="T31" fmla="*/ 237818 h 93"/>
                <a:gd name="T32" fmla="*/ 0 w 94"/>
                <a:gd name="T33" fmla="*/ 193777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3"/>
                <a:gd name="T53" fmla="*/ 94 w 94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4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4191 w 50"/>
                <a:gd name="T1" fmla="*/ 194365 h 46"/>
                <a:gd name="T2" fmla="*/ 180213 w 50"/>
                <a:gd name="T3" fmla="*/ 0 h 46"/>
                <a:gd name="T4" fmla="*/ 16764 w 50"/>
                <a:gd name="T5" fmla="*/ 203200 h 46"/>
                <a:gd name="T6" fmla="*/ 0 60000 65536"/>
                <a:gd name="T7" fmla="*/ 0 60000 65536"/>
                <a:gd name="T8" fmla="*/ 0 60000 65536"/>
                <a:gd name="T9" fmla="*/ 0 w 50"/>
                <a:gd name="T10" fmla="*/ 0 h 46"/>
                <a:gd name="T11" fmla="*/ 50 w 5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7556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91 w 25"/>
                <a:gd name="T5" fmla="*/ 269288 h 73"/>
                <a:gd name="T6" fmla="*/ 20955 w 25"/>
                <a:gd name="T7" fmla="*/ 150095 h 73"/>
                <a:gd name="T8" fmla="*/ 37719 w 25"/>
                <a:gd name="T9" fmla="*/ 88291 h 73"/>
                <a:gd name="T10" fmla="*/ 50292 w 25"/>
                <a:gd name="T11" fmla="*/ 61804 h 73"/>
                <a:gd name="T12" fmla="*/ 62865 w 25"/>
                <a:gd name="T13" fmla="*/ 39731 h 73"/>
                <a:gd name="T14" fmla="*/ 75438 w 25"/>
                <a:gd name="T15" fmla="*/ 22073 h 73"/>
                <a:gd name="T16" fmla="*/ 83820 w 25"/>
                <a:gd name="T17" fmla="*/ 8829 h 73"/>
                <a:gd name="T18" fmla="*/ 96393 w 25"/>
                <a:gd name="T19" fmla="*/ 0 h 73"/>
                <a:gd name="T20" fmla="*/ 88011 w 25"/>
                <a:gd name="T21" fmla="*/ 13244 h 73"/>
                <a:gd name="T22" fmla="*/ 83820 w 25"/>
                <a:gd name="T23" fmla="*/ 26487 h 73"/>
                <a:gd name="T24" fmla="*/ 79629 w 25"/>
                <a:gd name="T25" fmla="*/ 48560 h 73"/>
                <a:gd name="T26" fmla="*/ 75438 w 25"/>
                <a:gd name="T27" fmla="*/ 70633 h 73"/>
                <a:gd name="T28" fmla="*/ 71247 w 25"/>
                <a:gd name="T29" fmla="*/ 97120 h 73"/>
                <a:gd name="T30" fmla="*/ 75438 w 25"/>
                <a:gd name="T31" fmla="*/ 154510 h 73"/>
                <a:gd name="T32" fmla="*/ 92202 w 25"/>
                <a:gd name="T33" fmla="*/ 264874 h 73"/>
                <a:gd name="T34" fmla="*/ 100584 w 25"/>
                <a:gd name="T35" fmla="*/ 295776 h 73"/>
                <a:gd name="T36" fmla="*/ 104775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7556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28 w 25"/>
                <a:gd name="T5" fmla="*/ 269288 h 73"/>
                <a:gd name="T6" fmla="*/ 20638 w 25"/>
                <a:gd name="T7" fmla="*/ 150095 h 73"/>
                <a:gd name="T8" fmla="*/ 37148 w 25"/>
                <a:gd name="T9" fmla="*/ 88291 h 73"/>
                <a:gd name="T10" fmla="*/ 49530 w 25"/>
                <a:gd name="T11" fmla="*/ 61804 h 73"/>
                <a:gd name="T12" fmla="*/ 61913 w 25"/>
                <a:gd name="T13" fmla="*/ 39731 h 73"/>
                <a:gd name="T14" fmla="*/ 74295 w 25"/>
                <a:gd name="T15" fmla="*/ 22073 h 73"/>
                <a:gd name="T16" fmla="*/ 82550 w 25"/>
                <a:gd name="T17" fmla="*/ 8829 h 73"/>
                <a:gd name="T18" fmla="*/ 94933 w 25"/>
                <a:gd name="T19" fmla="*/ 0 h 73"/>
                <a:gd name="T20" fmla="*/ 86678 w 25"/>
                <a:gd name="T21" fmla="*/ 13244 h 73"/>
                <a:gd name="T22" fmla="*/ 82550 w 25"/>
                <a:gd name="T23" fmla="*/ 26487 h 73"/>
                <a:gd name="T24" fmla="*/ 78423 w 25"/>
                <a:gd name="T25" fmla="*/ 48560 h 73"/>
                <a:gd name="T26" fmla="*/ 74295 w 25"/>
                <a:gd name="T27" fmla="*/ 70633 h 73"/>
                <a:gd name="T28" fmla="*/ 70168 w 25"/>
                <a:gd name="T29" fmla="*/ 97120 h 73"/>
                <a:gd name="T30" fmla="*/ 74295 w 25"/>
                <a:gd name="T31" fmla="*/ 154510 h 73"/>
                <a:gd name="T32" fmla="*/ 90805 w 25"/>
                <a:gd name="T33" fmla="*/ 264874 h 73"/>
                <a:gd name="T34" fmla="*/ 99060 w 25"/>
                <a:gd name="T35" fmla="*/ 295776 h 73"/>
                <a:gd name="T36" fmla="*/ 103188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330901 h 77"/>
                <a:gd name="T2" fmla="*/ 4159 w 71"/>
                <a:gd name="T3" fmla="*/ 326489 h 77"/>
                <a:gd name="T4" fmla="*/ 4159 w 71"/>
                <a:gd name="T5" fmla="*/ 308841 h 77"/>
                <a:gd name="T6" fmla="*/ 20794 w 71"/>
                <a:gd name="T7" fmla="*/ 255897 h 77"/>
                <a:gd name="T8" fmla="*/ 37429 w 71"/>
                <a:gd name="T9" fmla="*/ 220601 h 77"/>
                <a:gd name="T10" fmla="*/ 45747 w 71"/>
                <a:gd name="T11" fmla="*/ 202953 h 77"/>
                <a:gd name="T12" fmla="*/ 54064 w 71"/>
                <a:gd name="T13" fmla="*/ 185305 h 77"/>
                <a:gd name="T14" fmla="*/ 74858 w 71"/>
                <a:gd name="T15" fmla="*/ 145596 h 77"/>
                <a:gd name="T16" fmla="*/ 99811 w 71"/>
                <a:gd name="T17" fmla="*/ 110300 h 77"/>
                <a:gd name="T18" fmla="*/ 133082 w 71"/>
                <a:gd name="T19" fmla="*/ 75004 h 77"/>
                <a:gd name="T20" fmla="*/ 149717 w 71"/>
                <a:gd name="T21" fmla="*/ 61768 h 77"/>
                <a:gd name="T22" fmla="*/ 166352 w 71"/>
                <a:gd name="T23" fmla="*/ 48532 h 77"/>
                <a:gd name="T24" fmla="*/ 178829 w 71"/>
                <a:gd name="T25" fmla="*/ 39708 h 77"/>
                <a:gd name="T26" fmla="*/ 195464 w 71"/>
                <a:gd name="T27" fmla="*/ 30884 h 77"/>
                <a:gd name="T28" fmla="*/ 212099 w 71"/>
                <a:gd name="T29" fmla="*/ 22060 h 77"/>
                <a:gd name="T30" fmla="*/ 228734 w 71"/>
                <a:gd name="T31" fmla="*/ 17648 h 77"/>
                <a:gd name="T32" fmla="*/ 253687 w 71"/>
                <a:gd name="T33" fmla="*/ 8824 h 77"/>
                <a:gd name="T34" fmla="*/ 274481 w 71"/>
                <a:gd name="T35" fmla="*/ 4412 h 77"/>
                <a:gd name="T36" fmla="*/ 295275 w 71"/>
                <a:gd name="T37" fmla="*/ 0 h 77"/>
                <a:gd name="T38" fmla="*/ 278640 w 71"/>
                <a:gd name="T39" fmla="*/ 8824 h 77"/>
                <a:gd name="T40" fmla="*/ 257846 w 71"/>
                <a:gd name="T41" fmla="*/ 17648 h 77"/>
                <a:gd name="T42" fmla="*/ 237052 w 71"/>
                <a:gd name="T43" fmla="*/ 30884 h 77"/>
                <a:gd name="T44" fmla="*/ 224575 w 71"/>
                <a:gd name="T45" fmla="*/ 39708 h 77"/>
                <a:gd name="T46" fmla="*/ 212099 w 71"/>
                <a:gd name="T47" fmla="*/ 52944 h 77"/>
                <a:gd name="T48" fmla="*/ 199623 w 71"/>
                <a:gd name="T49" fmla="*/ 61768 h 77"/>
                <a:gd name="T50" fmla="*/ 187146 w 71"/>
                <a:gd name="T51" fmla="*/ 75004 h 77"/>
                <a:gd name="T52" fmla="*/ 174670 w 71"/>
                <a:gd name="T53" fmla="*/ 92652 h 77"/>
                <a:gd name="T54" fmla="*/ 166352 w 71"/>
                <a:gd name="T55" fmla="*/ 105888 h 77"/>
                <a:gd name="T56" fmla="*/ 145558 w 71"/>
                <a:gd name="T57" fmla="*/ 141184 h 77"/>
                <a:gd name="T58" fmla="*/ 133082 w 71"/>
                <a:gd name="T59" fmla="*/ 176481 h 77"/>
                <a:gd name="T60" fmla="*/ 120605 w 71"/>
                <a:gd name="T61" fmla="*/ 211777 h 77"/>
                <a:gd name="T62" fmla="*/ 116446 w 71"/>
                <a:gd name="T63" fmla="*/ 229425 h 77"/>
                <a:gd name="T64" fmla="*/ 112288 w 71"/>
                <a:gd name="T65" fmla="*/ 247073 h 77"/>
                <a:gd name="T66" fmla="*/ 108129 w 71"/>
                <a:gd name="T67" fmla="*/ 277957 h 77"/>
                <a:gd name="T68" fmla="*/ 108129 w 71"/>
                <a:gd name="T69" fmla="*/ 322077 h 77"/>
                <a:gd name="T70" fmla="*/ 108129 w 71"/>
                <a:gd name="T71" fmla="*/ 335313 h 77"/>
                <a:gd name="T72" fmla="*/ 108129 w 71"/>
                <a:gd name="T73" fmla="*/ 339725 h 77"/>
                <a:gd name="T74" fmla="*/ 0 w 71"/>
                <a:gd name="T75" fmla="*/ 330901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1"/>
                <a:gd name="T115" fmla="*/ 0 h 77"/>
                <a:gd name="T116" fmla="*/ 71 w 71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187779 w 70"/>
                <a:gd name="T1" fmla="*/ 339725 h 77"/>
                <a:gd name="T2" fmla="*/ 187779 w 70"/>
                <a:gd name="T3" fmla="*/ 335313 h 77"/>
                <a:gd name="T4" fmla="*/ 187779 w 70"/>
                <a:gd name="T5" fmla="*/ 322077 h 77"/>
                <a:gd name="T6" fmla="*/ 183606 w 70"/>
                <a:gd name="T7" fmla="*/ 277957 h 77"/>
                <a:gd name="T8" fmla="*/ 179433 w 70"/>
                <a:gd name="T9" fmla="*/ 247073 h 77"/>
                <a:gd name="T10" fmla="*/ 175260 w 70"/>
                <a:gd name="T11" fmla="*/ 229425 h 77"/>
                <a:gd name="T12" fmla="*/ 171087 w 70"/>
                <a:gd name="T13" fmla="*/ 211777 h 77"/>
                <a:gd name="T14" fmla="*/ 162741 w 70"/>
                <a:gd name="T15" fmla="*/ 176481 h 77"/>
                <a:gd name="T16" fmla="*/ 150223 w 70"/>
                <a:gd name="T17" fmla="*/ 141184 h 77"/>
                <a:gd name="T18" fmla="*/ 129359 w 70"/>
                <a:gd name="T19" fmla="*/ 105888 h 77"/>
                <a:gd name="T20" fmla="*/ 121013 w 70"/>
                <a:gd name="T21" fmla="*/ 92652 h 77"/>
                <a:gd name="T22" fmla="*/ 108494 w 70"/>
                <a:gd name="T23" fmla="*/ 75004 h 77"/>
                <a:gd name="T24" fmla="*/ 95976 w 70"/>
                <a:gd name="T25" fmla="*/ 61768 h 77"/>
                <a:gd name="T26" fmla="*/ 83457 w 70"/>
                <a:gd name="T27" fmla="*/ 52944 h 77"/>
                <a:gd name="T28" fmla="*/ 70939 w 70"/>
                <a:gd name="T29" fmla="*/ 39708 h 77"/>
                <a:gd name="T30" fmla="*/ 58420 w 70"/>
                <a:gd name="T31" fmla="*/ 30884 h 77"/>
                <a:gd name="T32" fmla="*/ 33383 w 70"/>
                <a:gd name="T33" fmla="*/ 17648 h 77"/>
                <a:gd name="T34" fmla="*/ 16691 w 70"/>
                <a:gd name="T35" fmla="*/ 8824 h 77"/>
                <a:gd name="T36" fmla="*/ 0 w 70"/>
                <a:gd name="T37" fmla="*/ 0 h 77"/>
                <a:gd name="T38" fmla="*/ 16691 w 70"/>
                <a:gd name="T39" fmla="*/ 4412 h 77"/>
                <a:gd name="T40" fmla="*/ 37556 w 70"/>
                <a:gd name="T41" fmla="*/ 8824 h 77"/>
                <a:gd name="T42" fmla="*/ 66766 w 70"/>
                <a:gd name="T43" fmla="*/ 17648 h 77"/>
                <a:gd name="T44" fmla="*/ 79284 w 70"/>
                <a:gd name="T45" fmla="*/ 22060 h 77"/>
                <a:gd name="T46" fmla="*/ 95976 w 70"/>
                <a:gd name="T47" fmla="*/ 30884 h 77"/>
                <a:gd name="T48" fmla="*/ 112667 w 70"/>
                <a:gd name="T49" fmla="*/ 39708 h 77"/>
                <a:gd name="T50" fmla="*/ 129359 w 70"/>
                <a:gd name="T51" fmla="*/ 48532 h 77"/>
                <a:gd name="T52" fmla="*/ 146050 w 70"/>
                <a:gd name="T53" fmla="*/ 61768 h 77"/>
                <a:gd name="T54" fmla="*/ 162741 w 70"/>
                <a:gd name="T55" fmla="*/ 75004 h 77"/>
                <a:gd name="T56" fmla="*/ 191951 w 70"/>
                <a:gd name="T57" fmla="*/ 110300 h 77"/>
                <a:gd name="T58" fmla="*/ 221161 w 70"/>
                <a:gd name="T59" fmla="*/ 145596 h 77"/>
                <a:gd name="T60" fmla="*/ 242026 w 70"/>
                <a:gd name="T61" fmla="*/ 185305 h 77"/>
                <a:gd name="T62" fmla="*/ 250371 w 70"/>
                <a:gd name="T63" fmla="*/ 202953 h 77"/>
                <a:gd name="T64" fmla="*/ 258717 w 70"/>
                <a:gd name="T65" fmla="*/ 220601 h 77"/>
                <a:gd name="T66" fmla="*/ 271236 w 70"/>
                <a:gd name="T67" fmla="*/ 255897 h 77"/>
                <a:gd name="T68" fmla="*/ 287927 w 70"/>
                <a:gd name="T69" fmla="*/ 308841 h 77"/>
                <a:gd name="T70" fmla="*/ 292100 w 70"/>
                <a:gd name="T71" fmla="*/ 326489 h 77"/>
                <a:gd name="T72" fmla="*/ 292100 w 70"/>
                <a:gd name="T73" fmla="*/ 330901 h 77"/>
                <a:gd name="T74" fmla="*/ 187779 w 70"/>
                <a:gd name="T75" fmla="*/ 339725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77"/>
                <a:gd name="T116" fmla="*/ 70 w 70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322263 h 73"/>
                <a:gd name="T2" fmla="*/ 0 w 25"/>
                <a:gd name="T3" fmla="*/ 309019 h 73"/>
                <a:gd name="T4" fmla="*/ 4191 w 25"/>
                <a:gd name="T5" fmla="*/ 269288 h 73"/>
                <a:gd name="T6" fmla="*/ 20955 w 25"/>
                <a:gd name="T7" fmla="*/ 150095 h 73"/>
                <a:gd name="T8" fmla="*/ 37719 w 25"/>
                <a:gd name="T9" fmla="*/ 88291 h 73"/>
                <a:gd name="T10" fmla="*/ 50292 w 25"/>
                <a:gd name="T11" fmla="*/ 61804 h 73"/>
                <a:gd name="T12" fmla="*/ 62865 w 25"/>
                <a:gd name="T13" fmla="*/ 39731 h 73"/>
                <a:gd name="T14" fmla="*/ 75438 w 25"/>
                <a:gd name="T15" fmla="*/ 22073 h 73"/>
                <a:gd name="T16" fmla="*/ 83820 w 25"/>
                <a:gd name="T17" fmla="*/ 8829 h 73"/>
                <a:gd name="T18" fmla="*/ 96393 w 25"/>
                <a:gd name="T19" fmla="*/ 0 h 73"/>
                <a:gd name="T20" fmla="*/ 88011 w 25"/>
                <a:gd name="T21" fmla="*/ 13244 h 73"/>
                <a:gd name="T22" fmla="*/ 83820 w 25"/>
                <a:gd name="T23" fmla="*/ 26487 h 73"/>
                <a:gd name="T24" fmla="*/ 79629 w 25"/>
                <a:gd name="T25" fmla="*/ 48560 h 73"/>
                <a:gd name="T26" fmla="*/ 75438 w 25"/>
                <a:gd name="T27" fmla="*/ 70633 h 73"/>
                <a:gd name="T28" fmla="*/ 71247 w 25"/>
                <a:gd name="T29" fmla="*/ 97120 h 73"/>
                <a:gd name="T30" fmla="*/ 75438 w 25"/>
                <a:gd name="T31" fmla="*/ 154510 h 73"/>
                <a:gd name="T32" fmla="*/ 92202 w 25"/>
                <a:gd name="T33" fmla="*/ 264874 h 73"/>
                <a:gd name="T34" fmla="*/ 100584 w 25"/>
                <a:gd name="T35" fmla="*/ 295776 h 73"/>
                <a:gd name="T36" fmla="*/ 104775 w 25"/>
                <a:gd name="T37" fmla="*/ 309019 h 73"/>
                <a:gd name="T38" fmla="*/ 0 w 25"/>
                <a:gd name="T39" fmla="*/ 322263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73"/>
                <a:gd name="T62" fmla="*/ 25 w 25"/>
                <a:gd name="T63" fmla="*/ 73 h 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485241 h 113"/>
                <a:gd name="T2" fmla="*/ 0 w 103"/>
                <a:gd name="T3" fmla="*/ 476419 h 113"/>
                <a:gd name="T4" fmla="*/ 4177 w 103"/>
                <a:gd name="T5" fmla="*/ 449951 h 113"/>
                <a:gd name="T6" fmla="*/ 29238 w 103"/>
                <a:gd name="T7" fmla="*/ 374959 h 113"/>
                <a:gd name="T8" fmla="*/ 75183 w 103"/>
                <a:gd name="T9" fmla="*/ 269088 h 113"/>
                <a:gd name="T10" fmla="*/ 146189 w 103"/>
                <a:gd name="T11" fmla="*/ 158806 h 113"/>
                <a:gd name="T12" fmla="*/ 192134 w 103"/>
                <a:gd name="T13" fmla="*/ 110282 h 113"/>
                <a:gd name="T14" fmla="*/ 238079 w 103"/>
                <a:gd name="T15" fmla="*/ 70581 h 113"/>
                <a:gd name="T16" fmla="*/ 263140 w 103"/>
                <a:gd name="T17" fmla="*/ 57347 h 113"/>
                <a:gd name="T18" fmla="*/ 288201 w 103"/>
                <a:gd name="T19" fmla="*/ 44113 h 113"/>
                <a:gd name="T20" fmla="*/ 334146 w 103"/>
                <a:gd name="T21" fmla="*/ 22056 h 113"/>
                <a:gd name="T22" fmla="*/ 371737 w 103"/>
                <a:gd name="T23" fmla="*/ 8823 h 113"/>
                <a:gd name="T24" fmla="*/ 400975 w 103"/>
                <a:gd name="T25" fmla="*/ 4411 h 113"/>
                <a:gd name="T26" fmla="*/ 430213 w 103"/>
                <a:gd name="T27" fmla="*/ 0 h 113"/>
                <a:gd name="T28" fmla="*/ 405152 w 103"/>
                <a:gd name="T29" fmla="*/ 8823 h 113"/>
                <a:gd name="T30" fmla="*/ 375914 w 103"/>
                <a:gd name="T31" fmla="*/ 22056 h 113"/>
                <a:gd name="T32" fmla="*/ 342500 w 103"/>
                <a:gd name="T33" fmla="*/ 44113 h 113"/>
                <a:gd name="T34" fmla="*/ 304908 w 103"/>
                <a:gd name="T35" fmla="*/ 74992 h 113"/>
                <a:gd name="T36" fmla="*/ 288201 w 103"/>
                <a:gd name="T37" fmla="*/ 92637 h 113"/>
                <a:gd name="T38" fmla="*/ 271494 w 103"/>
                <a:gd name="T39" fmla="*/ 110282 h 113"/>
                <a:gd name="T40" fmla="*/ 238079 w 103"/>
                <a:gd name="T41" fmla="*/ 154395 h 113"/>
                <a:gd name="T42" fmla="*/ 213018 w 103"/>
                <a:gd name="T43" fmla="*/ 207330 h 113"/>
                <a:gd name="T44" fmla="*/ 158719 w 103"/>
                <a:gd name="T45" fmla="*/ 405838 h 113"/>
                <a:gd name="T46" fmla="*/ 154543 w 103"/>
                <a:gd name="T47" fmla="*/ 476419 h 113"/>
                <a:gd name="T48" fmla="*/ 154543 w 103"/>
                <a:gd name="T49" fmla="*/ 494064 h 113"/>
                <a:gd name="T50" fmla="*/ 154543 w 103"/>
                <a:gd name="T51" fmla="*/ 494064 h 113"/>
                <a:gd name="T52" fmla="*/ 154543 w 103"/>
                <a:gd name="T53" fmla="*/ 498475 h 113"/>
                <a:gd name="T54" fmla="*/ 0 w 103"/>
                <a:gd name="T55" fmla="*/ 485241 h 1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3"/>
                <a:gd name="T85" fmla="*/ 0 h 113"/>
                <a:gd name="T86" fmla="*/ 103 w 103"/>
                <a:gd name="T87" fmla="*/ 113 h 1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275035 w 104"/>
                <a:gd name="T1" fmla="*/ 498475 h 113"/>
                <a:gd name="T2" fmla="*/ 275035 w 104"/>
                <a:gd name="T3" fmla="*/ 494064 h 113"/>
                <a:gd name="T4" fmla="*/ 275035 w 104"/>
                <a:gd name="T5" fmla="*/ 494064 h 113"/>
                <a:gd name="T6" fmla="*/ 275035 w 104"/>
                <a:gd name="T7" fmla="*/ 476419 h 113"/>
                <a:gd name="T8" fmla="*/ 270868 w 104"/>
                <a:gd name="T9" fmla="*/ 405838 h 113"/>
                <a:gd name="T10" fmla="*/ 220861 w 104"/>
                <a:gd name="T11" fmla="*/ 207330 h 113"/>
                <a:gd name="T12" fmla="*/ 191691 w 104"/>
                <a:gd name="T13" fmla="*/ 154395 h 113"/>
                <a:gd name="T14" fmla="*/ 158353 w 104"/>
                <a:gd name="T15" fmla="*/ 110282 h 113"/>
                <a:gd name="T16" fmla="*/ 141685 w 104"/>
                <a:gd name="T17" fmla="*/ 92637 h 113"/>
                <a:gd name="T18" fmla="*/ 125016 w 104"/>
                <a:gd name="T19" fmla="*/ 74992 h 113"/>
                <a:gd name="T20" fmla="*/ 87511 w 104"/>
                <a:gd name="T21" fmla="*/ 44113 h 113"/>
                <a:gd name="T22" fmla="*/ 54174 w 104"/>
                <a:gd name="T23" fmla="*/ 22056 h 113"/>
                <a:gd name="T24" fmla="*/ 25003 w 104"/>
                <a:gd name="T25" fmla="*/ 8823 h 113"/>
                <a:gd name="T26" fmla="*/ 0 w 104"/>
                <a:gd name="T27" fmla="*/ 0 h 113"/>
                <a:gd name="T28" fmla="*/ 29170 w 104"/>
                <a:gd name="T29" fmla="*/ 4411 h 113"/>
                <a:gd name="T30" fmla="*/ 58341 w 104"/>
                <a:gd name="T31" fmla="*/ 8823 h 113"/>
                <a:gd name="T32" fmla="*/ 100013 w 104"/>
                <a:gd name="T33" fmla="*/ 22056 h 113"/>
                <a:gd name="T34" fmla="*/ 145852 w 104"/>
                <a:gd name="T35" fmla="*/ 44113 h 113"/>
                <a:gd name="T36" fmla="*/ 166688 w 104"/>
                <a:gd name="T37" fmla="*/ 57347 h 113"/>
                <a:gd name="T38" fmla="*/ 191691 w 104"/>
                <a:gd name="T39" fmla="*/ 70581 h 113"/>
                <a:gd name="T40" fmla="*/ 241697 w 104"/>
                <a:gd name="T41" fmla="*/ 110282 h 113"/>
                <a:gd name="T42" fmla="*/ 283369 w 104"/>
                <a:gd name="T43" fmla="*/ 158806 h 113"/>
                <a:gd name="T44" fmla="*/ 354211 w 104"/>
                <a:gd name="T45" fmla="*/ 269088 h 113"/>
                <a:gd name="T46" fmla="*/ 400050 w 104"/>
                <a:gd name="T47" fmla="*/ 374959 h 113"/>
                <a:gd name="T48" fmla="*/ 425054 w 104"/>
                <a:gd name="T49" fmla="*/ 449951 h 113"/>
                <a:gd name="T50" fmla="*/ 429221 w 104"/>
                <a:gd name="T51" fmla="*/ 476419 h 113"/>
                <a:gd name="T52" fmla="*/ 433388 w 104"/>
                <a:gd name="T53" fmla="*/ 485241 h 113"/>
                <a:gd name="T54" fmla="*/ 275035 w 104"/>
                <a:gd name="T55" fmla="*/ 498475 h 1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4"/>
                <a:gd name="T85" fmla="*/ 0 h 113"/>
                <a:gd name="T86" fmla="*/ 104 w 104"/>
                <a:gd name="T87" fmla="*/ 113 h 1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256084 h 64"/>
                <a:gd name="T2" fmla="*/ 0 w 106"/>
                <a:gd name="T3" fmla="*/ 251668 h 64"/>
                <a:gd name="T4" fmla="*/ 4163 w 106"/>
                <a:gd name="T5" fmla="*/ 247253 h 64"/>
                <a:gd name="T6" fmla="*/ 8327 w 106"/>
                <a:gd name="T7" fmla="*/ 238423 h 64"/>
                <a:gd name="T8" fmla="*/ 12490 w 106"/>
                <a:gd name="T9" fmla="*/ 225177 h 64"/>
                <a:gd name="T10" fmla="*/ 24981 w 106"/>
                <a:gd name="T11" fmla="*/ 198686 h 64"/>
                <a:gd name="T12" fmla="*/ 45798 w 106"/>
                <a:gd name="T13" fmla="*/ 163364 h 64"/>
                <a:gd name="T14" fmla="*/ 70779 w 106"/>
                <a:gd name="T15" fmla="*/ 128042 h 64"/>
                <a:gd name="T16" fmla="*/ 104086 w 106"/>
                <a:gd name="T17" fmla="*/ 88305 h 64"/>
                <a:gd name="T18" fmla="*/ 124903 w 106"/>
                <a:gd name="T19" fmla="*/ 75059 h 64"/>
                <a:gd name="T20" fmla="*/ 145721 w 106"/>
                <a:gd name="T21" fmla="*/ 57398 h 64"/>
                <a:gd name="T22" fmla="*/ 166538 w 106"/>
                <a:gd name="T23" fmla="*/ 44152 h 64"/>
                <a:gd name="T24" fmla="*/ 191518 w 106"/>
                <a:gd name="T25" fmla="*/ 30907 h 64"/>
                <a:gd name="T26" fmla="*/ 237316 w 106"/>
                <a:gd name="T27" fmla="*/ 13246 h 64"/>
                <a:gd name="T28" fmla="*/ 283114 w 106"/>
                <a:gd name="T29" fmla="*/ 4415 h 64"/>
                <a:gd name="T30" fmla="*/ 324749 w 106"/>
                <a:gd name="T31" fmla="*/ 0 h 64"/>
                <a:gd name="T32" fmla="*/ 362220 w 106"/>
                <a:gd name="T33" fmla="*/ 0 h 64"/>
                <a:gd name="T34" fmla="*/ 378873 w 106"/>
                <a:gd name="T35" fmla="*/ 0 h 64"/>
                <a:gd name="T36" fmla="*/ 395527 w 106"/>
                <a:gd name="T37" fmla="*/ 0 h 64"/>
                <a:gd name="T38" fmla="*/ 420508 w 106"/>
                <a:gd name="T39" fmla="*/ 4415 h 64"/>
                <a:gd name="T40" fmla="*/ 441325 w 106"/>
                <a:gd name="T41" fmla="*/ 4415 h 64"/>
                <a:gd name="T42" fmla="*/ 420508 w 106"/>
                <a:gd name="T43" fmla="*/ 8830 h 64"/>
                <a:gd name="T44" fmla="*/ 395527 w 106"/>
                <a:gd name="T45" fmla="*/ 17661 h 64"/>
                <a:gd name="T46" fmla="*/ 383037 w 106"/>
                <a:gd name="T47" fmla="*/ 17661 h 64"/>
                <a:gd name="T48" fmla="*/ 366383 w 106"/>
                <a:gd name="T49" fmla="*/ 26491 h 64"/>
                <a:gd name="T50" fmla="*/ 333076 w 106"/>
                <a:gd name="T51" fmla="*/ 35322 h 64"/>
                <a:gd name="T52" fmla="*/ 299768 w 106"/>
                <a:gd name="T53" fmla="*/ 52983 h 64"/>
                <a:gd name="T54" fmla="*/ 266460 w 106"/>
                <a:gd name="T55" fmla="*/ 75059 h 64"/>
                <a:gd name="T56" fmla="*/ 233153 w 106"/>
                <a:gd name="T57" fmla="*/ 101550 h 64"/>
                <a:gd name="T58" fmla="*/ 220663 w 106"/>
                <a:gd name="T59" fmla="*/ 119211 h 64"/>
                <a:gd name="T60" fmla="*/ 208172 w 106"/>
                <a:gd name="T61" fmla="*/ 132457 h 64"/>
                <a:gd name="T62" fmla="*/ 195682 w 106"/>
                <a:gd name="T63" fmla="*/ 150118 h 64"/>
                <a:gd name="T64" fmla="*/ 187355 w 106"/>
                <a:gd name="T65" fmla="*/ 163364 h 64"/>
                <a:gd name="T66" fmla="*/ 170701 w 106"/>
                <a:gd name="T67" fmla="*/ 198686 h 64"/>
                <a:gd name="T68" fmla="*/ 162374 w 106"/>
                <a:gd name="T69" fmla="*/ 225177 h 64"/>
                <a:gd name="T70" fmla="*/ 158211 w 106"/>
                <a:gd name="T71" fmla="*/ 251668 h 64"/>
                <a:gd name="T72" fmla="*/ 154047 w 106"/>
                <a:gd name="T73" fmla="*/ 269329 h 64"/>
                <a:gd name="T74" fmla="*/ 154047 w 106"/>
                <a:gd name="T75" fmla="*/ 278160 h 64"/>
                <a:gd name="T76" fmla="*/ 154047 w 106"/>
                <a:gd name="T77" fmla="*/ 278160 h 64"/>
                <a:gd name="T78" fmla="*/ 149884 w 106"/>
                <a:gd name="T79" fmla="*/ 282575 h 64"/>
                <a:gd name="T80" fmla="*/ 149884 w 106"/>
                <a:gd name="T81" fmla="*/ 282575 h 64"/>
                <a:gd name="T82" fmla="*/ 0 w 106"/>
                <a:gd name="T83" fmla="*/ 256084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64"/>
                <a:gd name="T128" fmla="*/ 106 w 106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279954 w 106"/>
                <a:gd name="T1" fmla="*/ 282575 h 64"/>
                <a:gd name="T2" fmla="*/ 279954 w 106"/>
                <a:gd name="T3" fmla="*/ 282575 h 64"/>
                <a:gd name="T4" fmla="*/ 284133 w 106"/>
                <a:gd name="T5" fmla="*/ 278160 h 64"/>
                <a:gd name="T6" fmla="*/ 284133 w 106"/>
                <a:gd name="T7" fmla="*/ 278160 h 64"/>
                <a:gd name="T8" fmla="*/ 284133 w 106"/>
                <a:gd name="T9" fmla="*/ 269329 h 64"/>
                <a:gd name="T10" fmla="*/ 284133 w 106"/>
                <a:gd name="T11" fmla="*/ 251668 h 64"/>
                <a:gd name="T12" fmla="*/ 279954 w 106"/>
                <a:gd name="T13" fmla="*/ 225177 h 64"/>
                <a:gd name="T14" fmla="*/ 271598 w 106"/>
                <a:gd name="T15" fmla="*/ 198686 h 64"/>
                <a:gd name="T16" fmla="*/ 254884 w 106"/>
                <a:gd name="T17" fmla="*/ 163364 h 64"/>
                <a:gd name="T18" fmla="*/ 246527 w 106"/>
                <a:gd name="T19" fmla="*/ 150118 h 64"/>
                <a:gd name="T20" fmla="*/ 233992 w 106"/>
                <a:gd name="T21" fmla="*/ 132457 h 64"/>
                <a:gd name="T22" fmla="*/ 221457 w 106"/>
                <a:gd name="T23" fmla="*/ 119211 h 64"/>
                <a:gd name="T24" fmla="*/ 208921 w 106"/>
                <a:gd name="T25" fmla="*/ 101550 h 64"/>
                <a:gd name="T26" fmla="*/ 175494 w 106"/>
                <a:gd name="T27" fmla="*/ 75059 h 64"/>
                <a:gd name="T28" fmla="*/ 142066 w 106"/>
                <a:gd name="T29" fmla="*/ 52983 h 64"/>
                <a:gd name="T30" fmla="*/ 108639 w 106"/>
                <a:gd name="T31" fmla="*/ 35322 h 64"/>
                <a:gd name="T32" fmla="*/ 75212 w 106"/>
                <a:gd name="T33" fmla="*/ 26491 h 64"/>
                <a:gd name="T34" fmla="*/ 58498 w 106"/>
                <a:gd name="T35" fmla="*/ 17661 h 64"/>
                <a:gd name="T36" fmla="*/ 45963 w 106"/>
                <a:gd name="T37" fmla="*/ 17661 h 64"/>
                <a:gd name="T38" fmla="*/ 20892 w 106"/>
                <a:gd name="T39" fmla="*/ 8830 h 64"/>
                <a:gd name="T40" fmla="*/ 0 w 106"/>
                <a:gd name="T41" fmla="*/ 4415 h 64"/>
                <a:gd name="T42" fmla="*/ 20892 w 106"/>
                <a:gd name="T43" fmla="*/ 4415 h 64"/>
                <a:gd name="T44" fmla="*/ 45963 w 106"/>
                <a:gd name="T45" fmla="*/ 0 h 64"/>
                <a:gd name="T46" fmla="*/ 62676 w 106"/>
                <a:gd name="T47" fmla="*/ 0 h 64"/>
                <a:gd name="T48" fmla="*/ 75212 w 106"/>
                <a:gd name="T49" fmla="*/ 0 h 64"/>
                <a:gd name="T50" fmla="*/ 116996 w 106"/>
                <a:gd name="T51" fmla="*/ 0 h 64"/>
                <a:gd name="T52" fmla="*/ 158780 w 106"/>
                <a:gd name="T53" fmla="*/ 4415 h 64"/>
                <a:gd name="T54" fmla="*/ 204743 w 106"/>
                <a:gd name="T55" fmla="*/ 13246 h 64"/>
                <a:gd name="T56" fmla="*/ 250705 w 106"/>
                <a:gd name="T57" fmla="*/ 30907 h 64"/>
                <a:gd name="T58" fmla="*/ 275776 w 106"/>
                <a:gd name="T59" fmla="*/ 44152 h 64"/>
                <a:gd name="T60" fmla="*/ 296668 w 106"/>
                <a:gd name="T61" fmla="*/ 57398 h 64"/>
                <a:gd name="T62" fmla="*/ 317560 w 106"/>
                <a:gd name="T63" fmla="*/ 75059 h 64"/>
                <a:gd name="T64" fmla="*/ 338452 w 106"/>
                <a:gd name="T65" fmla="*/ 88305 h 64"/>
                <a:gd name="T66" fmla="*/ 371880 w 106"/>
                <a:gd name="T67" fmla="*/ 128042 h 64"/>
                <a:gd name="T68" fmla="*/ 396950 w 106"/>
                <a:gd name="T69" fmla="*/ 163364 h 64"/>
                <a:gd name="T70" fmla="*/ 417842 w 106"/>
                <a:gd name="T71" fmla="*/ 198686 h 64"/>
                <a:gd name="T72" fmla="*/ 430378 w 106"/>
                <a:gd name="T73" fmla="*/ 225177 h 64"/>
                <a:gd name="T74" fmla="*/ 434556 w 106"/>
                <a:gd name="T75" fmla="*/ 238423 h 64"/>
                <a:gd name="T76" fmla="*/ 438735 w 106"/>
                <a:gd name="T77" fmla="*/ 247253 h 64"/>
                <a:gd name="T78" fmla="*/ 442913 w 106"/>
                <a:gd name="T79" fmla="*/ 251668 h 64"/>
                <a:gd name="T80" fmla="*/ 438735 w 106"/>
                <a:gd name="T81" fmla="*/ 256084 h 64"/>
                <a:gd name="T82" fmla="*/ 279954 w 106"/>
                <a:gd name="T83" fmla="*/ 282575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64"/>
                <a:gd name="T128" fmla="*/ 106 w 106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471488 h 107"/>
                <a:gd name="T2" fmla="*/ 0 w 38"/>
                <a:gd name="T3" fmla="*/ 467082 h 107"/>
                <a:gd name="T4" fmla="*/ 0 w 38"/>
                <a:gd name="T5" fmla="*/ 449456 h 107"/>
                <a:gd name="T6" fmla="*/ 8355 w 38"/>
                <a:gd name="T7" fmla="*/ 392172 h 107"/>
                <a:gd name="T8" fmla="*/ 33421 w 38"/>
                <a:gd name="T9" fmla="*/ 220321 h 107"/>
                <a:gd name="T10" fmla="*/ 58487 w 38"/>
                <a:gd name="T11" fmla="*/ 132193 h 107"/>
                <a:gd name="T12" fmla="*/ 91908 w 38"/>
                <a:gd name="T13" fmla="*/ 57284 h 107"/>
                <a:gd name="T14" fmla="*/ 112796 w 38"/>
                <a:gd name="T15" fmla="*/ 30845 h 107"/>
                <a:gd name="T16" fmla="*/ 125329 w 38"/>
                <a:gd name="T17" fmla="*/ 13219 h 107"/>
                <a:gd name="T18" fmla="*/ 137862 w 38"/>
                <a:gd name="T19" fmla="*/ 4406 h 107"/>
                <a:gd name="T20" fmla="*/ 142039 w 38"/>
                <a:gd name="T21" fmla="*/ 0 h 107"/>
                <a:gd name="T22" fmla="*/ 137862 w 38"/>
                <a:gd name="T23" fmla="*/ 4406 h 107"/>
                <a:gd name="T24" fmla="*/ 133684 w 38"/>
                <a:gd name="T25" fmla="*/ 17626 h 107"/>
                <a:gd name="T26" fmla="*/ 125329 w 38"/>
                <a:gd name="T27" fmla="*/ 39658 h 107"/>
                <a:gd name="T28" fmla="*/ 116974 w 38"/>
                <a:gd name="T29" fmla="*/ 70503 h 107"/>
                <a:gd name="T30" fmla="*/ 108618 w 38"/>
                <a:gd name="T31" fmla="*/ 141006 h 107"/>
                <a:gd name="T32" fmla="*/ 112796 w 38"/>
                <a:gd name="T33" fmla="*/ 229134 h 107"/>
                <a:gd name="T34" fmla="*/ 137862 w 38"/>
                <a:gd name="T35" fmla="*/ 383359 h 107"/>
                <a:gd name="T36" fmla="*/ 150395 w 38"/>
                <a:gd name="T37" fmla="*/ 436237 h 107"/>
                <a:gd name="T38" fmla="*/ 154572 w 38"/>
                <a:gd name="T39" fmla="*/ 449456 h 107"/>
                <a:gd name="T40" fmla="*/ 158750 w 38"/>
                <a:gd name="T41" fmla="*/ 453862 h 107"/>
                <a:gd name="T42" fmla="*/ 0 w 38"/>
                <a:gd name="T43" fmla="*/ 471488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107"/>
                <a:gd name="T68" fmla="*/ 38 w 38"/>
                <a:gd name="T69" fmla="*/ 107 h 10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405865 h 95"/>
                <a:gd name="T2" fmla="*/ 0 w 86"/>
                <a:gd name="T3" fmla="*/ 397042 h 95"/>
                <a:gd name="T4" fmla="*/ 4172 w 86"/>
                <a:gd name="T5" fmla="*/ 379396 h 95"/>
                <a:gd name="T6" fmla="*/ 25031 w 86"/>
                <a:gd name="T7" fmla="*/ 313222 h 95"/>
                <a:gd name="T8" fmla="*/ 120982 w 86"/>
                <a:gd name="T9" fmla="*/ 132347 h 95"/>
                <a:gd name="T10" fmla="*/ 158528 w 86"/>
                <a:gd name="T11" fmla="*/ 92643 h 95"/>
                <a:gd name="T12" fmla="*/ 200247 w 86"/>
                <a:gd name="T13" fmla="*/ 61762 h 95"/>
                <a:gd name="T14" fmla="*/ 221106 w 86"/>
                <a:gd name="T15" fmla="*/ 48527 h 95"/>
                <a:gd name="T16" fmla="*/ 241965 w 86"/>
                <a:gd name="T17" fmla="*/ 35293 h 95"/>
                <a:gd name="T18" fmla="*/ 279511 w 86"/>
                <a:gd name="T19" fmla="*/ 17646 h 95"/>
                <a:gd name="T20" fmla="*/ 312885 w 86"/>
                <a:gd name="T21" fmla="*/ 8823 h 95"/>
                <a:gd name="T22" fmla="*/ 337916 w 86"/>
                <a:gd name="T23" fmla="*/ 4412 h 95"/>
                <a:gd name="T24" fmla="*/ 358775 w 86"/>
                <a:gd name="T25" fmla="*/ 0 h 95"/>
                <a:gd name="T26" fmla="*/ 337916 w 86"/>
                <a:gd name="T27" fmla="*/ 8823 h 95"/>
                <a:gd name="T28" fmla="*/ 317057 w 86"/>
                <a:gd name="T29" fmla="*/ 22058 h 95"/>
                <a:gd name="T30" fmla="*/ 287854 w 86"/>
                <a:gd name="T31" fmla="*/ 39704 h 95"/>
                <a:gd name="T32" fmla="*/ 258652 w 86"/>
                <a:gd name="T33" fmla="*/ 61762 h 95"/>
                <a:gd name="T34" fmla="*/ 241965 w 86"/>
                <a:gd name="T35" fmla="*/ 79408 h 95"/>
                <a:gd name="T36" fmla="*/ 225277 w 86"/>
                <a:gd name="T37" fmla="*/ 92643 h 95"/>
                <a:gd name="T38" fmla="*/ 200247 w 86"/>
                <a:gd name="T39" fmla="*/ 132347 h 95"/>
                <a:gd name="T40" fmla="*/ 179388 w 86"/>
                <a:gd name="T41" fmla="*/ 172052 h 95"/>
                <a:gd name="T42" fmla="*/ 133498 w 86"/>
                <a:gd name="T43" fmla="*/ 339692 h 95"/>
                <a:gd name="T44" fmla="*/ 129326 w 86"/>
                <a:gd name="T45" fmla="*/ 397042 h 95"/>
                <a:gd name="T46" fmla="*/ 129326 w 86"/>
                <a:gd name="T47" fmla="*/ 414688 h 95"/>
                <a:gd name="T48" fmla="*/ 129326 w 86"/>
                <a:gd name="T49" fmla="*/ 419100 h 95"/>
                <a:gd name="T50" fmla="*/ 0 w 86"/>
                <a:gd name="T51" fmla="*/ 405865 h 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95"/>
                <a:gd name="T80" fmla="*/ 86 w 86"/>
                <a:gd name="T81" fmla="*/ 95 h 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229449 w 86"/>
                <a:gd name="T1" fmla="*/ 419100 h 95"/>
                <a:gd name="T2" fmla="*/ 229449 w 86"/>
                <a:gd name="T3" fmla="*/ 414688 h 95"/>
                <a:gd name="T4" fmla="*/ 229449 w 86"/>
                <a:gd name="T5" fmla="*/ 397042 h 95"/>
                <a:gd name="T6" fmla="*/ 225277 w 86"/>
                <a:gd name="T7" fmla="*/ 339692 h 95"/>
                <a:gd name="T8" fmla="*/ 179388 w 86"/>
                <a:gd name="T9" fmla="*/ 172052 h 95"/>
                <a:gd name="T10" fmla="*/ 158528 w 86"/>
                <a:gd name="T11" fmla="*/ 132347 h 95"/>
                <a:gd name="T12" fmla="*/ 133498 w 86"/>
                <a:gd name="T13" fmla="*/ 92643 h 95"/>
                <a:gd name="T14" fmla="*/ 116810 w 86"/>
                <a:gd name="T15" fmla="*/ 79408 h 95"/>
                <a:gd name="T16" fmla="*/ 100123 w 86"/>
                <a:gd name="T17" fmla="*/ 61762 h 95"/>
                <a:gd name="T18" fmla="*/ 70921 w 86"/>
                <a:gd name="T19" fmla="*/ 39704 h 95"/>
                <a:gd name="T20" fmla="*/ 41718 w 86"/>
                <a:gd name="T21" fmla="*/ 22058 h 95"/>
                <a:gd name="T22" fmla="*/ 20859 w 86"/>
                <a:gd name="T23" fmla="*/ 8823 h 95"/>
                <a:gd name="T24" fmla="*/ 0 w 86"/>
                <a:gd name="T25" fmla="*/ 0 h 95"/>
                <a:gd name="T26" fmla="*/ 20859 w 86"/>
                <a:gd name="T27" fmla="*/ 4412 h 95"/>
                <a:gd name="T28" fmla="*/ 45890 w 86"/>
                <a:gd name="T29" fmla="*/ 8823 h 95"/>
                <a:gd name="T30" fmla="*/ 79264 w 86"/>
                <a:gd name="T31" fmla="*/ 17646 h 95"/>
                <a:gd name="T32" fmla="*/ 116810 w 86"/>
                <a:gd name="T33" fmla="*/ 35293 h 95"/>
                <a:gd name="T34" fmla="*/ 137669 w 86"/>
                <a:gd name="T35" fmla="*/ 48527 h 95"/>
                <a:gd name="T36" fmla="*/ 158528 w 86"/>
                <a:gd name="T37" fmla="*/ 61762 h 95"/>
                <a:gd name="T38" fmla="*/ 200247 w 86"/>
                <a:gd name="T39" fmla="*/ 92643 h 95"/>
                <a:gd name="T40" fmla="*/ 237793 w 86"/>
                <a:gd name="T41" fmla="*/ 132347 h 95"/>
                <a:gd name="T42" fmla="*/ 333744 w 86"/>
                <a:gd name="T43" fmla="*/ 313222 h 95"/>
                <a:gd name="T44" fmla="*/ 354603 w 86"/>
                <a:gd name="T45" fmla="*/ 379396 h 95"/>
                <a:gd name="T46" fmla="*/ 358775 w 86"/>
                <a:gd name="T47" fmla="*/ 397042 h 95"/>
                <a:gd name="T48" fmla="*/ 358775 w 86"/>
                <a:gd name="T49" fmla="*/ 405865 h 95"/>
                <a:gd name="T50" fmla="*/ 229449 w 86"/>
                <a:gd name="T51" fmla="*/ 419100 h 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95"/>
                <a:gd name="T80" fmla="*/ 86 w 86"/>
                <a:gd name="T81" fmla="*/ 95 h 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211667 h 54"/>
                <a:gd name="T2" fmla="*/ 0 w 88"/>
                <a:gd name="T3" fmla="*/ 207257 h 54"/>
                <a:gd name="T4" fmla="*/ 4167 w 88"/>
                <a:gd name="T5" fmla="*/ 198438 h 54"/>
                <a:gd name="T6" fmla="*/ 8334 w 88"/>
                <a:gd name="T7" fmla="*/ 189618 h 54"/>
                <a:gd name="T8" fmla="*/ 16669 w 88"/>
                <a:gd name="T9" fmla="*/ 163160 h 54"/>
                <a:gd name="T10" fmla="*/ 33338 w 88"/>
                <a:gd name="T11" fmla="*/ 136701 h 54"/>
                <a:gd name="T12" fmla="*/ 58341 w 88"/>
                <a:gd name="T13" fmla="*/ 105833 h 54"/>
                <a:gd name="T14" fmla="*/ 87511 w 88"/>
                <a:gd name="T15" fmla="*/ 74965 h 54"/>
                <a:gd name="T16" fmla="*/ 104180 w 88"/>
                <a:gd name="T17" fmla="*/ 61736 h 54"/>
                <a:gd name="T18" fmla="*/ 120849 w 88"/>
                <a:gd name="T19" fmla="*/ 48507 h 54"/>
                <a:gd name="T20" fmla="*/ 158353 w 88"/>
                <a:gd name="T21" fmla="*/ 26458 h 54"/>
                <a:gd name="T22" fmla="*/ 195858 w 88"/>
                <a:gd name="T23" fmla="*/ 13229 h 54"/>
                <a:gd name="T24" fmla="*/ 233363 w 88"/>
                <a:gd name="T25" fmla="*/ 4410 h 54"/>
                <a:gd name="T26" fmla="*/ 270868 w 88"/>
                <a:gd name="T27" fmla="*/ 0 h 54"/>
                <a:gd name="T28" fmla="*/ 304205 w 88"/>
                <a:gd name="T29" fmla="*/ 0 h 54"/>
                <a:gd name="T30" fmla="*/ 316707 w 88"/>
                <a:gd name="T31" fmla="*/ 0 h 54"/>
                <a:gd name="T32" fmla="*/ 329208 w 88"/>
                <a:gd name="T33" fmla="*/ 0 h 54"/>
                <a:gd name="T34" fmla="*/ 350044 w 88"/>
                <a:gd name="T35" fmla="*/ 4410 h 54"/>
                <a:gd name="T36" fmla="*/ 366713 w 88"/>
                <a:gd name="T37" fmla="*/ 4410 h 54"/>
                <a:gd name="T38" fmla="*/ 350044 w 88"/>
                <a:gd name="T39" fmla="*/ 8819 h 54"/>
                <a:gd name="T40" fmla="*/ 329208 w 88"/>
                <a:gd name="T41" fmla="*/ 13229 h 54"/>
                <a:gd name="T42" fmla="*/ 316707 w 88"/>
                <a:gd name="T43" fmla="*/ 17639 h 54"/>
                <a:gd name="T44" fmla="*/ 304205 w 88"/>
                <a:gd name="T45" fmla="*/ 22049 h 54"/>
                <a:gd name="T46" fmla="*/ 279202 w 88"/>
                <a:gd name="T47" fmla="*/ 30868 h 54"/>
                <a:gd name="T48" fmla="*/ 250032 w 88"/>
                <a:gd name="T49" fmla="*/ 44097 h 54"/>
                <a:gd name="T50" fmla="*/ 220861 w 88"/>
                <a:gd name="T51" fmla="*/ 66146 h 54"/>
                <a:gd name="T52" fmla="*/ 191691 w 88"/>
                <a:gd name="T53" fmla="*/ 88194 h 54"/>
                <a:gd name="T54" fmla="*/ 170855 w 88"/>
                <a:gd name="T55" fmla="*/ 110243 h 54"/>
                <a:gd name="T56" fmla="*/ 162521 w 88"/>
                <a:gd name="T57" fmla="*/ 123472 h 54"/>
                <a:gd name="T58" fmla="*/ 154186 w 88"/>
                <a:gd name="T59" fmla="*/ 141111 h 54"/>
                <a:gd name="T60" fmla="*/ 141685 w 88"/>
                <a:gd name="T61" fmla="*/ 163160 h 54"/>
                <a:gd name="T62" fmla="*/ 133350 w 88"/>
                <a:gd name="T63" fmla="*/ 189618 h 54"/>
                <a:gd name="T64" fmla="*/ 129183 w 88"/>
                <a:gd name="T65" fmla="*/ 211667 h 54"/>
                <a:gd name="T66" fmla="*/ 129183 w 88"/>
                <a:gd name="T67" fmla="*/ 224896 h 54"/>
                <a:gd name="T68" fmla="*/ 129183 w 88"/>
                <a:gd name="T69" fmla="*/ 233715 h 54"/>
                <a:gd name="T70" fmla="*/ 129183 w 88"/>
                <a:gd name="T71" fmla="*/ 233715 h 54"/>
                <a:gd name="T72" fmla="*/ 129183 w 88"/>
                <a:gd name="T73" fmla="*/ 238125 h 54"/>
                <a:gd name="T74" fmla="*/ 0 w 88"/>
                <a:gd name="T75" fmla="*/ 21166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54"/>
                <a:gd name="T116" fmla="*/ 88 w 8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237530 w 88"/>
                <a:gd name="T1" fmla="*/ 238125 h 54"/>
                <a:gd name="T2" fmla="*/ 237530 w 88"/>
                <a:gd name="T3" fmla="*/ 233715 h 54"/>
                <a:gd name="T4" fmla="*/ 237530 w 88"/>
                <a:gd name="T5" fmla="*/ 233715 h 54"/>
                <a:gd name="T6" fmla="*/ 237530 w 88"/>
                <a:gd name="T7" fmla="*/ 224896 h 54"/>
                <a:gd name="T8" fmla="*/ 237530 w 88"/>
                <a:gd name="T9" fmla="*/ 211667 h 54"/>
                <a:gd name="T10" fmla="*/ 233363 w 88"/>
                <a:gd name="T11" fmla="*/ 189618 h 54"/>
                <a:gd name="T12" fmla="*/ 225028 w 88"/>
                <a:gd name="T13" fmla="*/ 163160 h 54"/>
                <a:gd name="T14" fmla="*/ 212527 w 88"/>
                <a:gd name="T15" fmla="*/ 141111 h 54"/>
                <a:gd name="T16" fmla="*/ 204192 w 88"/>
                <a:gd name="T17" fmla="*/ 123472 h 54"/>
                <a:gd name="T18" fmla="*/ 195858 w 88"/>
                <a:gd name="T19" fmla="*/ 110243 h 54"/>
                <a:gd name="T20" fmla="*/ 175022 w 88"/>
                <a:gd name="T21" fmla="*/ 88194 h 54"/>
                <a:gd name="T22" fmla="*/ 150019 w 88"/>
                <a:gd name="T23" fmla="*/ 66146 h 54"/>
                <a:gd name="T24" fmla="*/ 120849 w 88"/>
                <a:gd name="T25" fmla="*/ 44097 h 54"/>
                <a:gd name="T26" fmla="*/ 91678 w 88"/>
                <a:gd name="T27" fmla="*/ 30868 h 54"/>
                <a:gd name="T28" fmla="*/ 62508 w 88"/>
                <a:gd name="T29" fmla="*/ 22049 h 54"/>
                <a:gd name="T30" fmla="*/ 50006 w 88"/>
                <a:gd name="T31" fmla="*/ 17639 h 54"/>
                <a:gd name="T32" fmla="*/ 37505 w 88"/>
                <a:gd name="T33" fmla="*/ 13229 h 54"/>
                <a:gd name="T34" fmla="*/ 16669 w 88"/>
                <a:gd name="T35" fmla="*/ 8819 h 54"/>
                <a:gd name="T36" fmla="*/ 0 w 88"/>
                <a:gd name="T37" fmla="*/ 4410 h 54"/>
                <a:gd name="T38" fmla="*/ 16669 w 88"/>
                <a:gd name="T39" fmla="*/ 4410 h 54"/>
                <a:gd name="T40" fmla="*/ 37505 w 88"/>
                <a:gd name="T41" fmla="*/ 0 h 54"/>
                <a:gd name="T42" fmla="*/ 50006 w 88"/>
                <a:gd name="T43" fmla="*/ 0 h 54"/>
                <a:gd name="T44" fmla="*/ 66675 w 88"/>
                <a:gd name="T45" fmla="*/ 0 h 54"/>
                <a:gd name="T46" fmla="*/ 95845 w 88"/>
                <a:gd name="T47" fmla="*/ 0 h 54"/>
                <a:gd name="T48" fmla="*/ 133350 w 88"/>
                <a:gd name="T49" fmla="*/ 4410 h 54"/>
                <a:gd name="T50" fmla="*/ 170855 w 88"/>
                <a:gd name="T51" fmla="*/ 13229 h 54"/>
                <a:gd name="T52" fmla="*/ 208360 w 88"/>
                <a:gd name="T53" fmla="*/ 26458 h 54"/>
                <a:gd name="T54" fmla="*/ 245864 w 88"/>
                <a:gd name="T55" fmla="*/ 48507 h 54"/>
                <a:gd name="T56" fmla="*/ 266700 w 88"/>
                <a:gd name="T57" fmla="*/ 61736 h 54"/>
                <a:gd name="T58" fmla="*/ 279202 w 88"/>
                <a:gd name="T59" fmla="*/ 74965 h 54"/>
                <a:gd name="T60" fmla="*/ 308372 w 88"/>
                <a:gd name="T61" fmla="*/ 105833 h 54"/>
                <a:gd name="T62" fmla="*/ 333375 w 88"/>
                <a:gd name="T63" fmla="*/ 136701 h 54"/>
                <a:gd name="T64" fmla="*/ 350044 w 88"/>
                <a:gd name="T65" fmla="*/ 167569 h 54"/>
                <a:gd name="T66" fmla="*/ 358379 w 88"/>
                <a:gd name="T67" fmla="*/ 189618 h 54"/>
                <a:gd name="T68" fmla="*/ 362546 w 88"/>
                <a:gd name="T69" fmla="*/ 198438 h 54"/>
                <a:gd name="T70" fmla="*/ 366713 w 88"/>
                <a:gd name="T71" fmla="*/ 207257 h 54"/>
                <a:gd name="T72" fmla="*/ 366713 w 88"/>
                <a:gd name="T73" fmla="*/ 211667 h 54"/>
                <a:gd name="T74" fmla="*/ 237530 w 88"/>
                <a:gd name="T75" fmla="*/ 238125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8"/>
                <a:gd name="T115" fmla="*/ 0 h 54"/>
                <a:gd name="T116" fmla="*/ 88 w 8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398463 h 90"/>
                <a:gd name="T2" fmla="*/ 0 w 31"/>
                <a:gd name="T3" fmla="*/ 380754 h 90"/>
                <a:gd name="T4" fmla="*/ 4199 w 31"/>
                <a:gd name="T5" fmla="*/ 332053 h 90"/>
                <a:gd name="T6" fmla="*/ 12598 w 31"/>
                <a:gd name="T7" fmla="*/ 261215 h 90"/>
                <a:gd name="T8" fmla="*/ 29394 w 31"/>
                <a:gd name="T9" fmla="*/ 185949 h 90"/>
                <a:gd name="T10" fmla="*/ 37793 w 31"/>
                <a:gd name="T11" fmla="*/ 150530 h 90"/>
                <a:gd name="T12" fmla="*/ 50390 w 31"/>
                <a:gd name="T13" fmla="*/ 110684 h 90"/>
                <a:gd name="T14" fmla="*/ 54590 w 31"/>
                <a:gd name="T15" fmla="*/ 92975 h 90"/>
                <a:gd name="T16" fmla="*/ 62988 w 31"/>
                <a:gd name="T17" fmla="*/ 79693 h 90"/>
                <a:gd name="T18" fmla="*/ 75585 w 31"/>
                <a:gd name="T19" fmla="*/ 48701 h 90"/>
                <a:gd name="T20" fmla="*/ 92382 w 31"/>
                <a:gd name="T21" fmla="*/ 26564 h 90"/>
                <a:gd name="T22" fmla="*/ 104980 w 31"/>
                <a:gd name="T23" fmla="*/ 13282 h 90"/>
                <a:gd name="T24" fmla="*/ 117577 w 31"/>
                <a:gd name="T25" fmla="*/ 0 h 90"/>
                <a:gd name="T26" fmla="*/ 109179 w 31"/>
                <a:gd name="T27" fmla="*/ 17709 h 90"/>
                <a:gd name="T28" fmla="*/ 100781 w 31"/>
                <a:gd name="T29" fmla="*/ 35419 h 90"/>
                <a:gd name="T30" fmla="*/ 96581 w 31"/>
                <a:gd name="T31" fmla="*/ 57556 h 90"/>
                <a:gd name="T32" fmla="*/ 92382 w 31"/>
                <a:gd name="T33" fmla="*/ 88547 h 90"/>
                <a:gd name="T34" fmla="*/ 92382 w 31"/>
                <a:gd name="T35" fmla="*/ 119539 h 90"/>
                <a:gd name="T36" fmla="*/ 92382 w 31"/>
                <a:gd name="T37" fmla="*/ 154958 h 90"/>
                <a:gd name="T38" fmla="*/ 92382 w 31"/>
                <a:gd name="T39" fmla="*/ 190377 h 90"/>
                <a:gd name="T40" fmla="*/ 117577 w 31"/>
                <a:gd name="T41" fmla="*/ 323198 h 90"/>
                <a:gd name="T42" fmla="*/ 125976 w 31"/>
                <a:gd name="T43" fmla="*/ 367471 h 90"/>
                <a:gd name="T44" fmla="*/ 130175 w 31"/>
                <a:gd name="T45" fmla="*/ 380754 h 90"/>
                <a:gd name="T46" fmla="*/ 0 w 31"/>
                <a:gd name="T47" fmla="*/ 398463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90"/>
                <a:gd name="T74" fmla="*/ 31 w 31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742950 w 468"/>
                <a:gd name="T1" fmla="*/ 503238 h 998"/>
                <a:gd name="T2" fmla="*/ 430213 w 468"/>
                <a:gd name="T3" fmla="*/ 587375 h 998"/>
                <a:gd name="T4" fmla="*/ 358775 w 468"/>
                <a:gd name="T5" fmla="*/ 0 h 998"/>
                <a:gd name="T6" fmla="*/ 304800 w 468"/>
                <a:gd name="T7" fmla="*/ 587375 h 998"/>
                <a:gd name="T8" fmla="*/ 0 w 468"/>
                <a:gd name="T9" fmla="*/ 498475 h 998"/>
                <a:gd name="T10" fmla="*/ 309563 w 468"/>
                <a:gd name="T11" fmla="*/ 728663 h 998"/>
                <a:gd name="T12" fmla="*/ 287338 w 468"/>
                <a:gd name="T13" fmla="*/ 1584325 h 998"/>
                <a:gd name="T14" fmla="*/ 433388 w 468"/>
                <a:gd name="T15" fmla="*/ 1584325 h 998"/>
                <a:gd name="T16" fmla="*/ 409575 w 468"/>
                <a:gd name="T17" fmla="*/ 728663 h 998"/>
                <a:gd name="T18" fmla="*/ 742950 w 468"/>
                <a:gd name="T19" fmla="*/ 503238 h 9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8"/>
                <a:gd name="T31" fmla="*/ 0 h 998"/>
                <a:gd name="T32" fmla="*/ 468 w 468"/>
                <a:gd name="T33" fmla="*/ 998 h 9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20638 w 5"/>
                <a:gd name="T5" fmla="*/ 781050 h 177"/>
                <a:gd name="T6" fmla="*/ 20638 w 5"/>
                <a:gd name="T7" fmla="*/ 781050 h 177"/>
                <a:gd name="T8" fmla="*/ 0 w 5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77"/>
                <a:gd name="T17" fmla="*/ 5 w 5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477280 h 111"/>
                <a:gd name="T2" fmla="*/ 0 w 102"/>
                <a:gd name="T3" fmla="*/ 468442 h 111"/>
                <a:gd name="T4" fmla="*/ 8342 w 102"/>
                <a:gd name="T5" fmla="*/ 446345 h 111"/>
                <a:gd name="T6" fmla="*/ 29198 w 102"/>
                <a:gd name="T7" fmla="*/ 366799 h 111"/>
                <a:gd name="T8" fmla="*/ 75079 w 102"/>
                <a:gd name="T9" fmla="*/ 265156 h 111"/>
                <a:gd name="T10" fmla="*/ 145988 w 102"/>
                <a:gd name="T11" fmla="*/ 159093 h 111"/>
                <a:gd name="T12" fmla="*/ 191870 w 102"/>
                <a:gd name="T13" fmla="*/ 110482 h 111"/>
                <a:gd name="T14" fmla="*/ 237751 w 102"/>
                <a:gd name="T15" fmla="*/ 70708 h 111"/>
                <a:gd name="T16" fmla="*/ 262778 w 102"/>
                <a:gd name="T17" fmla="*/ 53031 h 111"/>
                <a:gd name="T18" fmla="*/ 283633 w 102"/>
                <a:gd name="T19" fmla="*/ 39773 h 111"/>
                <a:gd name="T20" fmla="*/ 329515 w 102"/>
                <a:gd name="T21" fmla="*/ 22096 h 111"/>
                <a:gd name="T22" fmla="*/ 367055 w 102"/>
                <a:gd name="T23" fmla="*/ 8839 h 111"/>
                <a:gd name="T24" fmla="*/ 400424 w 102"/>
                <a:gd name="T25" fmla="*/ 4419 h 111"/>
                <a:gd name="T26" fmla="*/ 425450 w 102"/>
                <a:gd name="T27" fmla="*/ 0 h 111"/>
                <a:gd name="T28" fmla="*/ 400424 w 102"/>
                <a:gd name="T29" fmla="*/ 8839 h 111"/>
                <a:gd name="T30" fmla="*/ 375397 w 102"/>
                <a:gd name="T31" fmla="*/ 22096 h 111"/>
                <a:gd name="T32" fmla="*/ 342028 w 102"/>
                <a:gd name="T33" fmla="*/ 44193 h 111"/>
                <a:gd name="T34" fmla="*/ 304489 w 102"/>
                <a:gd name="T35" fmla="*/ 70708 h 111"/>
                <a:gd name="T36" fmla="*/ 287804 w 102"/>
                <a:gd name="T37" fmla="*/ 88385 h 111"/>
                <a:gd name="T38" fmla="*/ 271120 w 102"/>
                <a:gd name="T39" fmla="*/ 110482 h 111"/>
                <a:gd name="T40" fmla="*/ 237751 w 102"/>
                <a:gd name="T41" fmla="*/ 154674 h 111"/>
                <a:gd name="T42" fmla="*/ 212725 w 102"/>
                <a:gd name="T43" fmla="*/ 203286 h 111"/>
                <a:gd name="T44" fmla="*/ 158501 w 102"/>
                <a:gd name="T45" fmla="*/ 402153 h 111"/>
                <a:gd name="T46" fmla="*/ 154330 w 102"/>
                <a:gd name="T47" fmla="*/ 468442 h 111"/>
                <a:gd name="T48" fmla="*/ 154330 w 102"/>
                <a:gd name="T49" fmla="*/ 486119 h 111"/>
                <a:gd name="T50" fmla="*/ 154330 w 102"/>
                <a:gd name="T51" fmla="*/ 490538 h 111"/>
                <a:gd name="T52" fmla="*/ 154330 w 102"/>
                <a:gd name="T53" fmla="*/ 490538 h 111"/>
                <a:gd name="T54" fmla="*/ 0 w 102"/>
                <a:gd name="T55" fmla="*/ 477280 h 1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2"/>
                <a:gd name="T85" fmla="*/ 0 h 111"/>
                <a:gd name="T86" fmla="*/ 102 w 102"/>
                <a:gd name="T87" fmla="*/ 111 h 1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266949 w 102"/>
                <a:gd name="T1" fmla="*/ 490538 h 111"/>
                <a:gd name="T2" fmla="*/ 266949 w 102"/>
                <a:gd name="T3" fmla="*/ 490538 h 111"/>
                <a:gd name="T4" fmla="*/ 266949 w 102"/>
                <a:gd name="T5" fmla="*/ 486119 h 111"/>
                <a:gd name="T6" fmla="*/ 271120 w 102"/>
                <a:gd name="T7" fmla="*/ 468442 h 111"/>
                <a:gd name="T8" fmla="*/ 266949 w 102"/>
                <a:gd name="T9" fmla="*/ 402153 h 111"/>
                <a:gd name="T10" fmla="*/ 212725 w 102"/>
                <a:gd name="T11" fmla="*/ 203286 h 111"/>
                <a:gd name="T12" fmla="*/ 187699 w 102"/>
                <a:gd name="T13" fmla="*/ 154674 h 111"/>
                <a:gd name="T14" fmla="*/ 154330 w 102"/>
                <a:gd name="T15" fmla="*/ 110482 h 111"/>
                <a:gd name="T16" fmla="*/ 137646 w 102"/>
                <a:gd name="T17" fmla="*/ 88385 h 111"/>
                <a:gd name="T18" fmla="*/ 120961 w 102"/>
                <a:gd name="T19" fmla="*/ 70708 h 111"/>
                <a:gd name="T20" fmla="*/ 83422 w 102"/>
                <a:gd name="T21" fmla="*/ 44193 h 111"/>
                <a:gd name="T22" fmla="*/ 50053 w 102"/>
                <a:gd name="T23" fmla="*/ 22096 h 111"/>
                <a:gd name="T24" fmla="*/ 20855 w 102"/>
                <a:gd name="T25" fmla="*/ 8839 h 111"/>
                <a:gd name="T26" fmla="*/ 0 w 102"/>
                <a:gd name="T27" fmla="*/ 0 h 111"/>
                <a:gd name="T28" fmla="*/ 25026 w 102"/>
                <a:gd name="T29" fmla="*/ 4419 h 111"/>
                <a:gd name="T30" fmla="*/ 54224 w 102"/>
                <a:gd name="T31" fmla="*/ 8839 h 111"/>
                <a:gd name="T32" fmla="*/ 95935 w 102"/>
                <a:gd name="T33" fmla="*/ 22096 h 111"/>
                <a:gd name="T34" fmla="*/ 137646 w 102"/>
                <a:gd name="T35" fmla="*/ 39773 h 111"/>
                <a:gd name="T36" fmla="*/ 162672 w 102"/>
                <a:gd name="T37" fmla="*/ 53031 h 111"/>
                <a:gd name="T38" fmla="*/ 187699 w 102"/>
                <a:gd name="T39" fmla="*/ 70708 h 111"/>
                <a:gd name="T40" fmla="*/ 233580 w 102"/>
                <a:gd name="T41" fmla="*/ 110482 h 111"/>
                <a:gd name="T42" fmla="*/ 279462 w 102"/>
                <a:gd name="T43" fmla="*/ 159093 h 111"/>
                <a:gd name="T44" fmla="*/ 346200 w 102"/>
                <a:gd name="T45" fmla="*/ 265156 h 111"/>
                <a:gd name="T46" fmla="*/ 392081 w 102"/>
                <a:gd name="T47" fmla="*/ 366799 h 111"/>
                <a:gd name="T48" fmla="*/ 417108 w 102"/>
                <a:gd name="T49" fmla="*/ 446345 h 111"/>
                <a:gd name="T50" fmla="*/ 421279 w 102"/>
                <a:gd name="T51" fmla="*/ 468442 h 111"/>
                <a:gd name="T52" fmla="*/ 425450 w 102"/>
                <a:gd name="T53" fmla="*/ 477280 h 111"/>
                <a:gd name="T54" fmla="*/ 266949 w 102"/>
                <a:gd name="T55" fmla="*/ 490538 h 1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2"/>
                <a:gd name="T85" fmla="*/ 0 h 111"/>
                <a:gd name="T86" fmla="*/ 102 w 102"/>
                <a:gd name="T87" fmla="*/ 111 h 1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468313 h 106"/>
                <a:gd name="T2" fmla="*/ 0 w 38"/>
                <a:gd name="T3" fmla="*/ 463895 h 106"/>
                <a:gd name="T4" fmla="*/ 4178 w 38"/>
                <a:gd name="T5" fmla="*/ 446223 h 106"/>
                <a:gd name="T6" fmla="*/ 8355 w 38"/>
                <a:gd name="T7" fmla="*/ 388788 h 106"/>
                <a:gd name="T8" fmla="*/ 37599 w 38"/>
                <a:gd name="T9" fmla="*/ 220902 h 106"/>
                <a:gd name="T10" fmla="*/ 62664 w 38"/>
                <a:gd name="T11" fmla="*/ 132541 h 106"/>
                <a:gd name="T12" fmla="*/ 96086 w 38"/>
                <a:gd name="T13" fmla="*/ 57435 h 106"/>
                <a:gd name="T14" fmla="*/ 112796 w 38"/>
                <a:gd name="T15" fmla="*/ 30926 h 106"/>
                <a:gd name="T16" fmla="*/ 125329 w 38"/>
                <a:gd name="T17" fmla="*/ 13254 h 106"/>
                <a:gd name="T18" fmla="*/ 137862 w 38"/>
                <a:gd name="T19" fmla="*/ 4418 h 106"/>
                <a:gd name="T20" fmla="*/ 142039 w 38"/>
                <a:gd name="T21" fmla="*/ 0 h 106"/>
                <a:gd name="T22" fmla="*/ 137862 w 38"/>
                <a:gd name="T23" fmla="*/ 4418 h 106"/>
                <a:gd name="T24" fmla="*/ 133684 w 38"/>
                <a:gd name="T25" fmla="*/ 17672 h 106"/>
                <a:gd name="T26" fmla="*/ 125329 w 38"/>
                <a:gd name="T27" fmla="*/ 39762 h 106"/>
                <a:gd name="T28" fmla="*/ 116974 w 38"/>
                <a:gd name="T29" fmla="*/ 66271 h 106"/>
                <a:gd name="T30" fmla="*/ 108618 w 38"/>
                <a:gd name="T31" fmla="*/ 141378 h 106"/>
                <a:gd name="T32" fmla="*/ 112796 w 38"/>
                <a:gd name="T33" fmla="*/ 225320 h 106"/>
                <a:gd name="T34" fmla="*/ 137862 w 38"/>
                <a:gd name="T35" fmla="*/ 379952 h 106"/>
                <a:gd name="T36" fmla="*/ 150395 w 38"/>
                <a:gd name="T37" fmla="*/ 432969 h 106"/>
                <a:gd name="T38" fmla="*/ 154572 w 38"/>
                <a:gd name="T39" fmla="*/ 446223 h 106"/>
                <a:gd name="T40" fmla="*/ 158750 w 38"/>
                <a:gd name="T41" fmla="*/ 450641 h 106"/>
                <a:gd name="T42" fmla="*/ 0 w 38"/>
                <a:gd name="T43" fmla="*/ 468313 h 1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106"/>
                <a:gd name="T68" fmla="*/ 38 w 38"/>
                <a:gd name="T69" fmla="*/ 106 h 10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528638 w 127"/>
                <a:gd name="T1" fmla="*/ 265500 h 127"/>
                <a:gd name="T2" fmla="*/ 391275 w 127"/>
                <a:gd name="T3" fmla="*/ 207975 h 127"/>
                <a:gd name="T4" fmla="*/ 441225 w 127"/>
                <a:gd name="T5" fmla="*/ 70800 h 127"/>
                <a:gd name="T6" fmla="*/ 308025 w 127"/>
                <a:gd name="T7" fmla="*/ 132750 h 127"/>
                <a:gd name="T8" fmla="*/ 249750 w 127"/>
                <a:gd name="T9" fmla="*/ 0 h 127"/>
                <a:gd name="T10" fmla="*/ 195638 w 127"/>
                <a:gd name="T11" fmla="*/ 141600 h 127"/>
                <a:gd name="T12" fmla="*/ 66600 w 127"/>
                <a:gd name="T13" fmla="*/ 92925 h 127"/>
                <a:gd name="T14" fmla="*/ 124875 w 127"/>
                <a:gd name="T15" fmla="*/ 234525 h 127"/>
                <a:gd name="T16" fmla="*/ 0 w 127"/>
                <a:gd name="T17" fmla="*/ 296475 h 127"/>
                <a:gd name="T18" fmla="*/ 133200 w 127"/>
                <a:gd name="T19" fmla="*/ 354000 h 127"/>
                <a:gd name="T20" fmla="*/ 87413 w 127"/>
                <a:gd name="T21" fmla="*/ 486750 h 127"/>
                <a:gd name="T22" fmla="*/ 220613 w 127"/>
                <a:gd name="T23" fmla="*/ 429225 h 127"/>
                <a:gd name="T24" fmla="*/ 274725 w 127"/>
                <a:gd name="T25" fmla="*/ 561975 h 127"/>
                <a:gd name="T26" fmla="*/ 333000 w 127"/>
                <a:gd name="T27" fmla="*/ 415950 h 127"/>
                <a:gd name="T28" fmla="*/ 457875 w 127"/>
                <a:gd name="T29" fmla="*/ 469050 h 127"/>
                <a:gd name="T30" fmla="*/ 403763 w 127"/>
                <a:gd name="T31" fmla="*/ 327450 h 127"/>
                <a:gd name="T32" fmla="*/ 528638 w 127"/>
                <a:gd name="T33" fmla="*/ 265500 h 1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7"/>
                <a:gd name="T52" fmla="*/ 0 h 127"/>
                <a:gd name="T53" fmla="*/ 127 w 127"/>
                <a:gd name="T54" fmla="*/ 127 h 1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269152 h 68"/>
                <a:gd name="T2" fmla="*/ 8334 w 72"/>
                <a:gd name="T3" fmla="*/ 251502 h 68"/>
                <a:gd name="T4" fmla="*/ 12502 w 72"/>
                <a:gd name="T5" fmla="*/ 242678 h 68"/>
                <a:gd name="T6" fmla="*/ 16669 w 72"/>
                <a:gd name="T7" fmla="*/ 233853 h 68"/>
                <a:gd name="T8" fmla="*/ 29170 w 72"/>
                <a:gd name="T9" fmla="*/ 207379 h 68"/>
                <a:gd name="T10" fmla="*/ 45839 w 72"/>
                <a:gd name="T11" fmla="*/ 176493 h 68"/>
                <a:gd name="T12" fmla="*/ 66675 w 72"/>
                <a:gd name="T13" fmla="*/ 145607 h 68"/>
                <a:gd name="T14" fmla="*/ 91678 w 72"/>
                <a:gd name="T15" fmla="*/ 114720 h 68"/>
                <a:gd name="T16" fmla="*/ 116681 w 72"/>
                <a:gd name="T17" fmla="*/ 83834 h 68"/>
                <a:gd name="T18" fmla="*/ 150019 w 72"/>
                <a:gd name="T19" fmla="*/ 57360 h 68"/>
                <a:gd name="T20" fmla="*/ 179189 w 72"/>
                <a:gd name="T21" fmla="*/ 35299 h 68"/>
                <a:gd name="T22" fmla="*/ 212527 w 72"/>
                <a:gd name="T23" fmla="*/ 22062 h 68"/>
                <a:gd name="T24" fmla="*/ 225028 w 72"/>
                <a:gd name="T25" fmla="*/ 13237 h 68"/>
                <a:gd name="T26" fmla="*/ 237530 w 72"/>
                <a:gd name="T27" fmla="*/ 8825 h 68"/>
                <a:gd name="T28" fmla="*/ 262533 w 72"/>
                <a:gd name="T29" fmla="*/ 4412 h 68"/>
                <a:gd name="T30" fmla="*/ 283369 w 72"/>
                <a:gd name="T31" fmla="*/ 0 h 68"/>
                <a:gd name="T32" fmla="*/ 300038 w 72"/>
                <a:gd name="T33" fmla="*/ 0 h 68"/>
                <a:gd name="T34" fmla="*/ 283369 w 72"/>
                <a:gd name="T35" fmla="*/ 4412 h 68"/>
                <a:gd name="T36" fmla="*/ 266700 w 72"/>
                <a:gd name="T37" fmla="*/ 13237 h 68"/>
                <a:gd name="T38" fmla="*/ 245864 w 72"/>
                <a:gd name="T39" fmla="*/ 26474 h 68"/>
                <a:gd name="T40" fmla="*/ 237530 w 72"/>
                <a:gd name="T41" fmla="*/ 35299 h 68"/>
                <a:gd name="T42" fmla="*/ 225028 w 72"/>
                <a:gd name="T43" fmla="*/ 44123 h 68"/>
                <a:gd name="T44" fmla="*/ 200025 w 72"/>
                <a:gd name="T45" fmla="*/ 66185 h 68"/>
                <a:gd name="T46" fmla="*/ 179189 w 72"/>
                <a:gd name="T47" fmla="*/ 92659 h 68"/>
                <a:gd name="T48" fmla="*/ 162521 w 72"/>
                <a:gd name="T49" fmla="*/ 123545 h 68"/>
                <a:gd name="T50" fmla="*/ 145852 w 72"/>
                <a:gd name="T51" fmla="*/ 154431 h 68"/>
                <a:gd name="T52" fmla="*/ 133350 w 72"/>
                <a:gd name="T53" fmla="*/ 185318 h 68"/>
                <a:gd name="T54" fmla="*/ 125016 w 72"/>
                <a:gd name="T55" fmla="*/ 216204 h 68"/>
                <a:gd name="T56" fmla="*/ 120849 w 72"/>
                <a:gd name="T57" fmla="*/ 242678 h 68"/>
                <a:gd name="T58" fmla="*/ 116681 w 72"/>
                <a:gd name="T59" fmla="*/ 264739 h 68"/>
                <a:gd name="T60" fmla="*/ 116681 w 72"/>
                <a:gd name="T61" fmla="*/ 273564 h 68"/>
                <a:gd name="T62" fmla="*/ 112514 w 72"/>
                <a:gd name="T63" fmla="*/ 282389 h 68"/>
                <a:gd name="T64" fmla="*/ 112514 w 72"/>
                <a:gd name="T65" fmla="*/ 300038 h 68"/>
                <a:gd name="T66" fmla="*/ 0 w 72"/>
                <a:gd name="T67" fmla="*/ 269152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"/>
                <a:gd name="T103" fmla="*/ 0 h 68"/>
                <a:gd name="T104" fmla="*/ 72 w 72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187146 w 71"/>
                <a:gd name="T1" fmla="*/ 300038 h 68"/>
                <a:gd name="T2" fmla="*/ 182987 w 71"/>
                <a:gd name="T3" fmla="*/ 282389 h 68"/>
                <a:gd name="T4" fmla="*/ 182987 w 71"/>
                <a:gd name="T5" fmla="*/ 273564 h 68"/>
                <a:gd name="T6" fmla="*/ 182987 w 71"/>
                <a:gd name="T7" fmla="*/ 264739 h 68"/>
                <a:gd name="T8" fmla="*/ 178829 w 71"/>
                <a:gd name="T9" fmla="*/ 242678 h 68"/>
                <a:gd name="T10" fmla="*/ 174670 w 71"/>
                <a:gd name="T11" fmla="*/ 216204 h 68"/>
                <a:gd name="T12" fmla="*/ 162193 w 71"/>
                <a:gd name="T13" fmla="*/ 185318 h 68"/>
                <a:gd name="T14" fmla="*/ 153876 w 71"/>
                <a:gd name="T15" fmla="*/ 154431 h 68"/>
                <a:gd name="T16" fmla="*/ 137240 w 71"/>
                <a:gd name="T17" fmla="*/ 123545 h 68"/>
                <a:gd name="T18" fmla="*/ 116446 w 71"/>
                <a:gd name="T19" fmla="*/ 92659 h 68"/>
                <a:gd name="T20" fmla="*/ 95652 w 71"/>
                <a:gd name="T21" fmla="*/ 66185 h 68"/>
                <a:gd name="T22" fmla="*/ 74858 w 71"/>
                <a:gd name="T23" fmla="*/ 44123 h 68"/>
                <a:gd name="T24" fmla="*/ 62382 w 71"/>
                <a:gd name="T25" fmla="*/ 35299 h 68"/>
                <a:gd name="T26" fmla="*/ 49906 w 71"/>
                <a:gd name="T27" fmla="*/ 26474 h 68"/>
                <a:gd name="T28" fmla="*/ 29112 w 71"/>
                <a:gd name="T29" fmla="*/ 13237 h 68"/>
                <a:gd name="T30" fmla="*/ 12476 w 71"/>
                <a:gd name="T31" fmla="*/ 4412 h 68"/>
                <a:gd name="T32" fmla="*/ 0 w 71"/>
                <a:gd name="T33" fmla="*/ 0 h 68"/>
                <a:gd name="T34" fmla="*/ 16635 w 71"/>
                <a:gd name="T35" fmla="*/ 0 h 68"/>
                <a:gd name="T36" fmla="*/ 33270 w 71"/>
                <a:gd name="T37" fmla="*/ 4412 h 68"/>
                <a:gd name="T38" fmla="*/ 58223 w 71"/>
                <a:gd name="T39" fmla="*/ 8825 h 68"/>
                <a:gd name="T40" fmla="*/ 74858 w 71"/>
                <a:gd name="T41" fmla="*/ 13237 h 68"/>
                <a:gd name="T42" fmla="*/ 87335 w 71"/>
                <a:gd name="T43" fmla="*/ 22062 h 68"/>
                <a:gd name="T44" fmla="*/ 120605 w 71"/>
                <a:gd name="T45" fmla="*/ 35299 h 68"/>
                <a:gd name="T46" fmla="*/ 149717 w 71"/>
                <a:gd name="T47" fmla="*/ 57360 h 68"/>
                <a:gd name="T48" fmla="*/ 178829 w 71"/>
                <a:gd name="T49" fmla="*/ 83834 h 68"/>
                <a:gd name="T50" fmla="*/ 207940 w 71"/>
                <a:gd name="T51" fmla="*/ 114720 h 68"/>
                <a:gd name="T52" fmla="*/ 232893 w 71"/>
                <a:gd name="T53" fmla="*/ 145607 h 68"/>
                <a:gd name="T54" fmla="*/ 253687 w 71"/>
                <a:gd name="T55" fmla="*/ 176493 h 68"/>
                <a:gd name="T56" fmla="*/ 266163 w 71"/>
                <a:gd name="T57" fmla="*/ 207379 h 68"/>
                <a:gd name="T58" fmla="*/ 282799 w 71"/>
                <a:gd name="T59" fmla="*/ 233853 h 68"/>
                <a:gd name="T60" fmla="*/ 286957 w 71"/>
                <a:gd name="T61" fmla="*/ 242678 h 68"/>
                <a:gd name="T62" fmla="*/ 291116 w 71"/>
                <a:gd name="T63" fmla="*/ 251502 h 68"/>
                <a:gd name="T64" fmla="*/ 295275 w 71"/>
                <a:gd name="T65" fmla="*/ 269152 h 68"/>
                <a:gd name="T66" fmla="*/ 187146 w 71"/>
                <a:gd name="T67" fmla="*/ 300038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1"/>
                <a:gd name="T103" fmla="*/ 0 h 68"/>
                <a:gd name="T104" fmla="*/ 71 w 71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344488 h 78"/>
                <a:gd name="T2" fmla="*/ 0 w 27"/>
                <a:gd name="T3" fmla="*/ 326822 h 78"/>
                <a:gd name="T4" fmla="*/ 4116 w 27"/>
                <a:gd name="T5" fmla="*/ 282657 h 78"/>
                <a:gd name="T6" fmla="*/ 24694 w 27"/>
                <a:gd name="T7" fmla="*/ 158994 h 78"/>
                <a:gd name="T8" fmla="*/ 41157 w 27"/>
                <a:gd name="T9" fmla="*/ 97163 h 78"/>
                <a:gd name="T10" fmla="*/ 53505 w 27"/>
                <a:gd name="T11" fmla="*/ 66248 h 78"/>
                <a:gd name="T12" fmla="*/ 65852 w 27"/>
                <a:gd name="T13" fmla="*/ 44165 h 78"/>
                <a:gd name="T14" fmla="*/ 78199 w 27"/>
                <a:gd name="T15" fmla="*/ 26499 h 78"/>
                <a:gd name="T16" fmla="*/ 90546 w 27"/>
                <a:gd name="T17" fmla="*/ 13250 h 78"/>
                <a:gd name="T18" fmla="*/ 98778 w 27"/>
                <a:gd name="T19" fmla="*/ 0 h 78"/>
                <a:gd name="T20" fmla="*/ 94662 w 27"/>
                <a:gd name="T21" fmla="*/ 13250 h 78"/>
                <a:gd name="T22" fmla="*/ 86431 w 27"/>
                <a:gd name="T23" fmla="*/ 30916 h 78"/>
                <a:gd name="T24" fmla="*/ 82315 w 27"/>
                <a:gd name="T25" fmla="*/ 48582 h 78"/>
                <a:gd name="T26" fmla="*/ 78199 w 27"/>
                <a:gd name="T27" fmla="*/ 75081 h 78"/>
                <a:gd name="T28" fmla="*/ 78199 w 27"/>
                <a:gd name="T29" fmla="*/ 105996 h 78"/>
                <a:gd name="T30" fmla="*/ 78199 w 27"/>
                <a:gd name="T31" fmla="*/ 163411 h 78"/>
                <a:gd name="T32" fmla="*/ 98778 w 27"/>
                <a:gd name="T33" fmla="*/ 278240 h 78"/>
                <a:gd name="T34" fmla="*/ 107009 w 27"/>
                <a:gd name="T35" fmla="*/ 313572 h 78"/>
                <a:gd name="T36" fmla="*/ 111125 w 27"/>
                <a:gd name="T37" fmla="*/ 326822 h 78"/>
                <a:gd name="T38" fmla="*/ 0 w 27"/>
                <a:gd name="T39" fmla="*/ 344488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78"/>
                <a:gd name="T62" fmla="*/ 27 w 27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382588 w 92"/>
                <a:gd name="T1" fmla="*/ 193606 h 92"/>
                <a:gd name="T2" fmla="*/ 286941 w 92"/>
                <a:gd name="T3" fmla="*/ 149605 h 92"/>
                <a:gd name="T4" fmla="*/ 320210 w 92"/>
                <a:gd name="T5" fmla="*/ 52802 h 92"/>
                <a:gd name="T6" fmla="*/ 220404 w 92"/>
                <a:gd name="T7" fmla="*/ 96803 h 92"/>
                <a:gd name="T8" fmla="*/ 178818 w 92"/>
                <a:gd name="T9" fmla="*/ 0 h 92"/>
                <a:gd name="T10" fmla="*/ 141391 w 92"/>
                <a:gd name="T11" fmla="*/ 101203 h 92"/>
                <a:gd name="T12" fmla="*/ 45744 w 92"/>
                <a:gd name="T13" fmla="*/ 66002 h 92"/>
                <a:gd name="T14" fmla="*/ 87330 w 92"/>
                <a:gd name="T15" fmla="*/ 167205 h 92"/>
                <a:gd name="T16" fmla="*/ 0 w 92"/>
                <a:gd name="T17" fmla="*/ 211207 h 92"/>
                <a:gd name="T18" fmla="*/ 95647 w 92"/>
                <a:gd name="T19" fmla="*/ 255208 h 92"/>
                <a:gd name="T20" fmla="*/ 62378 w 92"/>
                <a:gd name="T21" fmla="*/ 352011 h 92"/>
                <a:gd name="T22" fmla="*/ 158025 w 92"/>
                <a:gd name="T23" fmla="*/ 312410 h 92"/>
                <a:gd name="T24" fmla="*/ 199611 w 92"/>
                <a:gd name="T25" fmla="*/ 404813 h 92"/>
                <a:gd name="T26" fmla="*/ 241197 w 92"/>
                <a:gd name="T27" fmla="*/ 303610 h 92"/>
                <a:gd name="T28" fmla="*/ 332685 w 92"/>
                <a:gd name="T29" fmla="*/ 338811 h 92"/>
                <a:gd name="T30" fmla="*/ 291100 w 92"/>
                <a:gd name="T31" fmla="*/ 237608 h 92"/>
                <a:gd name="T32" fmla="*/ 382588 w 92"/>
                <a:gd name="T33" fmla="*/ 193606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2"/>
                <a:gd name="T52" fmla="*/ 0 h 92"/>
                <a:gd name="T53" fmla="*/ 92 w 92"/>
                <a:gd name="T54" fmla="*/ 92 h 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542049 h 125"/>
                <a:gd name="T2" fmla="*/ 0 w 107"/>
                <a:gd name="T3" fmla="*/ 533235 h 125"/>
                <a:gd name="T4" fmla="*/ 4169 w 107"/>
                <a:gd name="T5" fmla="*/ 506794 h 125"/>
                <a:gd name="T6" fmla="*/ 29183 w 107"/>
                <a:gd name="T7" fmla="*/ 423063 h 125"/>
                <a:gd name="T8" fmla="*/ 75043 w 107"/>
                <a:gd name="T9" fmla="*/ 308483 h 125"/>
                <a:gd name="T10" fmla="*/ 104226 w 107"/>
                <a:gd name="T11" fmla="*/ 246787 h 125"/>
                <a:gd name="T12" fmla="*/ 145917 w 107"/>
                <a:gd name="T13" fmla="*/ 185090 h 125"/>
                <a:gd name="T14" fmla="*/ 191776 w 107"/>
                <a:gd name="T15" fmla="*/ 132207 h 125"/>
                <a:gd name="T16" fmla="*/ 241805 w 107"/>
                <a:gd name="T17" fmla="*/ 88138 h 125"/>
                <a:gd name="T18" fmla="*/ 266819 w 107"/>
                <a:gd name="T19" fmla="*/ 70510 h 125"/>
                <a:gd name="T20" fmla="*/ 291833 w 107"/>
                <a:gd name="T21" fmla="*/ 52883 h 125"/>
                <a:gd name="T22" fmla="*/ 341862 w 107"/>
                <a:gd name="T23" fmla="*/ 30848 h 125"/>
                <a:gd name="T24" fmla="*/ 383552 w 107"/>
                <a:gd name="T25" fmla="*/ 17628 h 125"/>
                <a:gd name="T26" fmla="*/ 416905 w 107"/>
                <a:gd name="T27" fmla="*/ 8814 h 125"/>
                <a:gd name="T28" fmla="*/ 446088 w 107"/>
                <a:gd name="T29" fmla="*/ 0 h 125"/>
                <a:gd name="T30" fmla="*/ 416905 w 107"/>
                <a:gd name="T31" fmla="*/ 13221 h 125"/>
                <a:gd name="T32" fmla="*/ 387721 w 107"/>
                <a:gd name="T33" fmla="*/ 26441 h 125"/>
                <a:gd name="T34" fmla="*/ 350200 w 107"/>
                <a:gd name="T35" fmla="*/ 48476 h 125"/>
                <a:gd name="T36" fmla="*/ 308509 w 107"/>
                <a:gd name="T37" fmla="*/ 79324 h 125"/>
                <a:gd name="T38" fmla="*/ 287664 w 107"/>
                <a:gd name="T39" fmla="*/ 96952 h 125"/>
                <a:gd name="T40" fmla="*/ 266819 w 107"/>
                <a:gd name="T41" fmla="*/ 118986 h 125"/>
                <a:gd name="T42" fmla="*/ 225129 w 107"/>
                <a:gd name="T43" fmla="*/ 167462 h 125"/>
                <a:gd name="T44" fmla="*/ 195945 w 107"/>
                <a:gd name="T45" fmla="*/ 220345 h 125"/>
                <a:gd name="T46" fmla="*/ 125071 w 107"/>
                <a:gd name="T47" fmla="*/ 445097 h 125"/>
                <a:gd name="T48" fmla="*/ 116733 w 107"/>
                <a:gd name="T49" fmla="*/ 524422 h 125"/>
                <a:gd name="T50" fmla="*/ 116733 w 107"/>
                <a:gd name="T51" fmla="*/ 542049 h 125"/>
                <a:gd name="T52" fmla="*/ 116733 w 107"/>
                <a:gd name="T53" fmla="*/ 550863 h 125"/>
                <a:gd name="T54" fmla="*/ 0 w 107"/>
                <a:gd name="T55" fmla="*/ 542049 h 1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7"/>
                <a:gd name="T85" fmla="*/ 0 h 125"/>
                <a:gd name="T86" fmla="*/ 107 w 107"/>
                <a:gd name="T87" fmla="*/ 125 h 1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329355 w 107"/>
                <a:gd name="T1" fmla="*/ 550863 h 125"/>
                <a:gd name="T2" fmla="*/ 329355 w 107"/>
                <a:gd name="T3" fmla="*/ 542049 h 125"/>
                <a:gd name="T4" fmla="*/ 329355 w 107"/>
                <a:gd name="T5" fmla="*/ 524422 h 125"/>
                <a:gd name="T6" fmla="*/ 321017 w 107"/>
                <a:gd name="T7" fmla="*/ 445097 h 125"/>
                <a:gd name="T8" fmla="*/ 250143 w 107"/>
                <a:gd name="T9" fmla="*/ 220345 h 125"/>
                <a:gd name="T10" fmla="*/ 216790 w 107"/>
                <a:gd name="T11" fmla="*/ 167462 h 125"/>
                <a:gd name="T12" fmla="*/ 179269 w 107"/>
                <a:gd name="T13" fmla="*/ 118986 h 125"/>
                <a:gd name="T14" fmla="*/ 158424 w 107"/>
                <a:gd name="T15" fmla="*/ 96952 h 125"/>
                <a:gd name="T16" fmla="*/ 137579 w 107"/>
                <a:gd name="T17" fmla="*/ 79324 h 125"/>
                <a:gd name="T18" fmla="*/ 95888 w 107"/>
                <a:gd name="T19" fmla="*/ 48476 h 125"/>
                <a:gd name="T20" fmla="*/ 58367 w 107"/>
                <a:gd name="T21" fmla="*/ 26441 h 125"/>
                <a:gd name="T22" fmla="*/ 25014 w 107"/>
                <a:gd name="T23" fmla="*/ 13221 h 125"/>
                <a:gd name="T24" fmla="*/ 0 w 107"/>
                <a:gd name="T25" fmla="*/ 0 h 125"/>
                <a:gd name="T26" fmla="*/ 29183 w 107"/>
                <a:gd name="T27" fmla="*/ 8814 h 125"/>
                <a:gd name="T28" fmla="*/ 62536 w 107"/>
                <a:gd name="T29" fmla="*/ 17628 h 125"/>
                <a:gd name="T30" fmla="*/ 104226 w 107"/>
                <a:gd name="T31" fmla="*/ 30848 h 125"/>
                <a:gd name="T32" fmla="*/ 154255 w 107"/>
                <a:gd name="T33" fmla="*/ 52883 h 125"/>
                <a:gd name="T34" fmla="*/ 179269 w 107"/>
                <a:gd name="T35" fmla="*/ 70510 h 125"/>
                <a:gd name="T36" fmla="*/ 204283 w 107"/>
                <a:gd name="T37" fmla="*/ 88138 h 125"/>
                <a:gd name="T38" fmla="*/ 254312 w 107"/>
                <a:gd name="T39" fmla="*/ 132207 h 125"/>
                <a:gd name="T40" fmla="*/ 300171 w 107"/>
                <a:gd name="T41" fmla="*/ 185090 h 125"/>
                <a:gd name="T42" fmla="*/ 337693 w 107"/>
                <a:gd name="T43" fmla="*/ 246787 h 125"/>
                <a:gd name="T44" fmla="*/ 371045 w 107"/>
                <a:gd name="T45" fmla="*/ 308483 h 125"/>
                <a:gd name="T46" fmla="*/ 416905 w 107"/>
                <a:gd name="T47" fmla="*/ 423063 h 125"/>
                <a:gd name="T48" fmla="*/ 437750 w 107"/>
                <a:gd name="T49" fmla="*/ 506794 h 125"/>
                <a:gd name="T50" fmla="*/ 446088 w 107"/>
                <a:gd name="T51" fmla="*/ 533235 h 125"/>
                <a:gd name="T52" fmla="*/ 446088 w 107"/>
                <a:gd name="T53" fmla="*/ 542049 h 125"/>
                <a:gd name="T54" fmla="*/ 329355 w 107"/>
                <a:gd name="T55" fmla="*/ 550863 h 1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7"/>
                <a:gd name="T85" fmla="*/ 0 h 125"/>
                <a:gd name="T86" fmla="*/ 107 w 107"/>
                <a:gd name="T87" fmla="*/ 125 h 1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285977 h 70"/>
                <a:gd name="T2" fmla="*/ 0 w 110"/>
                <a:gd name="T3" fmla="*/ 277177 h 70"/>
                <a:gd name="T4" fmla="*/ 4171 w 110"/>
                <a:gd name="T5" fmla="*/ 268378 h 70"/>
                <a:gd name="T6" fmla="*/ 8342 w 110"/>
                <a:gd name="T7" fmla="*/ 255179 h 70"/>
                <a:gd name="T8" fmla="*/ 20854 w 110"/>
                <a:gd name="T9" fmla="*/ 224382 h 70"/>
                <a:gd name="T10" fmla="*/ 41708 w 110"/>
                <a:gd name="T11" fmla="*/ 189185 h 70"/>
                <a:gd name="T12" fmla="*/ 66733 w 110"/>
                <a:gd name="T13" fmla="*/ 149588 h 70"/>
                <a:gd name="T14" fmla="*/ 100099 w 110"/>
                <a:gd name="T15" fmla="*/ 114391 h 70"/>
                <a:gd name="T16" fmla="*/ 120953 w 110"/>
                <a:gd name="T17" fmla="*/ 92392 h 70"/>
                <a:gd name="T18" fmla="*/ 141807 w 110"/>
                <a:gd name="T19" fmla="*/ 74794 h 70"/>
                <a:gd name="T20" fmla="*/ 166832 w 110"/>
                <a:gd name="T21" fmla="*/ 61595 h 70"/>
                <a:gd name="T22" fmla="*/ 187686 w 110"/>
                <a:gd name="T23" fmla="*/ 48396 h 70"/>
                <a:gd name="T24" fmla="*/ 237736 w 110"/>
                <a:gd name="T25" fmla="*/ 26398 h 70"/>
                <a:gd name="T26" fmla="*/ 287785 w 110"/>
                <a:gd name="T27" fmla="*/ 13199 h 70"/>
                <a:gd name="T28" fmla="*/ 333664 w 110"/>
                <a:gd name="T29" fmla="*/ 4400 h 70"/>
                <a:gd name="T30" fmla="*/ 375372 w 110"/>
                <a:gd name="T31" fmla="*/ 4400 h 70"/>
                <a:gd name="T32" fmla="*/ 392055 w 110"/>
                <a:gd name="T33" fmla="*/ 0 h 70"/>
                <a:gd name="T34" fmla="*/ 408738 w 110"/>
                <a:gd name="T35" fmla="*/ 4400 h 70"/>
                <a:gd name="T36" fmla="*/ 433763 w 110"/>
                <a:gd name="T37" fmla="*/ 4400 h 70"/>
                <a:gd name="T38" fmla="*/ 458788 w 110"/>
                <a:gd name="T39" fmla="*/ 4400 h 70"/>
                <a:gd name="T40" fmla="*/ 433763 w 110"/>
                <a:gd name="T41" fmla="*/ 8799 h 70"/>
                <a:gd name="T42" fmla="*/ 408738 w 110"/>
                <a:gd name="T43" fmla="*/ 13199 h 70"/>
                <a:gd name="T44" fmla="*/ 392055 w 110"/>
                <a:gd name="T45" fmla="*/ 17599 h 70"/>
                <a:gd name="T46" fmla="*/ 375372 w 110"/>
                <a:gd name="T47" fmla="*/ 21998 h 70"/>
                <a:gd name="T48" fmla="*/ 337835 w 110"/>
                <a:gd name="T49" fmla="*/ 30797 h 70"/>
                <a:gd name="T50" fmla="*/ 296127 w 110"/>
                <a:gd name="T51" fmla="*/ 48396 h 70"/>
                <a:gd name="T52" fmla="*/ 258590 w 110"/>
                <a:gd name="T53" fmla="*/ 70394 h 70"/>
                <a:gd name="T54" fmla="*/ 221052 w 110"/>
                <a:gd name="T55" fmla="*/ 101192 h 70"/>
                <a:gd name="T56" fmla="*/ 204369 w 110"/>
                <a:gd name="T57" fmla="*/ 114391 h 70"/>
                <a:gd name="T58" fmla="*/ 187686 w 110"/>
                <a:gd name="T59" fmla="*/ 131989 h 70"/>
                <a:gd name="T60" fmla="*/ 175174 w 110"/>
                <a:gd name="T61" fmla="*/ 149588 h 70"/>
                <a:gd name="T62" fmla="*/ 162661 w 110"/>
                <a:gd name="T63" fmla="*/ 167186 h 70"/>
                <a:gd name="T64" fmla="*/ 141807 w 110"/>
                <a:gd name="T65" fmla="*/ 202384 h 70"/>
                <a:gd name="T66" fmla="*/ 129295 w 110"/>
                <a:gd name="T67" fmla="*/ 237581 h 70"/>
                <a:gd name="T68" fmla="*/ 120953 w 110"/>
                <a:gd name="T69" fmla="*/ 268378 h 70"/>
                <a:gd name="T70" fmla="*/ 116782 w 110"/>
                <a:gd name="T71" fmla="*/ 290376 h 70"/>
                <a:gd name="T72" fmla="*/ 116782 w 110"/>
                <a:gd name="T73" fmla="*/ 294776 h 70"/>
                <a:gd name="T74" fmla="*/ 112612 w 110"/>
                <a:gd name="T75" fmla="*/ 299176 h 70"/>
                <a:gd name="T76" fmla="*/ 112612 w 110"/>
                <a:gd name="T77" fmla="*/ 307975 h 70"/>
                <a:gd name="T78" fmla="*/ 0 w 110"/>
                <a:gd name="T79" fmla="*/ 285977 h 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"/>
                <a:gd name="T121" fmla="*/ 0 h 70"/>
                <a:gd name="T122" fmla="*/ 110 w 110"/>
                <a:gd name="T123" fmla="*/ 70 h 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346176 w 110"/>
                <a:gd name="T1" fmla="*/ 307975 h 70"/>
                <a:gd name="T2" fmla="*/ 346176 w 110"/>
                <a:gd name="T3" fmla="*/ 299176 h 70"/>
                <a:gd name="T4" fmla="*/ 346176 w 110"/>
                <a:gd name="T5" fmla="*/ 294776 h 70"/>
                <a:gd name="T6" fmla="*/ 342006 w 110"/>
                <a:gd name="T7" fmla="*/ 290376 h 70"/>
                <a:gd name="T8" fmla="*/ 337835 w 110"/>
                <a:gd name="T9" fmla="*/ 268378 h 70"/>
                <a:gd name="T10" fmla="*/ 329493 w 110"/>
                <a:gd name="T11" fmla="*/ 237581 h 70"/>
                <a:gd name="T12" fmla="*/ 316981 w 110"/>
                <a:gd name="T13" fmla="*/ 202384 h 70"/>
                <a:gd name="T14" fmla="*/ 296127 w 110"/>
                <a:gd name="T15" fmla="*/ 167186 h 70"/>
                <a:gd name="T16" fmla="*/ 283614 w 110"/>
                <a:gd name="T17" fmla="*/ 149588 h 70"/>
                <a:gd name="T18" fmla="*/ 271102 w 110"/>
                <a:gd name="T19" fmla="*/ 131989 h 70"/>
                <a:gd name="T20" fmla="*/ 254419 w 110"/>
                <a:gd name="T21" fmla="*/ 114391 h 70"/>
                <a:gd name="T22" fmla="*/ 237736 w 110"/>
                <a:gd name="T23" fmla="*/ 101192 h 70"/>
                <a:gd name="T24" fmla="*/ 200198 w 110"/>
                <a:gd name="T25" fmla="*/ 70394 h 70"/>
                <a:gd name="T26" fmla="*/ 162661 w 110"/>
                <a:gd name="T27" fmla="*/ 48396 h 70"/>
                <a:gd name="T28" fmla="*/ 120953 w 110"/>
                <a:gd name="T29" fmla="*/ 30797 h 70"/>
                <a:gd name="T30" fmla="*/ 83416 w 110"/>
                <a:gd name="T31" fmla="*/ 21998 h 70"/>
                <a:gd name="T32" fmla="*/ 66733 w 110"/>
                <a:gd name="T33" fmla="*/ 17599 h 70"/>
                <a:gd name="T34" fmla="*/ 50050 w 110"/>
                <a:gd name="T35" fmla="*/ 13199 h 70"/>
                <a:gd name="T36" fmla="*/ 25025 w 110"/>
                <a:gd name="T37" fmla="*/ 8799 h 70"/>
                <a:gd name="T38" fmla="*/ 0 w 110"/>
                <a:gd name="T39" fmla="*/ 4400 h 70"/>
                <a:gd name="T40" fmla="*/ 25025 w 110"/>
                <a:gd name="T41" fmla="*/ 4400 h 70"/>
                <a:gd name="T42" fmla="*/ 50050 w 110"/>
                <a:gd name="T43" fmla="*/ 4400 h 70"/>
                <a:gd name="T44" fmla="*/ 66733 w 110"/>
                <a:gd name="T45" fmla="*/ 0 h 70"/>
                <a:gd name="T46" fmla="*/ 83416 w 110"/>
                <a:gd name="T47" fmla="*/ 4400 h 70"/>
                <a:gd name="T48" fmla="*/ 125124 w 110"/>
                <a:gd name="T49" fmla="*/ 4400 h 70"/>
                <a:gd name="T50" fmla="*/ 171003 w 110"/>
                <a:gd name="T51" fmla="*/ 13199 h 70"/>
                <a:gd name="T52" fmla="*/ 221052 w 110"/>
                <a:gd name="T53" fmla="*/ 26398 h 70"/>
                <a:gd name="T54" fmla="*/ 271102 w 110"/>
                <a:gd name="T55" fmla="*/ 48396 h 70"/>
                <a:gd name="T56" fmla="*/ 291956 w 110"/>
                <a:gd name="T57" fmla="*/ 61595 h 70"/>
                <a:gd name="T58" fmla="*/ 316981 w 110"/>
                <a:gd name="T59" fmla="*/ 74794 h 70"/>
                <a:gd name="T60" fmla="*/ 337835 w 110"/>
                <a:gd name="T61" fmla="*/ 92392 h 70"/>
                <a:gd name="T62" fmla="*/ 358689 w 110"/>
                <a:gd name="T63" fmla="*/ 114391 h 70"/>
                <a:gd name="T64" fmla="*/ 392055 w 110"/>
                <a:gd name="T65" fmla="*/ 149588 h 70"/>
                <a:gd name="T66" fmla="*/ 417080 w 110"/>
                <a:gd name="T67" fmla="*/ 189185 h 70"/>
                <a:gd name="T68" fmla="*/ 437934 w 110"/>
                <a:gd name="T69" fmla="*/ 224382 h 70"/>
                <a:gd name="T70" fmla="*/ 450446 w 110"/>
                <a:gd name="T71" fmla="*/ 255179 h 70"/>
                <a:gd name="T72" fmla="*/ 454617 w 110"/>
                <a:gd name="T73" fmla="*/ 268378 h 70"/>
                <a:gd name="T74" fmla="*/ 458788 w 110"/>
                <a:gd name="T75" fmla="*/ 277177 h 70"/>
                <a:gd name="T76" fmla="*/ 458788 w 110"/>
                <a:gd name="T77" fmla="*/ 285977 h 70"/>
                <a:gd name="T78" fmla="*/ 346176 w 110"/>
                <a:gd name="T79" fmla="*/ 307975 h 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0"/>
                <a:gd name="T121" fmla="*/ 0 h 70"/>
                <a:gd name="T122" fmla="*/ 110 w 110"/>
                <a:gd name="T123" fmla="*/ 70 h 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517525 h 117"/>
                <a:gd name="T2" fmla="*/ 4148 w 31"/>
                <a:gd name="T3" fmla="*/ 495409 h 117"/>
                <a:gd name="T4" fmla="*/ 4148 w 31"/>
                <a:gd name="T5" fmla="*/ 433483 h 117"/>
                <a:gd name="T6" fmla="*/ 24888 w 31"/>
                <a:gd name="T7" fmla="*/ 243281 h 117"/>
                <a:gd name="T8" fmla="*/ 49776 w 31"/>
                <a:gd name="T9" fmla="*/ 145969 h 117"/>
                <a:gd name="T10" fmla="*/ 78812 w 31"/>
                <a:gd name="T11" fmla="*/ 66349 h 117"/>
                <a:gd name="T12" fmla="*/ 99552 w 31"/>
                <a:gd name="T13" fmla="*/ 35386 h 117"/>
                <a:gd name="T14" fmla="*/ 111996 w 31"/>
                <a:gd name="T15" fmla="*/ 13270 h 117"/>
                <a:gd name="T16" fmla="*/ 124440 w 31"/>
                <a:gd name="T17" fmla="*/ 0 h 117"/>
                <a:gd name="T18" fmla="*/ 128588 w 31"/>
                <a:gd name="T19" fmla="*/ 0 h 117"/>
                <a:gd name="T20" fmla="*/ 128588 w 31"/>
                <a:gd name="T21" fmla="*/ 4423 h 117"/>
                <a:gd name="T22" fmla="*/ 116144 w 31"/>
                <a:gd name="T23" fmla="*/ 17693 h 117"/>
                <a:gd name="T24" fmla="*/ 107848 w 31"/>
                <a:gd name="T25" fmla="*/ 39810 h 117"/>
                <a:gd name="T26" fmla="*/ 95404 w 31"/>
                <a:gd name="T27" fmla="*/ 70773 h 117"/>
                <a:gd name="T28" fmla="*/ 82960 w 31"/>
                <a:gd name="T29" fmla="*/ 154815 h 117"/>
                <a:gd name="T30" fmla="*/ 82960 w 31"/>
                <a:gd name="T31" fmla="*/ 247704 h 117"/>
                <a:gd name="T32" fmla="*/ 103700 w 31"/>
                <a:gd name="T33" fmla="*/ 424636 h 117"/>
                <a:gd name="T34" fmla="*/ 111996 w 31"/>
                <a:gd name="T35" fmla="*/ 482139 h 117"/>
                <a:gd name="T36" fmla="*/ 116144 w 31"/>
                <a:gd name="T37" fmla="*/ 504255 h 117"/>
                <a:gd name="T38" fmla="*/ 0 w 31"/>
                <a:gd name="T39" fmla="*/ 517525 h 1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117"/>
                <a:gd name="T62" fmla="*/ 31 w 31"/>
                <a:gd name="T63" fmla="*/ 117 h 1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358775 w 86"/>
                <a:gd name="T1" fmla="*/ 180300 h 87"/>
                <a:gd name="T2" fmla="*/ 266995 w 86"/>
                <a:gd name="T3" fmla="*/ 140722 h 87"/>
                <a:gd name="T4" fmla="*/ 300370 w 86"/>
                <a:gd name="T5" fmla="*/ 48373 h 87"/>
                <a:gd name="T6" fmla="*/ 208590 w 86"/>
                <a:gd name="T7" fmla="*/ 92349 h 87"/>
                <a:gd name="T8" fmla="*/ 171044 w 86"/>
                <a:gd name="T9" fmla="*/ 0 h 87"/>
                <a:gd name="T10" fmla="*/ 133498 w 86"/>
                <a:gd name="T11" fmla="*/ 96746 h 87"/>
                <a:gd name="T12" fmla="*/ 45890 w 86"/>
                <a:gd name="T13" fmla="*/ 65963 h 87"/>
                <a:gd name="T14" fmla="*/ 83436 w 86"/>
                <a:gd name="T15" fmla="*/ 158312 h 87"/>
                <a:gd name="T16" fmla="*/ 0 w 86"/>
                <a:gd name="T17" fmla="*/ 202288 h 87"/>
                <a:gd name="T18" fmla="*/ 91780 w 86"/>
                <a:gd name="T19" fmla="*/ 241866 h 87"/>
                <a:gd name="T20" fmla="*/ 58405 w 86"/>
                <a:gd name="T21" fmla="*/ 334215 h 87"/>
                <a:gd name="T22" fmla="*/ 150185 w 86"/>
                <a:gd name="T23" fmla="*/ 290239 h 87"/>
                <a:gd name="T24" fmla="*/ 187731 w 86"/>
                <a:gd name="T25" fmla="*/ 382588 h 87"/>
                <a:gd name="T26" fmla="*/ 225277 w 86"/>
                <a:gd name="T27" fmla="*/ 285842 h 87"/>
                <a:gd name="T28" fmla="*/ 312885 w 86"/>
                <a:gd name="T29" fmla="*/ 321022 h 87"/>
                <a:gd name="T30" fmla="*/ 275339 w 86"/>
                <a:gd name="T31" fmla="*/ 224276 h 87"/>
                <a:gd name="T32" fmla="*/ 358775 w 86"/>
                <a:gd name="T33" fmla="*/ 18030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3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4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358775 w 86"/>
                <a:gd name="T1" fmla="*/ 181048 h 87"/>
                <a:gd name="T2" fmla="*/ 266995 w 86"/>
                <a:gd name="T3" fmla="*/ 141306 h 87"/>
                <a:gd name="T4" fmla="*/ 300370 w 86"/>
                <a:gd name="T5" fmla="*/ 48574 h 87"/>
                <a:gd name="T6" fmla="*/ 208590 w 86"/>
                <a:gd name="T7" fmla="*/ 92732 h 87"/>
                <a:gd name="T8" fmla="*/ 171044 w 86"/>
                <a:gd name="T9" fmla="*/ 0 h 87"/>
                <a:gd name="T10" fmla="*/ 133498 w 86"/>
                <a:gd name="T11" fmla="*/ 97148 h 87"/>
                <a:gd name="T12" fmla="*/ 45890 w 86"/>
                <a:gd name="T13" fmla="*/ 66237 h 87"/>
                <a:gd name="T14" fmla="*/ 83436 w 86"/>
                <a:gd name="T15" fmla="*/ 158969 h 87"/>
                <a:gd name="T16" fmla="*/ 0 w 86"/>
                <a:gd name="T17" fmla="*/ 203127 h 87"/>
                <a:gd name="T18" fmla="*/ 91780 w 86"/>
                <a:gd name="T19" fmla="*/ 242869 h 87"/>
                <a:gd name="T20" fmla="*/ 58405 w 86"/>
                <a:gd name="T21" fmla="*/ 335601 h 87"/>
                <a:gd name="T22" fmla="*/ 150185 w 86"/>
                <a:gd name="T23" fmla="*/ 291443 h 87"/>
                <a:gd name="T24" fmla="*/ 187731 w 86"/>
                <a:gd name="T25" fmla="*/ 384175 h 87"/>
                <a:gd name="T26" fmla="*/ 225277 w 86"/>
                <a:gd name="T27" fmla="*/ 287027 h 87"/>
                <a:gd name="T28" fmla="*/ 312885 w 86"/>
                <a:gd name="T29" fmla="*/ 322354 h 87"/>
                <a:gd name="T30" fmla="*/ 275339 w 86"/>
                <a:gd name="T31" fmla="*/ 225206 h 87"/>
                <a:gd name="T32" fmla="*/ 358775 w 86"/>
                <a:gd name="T33" fmla="*/ 181048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87"/>
                <a:gd name="T53" fmla="*/ 86 w 86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6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7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42863 w 129"/>
                <a:gd name="T1" fmla="*/ 96838 h 723"/>
                <a:gd name="T2" fmla="*/ 0 w 129"/>
                <a:gd name="T3" fmla="*/ 1130300 h 723"/>
                <a:gd name="T4" fmla="*/ 204788 w 129"/>
                <a:gd name="T5" fmla="*/ 1147763 h 723"/>
                <a:gd name="T6" fmla="*/ 155575 w 129"/>
                <a:gd name="T7" fmla="*/ 0 h 723"/>
                <a:gd name="T8" fmla="*/ 42863 w 129"/>
                <a:gd name="T9" fmla="*/ 96838 h 7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723"/>
                <a:gd name="T17" fmla="*/ 129 w 129"/>
                <a:gd name="T18" fmla="*/ 723 h 7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30163 w 7"/>
                <a:gd name="T3" fmla="*/ 596900 h 135"/>
                <a:gd name="T4" fmla="*/ 30163 w 7"/>
                <a:gd name="T5" fmla="*/ 596900 h 135"/>
                <a:gd name="T6" fmla="*/ 0 w 7"/>
                <a:gd name="T7" fmla="*/ 0 h 135"/>
                <a:gd name="T8" fmla="*/ 0 w 7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5"/>
                <a:gd name="T17" fmla="*/ 7 w 7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3175 w 1"/>
                <a:gd name="T5" fmla="*/ 123825 h 28"/>
                <a:gd name="T6" fmla="*/ 3175 w 1"/>
                <a:gd name="T7" fmla="*/ 123825 h 28"/>
                <a:gd name="T8" fmla="*/ 0 w 1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8"/>
                <a:gd name="T17" fmla="*/ 1 w 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4763 w 1"/>
                <a:gd name="T5" fmla="*/ 96838 h 22"/>
                <a:gd name="T6" fmla="*/ 0 w 1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2"/>
                <a:gd name="T14" fmla="*/ 1 w 1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28575 w 18"/>
                <a:gd name="T5" fmla="*/ 4763 h 3"/>
                <a:gd name="T6" fmla="*/ 28575 w 18"/>
                <a:gd name="T7" fmla="*/ 4763 h 3"/>
                <a:gd name="T8" fmla="*/ 0 w 1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28575 w 18"/>
                <a:gd name="T5" fmla="*/ 4763 h 3"/>
                <a:gd name="T6" fmla="*/ 28575 w 18"/>
                <a:gd name="T7" fmla="*/ 4763 h 3"/>
                <a:gd name="T8" fmla="*/ 0 w 1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74613 w 47"/>
                <a:gd name="T5" fmla="*/ 9525 h 6"/>
                <a:gd name="T6" fmla="*/ 74613 w 47"/>
                <a:gd name="T7" fmla="*/ 9525 h 6"/>
                <a:gd name="T8" fmla="*/ 0 w 4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6"/>
                <a:gd name="T17" fmla="*/ 47 w 4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74613 w 47"/>
                <a:gd name="T5" fmla="*/ 9525 h 6"/>
                <a:gd name="T6" fmla="*/ 74613 w 47"/>
                <a:gd name="T7" fmla="*/ 9525 h 6"/>
                <a:gd name="T8" fmla="*/ 0 w 4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6"/>
                <a:gd name="T17" fmla="*/ 47 w 4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12700 w 8"/>
                <a:gd name="T3" fmla="*/ 0 w 8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8"/>
                <a:gd name="T9" fmla="*/ 8 w 8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12700 w 8"/>
                <a:gd name="T3" fmla="*/ 0 w 8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8"/>
                <a:gd name="T9" fmla="*/ 8 w 8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36513 w 123"/>
                <a:gd name="T1" fmla="*/ 0 h 945"/>
                <a:gd name="T2" fmla="*/ 0 w 123"/>
                <a:gd name="T3" fmla="*/ 1482725 h 945"/>
                <a:gd name="T4" fmla="*/ 195263 w 123"/>
                <a:gd name="T5" fmla="*/ 1500188 h 945"/>
                <a:gd name="T6" fmla="*/ 158750 w 123"/>
                <a:gd name="T7" fmla="*/ 0 h 945"/>
                <a:gd name="T8" fmla="*/ 36513 w 123"/>
                <a:gd name="T9" fmla="*/ 0 h 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945"/>
                <a:gd name="T17" fmla="*/ 123 w 123"/>
                <a:gd name="T18" fmla="*/ 945 h 9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539524 h 126"/>
                <a:gd name="T2" fmla="*/ 4169 w 115"/>
                <a:gd name="T3" fmla="*/ 530679 h 126"/>
                <a:gd name="T4" fmla="*/ 8338 w 115"/>
                <a:gd name="T5" fmla="*/ 504145 h 126"/>
                <a:gd name="T6" fmla="*/ 37520 w 115"/>
                <a:gd name="T7" fmla="*/ 415699 h 126"/>
                <a:gd name="T8" fmla="*/ 87547 w 115"/>
                <a:gd name="T9" fmla="*/ 296296 h 126"/>
                <a:gd name="T10" fmla="*/ 120898 w 115"/>
                <a:gd name="T11" fmla="*/ 234383 h 126"/>
                <a:gd name="T12" fmla="*/ 166757 w 115"/>
                <a:gd name="T13" fmla="*/ 176893 h 126"/>
                <a:gd name="T14" fmla="*/ 212615 w 115"/>
                <a:gd name="T15" fmla="*/ 123825 h 126"/>
                <a:gd name="T16" fmla="*/ 266810 w 115"/>
                <a:gd name="T17" fmla="*/ 79602 h 126"/>
                <a:gd name="T18" fmla="*/ 295993 w 115"/>
                <a:gd name="T19" fmla="*/ 61913 h 126"/>
                <a:gd name="T20" fmla="*/ 321006 w 115"/>
                <a:gd name="T21" fmla="*/ 44223 h 126"/>
                <a:gd name="T22" fmla="*/ 371033 w 115"/>
                <a:gd name="T23" fmla="*/ 22112 h 126"/>
                <a:gd name="T24" fmla="*/ 416891 w 115"/>
                <a:gd name="T25" fmla="*/ 8845 h 126"/>
                <a:gd name="T26" fmla="*/ 450243 w 115"/>
                <a:gd name="T27" fmla="*/ 4422 h 126"/>
                <a:gd name="T28" fmla="*/ 479425 w 115"/>
                <a:gd name="T29" fmla="*/ 0 h 126"/>
                <a:gd name="T30" fmla="*/ 454412 w 115"/>
                <a:gd name="T31" fmla="*/ 8845 h 126"/>
                <a:gd name="T32" fmla="*/ 421060 w 115"/>
                <a:gd name="T33" fmla="*/ 26534 h 126"/>
                <a:gd name="T34" fmla="*/ 383540 w 115"/>
                <a:gd name="T35" fmla="*/ 48646 h 126"/>
                <a:gd name="T36" fmla="*/ 341851 w 115"/>
                <a:gd name="T37" fmla="*/ 84024 h 126"/>
                <a:gd name="T38" fmla="*/ 325175 w 115"/>
                <a:gd name="T39" fmla="*/ 101713 h 126"/>
                <a:gd name="T40" fmla="*/ 304331 w 115"/>
                <a:gd name="T41" fmla="*/ 123825 h 126"/>
                <a:gd name="T42" fmla="*/ 266810 w 115"/>
                <a:gd name="T43" fmla="*/ 172471 h 126"/>
                <a:gd name="T44" fmla="*/ 237628 w 115"/>
                <a:gd name="T45" fmla="*/ 229961 h 126"/>
                <a:gd name="T46" fmla="*/ 179263 w 115"/>
                <a:gd name="T47" fmla="*/ 455500 h 126"/>
                <a:gd name="T48" fmla="*/ 175094 w 115"/>
                <a:gd name="T49" fmla="*/ 530679 h 126"/>
                <a:gd name="T50" fmla="*/ 175094 w 115"/>
                <a:gd name="T51" fmla="*/ 548368 h 126"/>
                <a:gd name="T52" fmla="*/ 175094 w 115"/>
                <a:gd name="T53" fmla="*/ 552791 h 126"/>
                <a:gd name="T54" fmla="*/ 175094 w 115"/>
                <a:gd name="T55" fmla="*/ 557213 h 126"/>
                <a:gd name="T56" fmla="*/ 0 w 115"/>
                <a:gd name="T57" fmla="*/ 539524 h 1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26"/>
                <a:gd name="T89" fmla="*/ 115 w 115"/>
                <a:gd name="T90" fmla="*/ 126 h 1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304331 w 115"/>
                <a:gd name="T1" fmla="*/ 557213 h 126"/>
                <a:gd name="T2" fmla="*/ 304331 w 115"/>
                <a:gd name="T3" fmla="*/ 552791 h 126"/>
                <a:gd name="T4" fmla="*/ 304331 w 115"/>
                <a:gd name="T5" fmla="*/ 548368 h 126"/>
                <a:gd name="T6" fmla="*/ 304331 w 115"/>
                <a:gd name="T7" fmla="*/ 530679 h 126"/>
                <a:gd name="T8" fmla="*/ 300162 w 115"/>
                <a:gd name="T9" fmla="*/ 455500 h 126"/>
                <a:gd name="T10" fmla="*/ 241797 w 115"/>
                <a:gd name="T11" fmla="*/ 229961 h 126"/>
                <a:gd name="T12" fmla="*/ 212615 w 115"/>
                <a:gd name="T13" fmla="*/ 172471 h 126"/>
                <a:gd name="T14" fmla="*/ 175094 w 115"/>
                <a:gd name="T15" fmla="*/ 123825 h 126"/>
                <a:gd name="T16" fmla="*/ 154250 w 115"/>
                <a:gd name="T17" fmla="*/ 101713 h 126"/>
                <a:gd name="T18" fmla="*/ 133405 w 115"/>
                <a:gd name="T19" fmla="*/ 84024 h 126"/>
                <a:gd name="T20" fmla="*/ 95885 w 115"/>
                <a:gd name="T21" fmla="*/ 48646 h 126"/>
                <a:gd name="T22" fmla="*/ 58365 w 115"/>
                <a:gd name="T23" fmla="*/ 26534 h 126"/>
                <a:gd name="T24" fmla="*/ 25013 w 115"/>
                <a:gd name="T25" fmla="*/ 8845 h 126"/>
                <a:gd name="T26" fmla="*/ 0 w 115"/>
                <a:gd name="T27" fmla="*/ 0 h 126"/>
                <a:gd name="T28" fmla="*/ 29182 w 115"/>
                <a:gd name="T29" fmla="*/ 4422 h 126"/>
                <a:gd name="T30" fmla="*/ 62534 w 115"/>
                <a:gd name="T31" fmla="*/ 8845 h 126"/>
                <a:gd name="T32" fmla="*/ 108392 w 115"/>
                <a:gd name="T33" fmla="*/ 22112 h 126"/>
                <a:gd name="T34" fmla="*/ 158419 w 115"/>
                <a:gd name="T35" fmla="*/ 44223 h 126"/>
                <a:gd name="T36" fmla="*/ 183432 w 115"/>
                <a:gd name="T37" fmla="*/ 61913 h 126"/>
                <a:gd name="T38" fmla="*/ 212615 w 115"/>
                <a:gd name="T39" fmla="*/ 79602 h 126"/>
                <a:gd name="T40" fmla="*/ 262642 w 115"/>
                <a:gd name="T41" fmla="*/ 123825 h 126"/>
                <a:gd name="T42" fmla="*/ 312669 w 115"/>
                <a:gd name="T43" fmla="*/ 176893 h 126"/>
                <a:gd name="T44" fmla="*/ 358527 w 115"/>
                <a:gd name="T45" fmla="*/ 234383 h 126"/>
                <a:gd name="T46" fmla="*/ 391878 w 115"/>
                <a:gd name="T47" fmla="*/ 296296 h 126"/>
                <a:gd name="T48" fmla="*/ 441905 w 115"/>
                <a:gd name="T49" fmla="*/ 415699 h 126"/>
                <a:gd name="T50" fmla="*/ 471087 w 115"/>
                <a:gd name="T51" fmla="*/ 504145 h 126"/>
                <a:gd name="T52" fmla="*/ 475256 w 115"/>
                <a:gd name="T53" fmla="*/ 530679 h 126"/>
                <a:gd name="T54" fmla="*/ 479425 w 115"/>
                <a:gd name="T55" fmla="*/ 539524 h 126"/>
                <a:gd name="T56" fmla="*/ 304331 w 115"/>
                <a:gd name="T57" fmla="*/ 557213 h 1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26"/>
                <a:gd name="T89" fmla="*/ 115 w 115"/>
                <a:gd name="T90" fmla="*/ 126 h 1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286632 h 72"/>
                <a:gd name="T2" fmla="*/ 4171 w 118"/>
                <a:gd name="T3" fmla="*/ 282222 h 72"/>
                <a:gd name="T4" fmla="*/ 4171 w 118"/>
                <a:gd name="T5" fmla="*/ 277812 h 72"/>
                <a:gd name="T6" fmla="*/ 8341 w 118"/>
                <a:gd name="T7" fmla="*/ 264583 h 72"/>
                <a:gd name="T8" fmla="*/ 12512 w 118"/>
                <a:gd name="T9" fmla="*/ 251354 h 72"/>
                <a:gd name="T10" fmla="*/ 29194 w 118"/>
                <a:gd name="T11" fmla="*/ 220486 h 72"/>
                <a:gd name="T12" fmla="*/ 50047 w 118"/>
                <a:gd name="T13" fmla="*/ 185208 h 72"/>
                <a:gd name="T14" fmla="*/ 79240 w 118"/>
                <a:gd name="T15" fmla="*/ 141111 h 72"/>
                <a:gd name="T16" fmla="*/ 116775 w 118"/>
                <a:gd name="T17" fmla="*/ 101424 h 72"/>
                <a:gd name="T18" fmla="*/ 141799 w 118"/>
                <a:gd name="T19" fmla="*/ 83785 h 72"/>
                <a:gd name="T20" fmla="*/ 162652 w 118"/>
                <a:gd name="T21" fmla="*/ 66146 h 72"/>
                <a:gd name="T22" fmla="*/ 187675 w 118"/>
                <a:gd name="T23" fmla="*/ 52917 h 72"/>
                <a:gd name="T24" fmla="*/ 212698 w 118"/>
                <a:gd name="T25" fmla="*/ 39688 h 72"/>
                <a:gd name="T26" fmla="*/ 266915 w 118"/>
                <a:gd name="T27" fmla="*/ 17639 h 72"/>
                <a:gd name="T28" fmla="*/ 316962 w 118"/>
                <a:gd name="T29" fmla="*/ 4410 h 72"/>
                <a:gd name="T30" fmla="*/ 362838 w 118"/>
                <a:gd name="T31" fmla="*/ 0 h 72"/>
                <a:gd name="T32" fmla="*/ 408714 w 118"/>
                <a:gd name="T33" fmla="*/ 0 h 72"/>
                <a:gd name="T34" fmla="*/ 425396 w 118"/>
                <a:gd name="T35" fmla="*/ 0 h 72"/>
                <a:gd name="T36" fmla="*/ 442078 w 118"/>
                <a:gd name="T37" fmla="*/ 4410 h 72"/>
                <a:gd name="T38" fmla="*/ 467102 w 118"/>
                <a:gd name="T39" fmla="*/ 4410 h 72"/>
                <a:gd name="T40" fmla="*/ 492125 w 118"/>
                <a:gd name="T41" fmla="*/ 8819 h 72"/>
                <a:gd name="T42" fmla="*/ 467102 w 118"/>
                <a:gd name="T43" fmla="*/ 13229 h 72"/>
                <a:gd name="T44" fmla="*/ 442078 w 118"/>
                <a:gd name="T45" fmla="*/ 17639 h 72"/>
                <a:gd name="T46" fmla="*/ 425396 w 118"/>
                <a:gd name="T47" fmla="*/ 22049 h 72"/>
                <a:gd name="T48" fmla="*/ 408714 w 118"/>
                <a:gd name="T49" fmla="*/ 30868 h 72"/>
                <a:gd name="T50" fmla="*/ 371179 w 118"/>
                <a:gd name="T51" fmla="*/ 44097 h 72"/>
                <a:gd name="T52" fmla="*/ 333644 w 118"/>
                <a:gd name="T53" fmla="*/ 61736 h 72"/>
                <a:gd name="T54" fmla="*/ 296109 w 118"/>
                <a:gd name="T55" fmla="*/ 88194 h 72"/>
                <a:gd name="T56" fmla="*/ 258574 w 118"/>
                <a:gd name="T57" fmla="*/ 114653 h 72"/>
                <a:gd name="T58" fmla="*/ 246063 w 118"/>
                <a:gd name="T59" fmla="*/ 132292 h 72"/>
                <a:gd name="T60" fmla="*/ 233551 w 118"/>
                <a:gd name="T61" fmla="*/ 149931 h 72"/>
                <a:gd name="T62" fmla="*/ 221039 w 118"/>
                <a:gd name="T63" fmla="*/ 167569 h 72"/>
                <a:gd name="T64" fmla="*/ 208528 w 118"/>
                <a:gd name="T65" fmla="*/ 185208 h 72"/>
                <a:gd name="T66" fmla="*/ 191845 w 118"/>
                <a:gd name="T67" fmla="*/ 220486 h 72"/>
                <a:gd name="T68" fmla="*/ 183504 w 118"/>
                <a:gd name="T69" fmla="*/ 255764 h 72"/>
                <a:gd name="T70" fmla="*/ 175163 w 118"/>
                <a:gd name="T71" fmla="*/ 282222 h 72"/>
                <a:gd name="T72" fmla="*/ 175163 w 118"/>
                <a:gd name="T73" fmla="*/ 299861 h 72"/>
                <a:gd name="T74" fmla="*/ 175163 w 118"/>
                <a:gd name="T75" fmla="*/ 308681 h 72"/>
                <a:gd name="T76" fmla="*/ 175163 w 118"/>
                <a:gd name="T77" fmla="*/ 313090 h 72"/>
                <a:gd name="T78" fmla="*/ 179334 w 118"/>
                <a:gd name="T79" fmla="*/ 313090 h 72"/>
                <a:gd name="T80" fmla="*/ 179334 w 118"/>
                <a:gd name="T81" fmla="*/ 313090 h 72"/>
                <a:gd name="T82" fmla="*/ 175163 w 118"/>
                <a:gd name="T83" fmla="*/ 317500 h 72"/>
                <a:gd name="T84" fmla="*/ 0 w 118"/>
                <a:gd name="T85" fmla="*/ 286632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8"/>
                <a:gd name="T130" fmla="*/ 0 h 72"/>
                <a:gd name="T131" fmla="*/ 118 w 118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321132 w 118"/>
                <a:gd name="T1" fmla="*/ 317500 h 72"/>
                <a:gd name="T2" fmla="*/ 325303 w 118"/>
                <a:gd name="T3" fmla="*/ 313090 h 72"/>
                <a:gd name="T4" fmla="*/ 325303 w 118"/>
                <a:gd name="T5" fmla="*/ 313090 h 72"/>
                <a:gd name="T6" fmla="*/ 321132 w 118"/>
                <a:gd name="T7" fmla="*/ 313090 h 72"/>
                <a:gd name="T8" fmla="*/ 321132 w 118"/>
                <a:gd name="T9" fmla="*/ 308681 h 72"/>
                <a:gd name="T10" fmla="*/ 321132 w 118"/>
                <a:gd name="T11" fmla="*/ 299861 h 72"/>
                <a:gd name="T12" fmla="*/ 316962 w 118"/>
                <a:gd name="T13" fmla="*/ 282222 h 72"/>
                <a:gd name="T14" fmla="*/ 312791 w 118"/>
                <a:gd name="T15" fmla="*/ 255764 h 72"/>
                <a:gd name="T16" fmla="*/ 300280 w 118"/>
                <a:gd name="T17" fmla="*/ 220486 h 72"/>
                <a:gd name="T18" fmla="*/ 283598 w 118"/>
                <a:gd name="T19" fmla="*/ 185208 h 72"/>
                <a:gd name="T20" fmla="*/ 275256 w 118"/>
                <a:gd name="T21" fmla="*/ 167569 h 72"/>
                <a:gd name="T22" fmla="*/ 262745 w 118"/>
                <a:gd name="T23" fmla="*/ 149931 h 72"/>
                <a:gd name="T24" fmla="*/ 246063 w 118"/>
                <a:gd name="T25" fmla="*/ 132292 h 72"/>
                <a:gd name="T26" fmla="*/ 233551 w 118"/>
                <a:gd name="T27" fmla="*/ 114653 h 72"/>
                <a:gd name="T28" fmla="*/ 196016 w 118"/>
                <a:gd name="T29" fmla="*/ 88194 h 72"/>
                <a:gd name="T30" fmla="*/ 158481 w 118"/>
                <a:gd name="T31" fmla="*/ 61736 h 72"/>
                <a:gd name="T32" fmla="*/ 120946 w 118"/>
                <a:gd name="T33" fmla="*/ 44097 h 72"/>
                <a:gd name="T34" fmla="*/ 83411 w 118"/>
                <a:gd name="T35" fmla="*/ 30868 h 72"/>
                <a:gd name="T36" fmla="*/ 66729 w 118"/>
                <a:gd name="T37" fmla="*/ 22049 h 72"/>
                <a:gd name="T38" fmla="*/ 50047 w 118"/>
                <a:gd name="T39" fmla="*/ 17639 h 72"/>
                <a:gd name="T40" fmla="*/ 25023 w 118"/>
                <a:gd name="T41" fmla="*/ 13229 h 72"/>
                <a:gd name="T42" fmla="*/ 0 w 118"/>
                <a:gd name="T43" fmla="*/ 8819 h 72"/>
                <a:gd name="T44" fmla="*/ 25023 w 118"/>
                <a:gd name="T45" fmla="*/ 4410 h 72"/>
                <a:gd name="T46" fmla="*/ 50047 w 118"/>
                <a:gd name="T47" fmla="*/ 4410 h 72"/>
                <a:gd name="T48" fmla="*/ 66729 w 118"/>
                <a:gd name="T49" fmla="*/ 0 h 72"/>
                <a:gd name="T50" fmla="*/ 87582 w 118"/>
                <a:gd name="T51" fmla="*/ 0 h 72"/>
                <a:gd name="T52" fmla="*/ 129287 w 118"/>
                <a:gd name="T53" fmla="*/ 0 h 72"/>
                <a:gd name="T54" fmla="*/ 175163 w 118"/>
                <a:gd name="T55" fmla="*/ 4410 h 72"/>
                <a:gd name="T56" fmla="*/ 225210 w 118"/>
                <a:gd name="T57" fmla="*/ 17639 h 72"/>
                <a:gd name="T58" fmla="*/ 279427 w 118"/>
                <a:gd name="T59" fmla="*/ 39688 h 72"/>
                <a:gd name="T60" fmla="*/ 304450 w 118"/>
                <a:gd name="T61" fmla="*/ 52917 h 72"/>
                <a:gd name="T62" fmla="*/ 329474 w 118"/>
                <a:gd name="T63" fmla="*/ 66146 h 72"/>
                <a:gd name="T64" fmla="*/ 354497 w 118"/>
                <a:gd name="T65" fmla="*/ 83785 h 72"/>
                <a:gd name="T66" fmla="*/ 375350 w 118"/>
                <a:gd name="T67" fmla="*/ 101424 h 72"/>
                <a:gd name="T68" fmla="*/ 412885 w 118"/>
                <a:gd name="T69" fmla="*/ 141111 h 72"/>
                <a:gd name="T70" fmla="*/ 442078 w 118"/>
                <a:gd name="T71" fmla="*/ 185208 h 72"/>
                <a:gd name="T72" fmla="*/ 467102 w 118"/>
                <a:gd name="T73" fmla="*/ 220486 h 72"/>
                <a:gd name="T74" fmla="*/ 479613 w 118"/>
                <a:gd name="T75" fmla="*/ 251354 h 72"/>
                <a:gd name="T76" fmla="*/ 483784 w 118"/>
                <a:gd name="T77" fmla="*/ 264583 h 72"/>
                <a:gd name="T78" fmla="*/ 487954 w 118"/>
                <a:gd name="T79" fmla="*/ 277812 h 72"/>
                <a:gd name="T80" fmla="*/ 492125 w 118"/>
                <a:gd name="T81" fmla="*/ 282222 h 72"/>
                <a:gd name="T82" fmla="*/ 492125 w 118"/>
                <a:gd name="T83" fmla="*/ 286632 h 72"/>
                <a:gd name="T84" fmla="*/ 321132 w 118"/>
                <a:gd name="T85" fmla="*/ 317500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8"/>
                <a:gd name="T130" fmla="*/ 0 h 72"/>
                <a:gd name="T131" fmla="*/ 118 w 118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525463 h 119"/>
                <a:gd name="T2" fmla="*/ 0 w 42"/>
                <a:gd name="T3" fmla="*/ 516632 h 119"/>
                <a:gd name="T4" fmla="*/ 0 w 42"/>
                <a:gd name="T5" fmla="*/ 498969 h 119"/>
                <a:gd name="T6" fmla="*/ 8315 w 42"/>
                <a:gd name="T7" fmla="*/ 437150 h 119"/>
                <a:gd name="T8" fmla="*/ 37420 w 42"/>
                <a:gd name="T9" fmla="*/ 242861 h 119"/>
                <a:gd name="T10" fmla="*/ 66524 w 42"/>
                <a:gd name="T11" fmla="*/ 145717 h 119"/>
                <a:gd name="T12" fmla="*/ 103943 w 42"/>
                <a:gd name="T13" fmla="*/ 61819 h 119"/>
                <a:gd name="T14" fmla="*/ 124732 w 42"/>
                <a:gd name="T15" fmla="*/ 35325 h 119"/>
                <a:gd name="T16" fmla="*/ 141363 w 42"/>
                <a:gd name="T17" fmla="*/ 13247 h 119"/>
                <a:gd name="T18" fmla="*/ 153836 w 42"/>
                <a:gd name="T19" fmla="*/ 4416 h 119"/>
                <a:gd name="T20" fmla="*/ 157994 w 42"/>
                <a:gd name="T21" fmla="*/ 0 h 119"/>
                <a:gd name="T22" fmla="*/ 153836 w 42"/>
                <a:gd name="T23" fmla="*/ 4416 h 119"/>
                <a:gd name="T24" fmla="*/ 145521 w 42"/>
                <a:gd name="T25" fmla="*/ 17663 h 119"/>
                <a:gd name="T26" fmla="*/ 137205 w 42"/>
                <a:gd name="T27" fmla="*/ 44157 h 119"/>
                <a:gd name="T28" fmla="*/ 128890 w 42"/>
                <a:gd name="T29" fmla="*/ 75066 h 119"/>
                <a:gd name="T30" fmla="*/ 120574 w 42"/>
                <a:gd name="T31" fmla="*/ 158964 h 119"/>
                <a:gd name="T32" fmla="*/ 124732 w 42"/>
                <a:gd name="T33" fmla="*/ 251692 h 119"/>
                <a:gd name="T34" fmla="*/ 153836 w 42"/>
                <a:gd name="T35" fmla="*/ 428319 h 119"/>
                <a:gd name="T36" fmla="*/ 166310 w 42"/>
                <a:gd name="T37" fmla="*/ 485722 h 119"/>
                <a:gd name="T38" fmla="*/ 170467 w 42"/>
                <a:gd name="T39" fmla="*/ 498969 h 119"/>
                <a:gd name="T40" fmla="*/ 174625 w 42"/>
                <a:gd name="T41" fmla="*/ 503385 h 119"/>
                <a:gd name="T42" fmla="*/ 0 w 42"/>
                <a:gd name="T43" fmla="*/ 525463 h 1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119"/>
                <a:gd name="T68" fmla="*/ 42 w 42"/>
                <a:gd name="T69" fmla="*/ 119 h 1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304800 w 470"/>
                <a:gd name="T1" fmla="*/ 992188 h 625"/>
                <a:gd name="T2" fmla="*/ 442913 w 470"/>
                <a:gd name="T3" fmla="*/ 992188 h 625"/>
                <a:gd name="T4" fmla="*/ 430213 w 470"/>
                <a:gd name="T5" fmla="*/ 379413 h 625"/>
                <a:gd name="T6" fmla="*/ 746125 w 470"/>
                <a:gd name="T7" fmla="*/ 12700 h 625"/>
                <a:gd name="T8" fmla="*/ 425450 w 470"/>
                <a:gd name="T9" fmla="*/ 268288 h 625"/>
                <a:gd name="T10" fmla="*/ 376237 w 470"/>
                <a:gd name="T11" fmla="*/ 0 h 625"/>
                <a:gd name="T12" fmla="*/ 325438 w 470"/>
                <a:gd name="T13" fmla="*/ 250825 h 625"/>
                <a:gd name="T14" fmla="*/ 0 w 470"/>
                <a:gd name="T15" fmla="*/ 12700 h 625"/>
                <a:gd name="T16" fmla="*/ 317500 w 470"/>
                <a:gd name="T17" fmla="*/ 379413 h 625"/>
                <a:gd name="T18" fmla="*/ 304800 w 470"/>
                <a:gd name="T19" fmla="*/ 992188 h 6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0"/>
                <a:gd name="T31" fmla="*/ 0 h 625"/>
                <a:gd name="T32" fmla="*/ 470 w 470"/>
                <a:gd name="T33" fmla="*/ 625 h 6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4763 w 236"/>
                <a:gd name="T1" fmla="*/ 0 h 625"/>
                <a:gd name="T2" fmla="*/ 0 w 236"/>
                <a:gd name="T3" fmla="*/ 12700 h 625"/>
                <a:gd name="T4" fmla="*/ 0 w 236"/>
                <a:gd name="T5" fmla="*/ 25400 h 625"/>
                <a:gd name="T6" fmla="*/ 0 w 236"/>
                <a:gd name="T7" fmla="*/ 268288 h 625"/>
                <a:gd name="T8" fmla="*/ 0 w 236"/>
                <a:gd name="T9" fmla="*/ 280988 h 625"/>
                <a:gd name="T10" fmla="*/ 0 w 236"/>
                <a:gd name="T11" fmla="*/ 992188 h 625"/>
                <a:gd name="T12" fmla="*/ 71438 w 236"/>
                <a:gd name="T13" fmla="*/ 992188 h 625"/>
                <a:gd name="T14" fmla="*/ 58738 w 236"/>
                <a:gd name="T15" fmla="*/ 379413 h 625"/>
                <a:gd name="T16" fmla="*/ 150813 w 236"/>
                <a:gd name="T17" fmla="*/ 273050 h 625"/>
                <a:gd name="T18" fmla="*/ 374650 w 236"/>
                <a:gd name="T19" fmla="*/ 12700 h 625"/>
                <a:gd name="T20" fmla="*/ 53975 w 236"/>
                <a:gd name="T21" fmla="*/ 268288 h 625"/>
                <a:gd name="T22" fmla="*/ 4763 w 236"/>
                <a:gd name="T23" fmla="*/ 0 h 6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625"/>
                <a:gd name="T38" fmla="*/ 236 w 236"/>
                <a:gd name="T39" fmla="*/ 625 h 6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71967 w 18"/>
                <a:gd name="T1" fmla="*/ 193543 h 48"/>
                <a:gd name="T2" fmla="*/ 67733 w 18"/>
                <a:gd name="T3" fmla="*/ 74778 h 48"/>
                <a:gd name="T4" fmla="*/ 42333 w 18"/>
                <a:gd name="T5" fmla="*/ 65981 h 48"/>
                <a:gd name="T6" fmla="*/ 42333 w 18"/>
                <a:gd name="T7" fmla="*/ 65981 h 48"/>
                <a:gd name="T8" fmla="*/ 38100 w 18"/>
                <a:gd name="T9" fmla="*/ 70379 h 48"/>
                <a:gd name="T10" fmla="*/ 42333 w 18"/>
                <a:gd name="T11" fmla="*/ 17595 h 48"/>
                <a:gd name="T12" fmla="*/ 16933 w 18"/>
                <a:gd name="T13" fmla="*/ 13196 h 48"/>
                <a:gd name="T14" fmla="*/ 4233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4233 w 18"/>
                <a:gd name="T21" fmla="*/ 189144 h 48"/>
                <a:gd name="T22" fmla="*/ 33867 w 18"/>
                <a:gd name="T23" fmla="*/ 189144 h 48"/>
                <a:gd name="T24" fmla="*/ 33867 w 18"/>
                <a:gd name="T25" fmla="*/ 184746 h 48"/>
                <a:gd name="T26" fmla="*/ 33867 w 18"/>
                <a:gd name="T27" fmla="*/ 197942 h 48"/>
                <a:gd name="T28" fmla="*/ 55033 w 18"/>
                <a:gd name="T29" fmla="*/ 202341 h 48"/>
                <a:gd name="T30" fmla="*/ 71967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8334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20505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5112 w 12"/>
                <a:gd name="T15" fmla="*/ 127338 h 47"/>
                <a:gd name="T16" fmla="*/ 45112 w 12"/>
                <a:gd name="T17" fmla="*/ 122947 h 47"/>
                <a:gd name="T18" fmla="*/ 45112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70468 w 18"/>
                <a:gd name="T1" fmla="*/ 194998 h 48"/>
                <a:gd name="T2" fmla="*/ 66323 w 18"/>
                <a:gd name="T3" fmla="*/ 75340 h 48"/>
                <a:gd name="T4" fmla="*/ 41452 w 18"/>
                <a:gd name="T5" fmla="*/ 66477 h 48"/>
                <a:gd name="T6" fmla="*/ 41452 w 18"/>
                <a:gd name="T7" fmla="*/ 66477 h 48"/>
                <a:gd name="T8" fmla="*/ 37307 w 18"/>
                <a:gd name="T9" fmla="*/ 66477 h 48"/>
                <a:gd name="T10" fmla="*/ 41452 w 18"/>
                <a:gd name="T11" fmla="*/ 17727 h 48"/>
                <a:gd name="T12" fmla="*/ 16581 w 18"/>
                <a:gd name="T13" fmla="*/ 13295 h 48"/>
                <a:gd name="T14" fmla="*/ 4145 w 18"/>
                <a:gd name="T15" fmla="*/ 128521 h 48"/>
                <a:gd name="T16" fmla="*/ 0 w 18"/>
                <a:gd name="T17" fmla="*/ 132953 h 48"/>
                <a:gd name="T18" fmla="*/ 0 w 18"/>
                <a:gd name="T19" fmla="*/ 186134 h 48"/>
                <a:gd name="T20" fmla="*/ 4145 w 18"/>
                <a:gd name="T21" fmla="*/ 190566 h 48"/>
                <a:gd name="T22" fmla="*/ 33161 w 18"/>
                <a:gd name="T23" fmla="*/ 186134 h 48"/>
                <a:gd name="T24" fmla="*/ 33161 w 18"/>
                <a:gd name="T25" fmla="*/ 186134 h 48"/>
                <a:gd name="T26" fmla="*/ 33161 w 18"/>
                <a:gd name="T27" fmla="*/ 194998 h 48"/>
                <a:gd name="T28" fmla="*/ 53887 w 18"/>
                <a:gd name="T29" fmla="*/ 203861 h 48"/>
                <a:gd name="T30" fmla="*/ 70468 w 18"/>
                <a:gd name="T31" fmla="*/ 194998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20638 w 5"/>
                <a:gd name="T1" fmla="*/ 13277 h 33"/>
                <a:gd name="T2" fmla="*/ 0 w 5"/>
                <a:gd name="T3" fmla="*/ 13277 h 33"/>
                <a:gd name="T4" fmla="*/ 0 w 5"/>
                <a:gd name="T5" fmla="*/ 128347 h 33"/>
                <a:gd name="T6" fmla="*/ 20638 w 5"/>
                <a:gd name="T7" fmla="*/ 128347 h 33"/>
                <a:gd name="T8" fmla="*/ 20638 w 5"/>
                <a:gd name="T9" fmla="*/ 1327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28575 w 14"/>
                <a:gd name="T1" fmla="*/ 26484 h 41"/>
                <a:gd name="T2" fmla="*/ 28575 w 14"/>
                <a:gd name="T3" fmla="*/ 17656 h 41"/>
                <a:gd name="T4" fmla="*/ 4082 w 14"/>
                <a:gd name="T5" fmla="*/ 26484 h 41"/>
                <a:gd name="T6" fmla="*/ 12246 w 14"/>
                <a:gd name="T7" fmla="*/ 128007 h 41"/>
                <a:gd name="T8" fmla="*/ 20411 w 14"/>
                <a:gd name="T9" fmla="*/ 141249 h 41"/>
                <a:gd name="T10" fmla="*/ 20411 w 14"/>
                <a:gd name="T11" fmla="*/ 163319 h 41"/>
                <a:gd name="T12" fmla="*/ 40821 w 14"/>
                <a:gd name="T13" fmla="*/ 163319 h 41"/>
                <a:gd name="T14" fmla="*/ 53068 w 14"/>
                <a:gd name="T15" fmla="*/ 44140 h 41"/>
                <a:gd name="T16" fmla="*/ 28575 w 14"/>
                <a:gd name="T17" fmla="*/ 26484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1"/>
                <a:gd name="T29" fmla="*/ 14 w 1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33867 w 12"/>
                <a:gd name="T1" fmla="*/ 30922 h 46"/>
                <a:gd name="T2" fmla="*/ 29633 w 12"/>
                <a:gd name="T3" fmla="*/ 8835 h 46"/>
                <a:gd name="T4" fmla="*/ 12700 w 12"/>
                <a:gd name="T5" fmla="*/ 13252 h 46"/>
                <a:gd name="T6" fmla="*/ 16933 w 12"/>
                <a:gd name="T7" fmla="*/ 35339 h 46"/>
                <a:gd name="T8" fmla="*/ 12700 w 12"/>
                <a:gd name="T9" fmla="*/ 44174 h 46"/>
                <a:gd name="T10" fmla="*/ 16933 w 12"/>
                <a:gd name="T11" fmla="*/ 189948 h 46"/>
                <a:gd name="T12" fmla="*/ 46567 w 12"/>
                <a:gd name="T13" fmla="*/ 185530 h 46"/>
                <a:gd name="T14" fmla="*/ 46567 w 12"/>
                <a:gd name="T15" fmla="*/ 123687 h 46"/>
                <a:gd name="T16" fmla="*/ 46567 w 12"/>
                <a:gd name="T17" fmla="*/ 119270 h 46"/>
                <a:gd name="T18" fmla="*/ 46567 w 12"/>
                <a:gd name="T19" fmla="*/ 92765 h 46"/>
                <a:gd name="T20" fmla="*/ 46567 w 12"/>
                <a:gd name="T21" fmla="*/ 53009 h 46"/>
                <a:gd name="T22" fmla="*/ 33867 w 12"/>
                <a:gd name="T23" fmla="*/ 30922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6"/>
                <a:gd name="T38" fmla="*/ 12 w 12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12556 w 11"/>
                <a:gd name="T1" fmla="*/ 22129 h 33"/>
                <a:gd name="T2" fmla="*/ 12556 w 11"/>
                <a:gd name="T3" fmla="*/ 128347 h 33"/>
                <a:gd name="T4" fmla="*/ 37667 w 11"/>
                <a:gd name="T5" fmla="*/ 119495 h 33"/>
                <a:gd name="T6" fmla="*/ 37667 w 11"/>
                <a:gd name="T7" fmla="*/ 26555 h 33"/>
                <a:gd name="T8" fmla="*/ 12556 w 11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3"/>
                <a:gd name="T17" fmla="*/ 11 w 1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16510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0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25003 w 8"/>
                <a:gd name="T1" fmla="*/ 13212 h 31"/>
                <a:gd name="T2" fmla="*/ 4167 w 8"/>
                <a:gd name="T3" fmla="*/ 22020 h 31"/>
                <a:gd name="T4" fmla="*/ 12502 w 8"/>
                <a:gd name="T5" fmla="*/ 127717 h 31"/>
                <a:gd name="T6" fmla="*/ 33338 w 8"/>
                <a:gd name="T7" fmla="*/ 127717 h 31"/>
                <a:gd name="T8" fmla="*/ 25003 w 8"/>
                <a:gd name="T9" fmla="*/ 132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45954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37599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24493 w 7"/>
                <a:gd name="T1" fmla="*/ 13302 h 29"/>
                <a:gd name="T2" fmla="*/ 4082 w 7"/>
                <a:gd name="T3" fmla="*/ 13302 h 29"/>
                <a:gd name="T4" fmla="*/ 0 w 7"/>
                <a:gd name="T5" fmla="*/ 110852 h 29"/>
                <a:gd name="T6" fmla="*/ 28575 w 7"/>
                <a:gd name="T7" fmla="*/ 110852 h 29"/>
                <a:gd name="T8" fmla="*/ 24493 w 7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9"/>
                <a:gd name="T17" fmla="*/ 7 w 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12171 w 9"/>
                <a:gd name="T1" fmla="*/ 13216 h 40"/>
                <a:gd name="T2" fmla="*/ 0 w 9"/>
                <a:gd name="T3" fmla="*/ 154186 h 40"/>
                <a:gd name="T4" fmla="*/ 32456 w 9"/>
                <a:gd name="T5" fmla="*/ 154186 h 40"/>
                <a:gd name="T6" fmla="*/ 36513 w 9"/>
                <a:gd name="T7" fmla="*/ 17621 h 40"/>
                <a:gd name="T8" fmla="*/ 12171 w 9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0"/>
                <a:gd name="T17" fmla="*/ 9 w 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42741 w 13"/>
                <a:gd name="T1" fmla="*/ 4433 h 53"/>
                <a:gd name="T2" fmla="*/ 17096 w 13"/>
                <a:gd name="T3" fmla="*/ 93093 h 53"/>
                <a:gd name="T4" fmla="*/ 0 w 13"/>
                <a:gd name="T5" fmla="*/ 106392 h 53"/>
                <a:gd name="T6" fmla="*/ 17096 w 13"/>
                <a:gd name="T7" fmla="*/ 195053 h 53"/>
                <a:gd name="T8" fmla="*/ 17096 w 13"/>
                <a:gd name="T9" fmla="*/ 199486 h 53"/>
                <a:gd name="T10" fmla="*/ 21370 w 13"/>
                <a:gd name="T11" fmla="*/ 203919 h 53"/>
                <a:gd name="T12" fmla="*/ 29919 w 13"/>
                <a:gd name="T13" fmla="*/ 221651 h 53"/>
                <a:gd name="T14" fmla="*/ 51289 w 13"/>
                <a:gd name="T15" fmla="*/ 212785 h 53"/>
                <a:gd name="T16" fmla="*/ 34193 w 13"/>
                <a:gd name="T17" fmla="*/ 146290 h 53"/>
                <a:gd name="T18" fmla="*/ 55563 w 13"/>
                <a:gd name="T19" fmla="*/ 8866 h 53"/>
                <a:gd name="T20" fmla="*/ 42741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41776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5173 w 14"/>
                <a:gd name="T3" fmla="*/ 13335 h 40"/>
                <a:gd name="T4" fmla="*/ 0 w 14"/>
                <a:gd name="T5" fmla="*/ 22225 h 40"/>
                <a:gd name="T6" fmla="*/ 8391 w 14"/>
                <a:gd name="T7" fmla="*/ 128905 h 40"/>
                <a:gd name="T8" fmla="*/ 16782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2303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50800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50800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6933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8100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5241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28762 w 17"/>
                <a:gd name="T1" fmla="*/ 22002 h 57"/>
                <a:gd name="T2" fmla="*/ 16435 w 17"/>
                <a:gd name="T3" fmla="*/ 52805 h 57"/>
                <a:gd name="T4" fmla="*/ 16435 w 17"/>
                <a:gd name="T5" fmla="*/ 48405 h 57"/>
                <a:gd name="T6" fmla="*/ 4109 w 17"/>
                <a:gd name="T7" fmla="*/ 48405 h 57"/>
                <a:gd name="T8" fmla="*/ 8218 w 17"/>
                <a:gd name="T9" fmla="*/ 83608 h 57"/>
                <a:gd name="T10" fmla="*/ 24653 w 17"/>
                <a:gd name="T11" fmla="*/ 237624 h 57"/>
                <a:gd name="T12" fmla="*/ 49306 w 17"/>
                <a:gd name="T13" fmla="*/ 228823 h 57"/>
                <a:gd name="T14" fmla="*/ 61632 w 17"/>
                <a:gd name="T15" fmla="*/ 44004 h 57"/>
                <a:gd name="T16" fmla="*/ 28762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29171 w 8"/>
                <a:gd name="T1" fmla="*/ 8876 h 44"/>
                <a:gd name="T2" fmla="*/ 12502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4167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9171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66842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37599 w 19"/>
                <a:gd name="T9" fmla="*/ 70379 h 48"/>
                <a:gd name="T10" fmla="*/ 41776 w 19"/>
                <a:gd name="T11" fmla="*/ 17595 h 48"/>
                <a:gd name="T12" fmla="*/ 16711 w 19"/>
                <a:gd name="T13" fmla="*/ 13196 h 48"/>
                <a:gd name="T14" fmla="*/ 4178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33565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5173 w 14"/>
                <a:gd name="T11" fmla="*/ 164465 h 40"/>
                <a:gd name="T12" fmla="*/ 46151 w 14"/>
                <a:gd name="T13" fmla="*/ 164465 h 40"/>
                <a:gd name="T14" fmla="*/ 58738 w 14"/>
                <a:gd name="T15" fmla="*/ 40005 h 40"/>
                <a:gd name="T16" fmla="*/ 33565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29633 w 15"/>
                <a:gd name="T1" fmla="*/ 17585 h 52"/>
                <a:gd name="T2" fmla="*/ 25400 w 15"/>
                <a:gd name="T3" fmla="*/ 48358 h 52"/>
                <a:gd name="T4" fmla="*/ 8467 w 15"/>
                <a:gd name="T5" fmla="*/ 57150 h 52"/>
                <a:gd name="T6" fmla="*/ 4233 w 15"/>
                <a:gd name="T7" fmla="*/ 101112 h 52"/>
                <a:gd name="T8" fmla="*/ 12700 w 15"/>
                <a:gd name="T9" fmla="*/ 109904 h 52"/>
                <a:gd name="T10" fmla="*/ 16933 w 15"/>
                <a:gd name="T11" fmla="*/ 215412 h 52"/>
                <a:gd name="T12" fmla="*/ 38100 w 15"/>
                <a:gd name="T13" fmla="*/ 215412 h 52"/>
                <a:gd name="T14" fmla="*/ 59267 w 15"/>
                <a:gd name="T15" fmla="*/ 21981 h 52"/>
                <a:gd name="T16" fmla="*/ 2963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20638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29243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38577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21011 w 17"/>
                <a:gd name="T5" fmla="*/ 48405 h 57"/>
                <a:gd name="T6" fmla="*/ 8404 w 17"/>
                <a:gd name="T7" fmla="*/ 48405 h 57"/>
                <a:gd name="T8" fmla="*/ 12607 w 17"/>
                <a:gd name="T9" fmla="*/ 83608 h 57"/>
                <a:gd name="T10" fmla="*/ 29416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41956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1956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7236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70468 w 18"/>
                <a:gd name="T1" fmla="*/ 193543 h 48"/>
                <a:gd name="T2" fmla="*/ 66323 w 18"/>
                <a:gd name="T3" fmla="*/ 74778 h 48"/>
                <a:gd name="T4" fmla="*/ 41452 w 18"/>
                <a:gd name="T5" fmla="*/ 65981 h 48"/>
                <a:gd name="T6" fmla="*/ 41452 w 18"/>
                <a:gd name="T7" fmla="*/ 65981 h 48"/>
                <a:gd name="T8" fmla="*/ 37307 w 18"/>
                <a:gd name="T9" fmla="*/ 70379 h 48"/>
                <a:gd name="T10" fmla="*/ 41452 w 18"/>
                <a:gd name="T11" fmla="*/ 17595 h 48"/>
                <a:gd name="T12" fmla="*/ 16581 w 18"/>
                <a:gd name="T13" fmla="*/ 13196 h 48"/>
                <a:gd name="T14" fmla="*/ 4145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4145 w 18"/>
                <a:gd name="T21" fmla="*/ 189144 h 48"/>
                <a:gd name="T22" fmla="*/ 33161 w 18"/>
                <a:gd name="T23" fmla="*/ 189144 h 48"/>
                <a:gd name="T24" fmla="*/ 33161 w 18"/>
                <a:gd name="T25" fmla="*/ 184746 h 48"/>
                <a:gd name="T26" fmla="*/ 33161 w 18"/>
                <a:gd name="T27" fmla="*/ 197942 h 48"/>
                <a:gd name="T28" fmla="*/ 53887 w 18"/>
                <a:gd name="T29" fmla="*/ 202341 h 48"/>
                <a:gd name="T30" fmla="*/ 70468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4167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5112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0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12556 w 11"/>
                <a:gd name="T1" fmla="*/ 22129 h 33"/>
                <a:gd name="T2" fmla="*/ 12556 w 11"/>
                <a:gd name="T3" fmla="*/ 128347 h 33"/>
                <a:gd name="T4" fmla="*/ 37667 w 11"/>
                <a:gd name="T5" fmla="*/ 119495 h 33"/>
                <a:gd name="T6" fmla="*/ 37667 w 11"/>
                <a:gd name="T7" fmla="*/ 26555 h 33"/>
                <a:gd name="T8" fmla="*/ 12556 w 11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3"/>
                <a:gd name="T17" fmla="*/ 11 w 1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41275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16510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1275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20836 w 8"/>
                <a:gd name="T1" fmla="*/ 17661 h 32"/>
                <a:gd name="T2" fmla="*/ 0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0836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45954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5066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0888 w 19"/>
                <a:gd name="T23" fmla="*/ 110077 h 53"/>
                <a:gd name="T24" fmla="*/ 37599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24493 w 7"/>
                <a:gd name="T1" fmla="*/ 13302 h 29"/>
                <a:gd name="T2" fmla="*/ 4082 w 7"/>
                <a:gd name="T3" fmla="*/ 13302 h 29"/>
                <a:gd name="T4" fmla="*/ 0 w 7"/>
                <a:gd name="T5" fmla="*/ 110852 h 29"/>
                <a:gd name="T6" fmla="*/ 28575 w 7"/>
                <a:gd name="T7" fmla="*/ 110852 h 29"/>
                <a:gd name="T8" fmla="*/ 24493 w 7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9"/>
                <a:gd name="T17" fmla="*/ 7 w 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4128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5003 w 8"/>
                <a:gd name="T5" fmla="*/ 118909 h 31"/>
                <a:gd name="T6" fmla="*/ 29171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42741 w 13"/>
                <a:gd name="T1" fmla="*/ 4433 h 53"/>
                <a:gd name="T2" fmla="*/ 17096 w 13"/>
                <a:gd name="T3" fmla="*/ 93093 h 53"/>
                <a:gd name="T4" fmla="*/ 0 w 13"/>
                <a:gd name="T5" fmla="*/ 106392 h 53"/>
                <a:gd name="T6" fmla="*/ 12822 w 13"/>
                <a:gd name="T7" fmla="*/ 195053 h 53"/>
                <a:gd name="T8" fmla="*/ 17096 w 13"/>
                <a:gd name="T9" fmla="*/ 199486 h 53"/>
                <a:gd name="T10" fmla="*/ 21370 w 13"/>
                <a:gd name="T11" fmla="*/ 203919 h 53"/>
                <a:gd name="T12" fmla="*/ 29919 w 13"/>
                <a:gd name="T13" fmla="*/ 221651 h 53"/>
                <a:gd name="T14" fmla="*/ 51289 w 13"/>
                <a:gd name="T15" fmla="*/ 212785 h 53"/>
                <a:gd name="T16" fmla="*/ 34193 w 13"/>
                <a:gd name="T17" fmla="*/ 146290 h 53"/>
                <a:gd name="T18" fmla="*/ 55563 w 13"/>
                <a:gd name="T19" fmla="*/ 8866 h 53"/>
                <a:gd name="T20" fmla="*/ 42741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5213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4082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1776 w 19"/>
                <a:gd name="T5" fmla="*/ 65981 h 48"/>
                <a:gd name="T6" fmla="*/ 41776 w 19"/>
                <a:gd name="T7" fmla="*/ 65981 h 48"/>
                <a:gd name="T8" fmla="*/ 37599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33020 w 15"/>
                <a:gd name="T1" fmla="*/ 26670 h 40"/>
                <a:gd name="T2" fmla="*/ 28893 w 15"/>
                <a:gd name="T3" fmla="*/ 13335 h 40"/>
                <a:gd name="T4" fmla="*/ 4128 w 15"/>
                <a:gd name="T5" fmla="*/ 22225 h 40"/>
                <a:gd name="T6" fmla="*/ 12383 w 15"/>
                <a:gd name="T7" fmla="*/ 128905 h 40"/>
                <a:gd name="T8" fmla="*/ 20638 w 15"/>
                <a:gd name="T9" fmla="*/ 137795 h 40"/>
                <a:gd name="T10" fmla="*/ 24765 w 15"/>
                <a:gd name="T11" fmla="*/ 164465 h 40"/>
                <a:gd name="T12" fmla="*/ 45403 w 15"/>
                <a:gd name="T13" fmla="*/ 164465 h 40"/>
                <a:gd name="T14" fmla="*/ 57785 w 15"/>
                <a:gd name="T15" fmla="*/ 40005 h 40"/>
                <a:gd name="T16" fmla="*/ 33020 w 15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40"/>
                <a:gd name="T29" fmla="*/ 15 w 1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38100 w 12"/>
                <a:gd name="T1" fmla="*/ 30737 h 47"/>
                <a:gd name="T2" fmla="*/ 33867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6933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8100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46567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46567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6933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8100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26194 w 8"/>
                <a:gd name="T1" fmla="*/ 17661 h 32"/>
                <a:gd name="T2" fmla="*/ 4366 w 8"/>
                <a:gd name="T3" fmla="*/ 22076 h 32"/>
                <a:gd name="T4" fmla="*/ 13097 w 8"/>
                <a:gd name="T5" fmla="*/ 128042 h 32"/>
                <a:gd name="T6" fmla="*/ 34925 w 8"/>
                <a:gd name="T7" fmla="*/ 128042 h 32"/>
                <a:gd name="T8" fmla="*/ 26194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75197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33421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20888 w 19"/>
                <a:gd name="T17" fmla="*/ 96868 h 53"/>
                <a:gd name="T18" fmla="*/ 4178 w 19"/>
                <a:gd name="T19" fmla="*/ 171720 h 53"/>
                <a:gd name="T20" fmla="*/ 12533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5197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28762 w 17"/>
                <a:gd name="T1" fmla="*/ 22002 h 57"/>
                <a:gd name="T2" fmla="*/ 16435 w 17"/>
                <a:gd name="T3" fmla="*/ 52805 h 57"/>
                <a:gd name="T4" fmla="*/ 16435 w 17"/>
                <a:gd name="T5" fmla="*/ 48405 h 57"/>
                <a:gd name="T6" fmla="*/ 4109 w 17"/>
                <a:gd name="T7" fmla="*/ 48405 h 57"/>
                <a:gd name="T8" fmla="*/ 8218 w 17"/>
                <a:gd name="T9" fmla="*/ 83608 h 57"/>
                <a:gd name="T10" fmla="*/ 24653 w 17"/>
                <a:gd name="T11" fmla="*/ 237624 h 57"/>
                <a:gd name="T12" fmla="*/ 49306 w 17"/>
                <a:gd name="T13" fmla="*/ 228823 h 57"/>
                <a:gd name="T14" fmla="*/ 57524 w 17"/>
                <a:gd name="T15" fmla="*/ 44004 h 57"/>
                <a:gd name="T16" fmla="*/ 28762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29171 w 8"/>
                <a:gd name="T1" fmla="*/ 8876 h 44"/>
                <a:gd name="T2" fmla="*/ 12502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9171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62664 w 19"/>
                <a:gd name="T3" fmla="*/ 74778 h 48"/>
                <a:gd name="T4" fmla="*/ 29243 w 19"/>
                <a:gd name="T5" fmla="*/ 65981 h 48"/>
                <a:gd name="T6" fmla="*/ 29243 w 19"/>
                <a:gd name="T7" fmla="*/ 65981 h 48"/>
                <a:gd name="T8" fmla="*/ 33421 w 19"/>
                <a:gd name="T9" fmla="*/ 70379 h 48"/>
                <a:gd name="T10" fmla="*/ 37599 w 19"/>
                <a:gd name="T11" fmla="*/ 17595 h 48"/>
                <a:gd name="T12" fmla="*/ 16711 w 19"/>
                <a:gd name="T13" fmla="*/ 13196 h 48"/>
                <a:gd name="T14" fmla="*/ 4178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3421 w 19"/>
                <a:gd name="T23" fmla="*/ 189144 h 48"/>
                <a:gd name="T24" fmla="*/ 33421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8738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29633 w 15"/>
                <a:gd name="T1" fmla="*/ 17585 h 52"/>
                <a:gd name="T2" fmla="*/ 21167 w 15"/>
                <a:gd name="T3" fmla="*/ 48358 h 52"/>
                <a:gd name="T4" fmla="*/ 8467 w 15"/>
                <a:gd name="T5" fmla="*/ 57150 h 52"/>
                <a:gd name="T6" fmla="*/ 4233 w 15"/>
                <a:gd name="T7" fmla="*/ 101112 h 52"/>
                <a:gd name="T8" fmla="*/ 12700 w 15"/>
                <a:gd name="T9" fmla="*/ 109904 h 52"/>
                <a:gd name="T10" fmla="*/ 12700 w 15"/>
                <a:gd name="T11" fmla="*/ 215412 h 52"/>
                <a:gd name="T12" fmla="*/ 38100 w 15"/>
                <a:gd name="T13" fmla="*/ 215412 h 52"/>
                <a:gd name="T14" fmla="*/ 59267 w 15"/>
                <a:gd name="T15" fmla="*/ 21981 h 52"/>
                <a:gd name="T16" fmla="*/ 2963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66323 w 18"/>
                <a:gd name="T1" fmla="*/ 162863 h 44"/>
                <a:gd name="T2" fmla="*/ 49742 w 18"/>
                <a:gd name="T3" fmla="*/ 35214 h 44"/>
                <a:gd name="T4" fmla="*/ 24871 w 18"/>
                <a:gd name="T5" fmla="*/ 17607 h 44"/>
                <a:gd name="T6" fmla="*/ 41452 w 18"/>
                <a:gd name="T7" fmla="*/ 180470 h 44"/>
                <a:gd name="T8" fmla="*/ 6632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3020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20638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71020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45954 w 19"/>
                <a:gd name="T7" fmla="*/ 17612 h 53"/>
                <a:gd name="T8" fmla="*/ 29243 w 19"/>
                <a:gd name="T9" fmla="*/ 17612 h 53"/>
                <a:gd name="T10" fmla="*/ 29243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16711 w 19"/>
                <a:gd name="T17" fmla="*/ 96868 h 53"/>
                <a:gd name="T18" fmla="*/ 0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102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3020 w 10"/>
                <a:gd name="T5" fmla="*/ 154186 h 40"/>
                <a:gd name="T6" fmla="*/ 37148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21011 w 17"/>
                <a:gd name="T5" fmla="*/ 48405 h 57"/>
                <a:gd name="T6" fmla="*/ 8404 w 17"/>
                <a:gd name="T7" fmla="*/ 48405 h 57"/>
                <a:gd name="T8" fmla="*/ 12607 w 17"/>
                <a:gd name="T9" fmla="*/ 83608 h 57"/>
                <a:gd name="T10" fmla="*/ 29416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16510 w 15"/>
                <a:gd name="T1" fmla="*/ 22027 h 40"/>
                <a:gd name="T2" fmla="*/ 12383 w 15"/>
                <a:gd name="T3" fmla="*/ 162997 h 40"/>
                <a:gd name="T4" fmla="*/ 41275 w 15"/>
                <a:gd name="T5" fmla="*/ 158592 h 40"/>
                <a:gd name="T6" fmla="*/ 49530 w 15"/>
                <a:gd name="T7" fmla="*/ 44053 h 40"/>
                <a:gd name="T8" fmla="*/ 16510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41956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0347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1956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7236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8164 w 7"/>
                <a:gd name="T11" fmla="*/ 155323 h 44"/>
                <a:gd name="T12" fmla="*/ 8164 w 7"/>
                <a:gd name="T13" fmla="*/ 181950 h 44"/>
                <a:gd name="T14" fmla="*/ 28575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5954 w 19"/>
                <a:gd name="T5" fmla="*/ 65981 h 48"/>
                <a:gd name="T6" fmla="*/ 45954 w 19"/>
                <a:gd name="T7" fmla="*/ 65981 h 48"/>
                <a:gd name="T8" fmla="*/ 41776 w 19"/>
                <a:gd name="T9" fmla="*/ 70379 h 48"/>
                <a:gd name="T10" fmla="*/ 45954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4178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29170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4167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29170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0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41956 w 14"/>
                <a:gd name="T1" fmla="*/ 123571 h 50"/>
                <a:gd name="T2" fmla="*/ 54542 w 14"/>
                <a:gd name="T3" fmla="*/ 26480 h 50"/>
                <a:gd name="T4" fmla="*/ 25173 w 14"/>
                <a:gd name="T5" fmla="*/ 17653 h 50"/>
                <a:gd name="T6" fmla="*/ 16782 w 14"/>
                <a:gd name="T7" fmla="*/ 66199 h 50"/>
                <a:gd name="T8" fmla="*/ 12587 w 14"/>
                <a:gd name="T9" fmla="*/ 75025 h 50"/>
                <a:gd name="T10" fmla="*/ 16782 w 14"/>
                <a:gd name="T11" fmla="*/ 203010 h 50"/>
                <a:gd name="T12" fmla="*/ 46151 w 14"/>
                <a:gd name="T13" fmla="*/ 185357 h 50"/>
                <a:gd name="T14" fmla="*/ 33565 w 14"/>
                <a:gd name="T15" fmla="*/ 132398 h 50"/>
                <a:gd name="T16" fmla="*/ 41956 w 14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50"/>
                <a:gd name="T29" fmla="*/ 14 w 14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25400 w 9"/>
                <a:gd name="T1" fmla="*/ 17661 h 32"/>
                <a:gd name="T2" fmla="*/ 4233 w 9"/>
                <a:gd name="T3" fmla="*/ 22076 h 32"/>
                <a:gd name="T4" fmla="*/ 16933 w 9"/>
                <a:gd name="T5" fmla="*/ 128042 h 32"/>
                <a:gd name="T6" fmla="*/ 33867 w 9"/>
                <a:gd name="T7" fmla="*/ 128042 h 32"/>
                <a:gd name="T8" fmla="*/ 25400 w 9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2"/>
                <a:gd name="T17" fmla="*/ 9 w 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9448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23813 w 6"/>
                <a:gd name="T1" fmla="*/ 13302 h 29"/>
                <a:gd name="T2" fmla="*/ 3969 w 6"/>
                <a:gd name="T3" fmla="*/ 13302 h 29"/>
                <a:gd name="T4" fmla="*/ 0 w 6"/>
                <a:gd name="T5" fmla="*/ 110852 h 29"/>
                <a:gd name="T6" fmla="*/ 23813 w 6"/>
                <a:gd name="T7" fmla="*/ 110852 h 29"/>
                <a:gd name="T8" fmla="*/ 23813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20836 w 16"/>
                <a:gd name="T1" fmla="*/ 22027 h 40"/>
                <a:gd name="T2" fmla="*/ 16669 w 16"/>
                <a:gd name="T3" fmla="*/ 162997 h 40"/>
                <a:gd name="T4" fmla="*/ 41672 w 16"/>
                <a:gd name="T5" fmla="*/ 158592 h 40"/>
                <a:gd name="T6" fmla="*/ 54173 w 16"/>
                <a:gd name="T7" fmla="*/ 44053 h 40"/>
                <a:gd name="T8" fmla="*/ 20836 w 16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0"/>
                <a:gd name="T17" fmla="*/ 16 w 1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4167 w 8"/>
                <a:gd name="T1" fmla="*/ 22020 h 31"/>
                <a:gd name="T2" fmla="*/ 8335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4167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5173 w 14"/>
                <a:gd name="T11" fmla="*/ 203919 h 53"/>
                <a:gd name="T12" fmla="*/ 33565 w 14"/>
                <a:gd name="T13" fmla="*/ 221651 h 53"/>
                <a:gd name="T14" fmla="*/ 54542 w 14"/>
                <a:gd name="T15" fmla="*/ 212785 h 53"/>
                <a:gd name="T16" fmla="*/ 37760 w 14"/>
                <a:gd name="T17" fmla="*/ 146290 h 53"/>
                <a:gd name="T18" fmla="*/ 58738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4082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4082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5197 w 19"/>
                <a:gd name="T3" fmla="*/ 74778 h 48"/>
                <a:gd name="T4" fmla="*/ 58487 w 19"/>
                <a:gd name="T5" fmla="*/ 65981 h 48"/>
                <a:gd name="T6" fmla="*/ 58487 w 19"/>
                <a:gd name="T7" fmla="*/ 65981 h 48"/>
                <a:gd name="T8" fmla="*/ 45954 w 19"/>
                <a:gd name="T9" fmla="*/ 70379 h 48"/>
                <a:gd name="T10" fmla="*/ 45954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4309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21167 w 6"/>
                <a:gd name="T1" fmla="*/ 13133 h 33"/>
                <a:gd name="T2" fmla="*/ 0 w 6"/>
                <a:gd name="T3" fmla="*/ 13133 h 33"/>
                <a:gd name="T4" fmla="*/ 0 w 6"/>
                <a:gd name="T5" fmla="*/ 131330 h 33"/>
                <a:gd name="T6" fmla="*/ 21167 w 6"/>
                <a:gd name="T7" fmla="*/ 131330 h 33"/>
                <a:gd name="T8" fmla="*/ 21167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33020 w 15"/>
                <a:gd name="T1" fmla="*/ 26670 h 40"/>
                <a:gd name="T2" fmla="*/ 28893 w 15"/>
                <a:gd name="T3" fmla="*/ 13335 h 40"/>
                <a:gd name="T4" fmla="*/ 4128 w 15"/>
                <a:gd name="T5" fmla="*/ 22225 h 40"/>
                <a:gd name="T6" fmla="*/ 12383 w 15"/>
                <a:gd name="T7" fmla="*/ 128905 h 40"/>
                <a:gd name="T8" fmla="*/ 20638 w 15"/>
                <a:gd name="T9" fmla="*/ 137795 h 40"/>
                <a:gd name="T10" fmla="*/ 24765 w 15"/>
                <a:gd name="T11" fmla="*/ 164465 h 40"/>
                <a:gd name="T12" fmla="*/ 45403 w 15"/>
                <a:gd name="T13" fmla="*/ 164465 h 40"/>
                <a:gd name="T14" fmla="*/ 57785 w 15"/>
                <a:gd name="T15" fmla="*/ 40005 h 40"/>
                <a:gd name="T16" fmla="*/ 33020 w 15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40"/>
                <a:gd name="T29" fmla="*/ 15 w 1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38100 w 12"/>
                <a:gd name="T1" fmla="*/ 30737 h 47"/>
                <a:gd name="T2" fmla="*/ 33867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6933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8100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20760 w 13"/>
                <a:gd name="T3" fmla="*/ 8819 h 27"/>
                <a:gd name="T4" fmla="*/ 4152 w 13"/>
                <a:gd name="T5" fmla="*/ 13229 h 27"/>
                <a:gd name="T6" fmla="*/ 41519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66842 w 19"/>
                <a:gd name="T1" fmla="*/ 162863 h 44"/>
                <a:gd name="T2" fmla="*/ 50132 w 19"/>
                <a:gd name="T3" fmla="*/ 35214 h 44"/>
                <a:gd name="T4" fmla="*/ 29243 w 19"/>
                <a:gd name="T5" fmla="*/ 17607 h 44"/>
                <a:gd name="T6" fmla="*/ 45954 w 19"/>
                <a:gd name="T7" fmla="*/ 180470 h 44"/>
                <a:gd name="T8" fmla="*/ 66842 w 19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4"/>
                <a:gd name="T17" fmla="*/ 19 w 19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46567 w 15"/>
                <a:gd name="T1" fmla="*/ 123571 h 50"/>
                <a:gd name="T2" fmla="*/ 59267 w 15"/>
                <a:gd name="T3" fmla="*/ 26480 h 50"/>
                <a:gd name="T4" fmla="*/ 29633 w 15"/>
                <a:gd name="T5" fmla="*/ 17653 h 50"/>
                <a:gd name="T6" fmla="*/ 21167 w 15"/>
                <a:gd name="T7" fmla="*/ 66199 h 50"/>
                <a:gd name="T8" fmla="*/ 12700 w 15"/>
                <a:gd name="T9" fmla="*/ 75025 h 50"/>
                <a:gd name="T10" fmla="*/ 21167 w 15"/>
                <a:gd name="T11" fmla="*/ 203010 h 50"/>
                <a:gd name="T12" fmla="*/ 46567 w 15"/>
                <a:gd name="T13" fmla="*/ 185357 h 50"/>
                <a:gd name="T14" fmla="*/ 33867 w 15"/>
                <a:gd name="T15" fmla="*/ 132398 h 50"/>
                <a:gd name="T16" fmla="*/ 46567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75197 w 19"/>
                <a:gd name="T1" fmla="*/ 202541 h 53"/>
                <a:gd name="T2" fmla="*/ 50132 w 19"/>
                <a:gd name="T3" fmla="*/ 61643 h 53"/>
                <a:gd name="T4" fmla="*/ 50132 w 19"/>
                <a:gd name="T5" fmla="*/ 57240 h 53"/>
                <a:gd name="T6" fmla="*/ 50132 w 19"/>
                <a:gd name="T7" fmla="*/ 17612 h 53"/>
                <a:gd name="T8" fmla="*/ 33421 w 19"/>
                <a:gd name="T9" fmla="*/ 17612 h 53"/>
                <a:gd name="T10" fmla="*/ 33421 w 19"/>
                <a:gd name="T11" fmla="*/ 52837 h 53"/>
                <a:gd name="T12" fmla="*/ 29243 w 19"/>
                <a:gd name="T13" fmla="*/ 61643 h 53"/>
                <a:gd name="T14" fmla="*/ 25066 w 19"/>
                <a:gd name="T15" fmla="*/ 96868 h 53"/>
                <a:gd name="T16" fmla="*/ 20888 w 19"/>
                <a:gd name="T17" fmla="*/ 96868 h 53"/>
                <a:gd name="T18" fmla="*/ 4178 w 19"/>
                <a:gd name="T19" fmla="*/ 171720 h 53"/>
                <a:gd name="T20" fmla="*/ 8355 w 19"/>
                <a:gd name="T21" fmla="*/ 171720 h 53"/>
                <a:gd name="T22" fmla="*/ 25066 w 19"/>
                <a:gd name="T23" fmla="*/ 110077 h 53"/>
                <a:gd name="T24" fmla="*/ 41776 w 19"/>
                <a:gd name="T25" fmla="*/ 211348 h 53"/>
                <a:gd name="T26" fmla="*/ 75197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12859 w 10"/>
                <a:gd name="T1" fmla="*/ 13216 h 40"/>
                <a:gd name="T2" fmla="*/ 0 w 10"/>
                <a:gd name="T3" fmla="*/ 154186 h 40"/>
                <a:gd name="T4" fmla="*/ 34290 w 10"/>
                <a:gd name="T5" fmla="*/ 154186 h 40"/>
                <a:gd name="T6" fmla="*/ 42863 w 10"/>
                <a:gd name="T7" fmla="*/ 17621 h 40"/>
                <a:gd name="T8" fmla="*/ 12859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29170 w 16"/>
                <a:gd name="T1" fmla="*/ 22002 h 57"/>
                <a:gd name="T2" fmla="*/ 16669 w 16"/>
                <a:gd name="T3" fmla="*/ 52805 h 57"/>
                <a:gd name="T4" fmla="*/ 16669 w 16"/>
                <a:gd name="T5" fmla="*/ 48405 h 57"/>
                <a:gd name="T6" fmla="*/ 4167 w 16"/>
                <a:gd name="T7" fmla="*/ 48405 h 57"/>
                <a:gd name="T8" fmla="*/ 8334 w 16"/>
                <a:gd name="T9" fmla="*/ 83608 h 57"/>
                <a:gd name="T10" fmla="*/ 25003 w 16"/>
                <a:gd name="T11" fmla="*/ 237624 h 57"/>
                <a:gd name="T12" fmla="*/ 50006 w 16"/>
                <a:gd name="T13" fmla="*/ 228823 h 57"/>
                <a:gd name="T14" fmla="*/ 58341 w 16"/>
                <a:gd name="T15" fmla="*/ 44004 h 57"/>
                <a:gd name="T16" fmla="*/ 29170 w 16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7"/>
                <a:gd name="T29" fmla="*/ 16 w 16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46151 w 14"/>
                <a:gd name="T1" fmla="*/ 4433 h 53"/>
                <a:gd name="T2" fmla="*/ 20978 w 14"/>
                <a:gd name="T3" fmla="*/ 93093 h 53"/>
                <a:gd name="T4" fmla="*/ 0 w 14"/>
                <a:gd name="T5" fmla="*/ 106392 h 53"/>
                <a:gd name="T6" fmla="*/ 16782 w 14"/>
                <a:gd name="T7" fmla="*/ 195053 h 53"/>
                <a:gd name="T8" fmla="*/ 16782 w 14"/>
                <a:gd name="T9" fmla="*/ 199486 h 53"/>
                <a:gd name="T10" fmla="*/ 20978 w 14"/>
                <a:gd name="T11" fmla="*/ 203919 h 53"/>
                <a:gd name="T12" fmla="*/ 29369 w 14"/>
                <a:gd name="T13" fmla="*/ 221651 h 53"/>
                <a:gd name="T14" fmla="*/ 54542 w 14"/>
                <a:gd name="T15" fmla="*/ 212785 h 53"/>
                <a:gd name="T16" fmla="*/ 33565 w 14"/>
                <a:gd name="T17" fmla="*/ 146290 h 53"/>
                <a:gd name="T18" fmla="*/ 54542 w 14"/>
                <a:gd name="T19" fmla="*/ 8866 h 53"/>
                <a:gd name="T20" fmla="*/ 46151 w 14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53"/>
                <a:gd name="T35" fmla="*/ 14 w 1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50006 w 16"/>
                <a:gd name="T1" fmla="*/ 8864 h 48"/>
                <a:gd name="T2" fmla="*/ 0 w 16"/>
                <a:gd name="T3" fmla="*/ 194998 h 48"/>
                <a:gd name="T4" fmla="*/ 25003 w 16"/>
                <a:gd name="T5" fmla="*/ 194998 h 48"/>
                <a:gd name="T6" fmla="*/ 62508 w 16"/>
                <a:gd name="T7" fmla="*/ 17727 h 48"/>
                <a:gd name="T8" fmla="*/ 50006 w 16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25003 w 8"/>
                <a:gd name="T1" fmla="*/ 8876 h 44"/>
                <a:gd name="T2" fmla="*/ 8335 w 8"/>
                <a:gd name="T3" fmla="*/ 8876 h 44"/>
                <a:gd name="T4" fmla="*/ 8335 w 8"/>
                <a:gd name="T5" fmla="*/ 62129 h 44"/>
                <a:gd name="T6" fmla="*/ 0 w 8"/>
                <a:gd name="T7" fmla="*/ 71005 h 44"/>
                <a:gd name="T8" fmla="*/ 0 w 8"/>
                <a:gd name="T9" fmla="*/ 146447 h 44"/>
                <a:gd name="T10" fmla="*/ 8335 w 8"/>
                <a:gd name="T11" fmla="*/ 155323 h 44"/>
                <a:gd name="T12" fmla="*/ 8335 w 8"/>
                <a:gd name="T13" fmla="*/ 181950 h 44"/>
                <a:gd name="T14" fmla="*/ 29171 w 8"/>
                <a:gd name="T15" fmla="*/ 181950 h 44"/>
                <a:gd name="T16" fmla="*/ 25003 w 8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4"/>
                <a:gd name="T29" fmla="*/ 8 w 8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76200 w 18"/>
                <a:gd name="T1" fmla="*/ 193543 h 48"/>
                <a:gd name="T2" fmla="*/ 67733 w 18"/>
                <a:gd name="T3" fmla="*/ 74778 h 48"/>
                <a:gd name="T4" fmla="*/ 42333 w 18"/>
                <a:gd name="T5" fmla="*/ 65981 h 48"/>
                <a:gd name="T6" fmla="*/ 42333 w 18"/>
                <a:gd name="T7" fmla="*/ 65981 h 48"/>
                <a:gd name="T8" fmla="*/ 38100 w 18"/>
                <a:gd name="T9" fmla="*/ 70379 h 48"/>
                <a:gd name="T10" fmla="*/ 42333 w 18"/>
                <a:gd name="T11" fmla="*/ 17595 h 48"/>
                <a:gd name="T12" fmla="*/ 16933 w 18"/>
                <a:gd name="T13" fmla="*/ 13196 h 48"/>
                <a:gd name="T14" fmla="*/ 4233 w 18"/>
                <a:gd name="T15" fmla="*/ 131961 h 48"/>
                <a:gd name="T16" fmla="*/ 0 w 18"/>
                <a:gd name="T17" fmla="*/ 136360 h 48"/>
                <a:gd name="T18" fmla="*/ 0 w 18"/>
                <a:gd name="T19" fmla="*/ 189144 h 48"/>
                <a:gd name="T20" fmla="*/ 8467 w 18"/>
                <a:gd name="T21" fmla="*/ 189144 h 48"/>
                <a:gd name="T22" fmla="*/ 33867 w 18"/>
                <a:gd name="T23" fmla="*/ 189144 h 48"/>
                <a:gd name="T24" fmla="*/ 33867 w 18"/>
                <a:gd name="T25" fmla="*/ 184746 h 48"/>
                <a:gd name="T26" fmla="*/ 33867 w 18"/>
                <a:gd name="T27" fmla="*/ 197942 h 48"/>
                <a:gd name="T28" fmla="*/ 55033 w 18"/>
                <a:gd name="T29" fmla="*/ 202341 h 48"/>
                <a:gd name="T30" fmla="*/ 76200 w 18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48"/>
                <a:gd name="T50" fmla="*/ 18 w 1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20638 w 5"/>
                <a:gd name="T1" fmla="*/ 13133 h 33"/>
                <a:gd name="T2" fmla="*/ 0 w 5"/>
                <a:gd name="T3" fmla="*/ 13133 h 33"/>
                <a:gd name="T4" fmla="*/ 0 w 5"/>
                <a:gd name="T5" fmla="*/ 131330 h 33"/>
                <a:gd name="T6" fmla="*/ 20638 w 5"/>
                <a:gd name="T7" fmla="*/ 131330 h 33"/>
                <a:gd name="T8" fmla="*/ 20638 w 5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3"/>
                <a:gd name="T17" fmla="*/ 5 w 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20978 w 14"/>
                <a:gd name="T9" fmla="*/ 137795 h 40"/>
                <a:gd name="T10" fmla="*/ 20978 w 14"/>
                <a:gd name="T11" fmla="*/ 164465 h 40"/>
                <a:gd name="T12" fmla="*/ 46151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33338 w 16"/>
                <a:gd name="T1" fmla="*/ 17585 h 52"/>
                <a:gd name="T2" fmla="*/ 25003 w 16"/>
                <a:gd name="T3" fmla="*/ 48358 h 52"/>
                <a:gd name="T4" fmla="*/ 12502 w 16"/>
                <a:gd name="T5" fmla="*/ 57150 h 52"/>
                <a:gd name="T6" fmla="*/ 8334 w 16"/>
                <a:gd name="T7" fmla="*/ 101112 h 52"/>
                <a:gd name="T8" fmla="*/ 16669 w 16"/>
                <a:gd name="T9" fmla="*/ 109904 h 52"/>
                <a:gd name="T10" fmla="*/ 16669 w 16"/>
                <a:gd name="T11" fmla="*/ 215412 h 52"/>
                <a:gd name="T12" fmla="*/ 41672 w 16"/>
                <a:gd name="T13" fmla="*/ 215412 h 52"/>
                <a:gd name="T14" fmla="*/ 62508 w 16"/>
                <a:gd name="T15" fmla="*/ 21981 h 52"/>
                <a:gd name="T16" fmla="*/ 33338 w 16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52"/>
                <a:gd name="T29" fmla="*/ 16 w 16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33867 w 12"/>
                <a:gd name="T1" fmla="*/ 30737 h 47"/>
                <a:gd name="T2" fmla="*/ 29633 w 12"/>
                <a:gd name="T3" fmla="*/ 13173 h 47"/>
                <a:gd name="T4" fmla="*/ 16933 w 12"/>
                <a:gd name="T5" fmla="*/ 17564 h 47"/>
                <a:gd name="T6" fmla="*/ 21167 w 12"/>
                <a:gd name="T7" fmla="*/ 35128 h 47"/>
                <a:gd name="T8" fmla="*/ 12700 w 12"/>
                <a:gd name="T9" fmla="*/ 43910 h 47"/>
                <a:gd name="T10" fmla="*/ 16933 w 12"/>
                <a:gd name="T11" fmla="*/ 188811 h 47"/>
                <a:gd name="T12" fmla="*/ 46567 w 12"/>
                <a:gd name="T13" fmla="*/ 184420 h 47"/>
                <a:gd name="T14" fmla="*/ 46567 w 12"/>
                <a:gd name="T15" fmla="*/ 127338 h 47"/>
                <a:gd name="T16" fmla="*/ 46567 w 12"/>
                <a:gd name="T17" fmla="*/ 122947 h 47"/>
                <a:gd name="T18" fmla="*/ 46567 w 12"/>
                <a:gd name="T19" fmla="*/ 92210 h 47"/>
                <a:gd name="T20" fmla="*/ 50800 w 12"/>
                <a:gd name="T21" fmla="*/ 57082 h 47"/>
                <a:gd name="T22" fmla="*/ 33867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49823 w 13"/>
                <a:gd name="T1" fmla="*/ 105834 h 27"/>
                <a:gd name="T2" fmla="*/ 16608 w 13"/>
                <a:gd name="T3" fmla="*/ 8819 h 27"/>
                <a:gd name="T4" fmla="*/ 4152 w 13"/>
                <a:gd name="T5" fmla="*/ 13229 h 27"/>
                <a:gd name="T6" fmla="*/ 37367 w 13"/>
                <a:gd name="T7" fmla="*/ 114653 h 27"/>
                <a:gd name="T8" fmla="*/ 49823 w 13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7"/>
                <a:gd name="T17" fmla="*/ 13 w 1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8255 w 10"/>
                <a:gd name="T1" fmla="*/ 22129 h 33"/>
                <a:gd name="T2" fmla="*/ 8255 w 10"/>
                <a:gd name="T3" fmla="*/ 128347 h 33"/>
                <a:gd name="T4" fmla="*/ 33020 w 10"/>
                <a:gd name="T5" fmla="*/ 119495 h 33"/>
                <a:gd name="T6" fmla="*/ 37148 w 10"/>
                <a:gd name="T7" fmla="*/ 26555 h 33"/>
                <a:gd name="T8" fmla="*/ 8255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45403 w 15"/>
                <a:gd name="T1" fmla="*/ 123571 h 50"/>
                <a:gd name="T2" fmla="*/ 53658 w 15"/>
                <a:gd name="T3" fmla="*/ 26480 h 50"/>
                <a:gd name="T4" fmla="*/ 24765 w 15"/>
                <a:gd name="T5" fmla="*/ 17653 h 50"/>
                <a:gd name="T6" fmla="*/ 16510 w 15"/>
                <a:gd name="T7" fmla="*/ 66199 h 50"/>
                <a:gd name="T8" fmla="*/ 12383 w 15"/>
                <a:gd name="T9" fmla="*/ 75025 h 50"/>
                <a:gd name="T10" fmla="*/ 20638 w 15"/>
                <a:gd name="T11" fmla="*/ 203010 h 50"/>
                <a:gd name="T12" fmla="*/ 45403 w 15"/>
                <a:gd name="T13" fmla="*/ 185357 h 50"/>
                <a:gd name="T14" fmla="*/ 33020 w 15"/>
                <a:gd name="T15" fmla="*/ 132398 h 50"/>
                <a:gd name="T16" fmla="*/ 45403 w 15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2502 w 8"/>
                <a:gd name="T5" fmla="*/ 128042 h 32"/>
                <a:gd name="T6" fmla="*/ 29171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69600 w 19"/>
                <a:gd name="T1" fmla="*/ 202541 h 53"/>
                <a:gd name="T2" fmla="*/ 49129 w 19"/>
                <a:gd name="T3" fmla="*/ 61643 h 53"/>
                <a:gd name="T4" fmla="*/ 49129 w 19"/>
                <a:gd name="T5" fmla="*/ 57240 h 53"/>
                <a:gd name="T6" fmla="*/ 45035 w 19"/>
                <a:gd name="T7" fmla="*/ 17612 h 53"/>
                <a:gd name="T8" fmla="*/ 28659 w 19"/>
                <a:gd name="T9" fmla="*/ 17612 h 53"/>
                <a:gd name="T10" fmla="*/ 28659 w 19"/>
                <a:gd name="T11" fmla="*/ 52837 h 53"/>
                <a:gd name="T12" fmla="*/ 28659 w 19"/>
                <a:gd name="T13" fmla="*/ 61643 h 53"/>
                <a:gd name="T14" fmla="*/ 24565 w 19"/>
                <a:gd name="T15" fmla="*/ 96868 h 53"/>
                <a:gd name="T16" fmla="*/ 16376 w 19"/>
                <a:gd name="T17" fmla="*/ 96868 h 53"/>
                <a:gd name="T18" fmla="*/ 0 w 19"/>
                <a:gd name="T19" fmla="*/ 171720 h 53"/>
                <a:gd name="T20" fmla="*/ 8188 w 19"/>
                <a:gd name="T21" fmla="*/ 171720 h 53"/>
                <a:gd name="T22" fmla="*/ 24565 w 19"/>
                <a:gd name="T23" fmla="*/ 110077 h 53"/>
                <a:gd name="T24" fmla="*/ 36847 w 19"/>
                <a:gd name="T25" fmla="*/ 211348 h 53"/>
                <a:gd name="T26" fmla="*/ 69600 w 19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53"/>
                <a:gd name="T44" fmla="*/ 19 w 19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0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3020 w 10"/>
                <a:gd name="T5" fmla="*/ 154186 h 40"/>
                <a:gd name="T6" fmla="*/ 37148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21011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0 w 8"/>
                <a:gd name="T3" fmla="*/ 142523 h 36"/>
                <a:gd name="T4" fmla="*/ 29171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16510 w 15"/>
                <a:gd name="T1" fmla="*/ 22027 h 40"/>
                <a:gd name="T2" fmla="*/ 12383 w 15"/>
                <a:gd name="T3" fmla="*/ 162997 h 40"/>
                <a:gd name="T4" fmla="*/ 37148 w 15"/>
                <a:gd name="T5" fmla="*/ 158592 h 40"/>
                <a:gd name="T6" fmla="*/ 49530 w 15"/>
                <a:gd name="T7" fmla="*/ 44053 h 40"/>
                <a:gd name="T8" fmla="*/ 16510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41519 w 13"/>
                <a:gd name="T1" fmla="*/ 4433 h 53"/>
                <a:gd name="T2" fmla="*/ 20760 w 13"/>
                <a:gd name="T3" fmla="*/ 93093 h 53"/>
                <a:gd name="T4" fmla="*/ 0 w 13"/>
                <a:gd name="T5" fmla="*/ 106392 h 53"/>
                <a:gd name="T6" fmla="*/ 16608 w 13"/>
                <a:gd name="T7" fmla="*/ 195053 h 53"/>
                <a:gd name="T8" fmla="*/ 16608 w 13"/>
                <a:gd name="T9" fmla="*/ 199486 h 53"/>
                <a:gd name="T10" fmla="*/ 20760 w 13"/>
                <a:gd name="T11" fmla="*/ 203919 h 53"/>
                <a:gd name="T12" fmla="*/ 29063 w 13"/>
                <a:gd name="T13" fmla="*/ 221651 h 53"/>
                <a:gd name="T14" fmla="*/ 49823 w 13"/>
                <a:gd name="T15" fmla="*/ 212785 h 53"/>
                <a:gd name="T16" fmla="*/ 33215 w 13"/>
                <a:gd name="T17" fmla="*/ 146290 h 53"/>
                <a:gd name="T18" fmla="*/ 53975 w 13"/>
                <a:gd name="T19" fmla="*/ 8866 h 53"/>
                <a:gd name="T20" fmla="*/ 41519 w 13"/>
                <a:gd name="T21" fmla="*/ 443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53"/>
                <a:gd name="T35" fmla="*/ 13 w 13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50427 w 17"/>
                <a:gd name="T1" fmla="*/ 8864 h 48"/>
                <a:gd name="T2" fmla="*/ 4202 w 17"/>
                <a:gd name="T3" fmla="*/ 194998 h 48"/>
                <a:gd name="T4" fmla="*/ 29416 w 17"/>
                <a:gd name="T5" fmla="*/ 194998 h 48"/>
                <a:gd name="T6" fmla="*/ 63034 w 17"/>
                <a:gd name="T7" fmla="*/ 17727 h 48"/>
                <a:gd name="T8" fmla="*/ 50427 w 17"/>
                <a:gd name="T9" fmla="*/ 886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24493 w 7"/>
                <a:gd name="T1" fmla="*/ 8876 h 44"/>
                <a:gd name="T2" fmla="*/ 8164 w 7"/>
                <a:gd name="T3" fmla="*/ 8876 h 44"/>
                <a:gd name="T4" fmla="*/ 8164 w 7"/>
                <a:gd name="T5" fmla="*/ 62129 h 44"/>
                <a:gd name="T6" fmla="*/ 0 w 7"/>
                <a:gd name="T7" fmla="*/ 71005 h 44"/>
                <a:gd name="T8" fmla="*/ 0 w 7"/>
                <a:gd name="T9" fmla="*/ 146447 h 44"/>
                <a:gd name="T10" fmla="*/ 4082 w 7"/>
                <a:gd name="T11" fmla="*/ 155323 h 44"/>
                <a:gd name="T12" fmla="*/ 8164 w 7"/>
                <a:gd name="T13" fmla="*/ 181950 h 44"/>
                <a:gd name="T14" fmla="*/ 24493 w 7"/>
                <a:gd name="T15" fmla="*/ 181950 h 44"/>
                <a:gd name="T16" fmla="*/ 24493 w 7"/>
                <a:gd name="T17" fmla="*/ 8876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44"/>
                <a:gd name="T29" fmla="*/ 7 w 7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75197 w 19"/>
                <a:gd name="T1" fmla="*/ 193543 h 48"/>
                <a:gd name="T2" fmla="*/ 71020 w 19"/>
                <a:gd name="T3" fmla="*/ 74778 h 48"/>
                <a:gd name="T4" fmla="*/ 45954 w 19"/>
                <a:gd name="T5" fmla="*/ 65981 h 48"/>
                <a:gd name="T6" fmla="*/ 45954 w 19"/>
                <a:gd name="T7" fmla="*/ 65981 h 48"/>
                <a:gd name="T8" fmla="*/ 41776 w 19"/>
                <a:gd name="T9" fmla="*/ 70379 h 48"/>
                <a:gd name="T10" fmla="*/ 41776 w 19"/>
                <a:gd name="T11" fmla="*/ 17595 h 48"/>
                <a:gd name="T12" fmla="*/ 20888 w 19"/>
                <a:gd name="T13" fmla="*/ 13196 h 48"/>
                <a:gd name="T14" fmla="*/ 8355 w 19"/>
                <a:gd name="T15" fmla="*/ 131961 h 48"/>
                <a:gd name="T16" fmla="*/ 0 w 19"/>
                <a:gd name="T17" fmla="*/ 136360 h 48"/>
                <a:gd name="T18" fmla="*/ 0 w 19"/>
                <a:gd name="T19" fmla="*/ 189144 h 48"/>
                <a:gd name="T20" fmla="*/ 8355 w 19"/>
                <a:gd name="T21" fmla="*/ 189144 h 48"/>
                <a:gd name="T22" fmla="*/ 37599 w 19"/>
                <a:gd name="T23" fmla="*/ 189144 h 48"/>
                <a:gd name="T24" fmla="*/ 37599 w 19"/>
                <a:gd name="T25" fmla="*/ 184746 h 48"/>
                <a:gd name="T26" fmla="*/ 37599 w 19"/>
                <a:gd name="T27" fmla="*/ 197942 h 48"/>
                <a:gd name="T28" fmla="*/ 58487 w 19"/>
                <a:gd name="T29" fmla="*/ 202341 h 48"/>
                <a:gd name="T30" fmla="*/ 75197 w 19"/>
                <a:gd name="T31" fmla="*/ 193543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8"/>
                <a:gd name="T50" fmla="*/ 19 w 19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25400 w 6"/>
                <a:gd name="T1" fmla="*/ 13133 h 33"/>
                <a:gd name="T2" fmla="*/ 4233 w 6"/>
                <a:gd name="T3" fmla="*/ 13133 h 33"/>
                <a:gd name="T4" fmla="*/ 4233 w 6"/>
                <a:gd name="T5" fmla="*/ 131330 h 33"/>
                <a:gd name="T6" fmla="*/ 25400 w 6"/>
                <a:gd name="T7" fmla="*/ 131330 h 33"/>
                <a:gd name="T8" fmla="*/ 25400 w 6"/>
                <a:gd name="T9" fmla="*/ 131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"/>
                <a:gd name="T17" fmla="*/ 6 w 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29369 w 14"/>
                <a:gd name="T1" fmla="*/ 26670 h 40"/>
                <a:gd name="T2" fmla="*/ 29369 w 14"/>
                <a:gd name="T3" fmla="*/ 13335 h 40"/>
                <a:gd name="T4" fmla="*/ 4196 w 14"/>
                <a:gd name="T5" fmla="*/ 22225 h 40"/>
                <a:gd name="T6" fmla="*/ 12587 w 14"/>
                <a:gd name="T7" fmla="*/ 128905 h 40"/>
                <a:gd name="T8" fmla="*/ 16782 w 14"/>
                <a:gd name="T9" fmla="*/ 137795 h 40"/>
                <a:gd name="T10" fmla="*/ 20978 w 14"/>
                <a:gd name="T11" fmla="*/ 164465 h 40"/>
                <a:gd name="T12" fmla="*/ 41956 w 14"/>
                <a:gd name="T13" fmla="*/ 164465 h 40"/>
                <a:gd name="T14" fmla="*/ 54542 w 14"/>
                <a:gd name="T15" fmla="*/ 40005 h 40"/>
                <a:gd name="T16" fmla="*/ 29369 w 14"/>
                <a:gd name="T17" fmla="*/ 2667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40"/>
                <a:gd name="T29" fmla="*/ 14 w 1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28893 w 15"/>
                <a:gd name="T1" fmla="*/ 17585 h 52"/>
                <a:gd name="T2" fmla="*/ 24765 w 15"/>
                <a:gd name="T3" fmla="*/ 48358 h 52"/>
                <a:gd name="T4" fmla="*/ 8255 w 15"/>
                <a:gd name="T5" fmla="*/ 57150 h 52"/>
                <a:gd name="T6" fmla="*/ 4128 w 15"/>
                <a:gd name="T7" fmla="*/ 101112 h 52"/>
                <a:gd name="T8" fmla="*/ 16510 w 15"/>
                <a:gd name="T9" fmla="*/ 109904 h 52"/>
                <a:gd name="T10" fmla="*/ 16510 w 15"/>
                <a:gd name="T11" fmla="*/ 215412 h 52"/>
                <a:gd name="T12" fmla="*/ 41275 w 15"/>
                <a:gd name="T13" fmla="*/ 215412 h 52"/>
                <a:gd name="T14" fmla="*/ 61913 w 15"/>
                <a:gd name="T15" fmla="*/ 21981 h 52"/>
                <a:gd name="T16" fmla="*/ 28893 w 15"/>
                <a:gd name="T17" fmla="*/ 17585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2"/>
                <a:gd name="T29" fmla="*/ 15 w 15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32809 w 12"/>
                <a:gd name="T1" fmla="*/ 30737 h 47"/>
                <a:gd name="T2" fmla="*/ 28708 w 12"/>
                <a:gd name="T3" fmla="*/ 13173 h 47"/>
                <a:gd name="T4" fmla="*/ 12303 w 12"/>
                <a:gd name="T5" fmla="*/ 17564 h 47"/>
                <a:gd name="T6" fmla="*/ 16404 w 12"/>
                <a:gd name="T7" fmla="*/ 35128 h 47"/>
                <a:gd name="T8" fmla="*/ 12303 w 12"/>
                <a:gd name="T9" fmla="*/ 43910 h 47"/>
                <a:gd name="T10" fmla="*/ 16404 w 12"/>
                <a:gd name="T11" fmla="*/ 188811 h 47"/>
                <a:gd name="T12" fmla="*/ 45112 w 12"/>
                <a:gd name="T13" fmla="*/ 184420 h 47"/>
                <a:gd name="T14" fmla="*/ 41011 w 12"/>
                <a:gd name="T15" fmla="*/ 127338 h 47"/>
                <a:gd name="T16" fmla="*/ 45112 w 12"/>
                <a:gd name="T17" fmla="*/ 122947 h 47"/>
                <a:gd name="T18" fmla="*/ 41011 w 12"/>
                <a:gd name="T19" fmla="*/ 92210 h 47"/>
                <a:gd name="T20" fmla="*/ 45112 w 12"/>
                <a:gd name="T21" fmla="*/ 57082 h 47"/>
                <a:gd name="T22" fmla="*/ 32809 w 12"/>
                <a:gd name="T23" fmla="*/ 30737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47"/>
                <a:gd name="T38" fmla="*/ 12 w 12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50800 w 12"/>
                <a:gd name="T1" fmla="*/ 105834 h 27"/>
                <a:gd name="T2" fmla="*/ 16933 w 12"/>
                <a:gd name="T3" fmla="*/ 8819 h 27"/>
                <a:gd name="T4" fmla="*/ 0 w 12"/>
                <a:gd name="T5" fmla="*/ 13229 h 27"/>
                <a:gd name="T6" fmla="*/ 38100 w 12"/>
                <a:gd name="T7" fmla="*/ 114653 h 27"/>
                <a:gd name="T8" fmla="*/ 50800 w 12"/>
                <a:gd name="T9" fmla="*/ 10583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7"/>
                <a:gd name="T17" fmla="*/ 12 w 1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67733 w 18"/>
                <a:gd name="T1" fmla="*/ 162863 h 44"/>
                <a:gd name="T2" fmla="*/ 50800 w 18"/>
                <a:gd name="T3" fmla="*/ 35214 h 44"/>
                <a:gd name="T4" fmla="*/ 25400 w 18"/>
                <a:gd name="T5" fmla="*/ 17607 h 44"/>
                <a:gd name="T6" fmla="*/ 42333 w 18"/>
                <a:gd name="T7" fmla="*/ 180470 h 44"/>
                <a:gd name="T8" fmla="*/ 67733 w 18"/>
                <a:gd name="T9" fmla="*/ 16286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4"/>
                <a:gd name="T17" fmla="*/ 18 w 1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12382 w 10"/>
                <a:gd name="T1" fmla="*/ 22129 h 33"/>
                <a:gd name="T2" fmla="*/ 12382 w 10"/>
                <a:gd name="T3" fmla="*/ 128347 h 33"/>
                <a:gd name="T4" fmla="*/ 37148 w 10"/>
                <a:gd name="T5" fmla="*/ 119495 h 33"/>
                <a:gd name="T6" fmla="*/ 37148 w 10"/>
                <a:gd name="T7" fmla="*/ 26555 h 33"/>
                <a:gd name="T8" fmla="*/ 12382 w 10"/>
                <a:gd name="T9" fmla="*/ 221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3"/>
                <a:gd name="T17" fmla="*/ 10 w 1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41956 w 14"/>
                <a:gd name="T1" fmla="*/ 123571 h 50"/>
                <a:gd name="T2" fmla="*/ 54542 w 14"/>
                <a:gd name="T3" fmla="*/ 26480 h 50"/>
                <a:gd name="T4" fmla="*/ 25173 w 14"/>
                <a:gd name="T5" fmla="*/ 17653 h 50"/>
                <a:gd name="T6" fmla="*/ 16782 w 14"/>
                <a:gd name="T7" fmla="*/ 66199 h 50"/>
                <a:gd name="T8" fmla="*/ 12587 w 14"/>
                <a:gd name="T9" fmla="*/ 75025 h 50"/>
                <a:gd name="T10" fmla="*/ 16782 w 14"/>
                <a:gd name="T11" fmla="*/ 203010 h 50"/>
                <a:gd name="T12" fmla="*/ 46151 w 14"/>
                <a:gd name="T13" fmla="*/ 185357 h 50"/>
                <a:gd name="T14" fmla="*/ 33565 w 14"/>
                <a:gd name="T15" fmla="*/ 132398 h 50"/>
                <a:gd name="T16" fmla="*/ 41956 w 14"/>
                <a:gd name="T17" fmla="*/ 12357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50"/>
                <a:gd name="T29" fmla="*/ 14 w 14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25003 w 8"/>
                <a:gd name="T1" fmla="*/ 17661 h 32"/>
                <a:gd name="T2" fmla="*/ 4167 w 8"/>
                <a:gd name="T3" fmla="*/ 22076 h 32"/>
                <a:gd name="T4" fmla="*/ 16669 w 8"/>
                <a:gd name="T5" fmla="*/ 128042 h 32"/>
                <a:gd name="T6" fmla="*/ 33338 w 8"/>
                <a:gd name="T7" fmla="*/ 128042 h 32"/>
                <a:gd name="T8" fmla="*/ 25003 w 8"/>
                <a:gd name="T9" fmla="*/ 1766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"/>
                <a:gd name="T17" fmla="*/ 8 w 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75724 w 20"/>
                <a:gd name="T1" fmla="*/ 202541 h 53"/>
                <a:gd name="T2" fmla="*/ 54690 w 20"/>
                <a:gd name="T3" fmla="*/ 61643 h 53"/>
                <a:gd name="T4" fmla="*/ 50483 w 20"/>
                <a:gd name="T5" fmla="*/ 57240 h 53"/>
                <a:gd name="T6" fmla="*/ 50483 w 20"/>
                <a:gd name="T7" fmla="*/ 17612 h 53"/>
                <a:gd name="T8" fmla="*/ 33655 w 20"/>
                <a:gd name="T9" fmla="*/ 17612 h 53"/>
                <a:gd name="T10" fmla="*/ 33655 w 20"/>
                <a:gd name="T11" fmla="*/ 52837 h 53"/>
                <a:gd name="T12" fmla="*/ 29448 w 20"/>
                <a:gd name="T13" fmla="*/ 61643 h 53"/>
                <a:gd name="T14" fmla="*/ 25241 w 20"/>
                <a:gd name="T15" fmla="*/ 96868 h 53"/>
                <a:gd name="T16" fmla="*/ 21035 w 20"/>
                <a:gd name="T17" fmla="*/ 96868 h 53"/>
                <a:gd name="T18" fmla="*/ 4207 w 20"/>
                <a:gd name="T19" fmla="*/ 171720 h 53"/>
                <a:gd name="T20" fmla="*/ 12621 w 20"/>
                <a:gd name="T21" fmla="*/ 171720 h 53"/>
                <a:gd name="T22" fmla="*/ 25241 w 20"/>
                <a:gd name="T23" fmla="*/ 110077 h 53"/>
                <a:gd name="T24" fmla="*/ 42069 w 20"/>
                <a:gd name="T25" fmla="*/ 211348 h 53"/>
                <a:gd name="T26" fmla="*/ 75724 w 20"/>
                <a:gd name="T27" fmla="*/ 202541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53"/>
                <a:gd name="T44" fmla="*/ 20 w 20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21167 w 6"/>
                <a:gd name="T1" fmla="*/ 13302 h 29"/>
                <a:gd name="T2" fmla="*/ 4233 w 6"/>
                <a:gd name="T3" fmla="*/ 13302 h 29"/>
                <a:gd name="T4" fmla="*/ 0 w 6"/>
                <a:gd name="T5" fmla="*/ 110852 h 29"/>
                <a:gd name="T6" fmla="*/ 25400 w 6"/>
                <a:gd name="T7" fmla="*/ 110852 h 29"/>
                <a:gd name="T8" fmla="*/ 21167 w 6"/>
                <a:gd name="T9" fmla="*/ 133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"/>
                <a:gd name="T17" fmla="*/ 6 w 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12382 w 10"/>
                <a:gd name="T1" fmla="*/ 13216 h 40"/>
                <a:gd name="T2" fmla="*/ 0 w 10"/>
                <a:gd name="T3" fmla="*/ 154186 h 40"/>
                <a:gd name="T4" fmla="*/ 37148 w 10"/>
                <a:gd name="T5" fmla="*/ 154186 h 40"/>
                <a:gd name="T6" fmla="*/ 41275 w 10"/>
                <a:gd name="T7" fmla="*/ 17621 h 40"/>
                <a:gd name="T8" fmla="*/ 12382 w 10"/>
                <a:gd name="T9" fmla="*/ 1321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0"/>
                <a:gd name="T17" fmla="*/ 10 w 1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29416 w 17"/>
                <a:gd name="T1" fmla="*/ 22002 h 57"/>
                <a:gd name="T2" fmla="*/ 16809 w 17"/>
                <a:gd name="T3" fmla="*/ 52805 h 57"/>
                <a:gd name="T4" fmla="*/ 16809 w 17"/>
                <a:gd name="T5" fmla="*/ 48405 h 57"/>
                <a:gd name="T6" fmla="*/ 4202 w 17"/>
                <a:gd name="T7" fmla="*/ 48405 h 57"/>
                <a:gd name="T8" fmla="*/ 8404 w 17"/>
                <a:gd name="T9" fmla="*/ 83608 h 57"/>
                <a:gd name="T10" fmla="*/ 25213 w 17"/>
                <a:gd name="T11" fmla="*/ 237624 h 57"/>
                <a:gd name="T12" fmla="*/ 50427 w 17"/>
                <a:gd name="T13" fmla="*/ 228823 h 57"/>
                <a:gd name="T14" fmla="*/ 63034 w 17"/>
                <a:gd name="T15" fmla="*/ 44004 h 57"/>
                <a:gd name="T16" fmla="*/ 29416 w 17"/>
                <a:gd name="T17" fmla="*/ 22002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7"/>
                <a:gd name="T29" fmla="*/ 17 w 17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22269 h 36"/>
                <a:gd name="T2" fmla="*/ 4167 w 8"/>
                <a:gd name="T3" fmla="*/ 142523 h 36"/>
                <a:gd name="T4" fmla="*/ 33338 w 8"/>
                <a:gd name="T5" fmla="*/ 142523 h 36"/>
                <a:gd name="T6" fmla="*/ 33338 w 8"/>
                <a:gd name="T7" fmla="*/ 22269 h 36"/>
                <a:gd name="T8" fmla="*/ 0 w 8"/>
                <a:gd name="T9" fmla="*/ 2226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6"/>
                <a:gd name="T17" fmla="*/ 8 w 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21167 w 15"/>
                <a:gd name="T1" fmla="*/ 22027 h 40"/>
                <a:gd name="T2" fmla="*/ 16933 w 15"/>
                <a:gd name="T3" fmla="*/ 162997 h 40"/>
                <a:gd name="T4" fmla="*/ 42333 w 15"/>
                <a:gd name="T5" fmla="*/ 158592 h 40"/>
                <a:gd name="T6" fmla="*/ 55033 w 15"/>
                <a:gd name="T7" fmla="*/ 44053 h 40"/>
                <a:gd name="T8" fmla="*/ 21167 w 15"/>
                <a:gd name="T9" fmla="*/ 2202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0"/>
                <a:gd name="T17" fmla="*/ 15 w 1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22020 h 31"/>
                <a:gd name="T2" fmla="*/ 4167 w 8"/>
                <a:gd name="T3" fmla="*/ 118909 h 31"/>
                <a:gd name="T4" fmla="*/ 29171 w 8"/>
                <a:gd name="T5" fmla="*/ 118909 h 31"/>
                <a:gd name="T6" fmla="*/ 33338 w 8"/>
                <a:gd name="T7" fmla="*/ 22020 h 31"/>
                <a:gd name="T8" fmla="*/ 0 w 8"/>
                <a:gd name="T9" fmla="*/ 2202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"/>
                <a:gd name="T17" fmla="*/ 8 w 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12278111 w 2951"/>
                <a:gd name="T1" fmla="*/ 75254 h 52"/>
                <a:gd name="T2" fmla="*/ 12203067 w 2951"/>
                <a:gd name="T3" fmla="*/ 230188 h 52"/>
                <a:gd name="T4" fmla="*/ 104228 w 2951"/>
                <a:gd name="T5" fmla="*/ 230188 h 52"/>
                <a:gd name="T6" fmla="*/ 25015 w 2951"/>
                <a:gd name="T7" fmla="*/ 48694 h 52"/>
                <a:gd name="T8" fmla="*/ 20846 w 2951"/>
                <a:gd name="T9" fmla="*/ 154934 h 52"/>
                <a:gd name="T10" fmla="*/ 104228 w 2951"/>
                <a:gd name="T11" fmla="*/ 0 h 52"/>
                <a:gd name="T12" fmla="*/ 12203067 w 2951"/>
                <a:gd name="T13" fmla="*/ 0 h 52"/>
                <a:gd name="T14" fmla="*/ 12278111 w 2951"/>
                <a:gd name="T15" fmla="*/ 150508 h 52"/>
                <a:gd name="T16" fmla="*/ 12278111 w 2951"/>
                <a:gd name="T17" fmla="*/ 7525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51"/>
                <a:gd name="T28" fmla="*/ 0 h 52"/>
                <a:gd name="T29" fmla="*/ 2951 w 2951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12257088 w 2940"/>
                <a:gd name="T1" fmla="*/ 80169 h 36"/>
                <a:gd name="T2" fmla="*/ 12182045 w 2940"/>
                <a:gd name="T3" fmla="*/ 160338 h 36"/>
                <a:gd name="T4" fmla="*/ 75043 w 2940"/>
                <a:gd name="T5" fmla="*/ 160338 h 36"/>
                <a:gd name="T6" fmla="*/ 0 w 2940"/>
                <a:gd name="T7" fmla="*/ 80169 h 36"/>
                <a:gd name="T8" fmla="*/ 75043 w 2940"/>
                <a:gd name="T9" fmla="*/ 0 h 36"/>
                <a:gd name="T10" fmla="*/ 12182045 w 2940"/>
                <a:gd name="T11" fmla="*/ 0 h 36"/>
                <a:gd name="T12" fmla="*/ 12257088 w 2940"/>
                <a:gd name="T13" fmla="*/ 801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40"/>
                <a:gd name="T22" fmla="*/ 0 h 36"/>
                <a:gd name="T23" fmla="*/ 2940 w 294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3" name="Picture 2" descr="Ong Bay Vào Nhà] Đánh Con Gì? Là Số Mấy? Là Điềm Gì?">
            <a:extLst>
              <a:ext uri="{FF2B5EF4-FFF2-40B4-BE49-F238E27FC236}">
                <a16:creationId xmlns:a16="http://schemas.microsoft.com/office/drawing/2014/main" xmlns="" id="{9F054A45-2BFF-407C-927F-4492B21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114"/>
            <a:ext cx="12163414" cy="454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249" y="390492"/>
            <a:ext cx="953884" cy="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" name="Rectangle 383"/>
          <p:cNvSpPr/>
          <p:nvPr/>
        </p:nvSpPr>
        <p:spPr>
          <a:xfrm>
            <a:off x="1487654" y="12267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"/>
          <p:cNvSpPr txBox="1">
            <a:spLocks noGrp="1"/>
          </p:cNvSpPr>
          <p:nvPr>
            <p:ph type="title" idx="4294967295"/>
          </p:nvPr>
        </p:nvSpPr>
        <p:spPr>
          <a:xfrm>
            <a:off x="4087134" y="0"/>
            <a:ext cx="77946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r>
              <a:rPr lang="vi-VN" sz="3700" b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Nội </a:t>
            </a:r>
            <a:r>
              <a:rPr lang="vi-VN" sz="3700" b="1" dirty="0" smtClean="0">
                <a:solidFill>
                  <a:srgbClr val="C00000"/>
                </a:solidFill>
                <a:ea typeface="Arial"/>
                <a:cs typeface="Arial"/>
                <a:sym typeface="Arial"/>
              </a:rPr>
              <a:t>dung</a:t>
            </a:r>
            <a:endParaRPr sz="3700" b="1" dirty="0">
              <a:solidFill>
                <a:srgbClr val="C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 txBox="1">
            <a:spLocks noGrp="1"/>
          </p:cNvSpPr>
          <p:nvPr>
            <p:ph type="sldNum" idx="4294967295"/>
          </p:nvPr>
        </p:nvSpPr>
        <p:spPr>
          <a:xfrm>
            <a:off x="11564938" y="6335713"/>
            <a:ext cx="6270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fld id="{00000000-1234-1234-1234-123412341234}" type="slidenum">
              <a:rPr lang="vi-VN"/>
              <a:pPr/>
              <a:t>6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342BDE6-C9FD-4625-98BF-2D101800EC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163033"/>
              </p:ext>
            </p:extLst>
          </p:nvPr>
        </p:nvGraphicFramePr>
        <p:xfrm>
          <a:off x="422529" y="1178189"/>
          <a:ext cx="11669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80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6" y="1131560"/>
            <a:ext cx="8250241" cy="5726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4272" y="2299989"/>
            <a:ext cx="6336407" cy="1938988"/>
          </a:xfrm>
          <a:prstGeom prst="rect">
            <a:avLst/>
          </a:prstGeom>
          <a:noFill/>
        </p:spPr>
        <p:txBody>
          <a:bodyPr wrap="square" lIns="91310" tIns="45718" rIns="91310" bIns="45718" rtlCol="0">
            <a:spAutoFit/>
          </a:bodyPr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 NGHIỆM CÙNG VĂN BẢN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21374" y="1135472"/>
            <a:ext cx="2364380" cy="1267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1.Tác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" y="2116184"/>
            <a:ext cx="2952750" cy="1552575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3" idx="1"/>
          </p:cNvCxnSpPr>
          <p:nvPr/>
        </p:nvCxnSpPr>
        <p:spPr>
          <a:xfrm rot="5400000" flipH="1" flipV="1">
            <a:off x="1836037" y="1885237"/>
            <a:ext cx="1401553" cy="116912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051387" y="1221782"/>
            <a:ext cx="5773781" cy="924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 - 2005)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051387" y="2812409"/>
            <a:ext cx="5786579" cy="10702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51388" y="4236036"/>
            <a:ext cx="5786579" cy="1308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1945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1388" y="5735205"/>
            <a:ext cx="6008648" cy="1085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5049694" y="2061929"/>
            <a:ext cx="1262176" cy="98704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5139085" y="1461396"/>
            <a:ext cx="1038763" cy="43236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4361334" y="3052009"/>
            <a:ext cx="2442752" cy="9870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H="1">
            <a:off x="3574636" y="4065564"/>
            <a:ext cx="3981262" cy="98704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5" y="3668759"/>
            <a:ext cx="2710278" cy="30005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6001" y="1075358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89166" y="-174420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8" grpId="0" animBg="1"/>
      <p:bldP spid="40" grpId="0" animBg="1"/>
      <p:bldP spid="11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26732" y="1001016"/>
            <a:ext cx="2364380" cy="1267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1.Tác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" y="2116184"/>
            <a:ext cx="2952750" cy="1552575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3" idx="1"/>
          </p:cNvCxnSpPr>
          <p:nvPr/>
        </p:nvCxnSpPr>
        <p:spPr>
          <a:xfrm rot="5400000" flipH="1" flipV="1">
            <a:off x="1341395" y="1750781"/>
            <a:ext cx="1401553" cy="116912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520844" y="1023418"/>
            <a:ext cx="5773781" cy="924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835151" y="2357368"/>
            <a:ext cx="5786579" cy="10702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595896" y="3791479"/>
            <a:ext cx="5786579" cy="1308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CMT8/1945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78548" y="5397632"/>
            <a:ext cx="5825500" cy="1351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4692896" y="1639304"/>
            <a:ext cx="1262176" cy="98704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4578810" y="1328997"/>
            <a:ext cx="1038763" cy="43236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4067760" y="2117929"/>
            <a:ext cx="2442752" cy="9870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endCxn id="11" idx="1"/>
          </p:cNvCxnSpPr>
          <p:nvPr/>
        </p:nvCxnSpPr>
        <p:spPr>
          <a:xfrm rot="16200000" flipH="1">
            <a:off x="3127827" y="3522558"/>
            <a:ext cx="4114400" cy="98704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2" y="3842883"/>
            <a:ext cx="3080365" cy="3000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8558" y="-32444"/>
            <a:ext cx="10124823" cy="124977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THƯƠNG NHỚ BẦY ONG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001" y="1075358"/>
            <a:ext cx="422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5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8" grpId="0" animBg="1"/>
      <p:bldP spid="40" grpId="0" animBg="1"/>
      <p:bldP spid="11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2028</Words>
  <Application>Microsoft Office PowerPoint</Application>
  <PresentationFormat>Widescreen</PresentationFormat>
  <Paragraphs>230</Paragraphs>
  <Slides>36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MS Mincho</vt:lpstr>
      <vt:lpstr>SimSun</vt:lpstr>
      <vt:lpstr>Arial</vt:lpstr>
      <vt:lpstr>Calibri</vt:lpstr>
      <vt:lpstr>Calibri Light</vt:lpstr>
      <vt:lpstr>DengXian</vt:lpstr>
      <vt:lpstr>Montserrat</vt:lpstr>
      <vt:lpstr>Times New Roman</vt:lpstr>
      <vt:lpstr>等线</vt:lpstr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143</cp:revision>
  <dcterms:created xsi:type="dcterms:W3CDTF">2021-09-17T16:25:58Z</dcterms:created>
  <dcterms:modified xsi:type="dcterms:W3CDTF">2022-12-17T04:05:24Z</dcterms:modified>
</cp:coreProperties>
</file>