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2" r:id="rId3"/>
    <p:sldId id="256" r:id="rId4"/>
    <p:sldId id="260" r:id="rId5"/>
    <p:sldId id="555" r:id="rId6"/>
    <p:sldId id="558" r:id="rId7"/>
    <p:sldId id="550" r:id="rId8"/>
    <p:sldId id="556" r:id="rId9"/>
    <p:sldId id="261" r:id="rId10"/>
    <p:sldId id="258" r:id="rId11"/>
    <p:sldId id="263" r:id="rId12"/>
    <p:sldId id="574" r:id="rId13"/>
  </p:sldIdLst>
  <p:sldSz cx="18288000" cy="10287000"/>
  <p:notesSz cx="6858000" cy="9144000"/>
  <p:embeddedFontLst>
    <p:embeddedFont>
      <p:font typeface=".VnTime" panose="020B7200000000000000" pitchFamily="34" charset="0"/>
      <p:regular r:id="rId14"/>
      <p:bold r:id="rId15"/>
      <p:italic r:id="rId16"/>
      <p:boldItalic r:id="rId17"/>
    </p:embeddedFont>
    <p:embeddedFont>
      <p:font typeface="Old Standard Italics" panose="020B0604020202020204" charset="0"/>
      <p:regular r:id="rId18"/>
    </p:embeddedFont>
    <p:embeddedFont>
      <p:font typeface="MS Mincho" panose="02020609040205080304" pitchFamily="49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Classic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2" autoAdjust="0"/>
  </p:normalViewPr>
  <p:slideViewPr>
    <p:cSldViewPr>
      <p:cViewPr varScale="1">
        <p:scale>
          <a:sx n="50" d="100"/>
          <a:sy n="50" d="100"/>
        </p:scale>
        <p:origin x="4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24A20-4A79-41A7-8EA2-E4DA1CCAAB6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BB33B9-7C9E-479F-916A-E88E6DA42120}">
      <dgm:prSet phldrT="[Text]" custT="1"/>
      <dgm:spPr/>
      <dgm:t>
        <a:bodyPr/>
        <a:lstStyle/>
        <a:p>
          <a:pPr algn="just">
            <a:buClrTx/>
            <a:buSzTx/>
            <a:buFontTx/>
            <a:buNone/>
          </a:pP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Nhân</a:t>
          </a:r>
          <a:r>
            <a:rPr lang="vi-VN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vật l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à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các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loài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vật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được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nhân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hoá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A5173-247B-4222-B817-78BCF7EE6900}" type="parTrans" cxnId="{A9E64893-4C1A-43CF-A41A-105BEF98B4EC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5B3B3-917D-4713-8C5B-15301B70420C}" type="sibTrans" cxnId="{A9E64893-4C1A-43CF-A41A-105BEF98B4EC}">
      <dgm:prSet custT="1"/>
      <dgm:spPr/>
      <dgm:t>
        <a:bodyPr/>
        <a:lstStyle/>
        <a:p>
          <a:endParaRPr lang="en-US" sz="4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50E69-6BFF-492F-8043-DB8444CA5F49}">
      <dgm:prSet phldrT="[Text]" custT="1"/>
      <dgm:spPr/>
      <dgm:t>
        <a:bodyPr/>
        <a:lstStyle/>
        <a:p>
          <a:pPr algn="just">
            <a:buClrTx/>
            <a:buSzTx/>
            <a:buFontTx/>
            <a:buNone/>
          </a:pP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Nhân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vật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mang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những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đặc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điểm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sinh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hoạt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loài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vật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vừa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thể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hiện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đặc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điểm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con </a:t>
          </a:r>
          <a:r>
            <a:rPr lang="en-US" sz="40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người</a:t>
          </a:r>
          <a:r>
            <a: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40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893F7-4F60-4DB4-9BB4-7945DC835440}" type="parTrans" cxnId="{5B05A3FE-19CA-489D-B59B-941A900F2C4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DB153-B970-4E2D-9827-9CBF44A95749}" type="sibTrans" cxnId="{5B05A3FE-19CA-489D-B59B-941A900F2C4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B90E7-847B-4CDF-88EE-030488739CC9}" type="pres">
      <dgm:prSet presAssocID="{76524A20-4A79-41A7-8EA2-E4DA1CCAAB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4822D0-9853-4AC9-B270-BB824BE502BE}" type="pres">
      <dgm:prSet presAssocID="{76524A20-4A79-41A7-8EA2-E4DA1CCAAB6E}" presName="dummyMaxCanvas" presStyleCnt="0">
        <dgm:presLayoutVars/>
      </dgm:prSet>
      <dgm:spPr/>
    </dgm:pt>
    <dgm:pt modelId="{C66D99F9-8F76-49ED-AF44-AAAFC88EC5FA}" type="pres">
      <dgm:prSet presAssocID="{76524A20-4A79-41A7-8EA2-E4DA1CCAAB6E}" presName="TwoNodes_1" presStyleLbl="node1" presStyleIdx="0" presStyleCnt="2" custScaleX="91046" custScaleY="49307" custLinFactNeighborX="5968" custLinFactNeighborY="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9A0F3-A0F3-46A1-B9A9-16930457B055}" type="pres">
      <dgm:prSet presAssocID="{76524A20-4A79-41A7-8EA2-E4DA1CCAAB6E}" presName="TwoNodes_2" presStyleLbl="node1" presStyleIdx="1" presStyleCnt="2" custScaleY="111654" custLinFactNeighborX="-6625" custLinFactNeighborY="-15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EF4D1-F352-49F1-B237-9341F6C342C2}" type="pres">
      <dgm:prSet presAssocID="{76524A20-4A79-41A7-8EA2-E4DA1CCAAB6E}" presName="TwoConn_1-2" presStyleLbl="fgAccFollowNode1" presStyleIdx="0" presStyleCnt="1" custLinFactNeighborX="37589" custLinFactNeighborY="-12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8BAD5-D6FA-4079-BBEA-C001E313534A}" type="pres">
      <dgm:prSet presAssocID="{76524A20-4A79-41A7-8EA2-E4DA1CCAAB6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FCBBE-B56A-4A9A-A4A7-42534FB6348D}" type="pres">
      <dgm:prSet presAssocID="{76524A20-4A79-41A7-8EA2-E4DA1CCAAB6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943FB-B5EF-417A-BD62-59DCD9119515}" type="presOf" srcId="{76524A20-4A79-41A7-8EA2-E4DA1CCAAB6E}" destId="{9ECB90E7-847B-4CDF-88EE-030488739CC9}" srcOrd="0" destOrd="0" presId="urn:microsoft.com/office/officeart/2005/8/layout/vProcess5"/>
    <dgm:cxn modelId="{51913017-A3DE-4CED-A12C-591005499FEF}" type="presOf" srcId="{CA250E69-6BFF-492F-8043-DB8444CA5F49}" destId="{DA4FCBBE-B56A-4A9A-A4A7-42534FB6348D}" srcOrd="1" destOrd="0" presId="urn:microsoft.com/office/officeart/2005/8/layout/vProcess5"/>
    <dgm:cxn modelId="{D1FFF6A9-193C-4178-A830-006E8D0D7059}" type="presOf" srcId="{8AB5B3B3-917D-4713-8C5B-15301B70420C}" destId="{32AEF4D1-F352-49F1-B237-9341F6C342C2}" srcOrd="0" destOrd="0" presId="urn:microsoft.com/office/officeart/2005/8/layout/vProcess5"/>
    <dgm:cxn modelId="{3DFD7010-F9C4-48E9-9A15-4EE05A495903}" type="presOf" srcId="{CA250E69-6BFF-492F-8043-DB8444CA5F49}" destId="{3409A0F3-A0F3-46A1-B9A9-16930457B055}" srcOrd="0" destOrd="0" presId="urn:microsoft.com/office/officeart/2005/8/layout/vProcess5"/>
    <dgm:cxn modelId="{A9E64893-4C1A-43CF-A41A-105BEF98B4EC}" srcId="{76524A20-4A79-41A7-8EA2-E4DA1CCAAB6E}" destId="{F8BB33B9-7C9E-479F-916A-E88E6DA42120}" srcOrd="0" destOrd="0" parTransId="{176A5173-247B-4222-B817-78BCF7EE6900}" sibTransId="{8AB5B3B3-917D-4713-8C5B-15301B70420C}"/>
    <dgm:cxn modelId="{2D16FFDA-6DDE-4758-8AE2-F7B8D01AA8FC}" type="presOf" srcId="{F8BB33B9-7C9E-479F-916A-E88E6DA42120}" destId="{C66D99F9-8F76-49ED-AF44-AAAFC88EC5FA}" srcOrd="0" destOrd="0" presId="urn:microsoft.com/office/officeart/2005/8/layout/vProcess5"/>
    <dgm:cxn modelId="{083FA6BA-9A67-44F7-AE4D-910513DC1F4D}" type="presOf" srcId="{F8BB33B9-7C9E-479F-916A-E88E6DA42120}" destId="{A308BAD5-D6FA-4079-BBEA-C001E313534A}" srcOrd="1" destOrd="0" presId="urn:microsoft.com/office/officeart/2005/8/layout/vProcess5"/>
    <dgm:cxn modelId="{5B05A3FE-19CA-489D-B59B-941A900F2C42}" srcId="{76524A20-4A79-41A7-8EA2-E4DA1CCAAB6E}" destId="{CA250E69-6BFF-492F-8043-DB8444CA5F49}" srcOrd="1" destOrd="0" parTransId="{08D893F7-4F60-4DB4-9BB4-7945DC835440}" sibTransId="{F81DB153-B970-4E2D-9827-9CBF44A95749}"/>
    <dgm:cxn modelId="{C6FB99A0-2598-47A1-9960-6FC5BFB877CE}" type="presParOf" srcId="{9ECB90E7-847B-4CDF-88EE-030488739CC9}" destId="{794822D0-9853-4AC9-B270-BB824BE502BE}" srcOrd="0" destOrd="0" presId="urn:microsoft.com/office/officeart/2005/8/layout/vProcess5"/>
    <dgm:cxn modelId="{B6D38A6F-3C94-466E-8346-2509B70D344F}" type="presParOf" srcId="{9ECB90E7-847B-4CDF-88EE-030488739CC9}" destId="{C66D99F9-8F76-49ED-AF44-AAAFC88EC5FA}" srcOrd="1" destOrd="0" presId="urn:microsoft.com/office/officeart/2005/8/layout/vProcess5"/>
    <dgm:cxn modelId="{948AB6A6-960F-4CC2-AA3C-D685C79B9C17}" type="presParOf" srcId="{9ECB90E7-847B-4CDF-88EE-030488739CC9}" destId="{3409A0F3-A0F3-46A1-B9A9-16930457B055}" srcOrd="2" destOrd="0" presId="urn:microsoft.com/office/officeart/2005/8/layout/vProcess5"/>
    <dgm:cxn modelId="{807A17B9-D77F-4406-8EB9-B3AB1FF18FCC}" type="presParOf" srcId="{9ECB90E7-847B-4CDF-88EE-030488739CC9}" destId="{32AEF4D1-F352-49F1-B237-9341F6C342C2}" srcOrd="3" destOrd="0" presId="urn:microsoft.com/office/officeart/2005/8/layout/vProcess5"/>
    <dgm:cxn modelId="{401CC90F-F5CA-457F-949E-CF03BFCD125E}" type="presParOf" srcId="{9ECB90E7-847B-4CDF-88EE-030488739CC9}" destId="{A308BAD5-D6FA-4079-BBEA-C001E313534A}" srcOrd="4" destOrd="0" presId="urn:microsoft.com/office/officeart/2005/8/layout/vProcess5"/>
    <dgm:cxn modelId="{579E0207-AB62-480A-81E2-B71445B80B88}" type="presParOf" srcId="{9ECB90E7-847B-4CDF-88EE-030488739CC9}" destId="{DA4FCBBE-B56A-4A9A-A4A7-42534FB6348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F72EC-0FAA-48C5-9798-50C58ED281C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0EF32B-3618-4F90-AFE1-B800D9155C5F}">
      <dgm:prSet phldrT="[Text]"/>
      <dgm:spPr>
        <a:solidFill>
          <a:schemeClr val="accent4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Xác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định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đề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tài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và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lựa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chọn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trải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nghiệm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bản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thân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kỉ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niệm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sâu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sắc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ý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nghĩa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A5B95-A8A7-45C1-AEFD-48D2F7DF6724}" type="parTrans" cxnId="{38AC2E99-FCE6-4C2D-BDC1-464ED69D1B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2069B-5890-4F23-A300-D03514058885}" type="sibTrans" cxnId="{38AC2E99-FCE6-4C2D-BDC1-464ED69D1B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030F1-0EBE-4E63-98C2-592E3DAE20C1}">
      <dgm:prSet phldrT="[Text]"/>
      <dgm:spPr>
        <a:solidFill>
          <a:schemeClr val="accent4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Nhớ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lại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những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sự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việc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và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sắp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xếp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các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ý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theo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trình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tự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câu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chuyện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hợp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lí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88FC1-1408-4408-819B-7552BC4DA353}" type="parTrans" cxnId="{7ECA6D4E-1DCB-4221-BCE5-941E4CE66BB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09F82-3975-431A-9847-1515EC045E4D}" type="sibTrans" cxnId="{7ECA6D4E-1DCB-4221-BCE5-941E4CE66BB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8347C-46E3-4213-91D4-9236E172551C}">
      <dgm:prSet phldrT="[Text]"/>
      <dgm:spPr>
        <a:solidFill>
          <a:schemeClr val="accent4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Khi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kể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cần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phối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hợp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nhịp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nhàng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giữa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ngôn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ngữ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kể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giọng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điệu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các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phương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tiện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hỗ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trợ</a:t>
          </a:r>
          <a:r>
            <a: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…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26ECF-D9A1-40CA-A979-2A864602134E}" type="parTrans" cxnId="{2CAED57C-CE5D-4693-B019-4C4B4EC8E8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F5C01-A95D-467F-BEE1-956886841237}" type="sibTrans" cxnId="{2CAED57C-CE5D-4693-B019-4C4B4EC8E87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19749-29E3-4C63-9A1D-12AA12284399}" type="pres">
      <dgm:prSet presAssocID="{30DF72EC-0FAA-48C5-9798-50C58ED281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DA82499-CE76-403D-9D51-E5AD8689E667}" type="pres">
      <dgm:prSet presAssocID="{30DF72EC-0FAA-48C5-9798-50C58ED281C0}" presName="Name1" presStyleCnt="0"/>
      <dgm:spPr/>
    </dgm:pt>
    <dgm:pt modelId="{A95FBBD2-A1EB-4842-B472-239754C6839C}" type="pres">
      <dgm:prSet presAssocID="{30DF72EC-0FAA-48C5-9798-50C58ED281C0}" presName="cycle" presStyleCnt="0"/>
      <dgm:spPr/>
    </dgm:pt>
    <dgm:pt modelId="{F26A6068-67AB-4A29-AE6E-1838999321E2}" type="pres">
      <dgm:prSet presAssocID="{30DF72EC-0FAA-48C5-9798-50C58ED281C0}" presName="srcNode" presStyleLbl="node1" presStyleIdx="0" presStyleCnt="3"/>
      <dgm:spPr/>
    </dgm:pt>
    <dgm:pt modelId="{0D418516-0D07-4A97-9224-6F1688F33FE0}" type="pres">
      <dgm:prSet presAssocID="{30DF72EC-0FAA-48C5-9798-50C58ED281C0}" presName="conn" presStyleLbl="parChTrans1D2" presStyleIdx="0" presStyleCnt="1"/>
      <dgm:spPr/>
      <dgm:t>
        <a:bodyPr/>
        <a:lstStyle/>
        <a:p>
          <a:endParaRPr lang="en-US"/>
        </a:p>
      </dgm:t>
    </dgm:pt>
    <dgm:pt modelId="{1CED8E34-E30A-4C63-ADFB-B18E96A55472}" type="pres">
      <dgm:prSet presAssocID="{30DF72EC-0FAA-48C5-9798-50C58ED281C0}" presName="extraNode" presStyleLbl="node1" presStyleIdx="0" presStyleCnt="3"/>
      <dgm:spPr/>
    </dgm:pt>
    <dgm:pt modelId="{92BE4A4A-A25B-4F28-9026-1B2D071E1097}" type="pres">
      <dgm:prSet presAssocID="{30DF72EC-0FAA-48C5-9798-50C58ED281C0}" presName="dstNode" presStyleLbl="node1" presStyleIdx="0" presStyleCnt="3"/>
      <dgm:spPr/>
    </dgm:pt>
    <dgm:pt modelId="{5C659C67-0FEF-475A-9650-611E47605C20}" type="pres">
      <dgm:prSet presAssocID="{590EF32B-3618-4F90-AFE1-B800D9155C5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2A89C-B78D-4BA6-8767-8293467BC88F}" type="pres">
      <dgm:prSet presAssocID="{590EF32B-3618-4F90-AFE1-B800D9155C5F}" presName="accent_1" presStyleCnt="0"/>
      <dgm:spPr/>
    </dgm:pt>
    <dgm:pt modelId="{B5545C49-1C7D-432B-A68D-DE9A319A0314}" type="pres">
      <dgm:prSet presAssocID="{590EF32B-3618-4F90-AFE1-B800D9155C5F}" presName="accentRepeatNode" presStyleLbl="solidFgAcc1" presStyleIdx="0" presStyleCnt="3"/>
      <dgm:spPr>
        <a:prstGeom prst="diamond">
          <a:avLst/>
        </a:prstGeom>
      </dgm:spPr>
    </dgm:pt>
    <dgm:pt modelId="{8B17D4BC-4A55-4F8D-B7B9-35048612426F}" type="pres">
      <dgm:prSet presAssocID="{7C7030F1-0EBE-4E63-98C2-592E3DAE20C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430F-0237-42A9-B531-D927C0150EEA}" type="pres">
      <dgm:prSet presAssocID="{7C7030F1-0EBE-4E63-98C2-592E3DAE20C1}" presName="accent_2" presStyleCnt="0"/>
      <dgm:spPr/>
    </dgm:pt>
    <dgm:pt modelId="{BFF0FCA8-0E4B-4DF2-A9A2-6AB726C74EB7}" type="pres">
      <dgm:prSet presAssocID="{7C7030F1-0EBE-4E63-98C2-592E3DAE20C1}" presName="accentRepeatNode" presStyleLbl="solidFgAcc1" presStyleIdx="1" presStyleCnt="3"/>
      <dgm:spPr>
        <a:prstGeom prst="diamond">
          <a:avLst/>
        </a:prstGeom>
      </dgm:spPr>
    </dgm:pt>
    <dgm:pt modelId="{C224F3DF-908C-41A9-86EB-97458C6A4865}" type="pres">
      <dgm:prSet presAssocID="{2578347C-46E3-4213-91D4-9236E172551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328C9-2D2E-48D4-A004-8357B898AAB0}" type="pres">
      <dgm:prSet presAssocID="{2578347C-46E3-4213-91D4-9236E172551C}" presName="accent_3" presStyleCnt="0"/>
      <dgm:spPr/>
    </dgm:pt>
    <dgm:pt modelId="{BBA4995E-2A33-47EA-B55F-AA018CA09FF5}" type="pres">
      <dgm:prSet presAssocID="{2578347C-46E3-4213-91D4-9236E172551C}" presName="accentRepeatNode" presStyleLbl="solidFgAcc1" presStyleIdx="2" presStyleCnt="3"/>
      <dgm:spPr>
        <a:prstGeom prst="diamond">
          <a:avLst/>
        </a:prstGeom>
      </dgm:spPr>
    </dgm:pt>
  </dgm:ptLst>
  <dgm:cxnLst>
    <dgm:cxn modelId="{38AC2E99-FCE6-4C2D-BDC1-464ED69D1BB8}" srcId="{30DF72EC-0FAA-48C5-9798-50C58ED281C0}" destId="{590EF32B-3618-4F90-AFE1-B800D9155C5F}" srcOrd="0" destOrd="0" parTransId="{FD3A5B95-A8A7-45C1-AEFD-48D2F7DF6724}" sibTransId="{06A2069B-5890-4F23-A300-D03514058885}"/>
    <dgm:cxn modelId="{EE941746-2742-476D-B762-50DAAC9477BA}" type="presOf" srcId="{7C7030F1-0EBE-4E63-98C2-592E3DAE20C1}" destId="{8B17D4BC-4A55-4F8D-B7B9-35048612426F}" srcOrd="0" destOrd="0" presId="urn:microsoft.com/office/officeart/2008/layout/VerticalCurvedList"/>
    <dgm:cxn modelId="{7ECA6D4E-1DCB-4221-BCE5-941E4CE66BBC}" srcId="{30DF72EC-0FAA-48C5-9798-50C58ED281C0}" destId="{7C7030F1-0EBE-4E63-98C2-592E3DAE20C1}" srcOrd="1" destOrd="0" parTransId="{32A88FC1-1408-4408-819B-7552BC4DA353}" sibTransId="{5C009F82-3975-431A-9847-1515EC045E4D}"/>
    <dgm:cxn modelId="{1408CCA1-161E-423F-880F-0FED56F7225A}" type="presOf" srcId="{06A2069B-5890-4F23-A300-D03514058885}" destId="{0D418516-0D07-4A97-9224-6F1688F33FE0}" srcOrd="0" destOrd="0" presId="urn:microsoft.com/office/officeart/2008/layout/VerticalCurvedList"/>
    <dgm:cxn modelId="{F790DA87-5089-44EF-AF16-5CDA3754AD94}" type="presOf" srcId="{2578347C-46E3-4213-91D4-9236E172551C}" destId="{C224F3DF-908C-41A9-86EB-97458C6A4865}" srcOrd="0" destOrd="0" presId="urn:microsoft.com/office/officeart/2008/layout/VerticalCurvedList"/>
    <dgm:cxn modelId="{03A7CFBC-5041-431D-A924-21CD7291F4E4}" type="presOf" srcId="{590EF32B-3618-4F90-AFE1-B800D9155C5F}" destId="{5C659C67-0FEF-475A-9650-611E47605C20}" srcOrd="0" destOrd="0" presId="urn:microsoft.com/office/officeart/2008/layout/VerticalCurvedList"/>
    <dgm:cxn modelId="{48FFF87F-3408-42A5-A2C6-94C510C78576}" type="presOf" srcId="{30DF72EC-0FAA-48C5-9798-50C58ED281C0}" destId="{F2F19749-29E3-4C63-9A1D-12AA12284399}" srcOrd="0" destOrd="0" presId="urn:microsoft.com/office/officeart/2008/layout/VerticalCurvedList"/>
    <dgm:cxn modelId="{2CAED57C-CE5D-4693-B019-4C4B4EC8E87A}" srcId="{30DF72EC-0FAA-48C5-9798-50C58ED281C0}" destId="{2578347C-46E3-4213-91D4-9236E172551C}" srcOrd="2" destOrd="0" parTransId="{E8126ECF-D9A1-40CA-A979-2A864602134E}" sibTransId="{5D6F5C01-A95D-467F-BEE1-956886841237}"/>
    <dgm:cxn modelId="{B879EC82-C51E-486B-9E59-7B4D7BA00DF2}" type="presParOf" srcId="{F2F19749-29E3-4C63-9A1D-12AA12284399}" destId="{6DA82499-CE76-403D-9D51-E5AD8689E667}" srcOrd="0" destOrd="0" presId="urn:microsoft.com/office/officeart/2008/layout/VerticalCurvedList"/>
    <dgm:cxn modelId="{BB31A25C-7C45-4842-A39A-B8C09DD6D2EC}" type="presParOf" srcId="{6DA82499-CE76-403D-9D51-E5AD8689E667}" destId="{A95FBBD2-A1EB-4842-B472-239754C6839C}" srcOrd="0" destOrd="0" presId="urn:microsoft.com/office/officeart/2008/layout/VerticalCurvedList"/>
    <dgm:cxn modelId="{5AE72D4A-75E5-42F3-B323-684F1573C7D3}" type="presParOf" srcId="{A95FBBD2-A1EB-4842-B472-239754C6839C}" destId="{F26A6068-67AB-4A29-AE6E-1838999321E2}" srcOrd="0" destOrd="0" presId="urn:microsoft.com/office/officeart/2008/layout/VerticalCurvedList"/>
    <dgm:cxn modelId="{2D4CCF5E-77EC-4F9F-8BAA-A77300C1F78C}" type="presParOf" srcId="{A95FBBD2-A1EB-4842-B472-239754C6839C}" destId="{0D418516-0D07-4A97-9224-6F1688F33FE0}" srcOrd="1" destOrd="0" presId="urn:microsoft.com/office/officeart/2008/layout/VerticalCurvedList"/>
    <dgm:cxn modelId="{3674B648-83FC-44E9-9092-A33A89A51ACD}" type="presParOf" srcId="{A95FBBD2-A1EB-4842-B472-239754C6839C}" destId="{1CED8E34-E30A-4C63-ADFB-B18E96A55472}" srcOrd="2" destOrd="0" presId="urn:microsoft.com/office/officeart/2008/layout/VerticalCurvedList"/>
    <dgm:cxn modelId="{A13BDA02-DABC-4284-A963-BF63FF60EFBF}" type="presParOf" srcId="{A95FBBD2-A1EB-4842-B472-239754C6839C}" destId="{92BE4A4A-A25B-4F28-9026-1B2D071E1097}" srcOrd="3" destOrd="0" presId="urn:microsoft.com/office/officeart/2008/layout/VerticalCurvedList"/>
    <dgm:cxn modelId="{F4DBEE51-C322-4993-A12F-B31945CB2F27}" type="presParOf" srcId="{6DA82499-CE76-403D-9D51-E5AD8689E667}" destId="{5C659C67-0FEF-475A-9650-611E47605C20}" srcOrd="1" destOrd="0" presId="urn:microsoft.com/office/officeart/2008/layout/VerticalCurvedList"/>
    <dgm:cxn modelId="{2351A4E7-F280-4215-BFE2-28FDAF99B01E}" type="presParOf" srcId="{6DA82499-CE76-403D-9D51-E5AD8689E667}" destId="{F5F2A89C-B78D-4BA6-8767-8293467BC88F}" srcOrd="2" destOrd="0" presId="urn:microsoft.com/office/officeart/2008/layout/VerticalCurvedList"/>
    <dgm:cxn modelId="{B192FA04-BD78-4FEA-9AA4-8665297A4408}" type="presParOf" srcId="{F5F2A89C-B78D-4BA6-8767-8293467BC88F}" destId="{B5545C49-1C7D-432B-A68D-DE9A319A0314}" srcOrd="0" destOrd="0" presId="urn:microsoft.com/office/officeart/2008/layout/VerticalCurvedList"/>
    <dgm:cxn modelId="{97CE853B-EE34-421A-B710-27CF83AEF3CC}" type="presParOf" srcId="{6DA82499-CE76-403D-9D51-E5AD8689E667}" destId="{8B17D4BC-4A55-4F8D-B7B9-35048612426F}" srcOrd="3" destOrd="0" presId="urn:microsoft.com/office/officeart/2008/layout/VerticalCurvedList"/>
    <dgm:cxn modelId="{D8519675-8C7B-4B71-BED3-4B1D5D54DA23}" type="presParOf" srcId="{6DA82499-CE76-403D-9D51-E5AD8689E667}" destId="{509E430F-0237-42A9-B531-D927C0150EEA}" srcOrd="4" destOrd="0" presId="urn:microsoft.com/office/officeart/2008/layout/VerticalCurvedList"/>
    <dgm:cxn modelId="{3A5282BB-FEB0-400A-85D2-A5E800E8178D}" type="presParOf" srcId="{509E430F-0237-42A9-B531-D927C0150EEA}" destId="{BFF0FCA8-0E4B-4DF2-A9A2-6AB726C74EB7}" srcOrd="0" destOrd="0" presId="urn:microsoft.com/office/officeart/2008/layout/VerticalCurvedList"/>
    <dgm:cxn modelId="{1DB2C79F-2873-499C-B7C3-CA84294EDBCE}" type="presParOf" srcId="{6DA82499-CE76-403D-9D51-E5AD8689E667}" destId="{C224F3DF-908C-41A9-86EB-97458C6A4865}" srcOrd="5" destOrd="0" presId="urn:microsoft.com/office/officeart/2008/layout/VerticalCurvedList"/>
    <dgm:cxn modelId="{BDC3F6CB-84C5-488B-A9E0-E33479A91196}" type="presParOf" srcId="{6DA82499-CE76-403D-9D51-E5AD8689E667}" destId="{A20328C9-2D2E-48D4-A004-8357B898AAB0}" srcOrd="6" destOrd="0" presId="urn:microsoft.com/office/officeart/2008/layout/VerticalCurvedList"/>
    <dgm:cxn modelId="{AD84FDC7-E3D4-48F4-9084-E0336FEAE14A}" type="presParOf" srcId="{A20328C9-2D2E-48D4-A004-8357B898AAB0}" destId="{BBA4995E-2A33-47EA-B55F-AA018CA09F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D99F9-8F76-49ED-AF44-AAAFC88EC5FA}">
      <dsp:nvSpPr>
        <dsp:cNvPr id="0" name=""/>
        <dsp:cNvSpPr/>
      </dsp:nvSpPr>
      <dsp:spPr>
        <a:xfrm>
          <a:off x="1447758" y="478643"/>
          <a:ext cx="12619685" cy="10095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Nhân</a:t>
          </a:r>
          <a:r>
            <a:rPr lang="vi-VN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vật l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à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các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loài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vật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được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nhân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hoá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7326" y="508211"/>
        <a:ext cx="10743065" cy="950381"/>
      </dsp:txXfrm>
    </dsp:sp>
    <dsp:sp modelId="{3409A0F3-A0F3-46A1-B9A9-16930457B055}">
      <dsp:nvSpPr>
        <dsp:cNvPr id="0" name=""/>
        <dsp:cNvSpPr/>
      </dsp:nvSpPr>
      <dsp:spPr>
        <a:xfrm>
          <a:off x="1527743" y="1997735"/>
          <a:ext cx="13860780" cy="228601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-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Nhân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vật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mang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những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đặc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điểm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sinh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hoạt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loài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vật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vừa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thể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hiện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đặc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điểm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con </a:t>
          </a:r>
          <a:r>
            <a:rPr lang="en-US" sz="40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người</a:t>
          </a:r>
          <a:r>
            <a:rPr lang="en-US" sz="40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40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4698" y="2064690"/>
        <a:ext cx="9950032" cy="2152107"/>
      </dsp:txXfrm>
    </dsp:sp>
    <dsp:sp modelId="{32AEF4D1-F352-49F1-B237-9341F6C342C2}">
      <dsp:nvSpPr>
        <dsp:cNvPr id="0" name=""/>
        <dsp:cNvSpPr/>
      </dsp:nvSpPr>
      <dsp:spPr>
        <a:xfrm>
          <a:off x="13030203" y="1388426"/>
          <a:ext cx="1330817" cy="13308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29637" y="1388426"/>
        <a:ext cx="731949" cy="1001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18516-0D07-4A97-9224-6F1688F33FE0}">
      <dsp:nvSpPr>
        <dsp:cNvPr id="0" name=""/>
        <dsp:cNvSpPr/>
      </dsp:nvSpPr>
      <dsp:spPr>
        <a:xfrm>
          <a:off x="-7358801" y="-1125285"/>
          <a:ext cx="8761532" cy="8761532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59C67-0FEF-475A-9650-611E47605C20}">
      <dsp:nvSpPr>
        <dsp:cNvPr id="0" name=""/>
        <dsp:cNvSpPr/>
      </dsp:nvSpPr>
      <dsp:spPr>
        <a:xfrm>
          <a:off x="903721" y="651096"/>
          <a:ext cx="12845178" cy="1302192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61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Xác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định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đề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tài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và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lựa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chọn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trải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nghiệm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của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bản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thân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kỉ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niệm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sâu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sắc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ý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nghĩa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721" y="651096"/>
        <a:ext cx="12845178" cy="1302192"/>
      </dsp:txXfrm>
    </dsp:sp>
    <dsp:sp modelId="{B5545C49-1C7D-432B-A68D-DE9A319A0314}">
      <dsp:nvSpPr>
        <dsp:cNvPr id="0" name=""/>
        <dsp:cNvSpPr/>
      </dsp:nvSpPr>
      <dsp:spPr>
        <a:xfrm>
          <a:off x="89851" y="488322"/>
          <a:ext cx="1627740" cy="1627740"/>
        </a:xfrm>
        <a:prstGeom prst="diamon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7D4BC-4A55-4F8D-B7B9-35048612426F}">
      <dsp:nvSpPr>
        <dsp:cNvPr id="0" name=""/>
        <dsp:cNvSpPr/>
      </dsp:nvSpPr>
      <dsp:spPr>
        <a:xfrm>
          <a:off x="1377068" y="2604384"/>
          <a:ext cx="12371831" cy="1302192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61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Nhớ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lại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những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sự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việc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và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sắp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xếp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các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ý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theo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trình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tự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câu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chuyện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hợp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lí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7068" y="2604384"/>
        <a:ext cx="12371831" cy="1302192"/>
      </dsp:txXfrm>
    </dsp:sp>
    <dsp:sp modelId="{BFF0FCA8-0E4B-4DF2-A9A2-6AB726C74EB7}">
      <dsp:nvSpPr>
        <dsp:cNvPr id="0" name=""/>
        <dsp:cNvSpPr/>
      </dsp:nvSpPr>
      <dsp:spPr>
        <a:xfrm>
          <a:off x="563198" y="2441610"/>
          <a:ext cx="1627740" cy="1627740"/>
        </a:xfrm>
        <a:prstGeom prst="diamon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4F3DF-908C-41A9-86EB-97458C6A4865}">
      <dsp:nvSpPr>
        <dsp:cNvPr id="0" name=""/>
        <dsp:cNvSpPr/>
      </dsp:nvSpPr>
      <dsp:spPr>
        <a:xfrm>
          <a:off x="903721" y="4557673"/>
          <a:ext cx="12845178" cy="1302192"/>
        </a:xfrm>
        <a:prstGeom prst="rect">
          <a:avLst/>
        </a:prstGeom>
        <a:solidFill>
          <a:schemeClr val="accent4">
            <a:lumMod val="5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3615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Khi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kể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cần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phối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hợp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nhịp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nhàng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giữa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ngôn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ngữ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kể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giọng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điệu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,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các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phương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tiện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hỗ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en-US" sz="4100" kern="1200" dirty="0" err="1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trợ</a:t>
          </a:r>
          <a:r>
            <a:rPr lang="en-US" sz="4100" kern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…</a:t>
          </a:r>
          <a:endParaRPr lang="en-US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721" y="4557673"/>
        <a:ext cx="12845178" cy="1302192"/>
      </dsp:txXfrm>
    </dsp:sp>
    <dsp:sp modelId="{BBA4995E-2A33-47EA-B55F-AA018CA09FF5}">
      <dsp:nvSpPr>
        <dsp:cNvPr id="0" name=""/>
        <dsp:cNvSpPr/>
      </dsp:nvSpPr>
      <dsp:spPr>
        <a:xfrm>
          <a:off x="89851" y="4394899"/>
          <a:ext cx="1627740" cy="1627740"/>
        </a:xfrm>
        <a:prstGeom prst="diamond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8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08143" y="1545666"/>
            <a:ext cx="8688857" cy="701394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078866" y="3174256"/>
            <a:ext cx="7027275" cy="3512971"/>
            <a:chOff x="152991" y="-1521"/>
            <a:chExt cx="9369700" cy="4683962"/>
          </a:xfrm>
        </p:grpSpPr>
        <p:sp>
          <p:nvSpPr>
            <p:cNvPr id="8" name="TextBox 8"/>
            <p:cNvSpPr txBox="1"/>
            <p:nvPr/>
          </p:nvSpPr>
          <p:spPr>
            <a:xfrm rot="21430172">
              <a:off x="152991" y="-1521"/>
              <a:ext cx="9369700" cy="3436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vi-VN" sz="6000" dirty="0">
                  <a:solidFill>
                    <a:srgbClr val="F5AA49"/>
                  </a:solidFill>
                </a:rPr>
                <a:t>CHÀO MỪNG CÁC EM ĐẾN VỚI TIẾT HỌC HÔM NAY</a:t>
              </a:r>
              <a:endParaRPr lang="en-US" sz="6000" dirty="0">
                <a:solidFill>
                  <a:srgbClr val="F5AA49"/>
                </a:solidFill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14162" r="13841"/>
            <a:stretch>
              <a:fillRect/>
            </a:stretch>
          </p:blipFill>
          <p:spPr>
            <a:xfrm rot="21480482">
              <a:off x="1295647" y="4447346"/>
              <a:ext cx="6206121" cy="235095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17176">
            <a:off x="660522" y="-432821"/>
            <a:ext cx="4428494" cy="26248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50700">
            <a:off x="14296744" y="7702209"/>
            <a:ext cx="5626286" cy="598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4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0939">
            <a:off x="8619103" y="-2389276"/>
            <a:ext cx="10023185" cy="1566122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15595" y="-1644648"/>
            <a:ext cx="3901024" cy="222713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142738">
            <a:off x="14913386" y="8785258"/>
            <a:ext cx="1372837" cy="4171605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763891" y="3857789"/>
            <a:ext cx="7162345" cy="1992109"/>
            <a:chOff x="-1021951" y="682349"/>
            <a:chExt cx="9549793" cy="2656146"/>
          </a:xfrm>
        </p:grpSpPr>
        <p:sp>
          <p:nvSpPr>
            <p:cNvPr id="30" name="TextBox 30"/>
            <p:cNvSpPr txBox="1"/>
            <p:nvPr/>
          </p:nvSpPr>
          <p:spPr>
            <a:xfrm>
              <a:off x="276132" y="682349"/>
              <a:ext cx="8251710" cy="1548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23"/>
                </a:lnSpc>
              </a:pPr>
              <a:r>
                <a:rPr lang="vi-VN" sz="7498" b="1" dirty="0">
                  <a:solidFill>
                    <a:srgbClr val="EFE9C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7498" b="1" dirty="0">
                <a:solidFill>
                  <a:srgbClr val="EFE9C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-1021951" y="2599831"/>
              <a:ext cx="8899794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buFontTx/>
                <a:buNone/>
              </a:pPr>
              <a:endPara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502165">
            <a:off x="3664261" y="3784077"/>
            <a:ext cx="874108" cy="3023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9535C82-8556-4D6D-96BC-0585F4D6DA25}"/>
              </a:ext>
            </a:extLst>
          </p:cNvPr>
          <p:cNvSpPr txBox="1"/>
          <p:nvPr/>
        </p:nvSpPr>
        <p:spPr>
          <a:xfrm>
            <a:off x="9202755" y="3541574"/>
            <a:ext cx="8124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ta.</a:t>
            </a:r>
            <a:endParaRPr lang="en-US" sz="9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1400" y="2980082"/>
            <a:ext cx="12271018" cy="4730283"/>
            <a:chOff x="0" y="0"/>
            <a:chExt cx="8770703" cy="2630505"/>
          </a:xfrm>
        </p:grpSpPr>
        <p:sp>
          <p:nvSpPr>
            <p:cNvPr id="3" name="Freeform 3"/>
            <p:cNvSpPr/>
            <p:nvPr/>
          </p:nvSpPr>
          <p:spPr>
            <a:xfrm>
              <a:off x="13970" y="17780"/>
              <a:ext cx="8740224" cy="2591135"/>
            </a:xfrm>
            <a:custGeom>
              <a:avLst/>
              <a:gdLst/>
              <a:ahLst/>
              <a:cxnLst/>
              <a:rect l="l" t="t" r="r" b="b"/>
              <a:pathLst>
                <a:path w="8740224" h="2591135">
                  <a:moveTo>
                    <a:pt x="8723713" y="2591135"/>
                  </a:moveTo>
                  <a:lnTo>
                    <a:pt x="15240" y="2583515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EFE9C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-2540"/>
              <a:ext cx="8775783" cy="2635585"/>
            </a:xfrm>
            <a:custGeom>
              <a:avLst/>
              <a:gdLst/>
              <a:ahLst/>
              <a:cxnLst/>
              <a:rect l="l" t="t" r="r" b="b"/>
              <a:pathLst>
                <a:path w="8775783" h="2635585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3" y="11430"/>
                  </a:cubicBezTo>
                  <a:cubicBezTo>
                    <a:pt x="8259590" y="8890"/>
                    <a:pt x="8486298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95722"/>
                    <a:pt x="8774513" y="152311"/>
                    <a:pt x="8774513" y="208901"/>
                  </a:cubicBezTo>
                  <a:cubicBezTo>
                    <a:pt x="8774513" y="271553"/>
                    <a:pt x="8774513" y="334205"/>
                    <a:pt x="8774513" y="396858"/>
                  </a:cubicBezTo>
                  <a:cubicBezTo>
                    <a:pt x="8774513" y="534289"/>
                    <a:pt x="8773244" y="669699"/>
                    <a:pt x="8770703" y="807130"/>
                  </a:cubicBezTo>
                  <a:cubicBezTo>
                    <a:pt x="8768163" y="924351"/>
                    <a:pt x="8765623" y="1039551"/>
                    <a:pt x="8765623" y="1156772"/>
                  </a:cubicBezTo>
                  <a:cubicBezTo>
                    <a:pt x="8764353" y="1411423"/>
                    <a:pt x="8763083" y="1668096"/>
                    <a:pt x="8763083" y="1924769"/>
                  </a:cubicBezTo>
                  <a:cubicBezTo>
                    <a:pt x="8761813" y="2130916"/>
                    <a:pt x="8764353" y="2339084"/>
                    <a:pt x="8760544" y="2545231"/>
                  </a:cubicBezTo>
                  <a:cubicBezTo>
                    <a:pt x="8760544" y="2569484"/>
                    <a:pt x="8759273" y="2593675"/>
                    <a:pt x="8758003" y="2608915"/>
                  </a:cubicBezTo>
                  <a:cubicBezTo>
                    <a:pt x="8756733" y="2624155"/>
                    <a:pt x="8751653" y="2635585"/>
                    <a:pt x="8735144" y="2634315"/>
                  </a:cubicBezTo>
                  <a:cubicBezTo>
                    <a:pt x="8713553" y="2631775"/>
                    <a:pt x="8606735" y="2627965"/>
                    <a:pt x="8479213" y="2629235"/>
                  </a:cubicBezTo>
                  <a:cubicBezTo>
                    <a:pt x="7997461" y="2631775"/>
                    <a:pt x="7522794" y="2629235"/>
                    <a:pt x="7041042" y="2626695"/>
                  </a:cubicBezTo>
                  <a:cubicBezTo>
                    <a:pt x="6084622" y="2621615"/>
                    <a:pt x="5128202" y="2626695"/>
                    <a:pt x="4171783" y="2622885"/>
                  </a:cubicBezTo>
                  <a:cubicBezTo>
                    <a:pt x="3668777" y="2620345"/>
                    <a:pt x="3165771" y="2621615"/>
                    <a:pt x="2662765" y="2621615"/>
                  </a:cubicBezTo>
                  <a:cubicBezTo>
                    <a:pt x="2528158" y="2621615"/>
                    <a:pt x="2400635" y="2620345"/>
                    <a:pt x="2266028" y="2620345"/>
                  </a:cubicBezTo>
                  <a:cubicBezTo>
                    <a:pt x="2032237" y="2619075"/>
                    <a:pt x="1805530" y="2622885"/>
                    <a:pt x="1571738" y="2621615"/>
                  </a:cubicBezTo>
                  <a:cubicBezTo>
                    <a:pt x="1337947" y="2620345"/>
                    <a:pt x="1097071" y="2619075"/>
                    <a:pt x="863280" y="2617805"/>
                  </a:cubicBezTo>
                  <a:cubicBezTo>
                    <a:pt x="622404" y="2616535"/>
                    <a:pt x="232751" y="2616535"/>
                    <a:pt x="41910" y="2613995"/>
                  </a:cubicBezTo>
                  <a:cubicBezTo>
                    <a:pt x="17780" y="2611455"/>
                    <a:pt x="19050" y="2610185"/>
                    <a:pt x="19050" y="2579589"/>
                  </a:cubicBezTo>
                  <a:cubicBezTo>
                    <a:pt x="19050" y="2573526"/>
                    <a:pt x="19050" y="2565441"/>
                    <a:pt x="19050" y="2559378"/>
                  </a:cubicBezTo>
                  <a:cubicBezTo>
                    <a:pt x="19050" y="2527042"/>
                    <a:pt x="19050" y="2496726"/>
                    <a:pt x="19050" y="2464389"/>
                  </a:cubicBezTo>
                  <a:cubicBezTo>
                    <a:pt x="19050" y="2351210"/>
                    <a:pt x="19050" y="2238032"/>
                    <a:pt x="19050" y="2124853"/>
                  </a:cubicBezTo>
                  <a:cubicBezTo>
                    <a:pt x="19050" y="1862117"/>
                    <a:pt x="19050" y="1599381"/>
                    <a:pt x="19050" y="1336645"/>
                  </a:cubicBezTo>
                  <a:cubicBezTo>
                    <a:pt x="19050" y="1269950"/>
                    <a:pt x="19050" y="1205277"/>
                    <a:pt x="17780" y="1138582"/>
                  </a:cubicBezTo>
                  <a:cubicBezTo>
                    <a:pt x="12700" y="865741"/>
                    <a:pt x="12700" y="592899"/>
                    <a:pt x="8890" y="322079"/>
                  </a:cubicBezTo>
                  <a:cubicBezTo>
                    <a:pt x="8890" y="263469"/>
                    <a:pt x="7620" y="204858"/>
                    <a:pt x="7620" y="146248"/>
                  </a:cubicBezTo>
                  <a:cubicBezTo>
                    <a:pt x="3810" y="87638"/>
                    <a:pt x="0" y="48260"/>
                    <a:pt x="0" y="15240"/>
                  </a:cubicBezTo>
                  <a:close/>
                  <a:moveTo>
                    <a:pt x="8731333" y="2601295"/>
                  </a:moveTo>
                  <a:cubicBezTo>
                    <a:pt x="8733873" y="2545231"/>
                    <a:pt x="8732603" y="2482579"/>
                    <a:pt x="8733873" y="2417905"/>
                  </a:cubicBezTo>
                  <a:cubicBezTo>
                    <a:pt x="8735144" y="2294621"/>
                    <a:pt x="8735144" y="2169316"/>
                    <a:pt x="8736413" y="2046032"/>
                  </a:cubicBezTo>
                  <a:cubicBezTo>
                    <a:pt x="8737683" y="1777233"/>
                    <a:pt x="8738953" y="1510455"/>
                    <a:pt x="8740223" y="1241656"/>
                  </a:cubicBezTo>
                  <a:cubicBezTo>
                    <a:pt x="8742763" y="906162"/>
                    <a:pt x="8747844" y="572689"/>
                    <a:pt x="8749113" y="237195"/>
                  </a:cubicBezTo>
                  <a:cubicBezTo>
                    <a:pt x="8749113" y="182627"/>
                    <a:pt x="8750383" y="128059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5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9553"/>
                    <a:pt x="24130" y="103806"/>
                  </a:cubicBezTo>
                  <a:cubicBezTo>
                    <a:pt x="25400" y="134122"/>
                    <a:pt x="25400" y="164437"/>
                    <a:pt x="25400" y="194753"/>
                  </a:cubicBezTo>
                  <a:cubicBezTo>
                    <a:pt x="25400" y="320058"/>
                    <a:pt x="21590" y="443342"/>
                    <a:pt x="25400" y="568647"/>
                  </a:cubicBezTo>
                  <a:cubicBezTo>
                    <a:pt x="30480" y="718204"/>
                    <a:pt x="30480" y="867762"/>
                    <a:pt x="30480" y="1017319"/>
                  </a:cubicBezTo>
                  <a:cubicBezTo>
                    <a:pt x="31750" y="1259845"/>
                    <a:pt x="31750" y="1502371"/>
                    <a:pt x="31750" y="1744896"/>
                  </a:cubicBezTo>
                  <a:cubicBezTo>
                    <a:pt x="31750" y="1983380"/>
                    <a:pt x="31750" y="2221863"/>
                    <a:pt x="33020" y="2460347"/>
                  </a:cubicBezTo>
                  <a:cubicBezTo>
                    <a:pt x="33020" y="2482579"/>
                    <a:pt x="33020" y="2506831"/>
                    <a:pt x="33020" y="2529063"/>
                  </a:cubicBezTo>
                  <a:cubicBezTo>
                    <a:pt x="33020" y="2549273"/>
                    <a:pt x="33020" y="2571505"/>
                    <a:pt x="39370" y="2593675"/>
                  </a:cubicBezTo>
                  <a:cubicBezTo>
                    <a:pt x="45720" y="2597485"/>
                    <a:pt x="119398" y="2597485"/>
                    <a:pt x="161905" y="2598755"/>
                  </a:cubicBezTo>
                  <a:cubicBezTo>
                    <a:pt x="232751" y="2600025"/>
                    <a:pt x="296512" y="2600025"/>
                    <a:pt x="360274" y="2600025"/>
                  </a:cubicBezTo>
                  <a:cubicBezTo>
                    <a:pt x="579896" y="2597485"/>
                    <a:pt x="792434" y="2598755"/>
                    <a:pt x="1012056" y="2600025"/>
                  </a:cubicBezTo>
                  <a:cubicBezTo>
                    <a:pt x="1118325" y="2600025"/>
                    <a:pt x="1231678" y="2600025"/>
                    <a:pt x="1337947" y="2601295"/>
                  </a:cubicBezTo>
                  <a:cubicBezTo>
                    <a:pt x="1451300" y="2602565"/>
                    <a:pt x="1571738" y="2607645"/>
                    <a:pt x="1685092" y="2603835"/>
                  </a:cubicBezTo>
                  <a:cubicBezTo>
                    <a:pt x="1897630" y="2597485"/>
                    <a:pt x="2124336" y="2601295"/>
                    <a:pt x="2336874" y="2601295"/>
                  </a:cubicBezTo>
                  <a:cubicBezTo>
                    <a:pt x="2478566" y="2601295"/>
                    <a:pt x="2620258" y="2605105"/>
                    <a:pt x="2761949" y="2605105"/>
                  </a:cubicBezTo>
                  <a:cubicBezTo>
                    <a:pt x="2882387" y="2605105"/>
                    <a:pt x="3009910" y="2605105"/>
                    <a:pt x="3130348" y="2603835"/>
                  </a:cubicBezTo>
                  <a:cubicBezTo>
                    <a:pt x="3704200" y="2602565"/>
                    <a:pt x="4270967" y="2601295"/>
                    <a:pt x="4837734" y="2603835"/>
                  </a:cubicBezTo>
                  <a:cubicBezTo>
                    <a:pt x="5064441" y="2605105"/>
                    <a:pt x="5291148" y="2602565"/>
                    <a:pt x="5517855" y="2602565"/>
                  </a:cubicBezTo>
                  <a:cubicBezTo>
                    <a:pt x="5737477" y="2601295"/>
                    <a:pt x="5957099" y="2597485"/>
                    <a:pt x="6176721" y="2601295"/>
                  </a:cubicBezTo>
                  <a:cubicBezTo>
                    <a:pt x="6396344" y="2605105"/>
                    <a:pt x="6623051" y="2602565"/>
                    <a:pt x="6842673" y="2606375"/>
                  </a:cubicBezTo>
                  <a:cubicBezTo>
                    <a:pt x="7069379" y="2610185"/>
                    <a:pt x="7296086" y="2605105"/>
                    <a:pt x="7522794" y="2605105"/>
                  </a:cubicBezTo>
                  <a:cubicBezTo>
                    <a:pt x="7742416" y="2605105"/>
                    <a:pt x="7969122" y="2605105"/>
                    <a:pt x="8188744" y="2606375"/>
                  </a:cubicBezTo>
                  <a:cubicBezTo>
                    <a:pt x="8408367" y="2603835"/>
                    <a:pt x="8613820" y="2601295"/>
                    <a:pt x="8731333" y="2601295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0727">
            <a:off x="-1907913" y="-849423"/>
            <a:ext cx="6275962" cy="3115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849292">
            <a:off x="14387966" y="7752578"/>
            <a:ext cx="6172609" cy="316486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551195" y="1844033"/>
            <a:ext cx="12308330" cy="1237549"/>
            <a:chOff x="0" y="0"/>
            <a:chExt cx="8770703" cy="884538"/>
          </a:xfrm>
        </p:grpSpPr>
        <p:sp>
          <p:nvSpPr>
            <p:cNvPr id="8" name="Freeform 8"/>
            <p:cNvSpPr/>
            <p:nvPr/>
          </p:nvSpPr>
          <p:spPr>
            <a:xfrm>
              <a:off x="13970" y="17780"/>
              <a:ext cx="8740224" cy="845168"/>
            </a:xfrm>
            <a:custGeom>
              <a:avLst/>
              <a:gdLst/>
              <a:ahLst/>
              <a:cxnLst/>
              <a:rect l="l" t="t" r="r" b="b"/>
              <a:pathLst>
                <a:path w="8740224" h="845168">
                  <a:moveTo>
                    <a:pt x="8723713" y="845168"/>
                  </a:moveTo>
                  <a:lnTo>
                    <a:pt x="15240" y="837548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solidFill>
              <a:srgbClr val="9D432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2540"/>
              <a:ext cx="8775783" cy="889618"/>
            </a:xfrm>
            <a:custGeom>
              <a:avLst/>
              <a:gdLst/>
              <a:ahLst/>
              <a:cxnLst/>
              <a:rect l="l" t="t" r="r" b="b"/>
              <a:pathLst>
                <a:path w="8775783" h="889618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3" y="11430"/>
                  </a:cubicBezTo>
                  <a:cubicBezTo>
                    <a:pt x="8259590" y="8890"/>
                    <a:pt x="8486298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80612"/>
                    <a:pt x="8774513" y="97935"/>
                    <a:pt x="8774513" y="115258"/>
                  </a:cubicBezTo>
                  <a:cubicBezTo>
                    <a:pt x="8774513" y="134436"/>
                    <a:pt x="8774513" y="153615"/>
                    <a:pt x="8774513" y="172794"/>
                  </a:cubicBezTo>
                  <a:cubicBezTo>
                    <a:pt x="8774513" y="214863"/>
                    <a:pt x="8773244" y="256314"/>
                    <a:pt x="8770703" y="298383"/>
                  </a:cubicBezTo>
                  <a:cubicBezTo>
                    <a:pt x="8768163" y="334265"/>
                    <a:pt x="8765623" y="369529"/>
                    <a:pt x="8765623" y="405412"/>
                  </a:cubicBezTo>
                  <a:cubicBezTo>
                    <a:pt x="8764353" y="483364"/>
                    <a:pt x="8763083" y="561934"/>
                    <a:pt x="8763083" y="640505"/>
                  </a:cubicBezTo>
                  <a:cubicBezTo>
                    <a:pt x="8761813" y="703609"/>
                    <a:pt x="8764353" y="767332"/>
                    <a:pt x="8760544" y="830435"/>
                  </a:cubicBezTo>
                  <a:cubicBezTo>
                    <a:pt x="8760544" y="837859"/>
                    <a:pt x="8759273" y="847708"/>
                    <a:pt x="8758003" y="862948"/>
                  </a:cubicBezTo>
                  <a:cubicBezTo>
                    <a:pt x="8756733" y="878188"/>
                    <a:pt x="8751653" y="889618"/>
                    <a:pt x="8735144" y="888348"/>
                  </a:cubicBezTo>
                  <a:cubicBezTo>
                    <a:pt x="8713553" y="885808"/>
                    <a:pt x="8606735" y="881998"/>
                    <a:pt x="8479213" y="883268"/>
                  </a:cubicBezTo>
                  <a:cubicBezTo>
                    <a:pt x="7997461" y="885808"/>
                    <a:pt x="7522794" y="883268"/>
                    <a:pt x="7041042" y="880728"/>
                  </a:cubicBezTo>
                  <a:cubicBezTo>
                    <a:pt x="6084622" y="875648"/>
                    <a:pt x="5128202" y="880728"/>
                    <a:pt x="4171783" y="876918"/>
                  </a:cubicBezTo>
                  <a:cubicBezTo>
                    <a:pt x="3668777" y="874378"/>
                    <a:pt x="3165771" y="875648"/>
                    <a:pt x="2662765" y="875648"/>
                  </a:cubicBezTo>
                  <a:cubicBezTo>
                    <a:pt x="2528158" y="875648"/>
                    <a:pt x="2400635" y="874378"/>
                    <a:pt x="2266028" y="874378"/>
                  </a:cubicBezTo>
                  <a:cubicBezTo>
                    <a:pt x="2032237" y="873108"/>
                    <a:pt x="1805530" y="876918"/>
                    <a:pt x="1571738" y="875648"/>
                  </a:cubicBezTo>
                  <a:cubicBezTo>
                    <a:pt x="1337947" y="874378"/>
                    <a:pt x="1097071" y="873108"/>
                    <a:pt x="863280" y="871838"/>
                  </a:cubicBezTo>
                  <a:cubicBezTo>
                    <a:pt x="622404" y="870568"/>
                    <a:pt x="232751" y="870568"/>
                    <a:pt x="41910" y="868028"/>
                  </a:cubicBezTo>
                  <a:cubicBezTo>
                    <a:pt x="17780" y="865488"/>
                    <a:pt x="19050" y="864218"/>
                    <a:pt x="19050" y="840953"/>
                  </a:cubicBezTo>
                  <a:cubicBezTo>
                    <a:pt x="19050" y="839097"/>
                    <a:pt x="19050" y="836622"/>
                    <a:pt x="19050" y="834766"/>
                  </a:cubicBezTo>
                  <a:cubicBezTo>
                    <a:pt x="19050" y="824868"/>
                    <a:pt x="19050" y="815587"/>
                    <a:pt x="19050" y="805689"/>
                  </a:cubicBezTo>
                  <a:cubicBezTo>
                    <a:pt x="19050" y="771044"/>
                    <a:pt x="19050" y="736398"/>
                    <a:pt x="19050" y="701753"/>
                  </a:cubicBezTo>
                  <a:cubicBezTo>
                    <a:pt x="19050" y="621326"/>
                    <a:pt x="19050" y="540900"/>
                    <a:pt x="19050" y="460473"/>
                  </a:cubicBezTo>
                  <a:cubicBezTo>
                    <a:pt x="19050" y="440057"/>
                    <a:pt x="19050" y="420260"/>
                    <a:pt x="17780" y="399844"/>
                  </a:cubicBezTo>
                  <a:cubicBezTo>
                    <a:pt x="12700" y="316324"/>
                    <a:pt x="12700" y="232804"/>
                    <a:pt x="8890" y="149903"/>
                  </a:cubicBezTo>
                  <a:cubicBezTo>
                    <a:pt x="8890" y="131962"/>
                    <a:pt x="7620" y="114020"/>
                    <a:pt x="7620" y="96079"/>
                  </a:cubicBezTo>
                  <a:cubicBezTo>
                    <a:pt x="3810" y="78138"/>
                    <a:pt x="0" y="48260"/>
                    <a:pt x="0" y="15240"/>
                  </a:cubicBezTo>
                  <a:close/>
                  <a:moveTo>
                    <a:pt x="8731333" y="855328"/>
                  </a:moveTo>
                  <a:cubicBezTo>
                    <a:pt x="8733873" y="830435"/>
                    <a:pt x="8732603" y="811257"/>
                    <a:pt x="8733873" y="791460"/>
                  </a:cubicBezTo>
                  <a:cubicBezTo>
                    <a:pt x="8735144" y="753721"/>
                    <a:pt x="8735144" y="715364"/>
                    <a:pt x="8736413" y="677625"/>
                  </a:cubicBezTo>
                  <a:cubicBezTo>
                    <a:pt x="8737683" y="595342"/>
                    <a:pt x="8738953" y="513679"/>
                    <a:pt x="8740223" y="431396"/>
                  </a:cubicBezTo>
                  <a:cubicBezTo>
                    <a:pt x="8742763" y="328697"/>
                    <a:pt x="8747844" y="226618"/>
                    <a:pt x="8749113" y="123919"/>
                  </a:cubicBezTo>
                  <a:cubicBezTo>
                    <a:pt x="8749113" y="107215"/>
                    <a:pt x="8750383" y="90511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5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3"/>
                    <a:pt x="24130" y="83087"/>
                  </a:cubicBezTo>
                  <a:cubicBezTo>
                    <a:pt x="25400" y="92367"/>
                    <a:pt x="25400" y="101647"/>
                    <a:pt x="25400" y="110927"/>
                  </a:cubicBezTo>
                  <a:cubicBezTo>
                    <a:pt x="25400" y="149284"/>
                    <a:pt x="21590" y="187023"/>
                    <a:pt x="25400" y="225380"/>
                  </a:cubicBezTo>
                  <a:cubicBezTo>
                    <a:pt x="30480" y="271162"/>
                    <a:pt x="30480" y="316943"/>
                    <a:pt x="30480" y="362724"/>
                  </a:cubicBezTo>
                  <a:cubicBezTo>
                    <a:pt x="31750" y="436964"/>
                    <a:pt x="31750" y="511204"/>
                    <a:pt x="31750" y="585444"/>
                  </a:cubicBezTo>
                  <a:cubicBezTo>
                    <a:pt x="31750" y="658446"/>
                    <a:pt x="31750" y="731449"/>
                    <a:pt x="33020" y="804452"/>
                  </a:cubicBezTo>
                  <a:cubicBezTo>
                    <a:pt x="33020" y="811257"/>
                    <a:pt x="33020" y="818681"/>
                    <a:pt x="33020" y="825486"/>
                  </a:cubicBezTo>
                  <a:cubicBezTo>
                    <a:pt x="33020" y="831673"/>
                    <a:pt x="33020" y="838478"/>
                    <a:pt x="39370" y="847708"/>
                  </a:cubicBezTo>
                  <a:cubicBezTo>
                    <a:pt x="45720" y="851518"/>
                    <a:pt x="119398" y="851518"/>
                    <a:pt x="161905" y="852788"/>
                  </a:cubicBezTo>
                  <a:cubicBezTo>
                    <a:pt x="232751" y="854058"/>
                    <a:pt x="296512" y="854058"/>
                    <a:pt x="360274" y="854058"/>
                  </a:cubicBezTo>
                  <a:cubicBezTo>
                    <a:pt x="579896" y="851518"/>
                    <a:pt x="792434" y="852788"/>
                    <a:pt x="1012056" y="854058"/>
                  </a:cubicBezTo>
                  <a:cubicBezTo>
                    <a:pt x="1118325" y="854058"/>
                    <a:pt x="1231678" y="854058"/>
                    <a:pt x="1337947" y="855328"/>
                  </a:cubicBezTo>
                  <a:cubicBezTo>
                    <a:pt x="1451300" y="856598"/>
                    <a:pt x="1571738" y="861678"/>
                    <a:pt x="1685092" y="857868"/>
                  </a:cubicBezTo>
                  <a:cubicBezTo>
                    <a:pt x="1897630" y="851518"/>
                    <a:pt x="2124336" y="855328"/>
                    <a:pt x="2336874" y="855328"/>
                  </a:cubicBezTo>
                  <a:cubicBezTo>
                    <a:pt x="2478566" y="855328"/>
                    <a:pt x="2620258" y="859138"/>
                    <a:pt x="2761949" y="859138"/>
                  </a:cubicBezTo>
                  <a:cubicBezTo>
                    <a:pt x="2882387" y="859138"/>
                    <a:pt x="3009910" y="859138"/>
                    <a:pt x="3130348" y="857868"/>
                  </a:cubicBezTo>
                  <a:cubicBezTo>
                    <a:pt x="3704200" y="856598"/>
                    <a:pt x="4270967" y="855328"/>
                    <a:pt x="4837734" y="857868"/>
                  </a:cubicBezTo>
                  <a:cubicBezTo>
                    <a:pt x="5064441" y="859138"/>
                    <a:pt x="5291148" y="856598"/>
                    <a:pt x="5517855" y="856598"/>
                  </a:cubicBezTo>
                  <a:cubicBezTo>
                    <a:pt x="5737477" y="855328"/>
                    <a:pt x="5957099" y="851518"/>
                    <a:pt x="6176721" y="855328"/>
                  </a:cubicBezTo>
                  <a:cubicBezTo>
                    <a:pt x="6396344" y="859138"/>
                    <a:pt x="6623051" y="856598"/>
                    <a:pt x="6842673" y="860408"/>
                  </a:cubicBezTo>
                  <a:cubicBezTo>
                    <a:pt x="7069379" y="864218"/>
                    <a:pt x="7296086" y="859138"/>
                    <a:pt x="7522794" y="859138"/>
                  </a:cubicBezTo>
                  <a:cubicBezTo>
                    <a:pt x="7742416" y="859138"/>
                    <a:pt x="7969122" y="859138"/>
                    <a:pt x="8188744" y="860408"/>
                  </a:cubicBezTo>
                  <a:cubicBezTo>
                    <a:pt x="8408367" y="857868"/>
                    <a:pt x="8613820" y="855328"/>
                    <a:pt x="8731333" y="855328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3859907" y="3209375"/>
            <a:ext cx="11939207" cy="322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Ôn lại khái niệm, đặc điểm thơ lục bát.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Ôn tập cách viết đoạn văn ghi lại cảm xúc về bài thơ lục bát.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Đọc trước bài 5.</a:t>
            </a:r>
            <a:endParaRPr lang="vi-VN" alt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43C61CC-154D-45AA-A433-C71F3BD0453A}"/>
              </a:ext>
            </a:extLst>
          </p:cNvPr>
          <p:cNvSpPr txBox="1"/>
          <p:nvPr/>
        </p:nvSpPr>
        <p:spPr>
          <a:xfrm>
            <a:off x="4343400" y="2083412"/>
            <a:ext cx="1019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</a:rPr>
              <a:t>HƯỚNG DẪN VỀ NHÀ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ình nền Powerpoint Slide Thank you đẹp, chân thành nhất">
            <a:extLst>
              <a:ext uri="{FF2B5EF4-FFF2-40B4-BE49-F238E27FC236}">
                <a16:creationId xmlns="" xmlns:a16="http://schemas.microsoft.com/office/drawing/2014/main" id="{DD1F4823-4368-4831-8514-19A73347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43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55414" y="1790700"/>
            <a:ext cx="11321723" cy="5371465"/>
            <a:chOff x="0" y="0"/>
            <a:chExt cx="6342253" cy="30090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2253" cy="3009011"/>
            </a:xfrm>
            <a:custGeom>
              <a:avLst/>
              <a:gdLst/>
              <a:ahLst/>
              <a:cxnLst/>
              <a:rect l="l" t="t" r="r" b="b"/>
              <a:pathLst>
                <a:path w="6342253" h="3009011">
                  <a:moveTo>
                    <a:pt x="6342253" y="2047748"/>
                  </a:moveTo>
                  <a:lnTo>
                    <a:pt x="6342253" y="3009011"/>
                  </a:lnTo>
                  <a:lnTo>
                    <a:pt x="5380990" y="3009011"/>
                  </a:lnTo>
                  <a:lnTo>
                    <a:pt x="961263" y="3009011"/>
                  </a:lnTo>
                  <a:lnTo>
                    <a:pt x="0" y="3009011"/>
                  </a:lnTo>
                  <a:lnTo>
                    <a:pt x="0" y="2047748"/>
                  </a:lnTo>
                  <a:cubicBezTo>
                    <a:pt x="54737" y="2047748"/>
                    <a:pt x="108331" y="2052574"/>
                    <a:pt x="160655" y="2061337"/>
                  </a:cubicBezTo>
                  <a:cubicBezTo>
                    <a:pt x="579120" y="863854"/>
                    <a:pt x="1768729" y="0"/>
                    <a:pt x="3171190" y="0"/>
                  </a:cubicBezTo>
                  <a:cubicBezTo>
                    <a:pt x="4573651" y="0"/>
                    <a:pt x="5763260" y="863854"/>
                    <a:pt x="6181725" y="2061337"/>
                  </a:cubicBezTo>
                  <a:cubicBezTo>
                    <a:pt x="6233922" y="2052574"/>
                    <a:pt x="6287516" y="2047748"/>
                    <a:pt x="6342253" y="204774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3675631" y="6763421"/>
            <a:ext cx="11321723" cy="1331551"/>
            <a:chOff x="0" y="0"/>
            <a:chExt cx="9245057" cy="1087313"/>
          </a:xfrm>
        </p:grpSpPr>
        <p:sp>
          <p:nvSpPr>
            <p:cNvPr id="5" name="Freeform 5"/>
            <p:cNvSpPr/>
            <p:nvPr/>
          </p:nvSpPr>
          <p:spPr>
            <a:xfrm>
              <a:off x="13970" y="17780"/>
              <a:ext cx="9214578" cy="1047943"/>
            </a:xfrm>
            <a:custGeom>
              <a:avLst/>
              <a:gdLst/>
              <a:ahLst/>
              <a:cxnLst/>
              <a:rect l="l" t="t" r="r" b="b"/>
              <a:pathLst>
                <a:path w="9214578" h="1047943">
                  <a:moveTo>
                    <a:pt x="9198067" y="1047943"/>
                  </a:moveTo>
                  <a:lnTo>
                    <a:pt x="15240" y="1040323"/>
                  </a:lnTo>
                  <a:lnTo>
                    <a:pt x="0" y="11430"/>
                  </a:lnTo>
                  <a:lnTo>
                    <a:pt x="9214578" y="0"/>
                  </a:lnTo>
                  <a:close/>
                </a:path>
              </a:pathLst>
            </a:custGeom>
            <a:solidFill>
              <a:srgbClr val="F5AA4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-2540"/>
              <a:ext cx="9250137" cy="1092393"/>
            </a:xfrm>
            <a:custGeom>
              <a:avLst/>
              <a:gdLst/>
              <a:ahLst/>
              <a:cxnLst/>
              <a:rect l="l" t="t" r="r" b="b"/>
              <a:pathLst>
                <a:path w="9250137" h="1092393">
                  <a:moveTo>
                    <a:pt x="0" y="15240"/>
                  </a:moveTo>
                  <a:cubicBezTo>
                    <a:pt x="41910" y="19050"/>
                    <a:pt x="235136" y="20320"/>
                    <a:pt x="481736" y="22860"/>
                  </a:cubicBezTo>
                  <a:cubicBezTo>
                    <a:pt x="728337" y="24130"/>
                    <a:pt x="982411" y="30480"/>
                    <a:pt x="1236484" y="27940"/>
                  </a:cubicBezTo>
                  <a:cubicBezTo>
                    <a:pt x="1356048" y="26670"/>
                    <a:pt x="1475612" y="22860"/>
                    <a:pt x="1595176" y="20320"/>
                  </a:cubicBezTo>
                  <a:cubicBezTo>
                    <a:pt x="1722213" y="17780"/>
                    <a:pt x="1849250" y="17780"/>
                    <a:pt x="1976287" y="19050"/>
                  </a:cubicBezTo>
                  <a:cubicBezTo>
                    <a:pt x="2192996" y="20320"/>
                    <a:pt x="2409706" y="20320"/>
                    <a:pt x="2618943" y="19050"/>
                  </a:cubicBezTo>
                  <a:cubicBezTo>
                    <a:pt x="3156981" y="16510"/>
                    <a:pt x="3695019" y="20320"/>
                    <a:pt x="4240530" y="17780"/>
                  </a:cubicBezTo>
                  <a:cubicBezTo>
                    <a:pt x="5137260" y="11430"/>
                    <a:pt x="6033990" y="6350"/>
                    <a:pt x="6938193" y="10160"/>
                  </a:cubicBezTo>
                  <a:cubicBezTo>
                    <a:pt x="7446340" y="12700"/>
                    <a:pt x="7961960" y="16510"/>
                    <a:pt x="8470107" y="11430"/>
                  </a:cubicBezTo>
                  <a:cubicBezTo>
                    <a:pt x="8709235" y="8890"/>
                    <a:pt x="8948363" y="1270"/>
                    <a:pt x="9186637" y="3810"/>
                  </a:cubicBezTo>
                  <a:cubicBezTo>
                    <a:pt x="9199337" y="3810"/>
                    <a:pt x="9224737" y="0"/>
                    <a:pt x="9233627" y="10160"/>
                  </a:cubicBezTo>
                  <a:cubicBezTo>
                    <a:pt x="9238707" y="15240"/>
                    <a:pt x="9237437" y="22860"/>
                    <a:pt x="9238707" y="29210"/>
                  </a:cubicBezTo>
                  <a:cubicBezTo>
                    <a:pt x="9239977" y="36830"/>
                    <a:pt x="9241247" y="45720"/>
                    <a:pt x="9243787" y="53340"/>
                  </a:cubicBezTo>
                  <a:cubicBezTo>
                    <a:pt x="9250137" y="82367"/>
                    <a:pt x="9248867" y="104250"/>
                    <a:pt x="9248867" y="126133"/>
                  </a:cubicBezTo>
                  <a:cubicBezTo>
                    <a:pt x="9248867" y="150361"/>
                    <a:pt x="9248867" y="174589"/>
                    <a:pt x="9248867" y="198816"/>
                  </a:cubicBezTo>
                  <a:cubicBezTo>
                    <a:pt x="9248867" y="251961"/>
                    <a:pt x="9247597" y="304324"/>
                    <a:pt x="9245057" y="357468"/>
                  </a:cubicBezTo>
                  <a:cubicBezTo>
                    <a:pt x="9242517" y="402798"/>
                    <a:pt x="9239977" y="447345"/>
                    <a:pt x="9239977" y="492674"/>
                  </a:cubicBezTo>
                  <a:cubicBezTo>
                    <a:pt x="9238707" y="591148"/>
                    <a:pt x="9237437" y="690403"/>
                    <a:pt x="9237437" y="789659"/>
                  </a:cubicBezTo>
                  <a:cubicBezTo>
                    <a:pt x="9236167" y="869376"/>
                    <a:pt x="9238707" y="949874"/>
                    <a:pt x="9234897" y="1029591"/>
                  </a:cubicBezTo>
                  <a:cubicBezTo>
                    <a:pt x="9234897" y="1038969"/>
                    <a:pt x="9233627" y="1050483"/>
                    <a:pt x="9232357" y="1065723"/>
                  </a:cubicBezTo>
                  <a:cubicBezTo>
                    <a:pt x="9231087" y="1080963"/>
                    <a:pt x="9226007" y="1092393"/>
                    <a:pt x="9209497" y="1091123"/>
                  </a:cubicBezTo>
                  <a:cubicBezTo>
                    <a:pt x="9187907" y="1088583"/>
                    <a:pt x="9075400" y="1084773"/>
                    <a:pt x="8940890" y="1086043"/>
                  </a:cubicBezTo>
                  <a:cubicBezTo>
                    <a:pt x="8432743" y="1088583"/>
                    <a:pt x="7932069" y="1086043"/>
                    <a:pt x="7423922" y="1083503"/>
                  </a:cubicBezTo>
                  <a:cubicBezTo>
                    <a:pt x="6415101" y="1078423"/>
                    <a:pt x="5406279" y="1083503"/>
                    <a:pt x="4397458" y="1079693"/>
                  </a:cubicBezTo>
                  <a:cubicBezTo>
                    <a:pt x="3866893" y="1077153"/>
                    <a:pt x="3336327" y="1078423"/>
                    <a:pt x="2805762" y="1078423"/>
                  </a:cubicBezTo>
                  <a:cubicBezTo>
                    <a:pt x="2663780" y="1078423"/>
                    <a:pt x="2529270" y="1077153"/>
                    <a:pt x="2387288" y="1077153"/>
                  </a:cubicBezTo>
                  <a:cubicBezTo>
                    <a:pt x="2140687" y="1075883"/>
                    <a:pt x="1901559" y="1079693"/>
                    <a:pt x="1654958" y="1078423"/>
                  </a:cubicBezTo>
                  <a:cubicBezTo>
                    <a:pt x="1408358" y="1077153"/>
                    <a:pt x="1154284" y="1075883"/>
                    <a:pt x="907683" y="1074613"/>
                  </a:cubicBezTo>
                  <a:cubicBezTo>
                    <a:pt x="653610" y="1073343"/>
                    <a:pt x="242609" y="1073343"/>
                    <a:pt x="41910" y="1070803"/>
                  </a:cubicBezTo>
                  <a:cubicBezTo>
                    <a:pt x="17780" y="1068263"/>
                    <a:pt x="19050" y="1066993"/>
                    <a:pt x="19050" y="1042877"/>
                  </a:cubicBezTo>
                  <a:cubicBezTo>
                    <a:pt x="19050" y="1040532"/>
                    <a:pt x="19050" y="1037406"/>
                    <a:pt x="19050" y="1035062"/>
                  </a:cubicBezTo>
                  <a:cubicBezTo>
                    <a:pt x="19050" y="1022557"/>
                    <a:pt x="19050" y="1010834"/>
                    <a:pt x="19050" y="998329"/>
                  </a:cubicBezTo>
                  <a:cubicBezTo>
                    <a:pt x="19050" y="954563"/>
                    <a:pt x="19050" y="910797"/>
                    <a:pt x="19050" y="867031"/>
                  </a:cubicBezTo>
                  <a:cubicBezTo>
                    <a:pt x="19050" y="765431"/>
                    <a:pt x="19050" y="663831"/>
                    <a:pt x="19050" y="562231"/>
                  </a:cubicBezTo>
                  <a:cubicBezTo>
                    <a:pt x="19050" y="536441"/>
                    <a:pt x="19050" y="511431"/>
                    <a:pt x="17780" y="485641"/>
                  </a:cubicBezTo>
                  <a:cubicBezTo>
                    <a:pt x="12700" y="380133"/>
                    <a:pt x="12700" y="274625"/>
                    <a:pt x="8890" y="169899"/>
                  </a:cubicBezTo>
                  <a:cubicBezTo>
                    <a:pt x="8890" y="147235"/>
                    <a:pt x="7620" y="124570"/>
                    <a:pt x="7620" y="101906"/>
                  </a:cubicBezTo>
                  <a:cubicBezTo>
                    <a:pt x="3810" y="79241"/>
                    <a:pt x="0" y="48260"/>
                    <a:pt x="0" y="15240"/>
                  </a:cubicBezTo>
                  <a:close/>
                  <a:moveTo>
                    <a:pt x="9205687" y="1058103"/>
                  </a:moveTo>
                  <a:cubicBezTo>
                    <a:pt x="9208227" y="1029591"/>
                    <a:pt x="9206957" y="1005363"/>
                    <a:pt x="9208227" y="980354"/>
                  </a:cubicBezTo>
                  <a:cubicBezTo>
                    <a:pt x="9209497" y="932680"/>
                    <a:pt x="9209497" y="884225"/>
                    <a:pt x="9210767" y="836551"/>
                  </a:cubicBezTo>
                  <a:cubicBezTo>
                    <a:pt x="9212037" y="732607"/>
                    <a:pt x="9213307" y="629444"/>
                    <a:pt x="9214577" y="525499"/>
                  </a:cubicBezTo>
                  <a:cubicBezTo>
                    <a:pt x="9217117" y="395764"/>
                    <a:pt x="9222197" y="266810"/>
                    <a:pt x="9223467" y="137075"/>
                  </a:cubicBezTo>
                  <a:cubicBezTo>
                    <a:pt x="9223467" y="115973"/>
                    <a:pt x="9224737" y="94872"/>
                    <a:pt x="9223467" y="73660"/>
                  </a:cubicBezTo>
                  <a:cubicBezTo>
                    <a:pt x="9223467" y="64770"/>
                    <a:pt x="9222197" y="55880"/>
                    <a:pt x="9219657" y="46990"/>
                  </a:cubicBezTo>
                  <a:cubicBezTo>
                    <a:pt x="9218387" y="43180"/>
                    <a:pt x="9218387" y="39370"/>
                    <a:pt x="9217117" y="35560"/>
                  </a:cubicBezTo>
                  <a:cubicBezTo>
                    <a:pt x="9215847" y="26670"/>
                    <a:pt x="9217117" y="29210"/>
                    <a:pt x="9209497" y="26670"/>
                  </a:cubicBezTo>
                  <a:cubicBezTo>
                    <a:pt x="9195527" y="21590"/>
                    <a:pt x="9112763" y="25400"/>
                    <a:pt x="9030564" y="25400"/>
                  </a:cubicBezTo>
                  <a:cubicBezTo>
                    <a:pt x="8537362" y="31750"/>
                    <a:pt x="8044160" y="35560"/>
                    <a:pt x="7543486" y="31750"/>
                  </a:cubicBezTo>
                  <a:cubicBezTo>
                    <a:pt x="6564556" y="25400"/>
                    <a:pt x="5570680" y="24130"/>
                    <a:pt x="4591750" y="35560"/>
                  </a:cubicBezTo>
                  <a:cubicBezTo>
                    <a:pt x="4322730" y="39370"/>
                    <a:pt x="4053711" y="40640"/>
                    <a:pt x="3784692" y="40640"/>
                  </a:cubicBezTo>
                  <a:cubicBezTo>
                    <a:pt x="3553037" y="40640"/>
                    <a:pt x="3313909" y="36830"/>
                    <a:pt x="3082254" y="38100"/>
                  </a:cubicBezTo>
                  <a:cubicBezTo>
                    <a:pt x="2708616" y="40640"/>
                    <a:pt x="2342451" y="39370"/>
                    <a:pt x="1968814" y="39370"/>
                  </a:cubicBezTo>
                  <a:cubicBezTo>
                    <a:pt x="1722213" y="39370"/>
                    <a:pt x="1483085" y="48260"/>
                    <a:pt x="1236484" y="49530"/>
                  </a:cubicBezTo>
                  <a:cubicBezTo>
                    <a:pt x="1004829" y="50800"/>
                    <a:pt x="765701" y="44450"/>
                    <a:pt x="526573" y="41910"/>
                  </a:cubicBezTo>
                  <a:cubicBezTo>
                    <a:pt x="414482" y="40640"/>
                    <a:pt x="294918" y="39370"/>
                    <a:pt x="175354" y="38100"/>
                  </a:cubicBezTo>
                  <a:cubicBezTo>
                    <a:pt x="115572" y="36830"/>
                    <a:pt x="55790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6115"/>
                    <a:pt x="24130" y="85493"/>
                  </a:cubicBezTo>
                  <a:cubicBezTo>
                    <a:pt x="25400" y="97216"/>
                    <a:pt x="25400" y="108940"/>
                    <a:pt x="25400" y="120663"/>
                  </a:cubicBezTo>
                  <a:cubicBezTo>
                    <a:pt x="25400" y="169118"/>
                    <a:pt x="21590" y="216792"/>
                    <a:pt x="25400" y="265247"/>
                  </a:cubicBezTo>
                  <a:cubicBezTo>
                    <a:pt x="30480" y="323081"/>
                    <a:pt x="30480" y="380915"/>
                    <a:pt x="30480" y="438748"/>
                  </a:cubicBezTo>
                  <a:cubicBezTo>
                    <a:pt x="31750" y="532533"/>
                    <a:pt x="31750" y="626317"/>
                    <a:pt x="31750" y="720102"/>
                  </a:cubicBezTo>
                  <a:cubicBezTo>
                    <a:pt x="31750" y="812323"/>
                    <a:pt x="31750" y="904545"/>
                    <a:pt x="33020" y="996766"/>
                  </a:cubicBezTo>
                  <a:cubicBezTo>
                    <a:pt x="33020" y="1005363"/>
                    <a:pt x="33020" y="1014742"/>
                    <a:pt x="33020" y="1023339"/>
                  </a:cubicBezTo>
                  <a:cubicBezTo>
                    <a:pt x="33020" y="1031154"/>
                    <a:pt x="33020" y="1039751"/>
                    <a:pt x="39370" y="1050483"/>
                  </a:cubicBezTo>
                  <a:cubicBezTo>
                    <a:pt x="45720" y="1054293"/>
                    <a:pt x="123044" y="1054293"/>
                    <a:pt x="167881" y="1055563"/>
                  </a:cubicBezTo>
                  <a:cubicBezTo>
                    <a:pt x="242608" y="1056833"/>
                    <a:pt x="309863" y="1056833"/>
                    <a:pt x="377118" y="1056833"/>
                  </a:cubicBezTo>
                  <a:cubicBezTo>
                    <a:pt x="608773" y="1054293"/>
                    <a:pt x="832956" y="1055563"/>
                    <a:pt x="1064611" y="1056833"/>
                  </a:cubicBezTo>
                  <a:cubicBezTo>
                    <a:pt x="1176702" y="1056833"/>
                    <a:pt x="1296266" y="1056833"/>
                    <a:pt x="1408358" y="1058103"/>
                  </a:cubicBezTo>
                  <a:cubicBezTo>
                    <a:pt x="1527921" y="1059373"/>
                    <a:pt x="1654958" y="1064453"/>
                    <a:pt x="1774522" y="1060643"/>
                  </a:cubicBezTo>
                  <a:cubicBezTo>
                    <a:pt x="1998705" y="1054293"/>
                    <a:pt x="2237833" y="1058103"/>
                    <a:pt x="2462015" y="1058103"/>
                  </a:cubicBezTo>
                  <a:cubicBezTo>
                    <a:pt x="2611470" y="1058103"/>
                    <a:pt x="2760925" y="1061913"/>
                    <a:pt x="2910380" y="1061913"/>
                  </a:cubicBezTo>
                  <a:cubicBezTo>
                    <a:pt x="3037417" y="1061913"/>
                    <a:pt x="3171927" y="1061913"/>
                    <a:pt x="3298963" y="1060643"/>
                  </a:cubicBezTo>
                  <a:cubicBezTo>
                    <a:pt x="3904256" y="1059373"/>
                    <a:pt x="4502076" y="1058103"/>
                    <a:pt x="5099896" y="1060643"/>
                  </a:cubicBezTo>
                  <a:cubicBezTo>
                    <a:pt x="5339024" y="1061913"/>
                    <a:pt x="5578153" y="1059373"/>
                    <a:pt x="5817281" y="1059373"/>
                  </a:cubicBezTo>
                  <a:cubicBezTo>
                    <a:pt x="6048936" y="1058103"/>
                    <a:pt x="6280591" y="1054293"/>
                    <a:pt x="6512246" y="1058103"/>
                  </a:cubicBezTo>
                  <a:cubicBezTo>
                    <a:pt x="6743902" y="1061913"/>
                    <a:pt x="6983030" y="1059373"/>
                    <a:pt x="7214685" y="1063183"/>
                  </a:cubicBezTo>
                  <a:cubicBezTo>
                    <a:pt x="7453812" y="1066993"/>
                    <a:pt x="7692941" y="1061913"/>
                    <a:pt x="7932069" y="1061913"/>
                  </a:cubicBezTo>
                  <a:cubicBezTo>
                    <a:pt x="8163724" y="1061913"/>
                    <a:pt x="8402852" y="1061913"/>
                    <a:pt x="8634508" y="1063183"/>
                  </a:cubicBezTo>
                  <a:cubicBezTo>
                    <a:pt x="8866163" y="1060643"/>
                    <a:pt x="9082873" y="1058103"/>
                    <a:pt x="9205687" y="1058103"/>
                  </a:cubicBezTo>
                  <a:close/>
                </a:path>
              </a:pathLst>
            </a:custGeom>
            <a:solidFill>
              <a:srgbClr val="F5AA4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953000" y="4500355"/>
            <a:ext cx="9176162" cy="1977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9600" b="1" dirty="0">
                <a:solidFill>
                  <a:srgbClr val="642615"/>
                </a:solidFill>
              </a:rPr>
              <a:t>ÔN TẬP</a:t>
            </a:r>
            <a:endParaRPr lang="en-US" sz="6600" b="1" dirty="0">
              <a:solidFill>
                <a:srgbClr val="642615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396278" y="8094972"/>
            <a:ext cx="3567960" cy="324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9438" flipH="1">
            <a:off x="15711364" y="-886034"/>
            <a:ext cx="3796965" cy="34517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933627">
            <a:off x="15385606" y="8871193"/>
            <a:ext cx="3275927" cy="12627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60956">
            <a:off x="-869246" y="363978"/>
            <a:ext cx="4394521" cy="2029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57EA38-07BA-4817-A363-DC9CD09CE533}"/>
              </a:ext>
            </a:extLst>
          </p:cNvPr>
          <p:cNvSpPr txBox="1"/>
          <p:nvPr/>
        </p:nvSpPr>
        <p:spPr>
          <a:xfrm>
            <a:off x="6553200" y="271477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/>
              <a:t>Tiết :</a:t>
            </a:r>
            <a:endParaRPr lang="en-US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118" y="207455"/>
            <a:ext cx="17873089" cy="9872089"/>
          </a:xfrm>
          <a:prstGeom prst="rect">
            <a:avLst/>
          </a:prstGeom>
          <a:solidFill>
            <a:srgbClr val="FDFEEC"/>
          </a:solidFill>
        </p:spPr>
      </p:sp>
      <p:grpSp>
        <p:nvGrpSpPr>
          <p:cNvPr id="6" name="Group 6"/>
          <p:cNvGrpSpPr/>
          <p:nvPr/>
        </p:nvGrpSpPr>
        <p:grpSpPr>
          <a:xfrm>
            <a:off x="1071909" y="1709444"/>
            <a:ext cx="14982125" cy="678519"/>
            <a:chOff x="0" y="850047"/>
            <a:chExt cx="19976166" cy="904692"/>
          </a:xfrm>
        </p:grpSpPr>
        <p:sp>
          <p:nvSpPr>
            <p:cNvPr id="7" name="TextBox 7"/>
            <p:cNvSpPr txBox="1"/>
            <p:nvPr/>
          </p:nvSpPr>
          <p:spPr>
            <a:xfrm>
              <a:off x="1731480" y="850047"/>
              <a:ext cx="18244686" cy="9046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vi-VN" sz="6600" b="1" spc="400">
                  <a:solidFill>
                    <a:srgbClr val="925520"/>
                  </a:solidFill>
                </a:rPr>
                <a:t>THẢO LUẬN THEO NHÓM</a:t>
              </a:r>
              <a:endParaRPr lang="en-US" sz="6600" b="1" spc="400" dirty="0">
                <a:solidFill>
                  <a:srgbClr val="925520"/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4421"/>
              <a:ext cx="11095006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endParaRPr lang="en-US" sz="3000" dirty="0">
                <a:solidFill>
                  <a:srgbClr val="43270E"/>
                </a:solidFill>
                <a:latin typeface="Old Standard Itali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5843" y="6453824"/>
            <a:ext cx="42294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vi-VN" sz="4000" b="1" dirty="0">
                <a:solidFill>
                  <a:srgbClr val="4327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4000" b="1" dirty="0">
              <a:solidFill>
                <a:srgbClr val="4327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03421" y="6315251"/>
            <a:ext cx="42294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vi-VN" sz="4000" b="1" dirty="0">
                <a:solidFill>
                  <a:srgbClr val="4327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endParaRPr lang="en-US" sz="4000" b="1" dirty="0">
              <a:solidFill>
                <a:srgbClr val="4327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8143" y="2924946"/>
            <a:ext cx="3241964" cy="324196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699886" y="4015747"/>
            <a:ext cx="1426195" cy="90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3"/>
              </a:lnSpc>
            </a:pPr>
            <a:r>
              <a:rPr lang="en-US" sz="5572" dirty="0">
                <a:solidFill>
                  <a:srgbClr val="925520"/>
                </a:solidFill>
                <a:latin typeface="Montserrat Classic Bold"/>
              </a:rPr>
              <a:t>01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97159" y="2899809"/>
            <a:ext cx="3241964" cy="324196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688902" y="3990610"/>
            <a:ext cx="1426195" cy="90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3"/>
              </a:lnSpc>
            </a:pPr>
            <a:r>
              <a:rPr lang="en-US" sz="5572" dirty="0">
                <a:solidFill>
                  <a:srgbClr val="925520"/>
                </a:solidFill>
                <a:latin typeface="Montserrat Classic Bold"/>
              </a:rPr>
              <a:t>02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6176" y="2961791"/>
            <a:ext cx="3241964" cy="324196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9677918" y="4052593"/>
            <a:ext cx="1426195" cy="90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3"/>
              </a:lnSpc>
            </a:pPr>
            <a:r>
              <a:rPr lang="en-US" sz="5572" dirty="0">
                <a:solidFill>
                  <a:srgbClr val="925520"/>
                </a:solidFill>
                <a:latin typeface="Montserrat Classic Bold"/>
              </a:rPr>
              <a:t>03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41D21DC2-0E66-4935-B867-8C7106013174}"/>
              </a:ext>
            </a:extLst>
          </p:cNvPr>
          <p:cNvSpPr txBox="1"/>
          <p:nvPr/>
        </p:nvSpPr>
        <p:spPr>
          <a:xfrm>
            <a:off x="8532861" y="6203755"/>
            <a:ext cx="42294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vi-VN" sz="4000" b="1" dirty="0">
                <a:solidFill>
                  <a:srgbClr val="4327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</a:t>
            </a:r>
            <a:endParaRPr lang="en-US" sz="4000" b="1" dirty="0">
              <a:solidFill>
                <a:srgbClr val="4327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6">
            <a:extLst>
              <a:ext uri="{FF2B5EF4-FFF2-40B4-BE49-F238E27FC236}">
                <a16:creationId xmlns="" xmlns:a16="http://schemas.microsoft.com/office/drawing/2014/main" id="{CE5AABD6-C4FF-407A-ACE0-C91697D8A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14553" y="3062123"/>
            <a:ext cx="3241964" cy="3241964"/>
          </a:xfrm>
          <a:prstGeom prst="rect">
            <a:avLst/>
          </a:prstGeom>
        </p:spPr>
      </p:pic>
      <p:sp>
        <p:nvSpPr>
          <p:cNvPr id="20" name="TextBox 17">
            <a:extLst>
              <a:ext uri="{FF2B5EF4-FFF2-40B4-BE49-F238E27FC236}">
                <a16:creationId xmlns="" xmlns:a16="http://schemas.microsoft.com/office/drawing/2014/main" id="{1A22A97A-943A-436D-A44C-2DB45CFE02FB}"/>
              </a:ext>
            </a:extLst>
          </p:cNvPr>
          <p:cNvSpPr txBox="1"/>
          <p:nvPr/>
        </p:nvSpPr>
        <p:spPr>
          <a:xfrm>
            <a:off x="14122437" y="4267542"/>
            <a:ext cx="1426195" cy="83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3"/>
              </a:lnSpc>
            </a:pPr>
            <a:r>
              <a:rPr lang="vi-VN" sz="5572" dirty="0">
                <a:solidFill>
                  <a:srgbClr val="925520"/>
                </a:solidFill>
                <a:latin typeface="Montserrat Classic Bold"/>
              </a:rPr>
              <a:t>04</a:t>
            </a:r>
            <a:endParaRPr lang="en-US" sz="5572" dirty="0">
              <a:solidFill>
                <a:srgbClr val="925520"/>
              </a:solidFill>
              <a:latin typeface="Montserrat Classic Bold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="" xmlns:a16="http://schemas.microsoft.com/office/drawing/2014/main" id="{9602594E-4C36-423E-A07B-2BD43313EF35}"/>
              </a:ext>
            </a:extLst>
          </p:cNvPr>
          <p:cNvSpPr txBox="1"/>
          <p:nvPr/>
        </p:nvSpPr>
        <p:spPr>
          <a:xfrm>
            <a:off x="12836026" y="6173440"/>
            <a:ext cx="422944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vi-VN" sz="4000" b="1" dirty="0">
                <a:solidFill>
                  <a:srgbClr val="4327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4000" b="1" dirty="0">
              <a:solidFill>
                <a:srgbClr val="4327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80583" y="471845"/>
            <a:ext cx="17850305" cy="1696493"/>
            <a:chOff x="0" y="-2540"/>
            <a:chExt cx="8864074" cy="889618"/>
          </a:xfrm>
        </p:grpSpPr>
        <p:sp>
          <p:nvSpPr>
            <p:cNvPr id="6" name="Freeform 6"/>
            <p:cNvSpPr/>
            <p:nvPr/>
          </p:nvSpPr>
          <p:spPr>
            <a:xfrm>
              <a:off x="13970" y="17780"/>
              <a:ext cx="8850104" cy="845168"/>
            </a:xfrm>
            <a:custGeom>
              <a:avLst/>
              <a:gdLst/>
              <a:ahLst/>
              <a:cxnLst/>
              <a:rect l="l" t="t" r="r" b="b"/>
              <a:pathLst>
                <a:path w="8740224" h="845168">
                  <a:moveTo>
                    <a:pt x="8723713" y="845168"/>
                  </a:moveTo>
                  <a:lnTo>
                    <a:pt x="15240" y="837548"/>
                  </a:lnTo>
                  <a:lnTo>
                    <a:pt x="0" y="11430"/>
                  </a:lnTo>
                  <a:lnTo>
                    <a:pt x="8740224" y="0"/>
                  </a:lnTo>
                  <a:close/>
                </a:path>
              </a:pathLst>
            </a:custGeom>
            <a:noFill/>
          </p:spPr>
        </p:sp>
        <p:sp>
          <p:nvSpPr>
            <p:cNvPr id="7" name="Freeform 7"/>
            <p:cNvSpPr/>
            <p:nvPr/>
          </p:nvSpPr>
          <p:spPr>
            <a:xfrm>
              <a:off x="0" y="-2540"/>
              <a:ext cx="8775783" cy="889618"/>
            </a:xfrm>
            <a:custGeom>
              <a:avLst/>
              <a:gdLst/>
              <a:ahLst/>
              <a:cxnLst/>
              <a:rect l="l" t="t" r="r" b="b"/>
              <a:pathLst>
                <a:path w="8775783" h="889618">
                  <a:moveTo>
                    <a:pt x="0" y="15240"/>
                  </a:moveTo>
                  <a:cubicBezTo>
                    <a:pt x="41910" y="19050"/>
                    <a:pt x="225666" y="20320"/>
                    <a:pt x="459458" y="22860"/>
                  </a:cubicBezTo>
                  <a:cubicBezTo>
                    <a:pt x="693249" y="24130"/>
                    <a:pt x="934125" y="30480"/>
                    <a:pt x="1175001" y="27940"/>
                  </a:cubicBezTo>
                  <a:cubicBezTo>
                    <a:pt x="1288355" y="26670"/>
                    <a:pt x="1401708" y="22860"/>
                    <a:pt x="1515062" y="20320"/>
                  </a:cubicBezTo>
                  <a:cubicBezTo>
                    <a:pt x="1635500" y="17780"/>
                    <a:pt x="1755938" y="17780"/>
                    <a:pt x="1876376" y="19050"/>
                  </a:cubicBezTo>
                  <a:cubicBezTo>
                    <a:pt x="2081829" y="20320"/>
                    <a:pt x="2287282" y="20320"/>
                    <a:pt x="2485650" y="19050"/>
                  </a:cubicBezTo>
                  <a:cubicBezTo>
                    <a:pt x="2995741" y="16510"/>
                    <a:pt x="3505831" y="20320"/>
                    <a:pt x="4023006" y="17780"/>
                  </a:cubicBezTo>
                  <a:cubicBezTo>
                    <a:pt x="4873157" y="11430"/>
                    <a:pt x="5723308" y="6350"/>
                    <a:pt x="6580543" y="10160"/>
                  </a:cubicBezTo>
                  <a:cubicBezTo>
                    <a:pt x="7062295" y="12700"/>
                    <a:pt x="7551131" y="16510"/>
                    <a:pt x="8032883" y="11430"/>
                  </a:cubicBezTo>
                  <a:cubicBezTo>
                    <a:pt x="8259590" y="8890"/>
                    <a:pt x="8486298" y="1270"/>
                    <a:pt x="8712283" y="3810"/>
                  </a:cubicBezTo>
                  <a:cubicBezTo>
                    <a:pt x="8724983" y="3810"/>
                    <a:pt x="8750383" y="0"/>
                    <a:pt x="8759273" y="10160"/>
                  </a:cubicBezTo>
                  <a:cubicBezTo>
                    <a:pt x="8764353" y="15240"/>
                    <a:pt x="8763083" y="22860"/>
                    <a:pt x="8764353" y="29210"/>
                  </a:cubicBezTo>
                  <a:cubicBezTo>
                    <a:pt x="8765623" y="36830"/>
                    <a:pt x="8766894" y="45720"/>
                    <a:pt x="8769433" y="53340"/>
                  </a:cubicBezTo>
                  <a:cubicBezTo>
                    <a:pt x="8775783" y="80612"/>
                    <a:pt x="8774513" y="97935"/>
                    <a:pt x="8774513" y="115258"/>
                  </a:cubicBezTo>
                  <a:cubicBezTo>
                    <a:pt x="8774513" y="134436"/>
                    <a:pt x="8774513" y="153615"/>
                    <a:pt x="8774513" y="172794"/>
                  </a:cubicBezTo>
                  <a:cubicBezTo>
                    <a:pt x="8774513" y="214863"/>
                    <a:pt x="8773244" y="256314"/>
                    <a:pt x="8770703" y="298383"/>
                  </a:cubicBezTo>
                  <a:cubicBezTo>
                    <a:pt x="8768163" y="334265"/>
                    <a:pt x="8765623" y="369529"/>
                    <a:pt x="8765623" y="405412"/>
                  </a:cubicBezTo>
                  <a:cubicBezTo>
                    <a:pt x="8764353" y="483364"/>
                    <a:pt x="8763083" y="561934"/>
                    <a:pt x="8763083" y="640505"/>
                  </a:cubicBezTo>
                  <a:cubicBezTo>
                    <a:pt x="8761813" y="703609"/>
                    <a:pt x="8764353" y="767332"/>
                    <a:pt x="8760544" y="830435"/>
                  </a:cubicBezTo>
                  <a:cubicBezTo>
                    <a:pt x="8760544" y="837859"/>
                    <a:pt x="8759273" y="847708"/>
                    <a:pt x="8758003" y="862948"/>
                  </a:cubicBezTo>
                  <a:cubicBezTo>
                    <a:pt x="8756733" y="878188"/>
                    <a:pt x="8751653" y="889618"/>
                    <a:pt x="8735144" y="888348"/>
                  </a:cubicBezTo>
                  <a:cubicBezTo>
                    <a:pt x="8713553" y="885808"/>
                    <a:pt x="8606735" y="881998"/>
                    <a:pt x="8479213" y="883268"/>
                  </a:cubicBezTo>
                  <a:cubicBezTo>
                    <a:pt x="7997461" y="885808"/>
                    <a:pt x="7522794" y="883268"/>
                    <a:pt x="7041042" y="880728"/>
                  </a:cubicBezTo>
                  <a:cubicBezTo>
                    <a:pt x="6084622" y="875648"/>
                    <a:pt x="5128202" y="880728"/>
                    <a:pt x="4171783" y="876918"/>
                  </a:cubicBezTo>
                  <a:cubicBezTo>
                    <a:pt x="3668777" y="874378"/>
                    <a:pt x="3165771" y="875648"/>
                    <a:pt x="2662765" y="875648"/>
                  </a:cubicBezTo>
                  <a:cubicBezTo>
                    <a:pt x="2528158" y="875648"/>
                    <a:pt x="2400635" y="874378"/>
                    <a:pt x="2266028" y="874378"/>
                  </a:cubicBezTo>
                  <a:cubicBezTo>
                    <a:pt x="2032237" y="873108"/>
                    <a:pt x="1805530" y="876918"/>
                    <a:pt x="1571738" y="875648"/>
                  </a:cubicBezTo>
                  <a:cubicBezTo>
                    <a:pt x="1337947" y="874378"/>
                    <a:pt x="1097071" y="873108"/>
                    <a:pt x="863280" y="871838"/>
                  </a:cubicBezTo>
                  <a:cubicBezTo>
                    <a:pt x="622404" y="870568"/>
                    <a:pt x="232751" y="870568"/>
                    <a:pt x="41910" y="868028"/>
                  </a:cubicBezTo>
                  <a:cubicBezTo>
                    <a:pt x="17780" y="865488"/>
                    <a:pt x="19050" y="864218"/>
                    <a:pt x="19050" y="840953"/>
                  </a:cubicBezTo>
                  <a:cubicBezTo>
                    <a:pt x="19050" y="839097"/>
                    <a:pt x="19050" y="836622"/>
                    <a:pt x="19050" y="834766"/>
                  </a:cubicBezTo>
                  <a:cubicBezTo>
                    <a:pt x="19050" y="824868"/>
                    <a:pt x="19050" y="815587"/>
                    <a:pt x="19050" y="805689"/>
                  </a:cubicBezTo>
                  <a:cubicBezTo>
                    <a:pt x="19050" y="771044"/>
                    <a:pt x="19050" y="736398"/>
                    <a:pt x="19050" y="701753"/>
                  </a:cubicBezTo>
                  <a:cubicBezTo>
                    <a:pt x="19050" y="621326"/>
                    <a:pt x="19050" y="540900"/>
                    <a:pt x="19050" y="460473"/>
                  </a:cubicBezTo>
                  <a:cubicBezTo>
                    <a:pt x="19050" y="440057"/>
                    <a:pt x="19050" y="420260"/>
                    <a:pt x="17780" y="399844"/>
                  </a:cubicBezTo>
                  <a:cubicBezTo>
                    <a:pt x="12700" y="316324"/>
                    <a:pt x="12700" y="232804"/>
                    <a:pt x="8890" y="149903"/>
                  </a:cubicBezTo>
                  <a:cubicBezTo>
                    <a:pt x="8890" y="131962"/>
                    <a:pt x="7620" y="114020"/>
                    <a:pt x="7620" y="96079"/>
                  </a:cubicBezTo>
                  <a:cubicBezTo>
                    <a:pt x="3810" y="78138"/>
                    <a:pt x="0" y="48260"/>
                    <a:pt x="0" y="15240"/>
                  </a:cubicBezTo>
                  <a:close/>
                  <a:moveTo>
                    <a:pt x="8731333" y="855328"/>
                  </a:moveTo>
                  <a:cubicBezTo>
                    <a:pt x="8733873" y="830435"/>
                    <a:pt x="8732603" y="811257"/>
                    <a:pt x="8733873" y="791460"/>
                  </a:cubicBezTo>
                  <a:cubicBezTo>
                    <a:pt x="8735144" y="753721"/>
                    <a:pt x="8735144" y="715364"/>
                    <a:pt x="8736413" y="677625"/>
                  </a:cubicBezTo>
                  <a:cubicBezTo>
                    <a:pt x="8737683" y="595342"/>
                    <a:pt x="8738953" y="513679"/>
                    <a:pt x="8740223" y="431396"/>
                  </a:cubicBezTo>
                  <a:cubicBezTo>
                    <a:pt x="8742763" y="328697"/>
                    <a:pt x="8747844" y="226618"/>
                    <a:pt x="8749113" y="123919"/>
                  </a:cubicBezTo>
                  <a:cubicBezTo>
                    <a:pt x="8749113" y="107215"/>
                    <a:pt x="8750383" y="90511"/>
                    <a:pt x="8749113" y="73660"/>
                  </a:cubicBezTo>
                  <a:cubicBezTo>
                    <a:pt x="8749113" y="64770"/>
                    <a:pt x="8747844" y="55880"/>
                    <a:pt x="8745303" y="46990"/>
                  </a:cubicBezTo>
                  <a:cubicBezTo>
                    <a:pt x="8744033" y="43180"/>
                    <a:pt x="8744033" y="39370"/>
                    <a:pt x="8742763" y="35560"/>
                  </a:cubicBezTo>
                  <a:cubicBezTo>
                    <a:pt x="8741494" y="26670"/>
                    <a:pt x="8742763" y="29210"/>
                    <a:pt x="8735144" y="26670"/>
                  </a:cubicBezTo>
                  <a:cubicBezTo>
                    <a:pt x="8721173" y="21590"/>
                    <a:pt x="8642159" y="25400"/>
                    <a:pt x="8564228" y="25400"/>
                  </a:cubicBezTo>
                  <a:cubicBezTo>
                    <a:pt x="8096645" y="31750"/>
                    <a:pt x="7629062" y="35560"/>
                    <a:pt x="7154394" y="31750"/>
                  </a:cubicBezTo>
                  <a:cubicBezTo>
                    <a:pt x="6226314" y="25400"/>
                    <a:pt x="5284063" y="24130"/>
                    <a:pt x="4355982" y="35560"/>
                  </a:cubicBezTo>
                  <a:cubicBezTo>
                    <a:pt x="4100937" y="39370"/>
                    <a:pt x="3845892" y="40640"/>
                    <a:pt x="3590846" y="40640"/>
                  </a:cubicBezTo>
                  <a:cubicBezTo>
                    <a:pt x="3371224" y="40640"/>
                    <a:pt x="3144517" y="36830"/>
                    <a:pt x="2924895" y="38100"/>
                  </a:cubicBezTo>
                  <a:cubicBezTo>
                    <a:pt x="2570665" y="40640"/>
                    <a:pt x="2223520" y="39370"/>
                    <a:pt x="1869291" y="39370"/>
                  </a:cubicBezTo>
                  <a:cubicBezTo>
                    <a:pt x="1635500" y="39370"/>
                    <a:pt x="1408793" y="48260"/>
                    <a:pt x="1175001" y="49530"/>
                  </a:cubicBezTo>
                  <a:cubicBezTo>
                    <a:pt x="955379" y="50800"/>
                    <a:pt x="728672" y="44450"/>
                    <a:pt x="501965" y="41910"/>
                  </a:cubicBezTo>
                  <a:cubicBezTo>
                    <a:pt x="395697" y="40640"/>
                    <a:pt x="282343" y="39370"/>
                    <a:pt x="168990" y="38100"/>
                  </a:cubicBezTo>
                  <a:cubicBezTo>
                    <a:pt x="112313" y="36830"/>
                    <a:pt x="55636" y="36830"/>
                    <a:pt x="43180" y="35560"/>
                  </a:cubicBezTo>
                  <a:cubicBezTo>
                    <a:pt x="38100" y="35560"/>
                    <a:pt x="31750" y="34290"/>
                    <a:pt x="27940" y="35560"/>
                  </a:cubicBezTo>
                  <a:cubicBezTo>
                    <a:pt x="21590" y="38100"/>
                    <a:pt x="22860" y="35560"/>
                    <a:pt x="21590" y="44450"/>
                  </a:cubicBezTo>
                  <a:cubicBezTo>
                    <a:pt x="19050" y="59690"/>
                    <a:pt x="24130" y="75663"/>
                    <a:pt x="24130" y="83087"/>
                  </a:cubicBezTo>
                  <a:cubicBezTo>
                    <a:pt x="25400" y="92367"/>
                    <a:pt x="25400" y="101647"/>
                    <a:pt x="25400" y="110927"/>
                  </a:cubicBezTo>
                  <a:cubicBezTo>
                    <a:pt x="25400" y="149284"/>
                    <a:pt x="21590" y="187023"/>
                    <a:pt x="25400" y="225380"/>
                  </a:cubicBezTo>
                  <a:cubicBezTo>
                    <a:pt x="30480" y="271162"/>
                    <a:pt x="30480" y="316943"/>
                    <a:pt x="30480" y="362724"/>
                  </a:cubicBezTo>
                  <a:cubicBezTo>
                    <a:pt x="31750" y="436964"/>
                    <a:pt x="31750" y="511204"/>
                    <a:pt x="31750" y="585444"/>
                  </a:cubicBezTo>
                  <a:cubicBezTo>
                    <a:pt x="31750" y="658446"/>
                    <a:pt x="31750" y="731449"/>
                    <a:pt x="33020" y="804452"/>
                  </a:cubicBezTo>
                  <a:cubicBezTo>
                    <a:pt x="33020" y="811257"/>
                    <a:pt x="33020" y="818681"/>
                    <a:pt x="33020" y="825486"/>
                  </a:cubicBezTo>
                  <a:cubicBezTo>
                    <a:pt x="33020" y="831673"/>
                    <a:pt x="33020" y="838478"/>
                    <a:pt x="39370" y="847708"/>
                  </a:cubicBezTo>
                  <a:cubicBezTo>
                    <a:pt x="45720" y="851518"/>
                    <a:pt x="119398" y="851518"/>
                    <a:pt x="161905" y="852788"/>
                  </a:cubicBezTo>
                  <a:cubicBezTo>
                    <a:pt x="232751" y="854058"/>
                    <a:pt x="296512" y="854058"/>
                    <a:pt x="360274" y="854058"/>
                  </a:cubicBezTo>
                  <a:cubicBezTo>
                    <a:pt x="579896" y="851518"/>
                    <a:pt x="792434" y="852788"/>
                    <a:pt x="1012056" y="854058"/>
                  </a:cubicBezTo>
                  <a:cubicBezTo>
                    <a:pt x="1118325" y="854058"/>
                    <a:pt x="1231678" y="854058"/>
                    <a:pt x="1337947" y="855328"/>
                  </a:cubicBezTo>
                  <a:cubicBezTo>
                    <a:pt x="1451300" y="856598"/>
                    <a:pt x="1571738" y="861678"/>
                    <a:pt x="1685092" y="857868"/>
                  </a:cubicBezTo>
                  <a:cubicBezTo>
                    <a:pt x="1897630" y="851518"/>
                    <a:pt x="2124336" y="855328"/>
                    <a:pt x="2336874" y="855328"/>
                  </a:cubicBezTo>
                  <a:cubicBezTo>
                    <a:pt x="2478566" y="855328"/>
                    <a:pt x="2620258" y="859138"/>
                    <a:pt x="2761949" y="859138"/>
                  </a:cubicBezTo>
                  <a:cubicBezTo>
                    <a:pt x="2882387" y="859138"/>
                    <a:pt x="3009910" y="859138"/>
                    <a:pt x="3130348" y="857868"/>
                  </a:cubicBezTo>
                  <a:cubicBezTo>
                    <a:pt x="3704200" y="856598"/>
                    <a:pt x="4270967" y="855328"/>
                    <a:pt x="4837734" y="857868"/>
                  </a:cubicBezTo>
                  <a:cubicBezTo>
                    <a:pt x="5064441" y="859138"/>
                    <a:pt x="5291148" y="856598"/>
                    <a:pt x="5517855" y="856598"/>
                  </a:cubicBezTo>
                  <a:cubicBezTo>
                    <a:pt x="5737477" y="855328"/>
                    <a:pt x="5957099" y="851518"/>
                    <a:pt x="6176721" y="855328"/>
                  </a:cubicBezTo>
                  <a:cubicBezTo>
                    <a:pt x="6396344" y="859138"/>
                    <a:pt x="6623051" y="856598"/>
                    <a:pt x="6842673" y="860408"/>
                  </a:cubicBezTo>
                  <a:cubicBezTo>
                    <a:pt x="7069379" y="864218"/>
                    <a:pt x="7296086" y="859138"/>
                    <a:pt x="7522794" y="859138"/>
                  </a:cubicBezTo>
                  <a:cubicBezTo>
                    <a:pt x="7742416" y="859138"/>
                    <a:pt x="7969122" y="859138"/>
                    <a:pt x="8188744" y="860408"/>
                  </a:cubicBezTo>
                  <a:cubicBezTo>
                    <a:pt x="8408367" y="857868"/>
                    <a:pt x="8613820" y="855328"/>
                    <a:pt x="8731333" y="855328"/>
                  </a:cubicBezTo>
                  <a:close/>
                </a:path>
              </a:pathLst>
            </a:custGeom>
            <a:solidFill>
              <a:srgbClr val="9D432A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878238">
            <a:off x="-2897454" y="7835042"/>
            <a:ext cx="5794908" cy="33083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15442">
            <a:off x="13836866" y="-996659"/>
            <a:ext cx="5391040" cy="27641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999E99-8946-48BC-865E-8B31CDE469AD}"/>
              </a:ext>
            </a:extLst>
          </p:cNvPr>
          <p:cNvSpPr txBox="1"/>
          <p:nvPr/>
        </p:nvSpPr>
        <p:spPr>
          <a:xfrm>
            <a:off x="4114800" y="973982"/>
            <a:ext cx="11381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ea typeface="Times New Roman" panose="02020603050405020304" pitchFamily="18" charset="0"/>
              </a:rPr>
              <a:t>Bảng tóm tắt nội dung chính của ba văn bản</a:t>
            </a:r>
            <a:endParaRPr lang="en-US" sz="40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FAEA99C-754A-4E84-B673-7B4A1ED22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32795"/>
              </p:ext>
            </p:extLst>
          </p:nvPr>
        </p:nvGraphicFramePr>
        <p:xfrm>
          <a:off x="1864488" y="3238500"/>
          <a:ext cx="14679930" cy="549412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109798">
                  <a:extLst>
                    <a:ext uri="{9D8B030D-6E8A-4147-A177-3AD203B41FA5}">
                      <a16:colId xmlns="" xmlns:a16="http://schemas.microsoft.com/office/drawing/2014/main" val="1338155492"/>
                    </a:ext>
                  </a:extLst>
                </a:gridCol>
                <a:gridCol w="6570132">
                  <a:extLst>
                    <a:ext uri="{9D8B030D-6E8A-4147-A177-3AD203B41FA5}">
                      <a16:colId xmlns="" xmlns:a16="http://schemas.microsoft.com/office/drawing/2014/main" val="3859594110"/>
                    </a:ext>
                  </a:extLst>
                </a:gridCol>
              </a:tblGrid>
              <a:tr h="734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>
                          <a:effectLst/>
                        </a:rPr>
                        <a:t>Văn</a:t>
                      </a:r>
                      <a:r>
                        <a:rPr lang="vi-VN" sz="3600">
                          <a:effectLst/>
                        </a:rPr>
                        <a:t> bản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600">
                          <a:effectLst/>
                        </a:rPr>
                        <a:t>Nội</a:t>
                      </a:r>
                      <a:r>
                        <a:rPr lang="vi-VN" sz="3600">
                          <a:effectLst/>
                        </a:rPr>
                        <a:t> dung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7091533"/>
                  </a:ext>
                </a:extLst>
              </a:tr>
              <a:tr h="155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>
                          <a:effectLst/>
                        </a:rPr>
                        <a:t>B</a:t>
                      </a:r>
                      <a:r>
                        <a:rPr lang="en-US" sz="3600">
                          <a:effectLst/>
                        </a:rPr>
                        <a:t>ài</a:t>
                      </a:r>
                      <a:r>
                        <a:rPr lang="vi-VN" sz="3600">
                          <a:effectLst/>
                        </a:rPr>
                        <a:t> học đường đời đầu tiên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9010962"/>
                  </a:ext>
                </a:extLst>
              </a:tr>
              <a:tr h="7357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effectLst/>
                        </a:rPr>
                        <a:t>Giọt</a:t>
                      </a:r>
                      <a:r>
                        <a:rPr lang="vi-VN" sz="3600" dirty="0">
                          <a:effectLst/>
                        </a:rPr>
                        <a:t> sương đêm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22123693"/>
                  </a:ext>
                </a:extLst>
              </a:tr>
              <a:tr h="155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>
                          <a:effectLst/>
                        </a:rPr>
                        <a:t>Vừa</a:t>
                      </a:r>
                      <a:r>
                        <a:rPr lang="vi-VN" sz="3600">
                          <a:effectLst/>
                        </a:rPr>
                        <a:t> nhắm mắt vừa mở cửa sổ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682479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6C8C50F3-A5FA-4A18-9244-C6C7110C6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466883"/>
              </p:ext>
            </p:extLst>
          </p:nvPr>
        </p:nvGraphicFramePr>
        <p:xfrm>
          <a:off x="1295400" y="2933700"/>
          <a:ext cx="16002000" cy="6842705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114263">
                  <a:extLst>
                    <a:ext uri="{9D8B030D-6E8A-4147-A177-3AD203B41FA5}">
                      <a16:colId xmlns="" xmlns:a16="http://schemas.microsoft.com/office/drawing/2014/main" val="2280318110"/>
                    </a:ext>
                  </a:extLst>
                </a:gridCol>
                <a:gridCol w="11887737">
                  <a:extLst>
                    <a:ext uri="{9D8B030D-6E8A-4147-A177-3AD203B41FA5}">
                      <a16:colId xmlns="" xmlns:a16="http://schemas.microsoft.com/office/drawing/2014/main" val="67269144"/>
                    </a:ext>
                  </a:extLst>
                </a:gridCol>
              </a:tblGrid>
              <a:tr h="5809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920" marR="43920" marT="43920" marB="43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chính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920" marR="43920" marT="43920" marB="43920"/>
                </a:tc>
                <a:extLst>
                  <a:ext uri="{0D108BD9-81ED-4DB2-BD59-A6C34878D82A}">
                    <a16:rowId xmlns="" xmlns:a16="http://schemas.microsoft.com/office/drawing/2014/main" val="407294151"/>
                  </a:ext>
                </a:extLst>
              </a:tr>
              <a:tr h="1585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920" marR="43920" marT="43920" marB="43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miêu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kiêu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xốc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nổi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920" marR="43920" marT="43920" marB="43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4282918"/>
                  </a:ext>
                </a:extLst>
              </a:tr>
              <a:tr h="258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920" marR="43920" marT="43920" marB="43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Bọ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xóm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Bờ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Giậu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chỗ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trọ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Bọ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vòm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thuộc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nhớ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trở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quê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920" marR="43920" marT="43920" marB="43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7510697"/>
                  </a:ext>
                </a:extLst>
              </a:tr>
              <a:tr h="2087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nhắm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sổ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920" marR="43920" marT="43920" marB="43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hướng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nhắm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sờ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rồi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ngửi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mùi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Qua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con.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3920" marR="43920" marT="43920" marB="43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376837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1909" y="1787724"/>
            <a:ext cx="832125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3270E"/>
              </a:solidFill>
              <a:effectLst/>
              <a:uLnTx/>
              <a:uFillTx/>
              <a:latin typeface="Old Standard Italic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8CD3CA-6483-4CA3-BAFB-4A2785A5BBBE}"/>
              </a:ext>
            </a:extLst>
          </p:cNvPr>
          <p:cNvSpPr txBox="1"/>
          <p:nvPr/>
        </p:nvSpPr>
        <p:spPr>
          <a:xfrm>
            <a:off x="914400" y="489758"/>
            <a:ext cx="158496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8684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2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</a:t>
            </a:r>
            <a:r>
              <a:rPr kumimoji="0" lang="vi-V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em, cách cảm nhận cuộc sống của các nhân vật trong ba văn bản trên có gì giống và khác nhau.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8413ABE-0536-4016-B5AF-46F730352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33288"/>
              </p:ext>
            </p:extLst>
          </p:nvPr>
        </p:nvGraphicFramePr>
        <p:xfrm>
          <a:off x="914400" y="2790656"/>
          <a:ext cx="16916398" cy="685927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057401">
                  <a:extLst>
                    <a:ext uri="{9D8B030D-6E8A-4147-A177-3AD203B41FA5}">
                      <a16:colId xmlns="" xmlns:a16="http://schemas.microsoft.com/office/drawing/2014/main" val="4253769348"/>
                    </a:ext>
                  </a:extLst>
                </a:gridCol>
                <a:gridCol w="6041682">
                  <a:extLst>
                    <a:ext uri="{9D8B030D-6E8A-4147-A177-3AD203B41FA5}">
                      <a16:colId xmlns="" xmlns:a16="http://schemas.microsoft.com/office/drawing/2014/main" val="2132913912"/>
                    </a:ext>
                  </a:extLst>
                </a:gridCol>
                <a:gridCol w="3510101">
                  <a:extLst>
                    <a:ext uri="{9D8B030D-6E8A-4147-A177-3AD203B41FA5}">
                      <a16:colId xmlns="" xmlns:a16="http://schemas.microsoft.com/office/drawing/2014/main" val="3165568026"/>
                    </a:ext>
                  </a:extLst>
                </a:gridCol>
                <a:gridCol w="299745">
                  <a:extLst>
                    <a:ext uri="{9D8B030D-6E8A-4147-A177-3AD203B41FA5}">
                      <a16:colId xmlns="" xmlns:a16="http://schemas.microsoft.com/office/drawing/2014/main" val="199713698"/>
                    </a:ext>
                  </a:extLst>
                </a:gridCol>
                <a:gridCol w="5007469">
                  <a:extLst>
                    <a:ext uri="{9D8B030D-6E8A-4147-A177-3AD203B41FA5}">
                      <a16:colId xmlns="" xmlns:a16="http://schemas.microsoft.com/office/drawing/2014/main" val="1974911588"/>
                    </a:ext>
                  </a:extLst>
                </a:gridCol>
              </a:tblGrid>
              <a:tr h="1750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Mèn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đời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tiên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Bọ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Dừa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Giọt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sương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tôi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nhắm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mắt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vừa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mở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cửa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sổ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</a:rPr>
                        <a:t>Nhân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vật</a:t>
                      </a:r>
                      <a:r>
                        <a:rPr lang="en-US" sz="3200" b="1" dirty="0">
                          <a:effectLst/>
                        </a:rPr>
                        <a:t> “</a:t>
                      </a:r>
                      <a:r>
                        <a:rPr lang="en-US" sz="3200" b="1" dirty="0" err="1">
                          <a:effectLst/>
                        </a:rPr>
                        <a:t>tôi</a:t>
                      </a:r>
                      <a:r>
                        <a:rPr lang="en-US" sz="3200" b="1" dirty="0">
                          <a:effectLst/>
                        </a:rPr>
                        <a:t>”</a:t>
                      </a:r>
                      <a:endParaRPr lang="en-US" sz="3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(</a:t>
                      </a:r>
                      <a:r>
                        <a:rPr lang="en-US" sz="3200" b="1" dirty="0" err="1">
                          <a:effectLst/>
                        </a:rPr>
                        <a:t>Vừa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nhắm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mắt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vừa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mở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cửa</a:t>
                      </a:r>
                      <a:r>
                        <a:rPr lang="en-US" sz="3200" b="1" dirty="0">
                          <a:effectLst/>
                        </a:rPr>
                        <a:t> </a:t>
                      </a:r>
                      <a:r>
                        <a:rPr lang="en-US" sz="3200" b="1" dirty="0" err="1">
                          <a:effectLst/>
                        </a:rPr>
                        <a:t>sổ</a:t>
                      </a:r>
                      <a:r>
                        <a:rPr lang="en-US" sz="3200" b="1" dirty="0">
                          <a:effectLst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32933065"/>
                  </a:ext>
                </a:extLst>
              </a:tr>
              <a:tr h="14025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quý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7746001"/>
                  </a:ext>
                </a:extLst>
              </a:tr>
              <a:tr h="35436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Nét</a:t>
                      </a: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vấp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khiến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hận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tỉnh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lãng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lâu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quê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hương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sắc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nghiệm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453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4E4A19B-B18D-4F8C-B312-3B929BE8F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073369"/>
              </p:ext>
            </p:extLst>
          </p:nvPr>
        </p:nvGraphicFramePr>
        <p:xfrm>
          <a:off x="685800" y="5143500"/>
          <a:ext cx="16306800" cy="454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E17614C-DBCE-43E7-9A53-EFF2A9537EBC}"/>
              </a:ext>
            </a:extLst>
          </p:cNvPr>
          <p:cNvSpPr txBox="1"/>
          <p:nvPr/>
        </p:nvSpPr>
        <p:spPr>
          <a:xfrm>
            <a:off x="952500" y="276546"/>
            <a:ext cx="15773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Trong ba văn bản trên, văn bản nào thuộc thể loại truyện đồng thoại? Dựa vào đâu, em cho là như vậy?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6172C5-EDBB-414D-9D09-1B96B426C0D8}"/>
              </a:ext>
            </a:extLst>
          </p:cNvPr>
          <p:cNvSpPr txBox="1"/>
          <p:nvPr/>
        </p:nvSpPr>
        <p:spPr>
          <a:xfrm>
            <a:off x="990600" y="2398574"/>
            <a:ext cx="1630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970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71909" y="1787724"/>
            <a:ext cx="832125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3270E"/>
              </a:solidFill>
              <a:effectLst/>
              <a:uLnTx/>
              <a:uFillTx/>
              <a:latin typeface="Old Standard Italics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62474" y="1026664"/>
            <a:ext cx="6621809" cy="515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43270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hiểu văn bản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3270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="" xmlns:a16="http://schemas.microsoft.com/office/drawing/2014/main" id="{CEDF5466-52D7-49C4-BCDA-9F07D47C65BD}"/>
              </a:ext>
            </a:extLst>
          </p:cNvPr>
          <p:cNvSpPr/>
          <p:nvPr/>
        </p:nvSpPr>
        <p:spPr>
          <a:xfrm>
            <a:off x="1071909" y="861522"/>
            <a:ext cx="3881091" cy="78332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loud Callout 6">
            <a:extLst>
              <a:ext uri="{FF2B5EF4-FFF2-40B4-BE49-F238E27FC236}">
                <a16:creationId xmlns="" xmlns:a16="http://schemas.microsoft.com/office/drawing/2014/main" id="{D10F64C0-62BC-4DEC-B783-0057974A5174}"/>
              </a:ext>
            </a:extLst>
          </p:cNvPr>
          <p:cNvSpPr/>
          <p:nvPr/>
        </p:nvSpPr>
        <p:spPr>
          <a:xfrm>
            <a:off x="8948861" y="-91851"/>
            <a:ext cx="8260080" cy="3267442"/>
          </a:xfrm>
          <a:prstGeom prst="cloudCallout">
            <a:avLst>
              <a:gd name="adj1" fmla="val -21605"/>
              <a:gd name="adj2" fmla="val 68357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Vẽ sơ đồ vào vở và điền những đặc điểm của kiểu bài kể lại trải nghiệm của bản thân.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[Chân trời sáng tạo] Soạn văn 6 bài 4: Ôn tập">
            <a:extLst>
              <a:ext uri="{FF2B5EF4-FFF2-40B4-BE49-F238E27FC236}">
                <a16:creationId xmlns="" xmlns:a16="http://schemas.microsoft.com/office/drawing/2014/main" id="{5AB0A2C2-1F21-4817-BDE8-8474FC7DC7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07013"/>
            <a:ext cx="10515600" cy="7942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0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7455" y="207455"/>
            <a:ext cx="17873089" cy="9872089"/>
          </a:xfrm>
          <a:prstGeom prst="rect">
            <a:avLst/>
          </a:prstGeom>
          <a:solidFill>
            <a:srgbClr val="FDFEE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30221C4-E312-4285-BD29-9804F42DAAA8}"/>
              </a:ext>
            </a:extLst>
          </p:cNvPr>
          <p:cNvGrpSpPr/>
          <p:nvPr/>
        </p:nvGrpSpPr>
        <p:grpSpPr>
          <a:xfrm>
            <a:off x="9448800" y="647700"/>
            <a:ext cx="7186284" cy="3810000"/>
            <a:chOff x="2165312" y="1855548"/>
            <a:chExt cx="7186284" cy="32226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Cloud Callout 12">
              <a:extLst>
                <a:ext uri="{FF2B5EF4-FFF2-40B4-BE49-F238E27FC236}">
                  <a16:creationId xmlns="" xmlns:a16="http://schemas.microsoft.com/office/drawing/2014/main" id="{7B023FBC-2DB6-41ED-BB08-E9706B668F8B}"/>
                </a:ext>
              </a:extLst>
            </p:cNvPr>
            <p:cNvSpPr/>
            <p:nvPr/>
          </p:nvSpPr>
          <p:spPr>
            <a:xfrm>
              <a:off x="2165312" y="1855548"/>
              <a:ext cx="7186284" cy="3222615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47FD6C8B-5666-4496-AF51-B2EE99CFE657}"/>
                </a:ext>
              </a:extLst>
            </p:cNvPr>
            <p:cNvSpPr/>
            <p:nvPr/>
          </p:nvSpPr>
          <p:spPr>
            <a:xfrm>
              <a:off x="3003512" y="2435804"/>
              <a:ext cx="6096000" cy="15458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vi-VN" sz="36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rút ra bài học kinh nghiệm gì về cách kể lại một  trải nghiệm của bản thân.</a:t>
              </a: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431DB5-D9D6-4FF3-A601-C9E49D98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7656" l="26250" r="85625">
                        <a14:foregroundMark x1="32656" y1="48906" x2="32656" y2="48906"/>
                        <a14:foregroundMark x1="26406" y1="36406" x2="26406" y2="36406"/>
                        <a14:foregroundMark x1="37656" y1="13750" x2="37656" y2="13750"/>
                        <a14:foregroundMark x1="53750" y1="11250" x2="53750" y2="11250"/>
                        <a14:foregroundMark x1="39375" y1="10000" x2="39375" y2="10000"/>
                        <a14:foregroundMark x1="85625" y1="22500" x2="85625" y2="22500"/>
                        <a14:foregroundMark x1="79688" y1="40938" x2="79688" y2="40938"/>
                        <a14:foregroundMark x1="55469" y1="45313" x2="55469" y2="45313"/>
                        <a14:foregroundMark x1="60000" y1="46250" x2="60000" y2="46250"/>
                        <a14:foregroundMark x1="45156" y1="43750" x2="45156" y2="43750"/>
                        <a14:foregroundMark x1="40625" y1="44063" x2="40625" y2="44063"/>
                        <a14:foregroundMark x1="51094" y1="84219" x2="51094" y2="84219"/>
                        <a14:foregroundMark x1="59375" y1="86719" x2="59375" y2="86719"/>
                        <a14:foregroundMark x1="43594" y1="87656" x2="43594" y2="87656"/>
                      </a14:backgroundRemoval>
                    </a14:imgEffect>
                  </a14:imgLayer>
                </a14:imgProps>
              </a:ext>
            </a:extLst>
          </a:blip>
          <a:srcRect l="24383" t="7235" r="10255" b="11195"/>
          <a:stretch/>
        </p:blipFill>
        <p:spPr>
          <a:xfrm>
            <a:off x="3783263" y="3806237"/>
            <a:ext cx="4239570" cy="5135616"/>
          </a:xfrm>
          <a:prstGeom prst="rect">
            <a:avLst/>
          </a:prstGeom>
        </p:spPr>
      </p:pic>
      <p:sp>
        <p:nvSpPr>
          <p:cNvPr id="29" name="Rounded Rectangle 4">
            <a:extLst>
              <a:ext uri="{FF2B5EF4-FFF2-40B4-BE49-F238E27FC236}">
                <a16:creationId xmlns="" xmlns:a16="http://schemas.microsoft.com/office/drawing/2014/main" id="{A9C5C74D-063E-49FA-A8EC-66DBD68032DE}"/>
              </a:ext>
            </a:extLst>
          </p:cNvPr>
          <p:cNvSpPr/>
          <p:nvPr/>
        </p:nvSpPr>
        <p:spPr>
          <a:xfrm>
            <a:off x="1422488" y="668001"/>
            <a:ext cx="5587912" cy="78332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="" xmlns:a16="http://schemas.microsoft.com/office/drawing/2014/main" id="{26A7EB96-AA0D-4D0B-8106-9057E4A1D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088555"/>
              </p:ext>
            </p:extLst>
          </p:nvPr>
        </p:nvGraphicFramePr>
        <p:xfrm>
          <a:off x="2224623" y="3225922"/>
          <a:ext cx="13838751" cy="651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45DAC0-3318-48EA-A631-BE526E951BC8}"/>
              </a:ext>
            </a:extLst>
          </p:cNvPr>
          <p:cNvSpPr txBox="1"/>
          <p:nvPr/>
        </p:nvSpPr>
        <p:spPr>
          <a:xfrm>
            <a:off x="4323081" y="4341145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1</a:t>
            </a:r>
            <a:endParaRPr lang="en-US" sz="4400" b="1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3D7DFE1-A6EA-4AE4-A4AA-01D796A6EB59}"/>
              </a:ext>
            </a:extLst>
          </p:cNvPr>
          <p:cNvSpPr txBox="1"/>
          <p:nvPr/>
        </p:nvSpPr>
        <p:spPr>
          <a:xfrm>
            <a:off x="4352381" y="6481403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/>
              <a:t>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3972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6466033" y="5660081"/>
            <a:ext cx="6233241" cy="34679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20009">
            <a:off x="-2358807" y="9337243"/>
            <a:ext cx="5940677" cy="22682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05107" y="-1342659"/>
            <a:ext cx="4688475" cy="2165223"/>
          </a:xfrm>
          <a:prstGeom prst="rect">
            <a:avLst/>
          </a:prstGeom>
        </p:spPr>
      </p:pic>
      <p:sp>
        <p:nvSpPr>
          <p:cNvPr id="194" name="TextBox 193">
            <a:extLst>
              <a:ext uri="{FF2B5EF4-FFF2-40B4-BE49-F238E27FC236}">
                <a16:creationId xmlns="" xmlns:a16="http://schemas.microsoft.com/office/drawing/2014/main" id="{17AEF9B6-58FF-49BA-A363-5CA4ECE7A18D}"/>
              </a:ext>
            </a:extLst>
          </p:cNvPr>
          <p:cNvSpPr txBox="1"/>
          <p:nvPr/>
        </p:nvSpPr>
        <p:spPr>
          <a:xfrm>
            <a:off x="1441888" y="370903"/>
            <a:ext cx="16236511" cy="161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 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những gì đã học trong bài này, em nghĩ gì về ý nghĩa của trải nghiệm đối với cuộc sống của chúng ta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5D13460-B259-4398-A4CF-AE1B2E7976AF}"/>
              </a:ext>
            </a:extLst>
          </p:cNvPr>
          <p:cNvSpPr/>
          <p:nvPr/>
        </p:nvSpPr>
        <p:spPr>
          <a:xfrm>
            <a:off x="1600200" y="2892945"/>
            <a:ext cx="15087600" cy="4128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những bài học này, m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ỗi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rằng trong cuộc sống những trải nghiệm sẽ giúp ta có thêm kinh nghiệm sống, cảm nhận thiên nhiên, con người và cuộc sống trọn vẹn hơn. Từ đó, c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húng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vi-VN" sz="4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 được những giá trị trong cuộc sống và hoàn thiện nhân cách, tâm hồn mình hơn.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760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.VnTime</vt:lpstr>
      <vt:lpstr>Old Standard Italics</vt:lpstr>
      <vt:lpstr>Times New Roman</vt:lpstr>
      <vt:lpstr>MS Mincho</vt:lpstr>
      <vt:lpstr>Calibri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LuuThuHa</dc:creator>
  <cp:lastModifiedBy>Admin</cp:lastModifiedBy>
  <cp:revision>11</cp:revision>
  <dcterms:created xsi:type="dcterms:W3CDTF">2006-08-16T00:00:00Z</dcterms:created>
  <dcterms:modified xsi:type="dcterms:W3CDTF">2021-12-10T07:49:36Z</dcterms:modified>
  <dc:identifier>DAEpCbxN_bM</dc:identifier>
</cp:coreProperties>
</file>