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57" r:id="rId4"/>
    <p:sldId id="259" r:id="rId5"/>
    <p:sldId id="269" r:id="rId6"/>
    <p:sldId id="278" r:id="rId7"/>
    <p:sldId id="260" r:id="rId8"/>
    <p:sldId id="295" r:id="rId9"/>
    <p:sldId id="271" r:id="rId10"/>
    <p:sldId id="266" r:id="rId11"/>
    <p:sldId id="274" r:id="rId12"/>
    <p:sldId id="263" r:id="rId13"/>
    <p:sldId id="291" r:id="rId14"/>
    <p:sldId id="289" r:id="rId15"/>
    <p:sldId id="296" r:id="rId16"/>
    <p:sldId id="286" r:id="rId17"/>
    <p:sldId id="288" r:id="rId18"/>
    <p:sldId id="293" r:id="rId19"/>
    <p:sldId id="267"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Nunito Bold" panose="020B0604020202020204" charset="0"/>
      <p:regular r:id="rId25"/>
    </p:embeddedFont>
    <p:embeddedFont>
      <p:font typeface=".VnTime" panose="020B7200000000000000" pitchFamily="34" charset="0"/>
      <p:regular r:id="rId26"/>
      <p:bold r:id="rId27"/>
      <p:italic r:id="rId28"/>
      <p:boldItalic r:id="rId29"/>
    </p:embeddedFont>
    <p:embeddedFont>
      <p:font typeface="SimSun" panose="02010600030101010101" pitchFamily="2" charset="-122"/>
      <p:regular r:id="rId30"/>
    </p:embeddedFont>
    <p:embeddedFont>
      <p:font typeface="Anaktoria" panose="020B0604020202020204" charset="0"/>
      <p:regular r:id="rId31"/>
    </p:embeddedFont>
    <p:embeddedFont>
      <p:font typeface="MS Mincho" panose="02020609040205080304" pitchFamily="49" charset="-128"/>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000"/>
    <a:srgbClr val="9B7338"/>
    <a:srgbClr val="F7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3B312-3641-488E-9953-D5C1E6985F37}" type="doc">
      <dgm:prSet loTypeId="urn:microsoft.com/office/officeart/2005/8/layout/pyramid2" loCatId="list" qsTypeId="urn:microsoft.com/office/officeart/2005/8/quickstyle/simple1" qsCatId="simple" csTypeId="urn:microsoft.com/office/officeart/2005/8/colors/accent6_3" csCatId="accent6" phldr="1"/>
      <dgm:spPr/>
    </dgm:pt>
    <dgm:pt modelId="{AC1DA26A-98D7-42EC-A667-2C4CB2FCB5F4}">
      <dgm:prSet phldrT="[Text]" custT="1"/>
      <dgm:spPr/>
      <dgm:t>
        <a:bodyPr/>
        <a:lstStyle/>
        <a:p>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dgm:t>
    </dgm:pt>
    <dgm:pt modelId="{1311BF20-3F71-47ED-892D-BDF249C5AB1E}" type="parTrans" cxnId="{5AEB4A86-531B-4940-8709-A21EB2C3227D}">
      <dgm:prSet/>
      <dgm:spPr/>
      <dgm:t>
        <a:bodyPr/>
        <a:lstStyle/>
        <a:p>
          <a:endParaRPr lang="en-US" sz="2000">
            <a:latin typeface="Arial" panose="020B0604020202020204" pitchFamily="34" charset="0"/>
            <a:cs typeface="Arial" panose="020B0604020202020204" pitchFamily="34" charset="0"/>
          </a:endParaRPr>
        </a:p>
      </dgm:t>
    </dgm:pt>
    <dgm:pt modelId="{D456688A-DD60-4ADC-B196-D0493B41DC2D}" type="sibTrans" cxnId="{5AEB4A86-531B-4940-8709-A21EB2C3227D}">
      <dgm:prSet/>
      <dgm:spPr/>
      <dgm:t>
        <a:bodyPr/>
        <a:lstStyle/>
        <a:p>
          <a:endParaRPr lang="en-US" sz="2000">
            <a:latin typeface="Arial" panose="020B0604020202020204" pitchFamily="34" charset="0"/>
            <a:cs typeface="Arial" panose="020B0604020202020204" pitchFamily="34" charset="0"/>
          </a:endParaRPr>
        </a:p>
      </dgm:t>
    </dgm:pt>
    <dgm:pt modelId="{D9E9CB3C-3799-44BB-80A1-59D437234F8F}">
      <dgm:prSet phldrT="[Text]" custT="1"/>
      <dgm:spPr/>
      <dgm:t>
        <a:bodyPr/>
        <a:lstStyle/>
        <a:p>
          <a:r>
            <a:rPr lang="en-US" sz="4000" dirty="0" err="1">
              <a:latin typeface="Arial" panose="020B0604020202020204" pitchFamily="34" charset="0"/>
              <a:cs typeface="Arial" panose="020B0604020202020204" pitchFamily="34" charset="0"/>
            </a:rPr>
            <a:t>Giới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a:t>
          </a:r>
        </a:p>
      </dgm:t>
    </dgm:pt>
    <dgm:pt modelId="{137932B9-ACEE-442D-BD0E-8C9971553526}" type="parTrans" cxnId="{775834C2-9D66-42B6-B93F-983268488C7F}">
      <dgm:prSet/>
      <dgm:spPr/>
      <dgm:t>
        <a:bodyPr/>
        <a:lstStyle/>
        <a:p>
          <a:endParaRPr lang="en-US" sz="2000">
            <a:latin typeface="Arial" panose="020B0604020202020204" pitchFamily="34" charset="0"/>
            <a:cs typeface="Arial" panose="020B0604020202020204" pitchFamily="34" charset="0"/>
          </a:endParaRPr>
        </a:p>
      </dgm:t>
    </dgm:pt>
    <dgm:pt modelId="{C0712A22-50EF-4535-9E6C-3E1215AC2F74}" type="sibTrans" cxnId="{775834C2-9D66-42B6-B93F-983268488C7F}">
      <dgm:prSet/>
      <dgm:spPr/>
      <dgm:t>
        <a:bodyPr/>
        <a:lstStyle/>
        <a:p>
          <a:endParaRPr lang="en-US" sz="2000">
            <a:latin typeface="Arial" panose="020B0604020202020204" pitchFamily="34" charset="0"/>
            <a:cs typeface="Arial" panose="020B0604020202020204" pitchFamily="34" charset="0"/>
          </a:endParaRPr>
        </a:p>
      </dgm:t>
    </dgm:pt>
    <dgm:pt modelId="{A0F01A56-9158-4C07-8101-D430A4FFA2C6}">
      <dgm:prSet phldrT="[Text]" custT="1"/>
      <dgm:spPr/>
      <dgm:t>
        <a:bodyPr/>
        <a:lstStyle/>
        <a:p>
          <a:r>
            <a:rPr lang="en-US" sz="4000" dirty="0" err="1">
              <a:latin typeface="Arial" panose="020B0604020202020204" pitchFamily="34" charset="0"/>
              <a:cs typeface="Arial" panose="020B0604020202020204" pitchFamily="34" charset="0"/>
            </a:rPr>
            <a:t>Giới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a:t>
          </a:r>
        </a:p>
      </dgm:t>
    </dgm:pt>
    <dgm:pt modelId="{405AC34E-CB6E-4358-9308-C49782F1C40F}" type="parTrans" cxnId="{AFBBF074-3917-429C-860A-3ABA4DC176FF}">
      <dgm:prSet/>
      <dgm:spPr/>
      <dgm:t>
        <a:bodyPr/>
        <a:lstStyle/>
        <a:p>
          <a:endParaRPr lang="en-US" sz="2000">
            <a:latin typeface="Arial" panose="020B0604020202020204" pitchFamily="34" charset="0"/>
            <a:cs typeface="Arial" panose="020B0604020202020204" pitchFamily="34" charset="0"/>
          </a:endParaRPr>
        </a:p>
      </dgm:t>
    </dgm:pt>
    <dgm:pt modelId="{CEB53DFA-7031-4155-B106-C82DE70E3483}" type="sibTrans" cxnId="{AFBBF074-3917-429C-860A-3ABA4DC176FF}">
      <dgm:prSet/>
      <dgm:spPr/>
      <dgm:t>
        <a:bodyPr/>
        <a:lstStyle/>
        <a:p>
          <a:endParaRPr lang="en-US" sz="2000">
            <a:latin typeface="Arial" panose="020B0604020202020204" pitchFamily="34" charset="0"/>
            <a:cs typeface="Arial" panose="020B0604020202020204" pitchFamily="34" charset="0"/>
          </a:endParaRPr>
        </a:p>
      </dgm:t>
    </dgm:pt>
    <dgm:pt modelId="{30811677-84AA-4080-952E-CC651E35AF35}">
      <dgm:prSet phldrT="[Text]" custT="1"/>
      <dgm:spPr/>
      <dgm:t>
        <a:bodyPr/>
        <a:lstStyle/>
        <a:p>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xúc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kể</a:t>
          </a:r>
          <a:r>
            <a:rPr lang="en-US" sz="4000" dirty="0">
              <a:latin typeface="Arial" panose="020B0604020202020204" pitchFamily="34" charset="0"/>
              <a:cs typeface="Arial" panose="020B0604020202020204" pitchFamily="34" charset="0"/>
            </a:rPr>
            <a:t>.</a:t>
          </a:r>
        </a:p>
      </dgm:t>
    </dgm:pt>
    <dgm:pt modelId="{E10BBF06-F491-4678-AD82-A8C0EAFCE21D}" type="parTrans" cxnId="{78174860-EC23-485A-90BB-AC2FA04569ED}">
      <dgm:prSet/>
      <dgm:spPr/>
      <dgm:t>
        <a:bodyPr/>
        <a:lstStyle/>
        <a:p>
          <a:endParaRPr lang="en-US" sz="2000">
            <a:latin typeface="Arial" panose="020B0604020202020204" pitchFamily="34" charset="0"/>
            <a:cs typeface="Arial" panose="020B0604020202020204" pitchFamily="34" charset="0"/>
          </a:endParaRPr>
        </a:p>
      </dgm:t>
    </dgm:pt>
    <dgm:pt modelId="{E8E65067-8AF4-4784-A844-7C99C40D28E2}" type="sibTrans" cxnId="{78174860-EC23-485A-90BB-AC2FA04569ED}">
      <dgm:prSet/>
      <dgm:spPr/>
      <dgm:t>
        <a:bodyPr/>
        <a:lstStyle/>
        <a:p>
          <a:endParaRPr lang="en-US" sz="2000">
            <a:latin typeface="Arial" panose="020B0604020202020204" pitchFamily="34" charset="0"/>
            <a:cs typeface="Arial" panose="020B0604020202020204" pitchFamily="34" charset="0"/>
          </a:endParaRPr>
        </a:p>
      </dgm:t>
    </dgm:pt>
    <dgm:pt modelId="{B43C64C6-1E8C-4ECE-97B3-B6022D2DBAAD}" type="pres">
      <dgm:prSet presAssocID="{96D3B312-3641-488E-9953-D5C1E6985F37}" presName="compositeShape" presStyleCnt="0">
        <dgm:presLayoutVars>
          <dgm:dir/>
          <dgm:resizeHandles/>
        </dgm:presLayoutVars>
      </dgm:prSet>
      <dgm:spPr/>
    </dgm:pt>
    <dgm:pt modelId="{70F69D21-F20A-464E-B370-224BCC22F8EF}" type="pres">
      <dgm:prSet presAssocID="{96D3B312-3641-488E-9953-D5C1E6985F37}" presName="pyramid" presStyleLbl="node1" presStyleIdx="0" presStyleCnt="1"/>
      <dgm:spPr/>
    </dgm:pt>
    <dgm:pt modelId="{80962DCC-FDF4-4D3C-B74E-8843E9DE67A7}" type="pres">
      <dgm:prSet presAssocID="{96D3B312-3641-488E-9953-D5C1E6985F37}" presName="theList" presStyleCnt="0"/>
      <dgm:spPr/>
    </dgm:pt>
    <dgm:pt modelId="{38FD785E-CA86-434F-8E54-AE0EF4B00FD1}" type="pres">
      <dgm:prSet presAssocID="{AC1DA26A-98D7-42EC-A667-2C4CB2FCB5F4}" presName="aNode" presStyleLbl="fgAcc1" presStyleIdx="0" presStyleCnt="4" custScaleX="152464" custLinFactNeighborX="19982" custLinFactNeighborY="-2650">
        <dgm:presLayoutVars>
          <dgm:bulletEnabled val="1"/>
        </dgm:presLayoutVars>
      </dgm:prSet>
      <dgm:spPr/>
      <dgm:t>
        <a:bodyPr/>
        <a:lstStyle/>
        <a:p>
          <a:endParaRPr lang="en-US"/>
        </a:p>
      </dgm:t>
    </dgm:pt>
    <dgm:pt modelId="{7EC163C1-04FA-44C3-93A1-0E858E0969F4}" type="pres">
      <dgm:prSet presAssocID="{AC1DA26A-98D7-42EC-A667-2C4CB2FCB5F4}" presName="aSpace" presStyleCnt="0"/>
      <dgm:spPr/>
    </dgm:pt>
    <dgm:pt modelId="{50BF184D-C6DD-4BC2-B4E0-D85FB411BEB5}" type="pres">
      <dgm:prSet presAssocID="{D9E9CB3C-3799-44BB-80A1-59D437234F8F}" presName="aNode" presStyleLbl="fgAcc1" presStyleIdx="1" presStyleCnt="4" custScaleX="152464" custLinFactNeighborX="19982" custLinFactNeighborY="67900">
        <dgm:presLayoutVars>
          <dgm:bulletEnabled val="1"/>
        </dgm:presLayoutVars>
      </dgm:prSet>
      <dgm:spPr/>
      <dgm:t>
        <a:bodyPr/>
        <a:lstStyle/>
        <a:p>
          <a:endParaRPr lang="en-US"/>
        </a:p>
      </dgm:t>
    </dgm:pt>
    <dgm:pt modelId="{31A463B4-25C5-4B9E-88BE-E05D1B230E75}" type="pres">
      <dgm:prSet presAssocID="{D9E9CB3C-3799-44BB-80A1-59D437234F8F}" presName="aSpace" presStyleCnt="0"/>
      <dgm:spPr/>
    </dgm:pt>
    <dgm:pt modelId="{A42A105B-C75A-404D-9753-B10FF4D48CA4}" type="pres">
      <dgm:prSet presAssocID="{A0F01A56-9158-4C07-8101-D430A4FFA2C6}" presName="aNode" presStyleLbl="fgAcc1" presStyleIdx="2" presStyleCnt="4" custScaleX="157812" custLinFactY="10081" custLinFactNeighborX="23617" custLinFactNeighborY="100000">
        <dgm:presLayoutVars>
          <dgm:bulletEnabled val="1"/>
        </dgm:presLayoutVars>
      </dgm:prSet>
      <dgm:spPr/>
      <dgm:t>
        <a:bodyPr/>
        <a:lstStyle/>
        <a:p>
          <a:endParaRPr lang="en-US"/>
        </a:p>
      </dgm:t>
    </dgm:pt>
    <dgm:pt modelId="{90370AB7-2B0A-4BA3-962C-44B882EE0F0E}" type="pres">
      <dgm:prSet presAssocID="{A0F01A56-9158-4C07-8101-D430A4FFA2C6}" presName="aSpace" presStyleCnt="0"/>
      <dgm:spPr/>
    </dgm:pt>
    <dgm:pt modelId="{44E9A87A-6BB0-4D49-983B-DE435AFEAAE4}" type="pres">
      <dgm:prSet presAssocID="{30811677-84AA-4080-952E-CC651E35AF35}" presName="aNode" presStyleLbl="fgAcc1" presStyleIdx="3" presStyleCnt="4" custScaleX="156971" custLinFactY="24711" custLinFactNeighborX="24161" custLinFactNeighborY="100000">
        <dgm:presLayoutVars>
          <dgm:bulletEnabled val="1"/>
        </dgm:presLayoutVars>
      </dgm:prSet>
      <dgm:spPr/>
      <dgm:t>
        <a:bodyPr/>
        <a:lstStyle/>
        <a:p>
          <a:endParaRPr lang="en-US"/>
        </a:p>
      </dgm:t>
    </dgm:pt>
    <dgm:pt modelId="{C87A42B0-5CAD-48CC-B7B6-01BE2DCEB553}" type="pres">
      <dgm:prSet presAssocID="{30811677-84AA-4080-952E-CC651E35AF35}" presName="aSpace" presStyleCnt="0"/>
      <dgm:spPr/>
    </dgm:pt>
  </dgm:ptLst>
  <dgm:cxnLst>
    <dgm:cxn modelId="{775834C2-9D66-42B6-B93F-983268488C7F}" srcId="{96D3B312-3641-488E-9953-D5C1E6985F37}" destId="{D9E9CB3C-3799-44BB-80A1-59D437234F8F}" srcOrd="1" destOrd="0" parTransId="{137932B9-ACEE-442D-BD0E-8C9971553526}" sibTransId="{C0712A22-50EF-4535-9E6C-3E1215AC2F74}"/>
    <dgm:cxn modelId="{AFBBF074-3917-429C-860A-3ABA4DC176FF}" srcId="{96D3B312-3641-488E-9953-D5C1E6985F37}" destId="{A0F01A56-9158-4C07-8101-D430A4FFA2C6}" srcOrd="2" destOrd="0" parTransId="{405AC34E-CB6E-4358-9308-C49782F1C40F}" sibTransId="{CEB53DFA-7031-4155-B106-C82DE70E3483}"/>
    <dgm:cxn modelId="{D96CF0D4-10F5-46D8-A753-415CE3F1BCF5}" type="presOf" srcId="{96D3B312-3641-488E-9953-D5C1E6985F37}" destId="{B43C64C6-1E8C-4ECE-97B3-B6022D2DBAAD}" srcOrd="0" destOrd="0" presId="urn:microsoft.com/office/officeart/2005/8/layout/pyramid2"/>
    <dgm:cxn modelId="{78174860-EC23-485A-90BB-AC2FA04569ED}" srcId="{96D3B312-3641-488E-9953-D5C1E6985F37}" destId="{30811677-84AA-4080-952E-CC651E35AF35}" srcOrd="3" destOrd="0" parTransId="{E10BBF06-F491-4678-AD82-A8C0EAFCE21D}" sibTransId="{E8E65067-8AF4-4784-A844-7C99C40D28E2}"/>
    <dgm:cxn modelId="{5AEB4A86-531B-4940-8709-A21EB2C3227D}" srcId="{96D3B312-3641-488E-9953-D5C1E6985F37}" destId="{AC1DA26A-98D7-42EC-A667-2C4CB2FCB5F4}" srcOrd="0" destOrd="0" parTransId="{1311BF20-3F71-47ED-892D-BDF249C5AB1E}" sibTransId="{D456688A-DD60-4ADC-B196-D0493B41DC2D}"/>
    <dgm:cxn modelId="{015A4650-C120-4065-8B01-2C0F490563D4}" type="presOf" srcId="{30811677-84AA-4080-952E-CC651E35AF35}" destId="{44E9A87A-6BB0-4D49-983B-DE435AFEAAE4}" srcOrd="0" destOrd="0" presId="urn:microsoft.com/office/officeart/2005/8/layout/pyramid2"/>
    <dgm:cxn modelId="{7A256D5C-9C2E-4C61-8B07-35A6AC6A3181}" type="presOf" srcId="{AC1DA26A-98D7-42EC-A667-2C4CB2FCB5F4}" destId="{38FD785E-CA86-434F-8E54-AE0EF4B00FD1}" srcOrd="0" destOrd="0" presId="urn:microsoft.com/office/officeart/2005/8/layout/pyramid2"/>
    <dgm:cxn modelId="{C030DD3B-84F0-459A-BB19-E1F321C98EAD}" type="presOf" srcId="{A0F01A56-9158-4C07-8101-D430A4FFA2C6}" destId="{A42A105B-C75A-404D-9753-B10FF4D48CA4}" srcOrd="0" destOrd="0" presId="urn:microsoft.com/office/officeart/2005/8/layout/pyramid2"/>
    <dgm:cxn modelId="{82C7B0CD-7F58-49FA-876E-3A9888C9F50A}" type="presOf" srcId="{D9E9CB3C-3799-44BB-80A1-59D437234F8F}" destId="{50BF184D-C6DD-4BC2-B4E0-D85FB411BEB5}" srcOrd="0" destOrd="0" presId="urn:microsoft.com/office/officeart/2005/8/layout/pyramid2"/>
    <dgm:cxn modelId="{94B9A894-ECE1-4FF1-8551-2D92049FB8A0}" type="presParOf" srcId="{B43C64C6-1E8C-4ECE-97B3-B6022D2DBAAD}" destId="{70F69D21-F20A-464E-B370-224BCC22F8EF}" srcOrd="0" destOrd="0" presId="urn:microsoft.com/office/officeart/2005/8/layout/pyramid2"/>
    <dgm:cxn modelId="{E2756528-D923-4730-9F9A-27EECB9A5E18}" type="presParOf" srcId="{B43C64C6-1E8C-4ECE-97B3-B6022D2DBAAD}" destId="{80962DCC-FDF4-4D3C-B74E-8843E9DE67A7}" srcOrd="1" destOrd="0" presId="urn:microsoft.com/office/officeart/2005/8/layout/pyramid2"/>
    <dgm:cxn modelId="{EFB3CBB1-4FCD-4A3C-B633-10441E2F9581}" type="presParOf" srcId="{80962DCC-FDF4-4D3C-B74E-8843E9DE67A7}" destId="{38FD785E-CA86-434F-8E54-AE0EF4B00FD1}" srcOrd="0" destOrd="0" presId="urn:microsoft.com/office/officeart/2005/8/layout/pyramid2"/>
    <dgm:cxn modelId="{48836E2F-B13F-4ED9-807E-5D7C7BC03CFB}" type="presParOf" srcId="{80962DCC-FDF4-4D3C-B74E-8843E9DE67A7}" destId="{7EC163C1-04FA-44C3-93A1-0E858E0969F4}" srcOrd="1" destOrd="0" presId="urn:microsoft.com/office/officeart/2005/8/layout/pyramid2"/>
    <dgm:cxn modelId="{3B4E318F-F949-4EF2-9119-98D03680ADC4}" type="presParOf" srcId="{80962DCC-FDF4-4D3C-B74E-8843E9DE67A7}" destId="{50BF184D-C6DD-4BC2-B4E0-D85FB411BEB5}" srcOrd="2" destOrd="0" presId="urn:microsoft.com/office/officeart/2005/8/layout/pyramid2"/>
    <dgm:cxn modelId="{183BD83E-239D-44AC-9C4B-05D433CDDCA3}" type="presParOf" srcId="{80962DCC-FDF4-4D3C-B74E-8843E9DE67A7}" destId="{31A463B4-25C5-4B9E-88BE-E05D1B230E75}" srcOrd="3" destOrd="0" presId="urn:microsoft.com/office/officeart/2005/8/layout/pyramid2"/>
    <dgm:cxn modelId="{3C851629-019D-4D63-86D8-C82EF1AC0A0B}" type="presParOf" srcId="{80962DCC-FDF4-4D3C-B74E-8843E9DE67A7}" destId="{A42A105B-C75A-404D-9753-B10FF4D48CA4}" srcOrd="4" destOrd="0" presId="urn:microsoft.com/office/officeart/2005/8/layout/pyramid2"/>
    <dgm:cxn modelId="{2E2CC19C-EA5A-44FC-9E66-2367D84A3828}" type="presParOf" srcId="{80962DCC-FDF4-4D3C-B74E-8843E9DE67A7}" destId="{90370AB7-2B0A-4BA3-962C-44B882EE0F0E}" srcOrd="5" destOrd="0" presId="urn:microsoft.com/office/officeart/2005/8/layout/pyramid2"/>
    <dgm:cxn modelId="{F9F89744-6606-466D-9AF2-1B8FDCED60C5}" type="presParOf" srcId="{80962DCC-FDF4-4D3C-B74E-8843E9DE67A7}" destId="{44E9A87A-6BB0-4D49-983B-DE435AFEAAE4}" srcOrd="6" destOrd="0" presId="urn:microsoft.com/office/officeart/2005/8/layout/pyramid2"/>
    <dgm:cxn modelId="{791E230B-2C7C-4B08-8FBE-AF58525CAFE8}" type="presParOf" srcId="{80962DCC-FDF4-4D3C-B74E-8843E9DE67A7}" destId="{C87A42B0-5CAD-48CC-B7B6-01BE2DCEB553}"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3B312-3641-488E-9953-D5C1E6985F37}" type="doc">
      <dgm:prSet loTypeId="urn:microsoft.com/office/officeart/2005/8/layout/pyramid2" loCatId="list" qsTypeId="urn:microsoft.com/office/officeart/2005/8/quickstyle/simple1" qsCatId="simple" csTypeId="urn:microsoft.com/office/officeart/2005/8/colors/accent6_3" csCatId="accent6" phldr="1"/>
      <dgm:spPr/>
    </dgm:pt>
    <dgm:pt modelId="{D9E9CB3C-3799-44BB-80A1-59D437234F8F}">
      <dgm:prSet phldrT="[Text]" custT="1"/>
      <dgm:spPr/>
      <dgm:t>
        <a:bodyPr/>
        <a:lstStyle/>
        <a:p>
          <a:r>
            <a:rPr lang="vi-VN" sz="4000" dirty="0"/>
            <a:t>Mở bài: giới thiệu được trài nghiệm.</a:t>
          </a:r>
          <a:endParaRPr lang="en-US" sz="4000" dirty="0">
            <a:latin typeface="Arial" panose="020B0604020202020204" pitchFamily="34" charset="0"/>
            <a:cs typeface="Arial" panose="020B0604020202020204" pitchFamily="34" charset="0"/>
          </a:endParaRPr>
        </a:p>
      </dgm:t>
    </dgm:pt>
    <dgm:pt modelId="{137932B9-ACEE-442D-BD0E-8C9971553526}" type="parTrans" cxnId="{775834C2-9D66-42B6-B93F-983268488C7F}">
      <dgm:prSet/>
      <dgm:spPr/>
      <dgm:t>
        <a:bodyPr/>
        <a:lstStyle/>
        <a:p>
          <a:endParaRPr lang="en-US" sz="2000">
            <a:latin typeface="Arial" panose="020B0604020202020204" pitchFamily="34" charset="0"/>
            <a:cs typeface="Arial" panose="020B0604020202020204" pitchFamily="34" charset="0"/>
          </a:endParaRPr>
        </a:p>
      </dgm:t>
    </dgm:pt>
    <dgm:pt modelId="{C0712A22-50EF-4535-9E6C-3E1215AC2F74}" type="sibTrans" cxnId="{775834C2-9D66-42B6-B93F-983268488C7F}">
      <dgm:prSet/>
      <dgm:spPr/>
      <dgm:t>
        <a:bodyPr/>
        <a:lstStyle/>
        <a:p>
          <a:endParaRPr lang="en-US" sz="2000">
            <a:latin typeface="Arial" panose="020B0604020202020204" pitchFamily="34" charset="0"/>
            <a:cs typeface="Arial" panose="020B0604020202020204" pitchFamily="34" charset="0"/>
          </a:endParaRPr>
        </a:p>
      </dgm:t>
    </dgm:pt>
    <dgm:pt modelId="{A0F01A56-9158-4C07-8101-D430A4FFA2C6}">
      <dgm:prSet phldrT="[Text]" custT="1"/>
      <dgm:spPr/>
      <dgm:t>
        <a:bodyPr/>
        <a:lstStyle/>
        <a:p>
          <a:r>
            <a:rPr lang="vi-VN" sz="4000" dirty="0"/>
            <a:t>Thân bài: trình bày diễn biến của sự việc.</a:t>
          </a:r>
          <a:endParaRPr lang="en-US" sz="4000" dirty="0">
            <a:latin typeface="Arial" panose="020B0604020202020204" pitchFamily="34" charset="0"/>
            <a:cs typeface="Arial" panose="020B0604020202020204" pitchFamily="34" charset="0"/>
          </a:endParaRPr>
        </a:p>
      </dgm:t>
    </dgm:pt>
    <dgm:pt modelId="{405AC34E-CB6E-4358-9308-C49782F1C40F}" type="parTrans" cxnId="{AFBBF074-3917-429C-860A-3ABA4DC176FF}">
      <dgm:prSet/>
      <dgm:spPr/>
      <dgm:t>
        <a:bodyPr/>
        <a:lstStyle/>
        <a:p>
          <a:endParaRPr lang="en-US" sz="2000">
            <a:latin typeface="Arial" panose="020B0604020202020204" pitchFamily="34" charset="0"/>
            <a:cs typeface="Arial" panose="020B0604020202020204" pitchFamily="34" charset="0"/>
          </a:endParaRPr>
        </a:p>
      </dgm:t>
    </dgm:pt>
    <dgm:pt modelId="{CEB53DFA-7031-4155-B106-C82DE70E3483}" type="sibTrans" cxnId="{AFBBF074-3917-429C-860A-3ABA4DC176FF}">
      <dgm:prSet/>
      <dgm:spPr/>
      <dgm:t>
        <a:bodyPr/>
        <a:lstStyle/>
        <a:p>
          <a:endParaRPr lang="en-US" sz="2000">
            <a:latin typeface="Arial" panose="020B0604020202020204" pitchFamily="34" charset="0"/>
            <a:cs typeface="Arial" panose="020B0604020202020204" pitchFamily="34" charset="0"/>
          </a:endParaRPr>
        </a:p>
      </dgm:t>
    </dgm:pt>
    <dgm:pt modelId="{30811677-84AA-4080-952E-CC651E35AF35}">
      <dgm:prSet phldrT="[Text]" custT="1"/>
      <dgm:spPr/>
      <dgm:t>
        <a:bodyPr/>
        <a:lstStyle/>
        <a:p>
          <a:r>
            <a:rPr lang="vi-VN" sz="4000" dirty="0"/>
            <a:t>Kết bài: nêu được ý nghĩa của trài nghiệm đối với người viết.</a:t>
          </a:r>
          <a:endParaRPr lang="en-US" sz="4000" dirty="0">
            <a:latin typeface="Arial" panose="020B0604020202020204" pitchFamily="34" charset="0"/>
            <a:cs typeface="Arial" panose="020B0604020202020204" pitchFamily="34" charset="0"/>
          </a:endParaRPr>
        </a:p>
      </dgm:t>
    </dgm:pt>
    <dgm:pt modelId="{E10BBF06-F491-4678-AD82-A8C0EAFCE21D}" type="parTrans" cxnId="{78174860-EC23-485A-90BB-AC2FA04569ED}">
      <dgm:prSet/>
      <dgm:spPr/>
      <dgm:t>
        <a:bodyPr/>
        <a:lstStyle/>
        <a:p>
          <a:endParaRPr lang="en-US" sz="2000">
            <a:latin typeface="Arial" panose="020B0604020202020204" pitchFamily="34" charset="0"/>
            <a:cs typeface="Arial" panose="020B0604020202020204" pitchFamily="34" charset="0"/>
          </a:endParaRPr>
        </a:p>
      </dgm:t>
    </dgm:pt>
    <dgm:pt modelId="{E8E65067-8AF4-4784-A844-7C99C40D28E2}" type="sibTrans" cxnId="{78174860-EC23-485A-90BB-AC2FA04569ED}">
      <dgm:prSet/>
      <dgm:spPr/>
      <dgm:t>
        <a:bodyPr/>
        <a:lstStyle/>
        <a:p>
          <a:endParaRPr lang="en-US" sz="2000">
            <a:latin typeface="Arial" panose="020B0604020202020204" pitchFamily="34" charset="0"/>
            <a:cs typeface="Arial" panose="020B0604020202020204" pitchFamily="34" charset="0"/>
          </a:endParaRPr>
        </a:p>
      </dgm:t>
    </dgm:pt>
    <dgm:pt modelId="{B43C64C6-1E8C-4ECE-97B3-B6022D2DBAAD}" type="pres">
      <dgm:prSet presAssocID="{96D3B312-3641-488E-9953-D5C1E6985F37}" presName="compositeShape" presStyleCnt="0">
        <dgm:presLayoutVars>
          <dgm:dir/>
          <dgm:resizeHandles/>
        </dgm:presLayoutVars>
      </dgm:prSet>
      <dgm:spPr/>
    </dgm:pt>
    <dgm:pt modelId="{70F69D21-F20A-464E-B370-224BCC22F8EF}" type="pres">
      <dgm:prSet presAssocID="{96D3B312-3641-488E-9953-D5C1E6985F37}" presName="pyramid" presStyleLbl="node1" presStyleIdx="0" presStyleCnt="1"/>
      <dgm:spPr/>
    </dgm:pt>
    <dgm:pt modelId="{80962DCC-FDF4-4D3C-B74E-8843E9DE67A7}" type="pres">
      <dgm:prSet presAssocID="{96D3B312-3641-488E-9953-D5C1E6985F37}" presName="theList" presStyleCnt="0"/>
      <dgm:spPr/>
    </dgm:pt>
    <dgm:pt modelId="{50BF184D-C6DD-4BC2-B4E0-D85FB411BEB5}" type="pres">
      <dgm:prSet presAssocID="{D9E9CB3C-3799-44BB-80A1-59D437234F8F}" presName="aNode" presStyleLbl="fgAcc1" presStyleIdx="0" presStyleCnt="3" custScaleX="177101" custLinFactNeighborX="25409" custLinFactNeighborY="57580">
        <dgm:presLayoutVars>
          <dgm:bulletEnabled val="1"/>
        </dgm:presLayoutVars>
      </dgm:prSet>
      <dgm:spPr/>
      <dgm:t>
        <a:bodyPr/>
        <a:lstStyle/>
        <a:p>
          <a:endParaRPr lang="en-US"/>
        </a:p>
      </dgm:t>
    </dgm:pt>
    <dgm:pt modelId="{31A463B4-25C5-4B9E-88BE-E05D1B230E75}" type="pres">
      <dgm:prSet presAssocID="{D9E9CB3C-3799-44BB-80A1-59D437234F8F}" presName="aSpace" presStyleCnt="0"/>
      <dgm:spPr/>
    </dgm:pt>
    <dgm:pt modelId="{A42A105B-C75A-404D-9753-B10FF4D48CA4}" type="pres">
      <dgm:prSet presAssocID="{A0F01A56-9158-4C07-8101-D430A4FFA2C6}" presName="aNode" presStyleLbl="fgAcc1" presStyleIdx="1" presStyleCnt="3" custScaleX="185119" custLinFactY="10081" custLinFactNeighborX="23617" custLinFactNeighborY="100000">
        <dgm:presLayoutVars>
          <dgm:bulletEnabled val="1"/>
        </dgm:presLayoutVars>
      </dgm:prSet>
      <dgm:spPr/>
      <dgm:t>
        <a:bodyPr/>
        <a:lstStyle/>
        <a:p>
          <a:endParaRPr lang="en-US"/>
        </a:p>
      </dgm:t>
    </dgm:pt>
    <dgm:pt modelId="{90370AB7-2B0A-4BA3-962C-44B882EE0F0E}" type="pres">
      <dgm:prSet presAssocID="{A0F01A56-9158-4C07-8101-D430A4FFA2C6}" presName="aSpace" presStyleCnt="0"/>
      <dgm:spPr/>
    </dgm:pt>
    <dgm:pt modelId="{44E9A87A-6BB0-4D49-983B-DE435AFEAAE4}" type="pres">
      <dgm:prSet presAssocID="{30811677-84AA-4080-952E-CC651E35AF35}" presName="aNode" presStyleLbl="fgAcc1" presStyleIdx="2" presStyleCnt="3" custScaleX="183214" custLinFactY="24711" custLinFactNeighborX="24161" custLinFactNeighborY="100000">
        <dgm:presLayoutVars>
          <dgm:bulletEnabled val="1"/>
        </dgm:presLayoutVars>
      </dgm:prSet>
      <dgm:spPr/>
      <dgm:t>
        <a:bodyPr/>
        <a:lstStyle/>
        <a:p>
          <a:endParaRPr lang="en-US"/>
        </a:p>
      </dgm:t>
    </dgm:pt>
    <dgm:pt modelId="{C87A42B0-5CAD-48CC-B7B6-01BE2DCEB553}" type="pres">
      <dgm:prSet presAssocID="{30811677-84AA-4080-952E-CC651E35AF35}" presName="aSpace" presStyleCnt="0"/>
      <dgm:spPr/>
    </dgm:pt>
  </dgm:ptLst>
  <dgm:cxnLst>
    <dgm:cxn modelId="{775834C2-9D66-42B6-B93F-983268488C7F}" srcId="{96D3B312-3641-488E-9953-D5C1E6985F37}" destId="{D9E9CB3C-3799-44BB-80A1-59D437234F8F}" srcOrd="0" destOrd="0" parTransId="{137932B9-ACEE-442D-BD0E-8C9971553526}" sibTransId="{C0712A22-50EF-4535-9E6C-3E1215AC2F74}"/>
    <dgm:cxn modelId="{AFBBF074-3917-429C-860A-3ABA4DC176FF}" srcId="{96D3B312-3641-488E-9953-D5C1E6985F37}" destId="{A0F01A56-9158-4C07-8101-D430A4FFA2C6}" srcOrd="1" destOrd="0" parTransId="{405AC34E-CB6E-4358-9308-C49782F1C40F}" sibTransId="{CEB53DFA-7031-4155-B106-C82DE70E3483}"/>
    <dgm:cxn modelId="{D96CF0D4-10F5-46D8-A753-415CE3F1BCF5}" type="presOf" srcId="{96D3B312-3641-488E-9953-D5C1E6985F37}" destId="{B43C64C6-1E8C-4ECE-97B3-B6022D2DBAAD}" srcOrd="0" destOrd="0" presId="urn:microsoft.com/office/officeart/2005/8/layout/pyramid2"/>
    <dgm:cxn modelId="{78174860-EC23-485A-90BB-AC2FA04569ED}" srcId="{96D3B312-3641-488E-9953-D5C1E6985F37}" destId="{30811677-84AA-4080-952E-CC651E35AF35}" srcOrd="2" destOrd="0" parTransId="{E10BBF06-F491-4678-AD82-A8C0EAFCE21D}" sibTransId="{E8E65067-8AF4-4784-A844-7C99C40D28E2}"/>
    <dgm:cxn modelId="{015A4650-C120-4065-8B01-2C0F490563D4}" type="presOf" srcId="{30811677-84AA-4080-952E-CC651E35AF35}" destId="{44E9A87A-6BB0-4D49-983B-DE435AFEAAE4}" srcOrd="0" destOrd="0" presId="urn:microsoft.com/office/officeart/2005/8/layout/pyramid2"/>
    <dgm:cxn modelId="{C030DD3B-84F0-459A-BB19-E1F321C98EAD}" type="presOf" srcId="{A0F01A56-9158-4C07-8101-D430A4FFA2C6}" destId="{A42A105B-C75A-404D-9753-B10FF4D48CA4}" srcOrd="0" destOrd="0" presId="urn:microsoft.com/office/officeart/2005/8/layout/pyramid2"/>
    <dgm:cxn modelId="{82C7B0CD-7F58-49FA-876E-3A9888C9F50A}" type="presOf" srcId="{D9E9CB3C-3799-44BB-80A1-59D437234F8F}" destId="{50BF184D-C6DD-4BC2-B4E0-D85FB411BEB5}" srcOrd="0" destOrd="0" presId="urn:microsoft.com/office/officeart/2005/8/layout/pyramid2"/>
    <dgm:cxn modelId="{94B9A894-ECE1-4FF1-8551-2D92049FB8A0}" type="presParOf" srcId="{B43C64C6-1E8C-4ECE-97B3-B6022D2DBAAD}" destId="{70F69D21-F20A-464E-B370-224BCC22F8EF}" srcOrd="0" destOrd="0" presId="urn:microsoft.com/office/officeart/2005/8/layout/pyramid2"/>
    <dgm:cxn modelId="{E2756528-D923-4730-9F9A-27EECB9A5E18}" type="presParOf" srcId="{B43C64C6-1E8C-4ECE-97B3-B6022D2DBAAD}" destId="{80962DCC-FDF4-4D3C-B74E-8843E9DE67A7}" srcOrd="1" destOrd="0" presId="urn:microsoft.com/office/officeart/2005/8/layout/pyramid2"/>
    <dgm:cxn modelId="{3B4E318F-F949-4EF2-9119-98D03680ADC4}" type="presParOf" srcId="{80962DCC-FDF4-4D3C-B74E-8843E9DE67A7}" destId="{50BF184D-C6DD-4BC2-B4E0-D85FB411BEB5}" srcOrd="0" destOrd="0" presId="urn:microsoft.com/office/officeart/2005/8/layout/pyramid2"/>
    <dgm:cxn modelId="{183BD83E-239D-44AC-9C4B-05D433CDDCA3}" type="presParOf" srcId="{80962DCC-FDF4-4D3C-B74E-8843E9DE67A7}" destId="{31A463B4-25C5-4B9E-88BE-E05D1B230E75}" srcOrd="1" destOrd="0" presId="urn:microsoft.com/office/officeart/2005/8/layout/pyramid2"/>
    <dgm:cxn modelId="{3C851629-019D-4D63-86D8-C82EF1AC0A0B}" type="presParOf" srcId="{80962DCC-FDF4-4D3C-B74E-8843E9DE67A7}" destId="{A42A105B-C75A-404D-9753-B10FF4D48CA4}" srcOrd="2" destOrd="0" presId="urn:microsoft.com/office/officeart/2005/8/layout/pyramid2"/>
    <dgm:cxn modelId="{2E2CC19C-EA5A-44FC-9E66-2367D84A3828}" type="presParOf" srcId="{80962DCC-FDF4-4D3C-B74E-8843E9DE67A7}" destId="{90370AB7-2B0A-4BA3-962C-44B882EE0F0E}" srcOrd="3" destOrd="0" presId="urn:microsoft.com/office/officeart/2005/8/layout/pyramid2"/>
    <dgm:cxn modelId="{F9F89744-6606-466D-9AF2-1B8FDCED60C5}" type="presParOf" srcId="{80962DCC-FDF4-4D3C-B74E-8843E9DE67A7}" destId="{44E9A87A-6BB0-4D49-983B-DE435AFEAAE4}" srcOrd="4" destOrd="0" presId="urn:microsoft.com/office/officeart/2005/8/layout/pyramid2"/>
    <dgm:cxn modelId="{791E230B-2C7C-4B08-8FBE-AF58525CAFE8}" type="presParOf" srcId="{80962DCC-FDF4-4D3C-B74E-8843E9DE67A7}" destId="{C87A42B0-5CAD-48CC-B7B6-01BE2DCEB553}"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58BA45-946D-4C87-A79F-B1BA49A78AB9}"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CAA4C9EF-3FBA-489A-8A2C-5514874F0874}">
      <dgm:prSet phldrT="[Text]" custT="1"/>
      <dgm:spPr/>
      <dgm:t>
        <a:bodyPr/>
        <a:lstStyle/>
        <a:p>
          <a:r>
            <a:rPr lang="en-US" sz="3200" dirty="0" err="1">
              <a:latin typeface="Arial" panose="020B0604020202020204" pitchFamily="34" charset="0"/>
              <a:cs typeface="Arial" panose="020B0604020202020204" pitchFamily="34" charset="0"/>
            </a:rPr>
            <a:t>Làng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sông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êm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chảy</a:t>
          </a:r>
          <a:r>
            <a:rPr lang="en-US" sz="3200" dirty="0">
              <a:latin typeface="Arial" panose="020B0604020202020204" pitchFamily="34" charset="0"/>
              <a:cs typeface="Arial" panose="020B0604020202020204" pitchFamily="34" charset="0"/>
            </a:rPr>
            <a:t> qua </a:t>
          </a:r>
          <a:r>
            <a:rPr lang="en-US" sz="3200" dirty="0" err="1">
              <a:latin typeface="Arial" panose="020B0604020202020204" pitchFamily="34" charset="0"/>
              <a:cs typeface="Arial" panose="020B0604020202020204" pitchFamily="34" charset="0"/>
            </a:rPr>
            <a:t>làng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rủ</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tắm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sông</a:t>
          </a:r>
          <a:r>
            <a:rPr lang="en-US" sz="3200" dirty="0">
              <a:latin typeface="Arial" panose="020B0604020202020204" pitchFamily="34" charset="0"/>
              <a:cs typeface="Arial" panose="020B0604020202020204" pitchFamily="34" charset="0"/>
            </a:rPr>
            <a:t>.</a:t>
          </a:r>
        </a:p>
      </dgm:t>
    </dgm:pt>
    <dgm:pt modelId="{D5EEA962-2AD3-4B94-A855-33E1E4531DE2}" type="parTrans" cxnId="{1809BAD6-89B3-4F3F-8677-9AF5AB225A69}">
      <dgm:prSet/>
      <dgm:spPr/>
      <dgm:t>
        <a:bodyPr/>
        <a:lstStyle/>
        <a:p>
          <a:endParaRPr lang="en-US" sz="2000">
            <a:latin typeface="Arial" panose="020B0604020202020204" pitchFamily="34" charset="0"/>
            <a:cs typeface="Arial" panose="020B0604020202020204" pitchFamily="34" charset="0"/>
          </a:endParaRPr>
        </a:p>
      </dgm:t>
    </dgm:pt>
    <dgm:pt modelId="{EB4DAB8C-6123-4E0F-ADE2-1FDD79D02CA7}" type="sibTrans" cxnId="{1809BAD6-89B3-4F3F-8677-9AF5AB225A69}">
      <dgm:prSet custT="1"/>
      <dgm:spPr/>
      <dgm:t>
        <a:bodyPr/>
        <a:lstStyle/>
        <a:p>
          <a:endParaRPr lang="en-US" sz="600">
            <a:latin typeface="Arial" panose="020B0604020202020204" pitchFamily="34" charset="0"/>
            <a:cs typeface="Arial" panose="020B0604020202020204" pitchFamily="34" charset="0"/>
          </a:endParaRPr>
        </a:p>
      </dgm:t>
    </dgm:pt>
    <dgm:pt modelId="{B60232E0-DBE0-4D44-98BA-FEE0F0692173}">
      <dgm:prSet phldrT="[Text]" custT="1"/>
      <dgm:spPr/>
      <dgm:t>
        <a:bodyPr/>
        <a:lstStyle/>
        <a:p>
          <a:r>
            <a:rPr lang="en-US" sz="3200" dirty="0" err="1">
              <a:latin typeface="Arial" panose="020B0604020202020204" pitchFamily="34" charset="0"/>
              <a:cs typeface="Arial" panose="020B0604020202020204" pitchFamily="34" charset="0"/>
            </a:rPr>
            <a:t>Buổi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hôm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bóng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đám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trẻ</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rủ</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ra </a:t>
          </a:r>
          <a:r>
            <a:rPr lang="en-US" sz="3200" dirty="0" err="1">
              <a:latin typeface="Arial" panose="020B0604020202020204" pitchFamily="34" charset="0"/>
              <a:cs typeface="Arial" panose="020B0604020202020204" pitchFamily="34" charset="0"/>
            </a:rPr>
            <a:t>sông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tắm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nảy</a:t>
          </a:r>
          <a:r>
            <a:rPr lang="en-US" sz="3200" dirty="0">
              <a:latin typeface="Arial" panose="020B0604020202020204" pitchFamily="34" charset="0"/>
              <a:cs typeface="Arial" panose="020B0604020202020204" pitchFamily="34" charset="0"/>
            </a:rPr>
            <a:t> ra ý </a:t>
          </a:r>
          <a:r>
            <a:rPr lang="en-US" sz="3200" dirty="0" err="1">
              <a:latin typeface="Arial" panose="020B0604020202020204" pitchFamily="34" charset="0"/>
              <a:cs typeface="Arial" panose="020B0604020202020204" pitchFamily="34" charset="0"/>
            </a:rPr>
            <a:t>định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tổ</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cuộc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giữa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đám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trẻ</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ngoài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làng</a:t>
          </a:r>
          <a:r>
            <a:rPr lang="en-US" sz="3200" dirty="0">
              <a:latin typeface="Arial" panose="020B0604020202020204" pitchFamily="34" charset="0"/>
              <a:cs typeface="Arial" panose="020B0604020202020204" pitchFamily="34" charset="0"/>
            </a:rPr>
            <a:t>.</a:t>
          </a:r>
        </a:p>
      </dgm:t>
    </dgm:pt>
    <dgm:pt modelId="{2C0B90DF-5484-4133-8178-E0FAB5BC7486}" type="parTrans" cxnId="{7CFDC388-8ADA-4AD2-8C6F-FF36D24DE095}">
      <dgm:prSet/>
      <dgm:spPr/>
      <dgm:t>
        <a:bodyPr/>
        <a:lstStyle/>
        <a:p>
          <a:endParaRPr lang="en-US" sz="2000">
            <a:latin typeface="Arial" panose="020B0604020202020204" pitchFamily="34" charset="0"/>
            <a:cs typeface="Arial" panose="020B0604020202020204" pitchFamily="34" charset="0"/>
          </a:endParaRPr>
        </a:p>
      </dgm:t>
    </dgm:pt>
    <dgm:pt modelId="{8225C27C-528F-4961-8FBC-252179189441}" type="sibTrans" cxnId="{7CFDC388-8ADA-4AD2-8C6F-FF36D24DE095}">
      <dgm:prSet custT="1"/>
      <dgm:spPr/>
      <dgm:t>
        <a:bodyPr/>
        <a:lstStyle/>
        <a:p>
          <a:endParaRPr lang="en-US" sz="600">
            <a:latin typeface="Arial" panose="020B0604020202020204" pitchFamily="34" charset="0"/>
            <a:cs typeface="Arial" panose="020B0604020202020204" pitchFamily="34" charset="0"/>
          </a:endParaRPr>
        </a:p>
      </dgm:t>
    </dgm:pt>
    <dgm:pt modelId="{9123FFCA-188B-4F62-8A1F-E5DF8DCBD6CC}">
      <dgm:prSet phldrT="[Text]" custT="1"/>
      <dgm:spPr/>
      <dgm:t>
        <a:bodyPr/>
        <a:lstStyle/>
        <a:p>
          <a:pPr>
            <a:buSzPts val="1000"/>
            <a:buFont typeface="Symbol" panose="05050102010706020507" pitchFamily="18" charset="2"/>
            <a:buChar char=""/>
          </a:pP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đấu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nhận</a:t>
          </a:r>
          <a:r>
            <a:rPr lang="en-US" sz="3200" dirty="0">
              <a:latin typeface="Arial" panose="020B0604020202020204" pitchFamily="34" charset="0"/>
              <a:cs typeface="Arial" panose="020B0604020202020204" pitchFamily="34" charset="0"/>
            </a:rPr>
            <a:t> ra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bờ</a:t>
          </a:r>
          <a:r>
            <a:rPr lang="en-US" sz="3200" dirty="0">
              <a:latin typeface="Arial" panose="020B0604020202020204" pitchFamily="34" charset="0"/>
              <a:cs typeface="Arial" panose="020B0604020202020204" pitchFamily="34" charset="0"/>
            </a:rPr>
            <a:t>.</a:t>
          </a:r>
        </a:p>
      </dgm:t>
    </dgm:pt>
    <dgm:pt modelId="{E741A8DE-E29D-49D6-A205-E78F8D874F16}" type="parTrans" cxnId="{7C724F28-8EFD-4ED7-B618-0E257CDCE623}">
      <dgm:prSet/>
      <dgm:spPr/>
      <dgm:t>
        <a:bodyPr/>
        <a:lstStyle/>
        <a:p>
          <a:endParaRPr lang="en-US" sz="2000">
            <a:latin typeface="Arial" panose="020B0604020202020204" pitchFamily="34" charset="0"/>
            <a:cs typeface="Arial" panose="020B0604020202020204" pitchFamily="34" charset="0"/>
          </a:endParaRPr>
        </a:p>
      </dgm:t>
    </dgm:pt>
    <dgm:pt modelId="{3D775D81-6BCD-4849-A4EF-8F558065A291}" type="sibTrans" cxnId="{7C724F28-8EFD-4ED7-B618-0E257CDCE623}">
      <dgm:prSet custT="1"/>
      <dgm:spPr/>
      <dgm:t>
        <a:bodyPr/>
        <a:lstStyle/>
        <a:p>
          <a:endParaRPr lang="en-US" sz="600">
            <a:latin typeface="Arial" panose="020B0604020202020204" pitchFamily="34" charset="0"/>
            <a:cs typeface="Arial" panose="020B0604020202020204" pitchFamily="34" charset="0"/>
          </a:endParaRPr>
        </a:p>
      </dgm:t>
    </dgm:pt>
    <dgm:pt modelId="{11D3C4EF-2AEA-4B41-86B3-25D4E832C541}">
      <dgm:prSet phldrT="[Text]" custT="1"/>
      <dgm:spPr/>
      <dgm:t>
        <a:bodyPr/>
        <a:lstStyle/>
        <a:p>
          <a:pPr>
            <a:buSzPts val="1000"/>
            <a:buFont typeface="Symbol" panose="05050102010706020507" pitchFamily="18" charset="2"/>
            <a:buChar char=""/>
          </a:pPr>
          <a:r>
            <a:rPr lang="en-US" sz="3200" dirty="0" err="1">
              <a:latin typeface="Arial" panose="020B0604020202020204" pitchFamily="34" charset="0"/>
              <a:cs typeface="Arial" panose="020B0604020202020204" pitchFamily="34" charset="0"/>
            </a:rPr>
            <a:t>Bỗng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rút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đớn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a:t>
          </a:r>
          <a:r>
            <a:rPr lang="en-US" sz="3200" dirty="0">
              <a:latin typeface="Arial" panose="020B0604020202020204" pitchFamily="34" charset="0"/>
              <a:cs typeface="Arial" panose="020B0604020202020204" pitchFamily="34" charset="0"/>
            </a:rPr>
            <a:t>.</a:t>
          </a:r>
        </a:p>
      </dgm:t>
    </dgm:pt>
    <dgm:pt modelId="{DAB0DEC5-DCFB-4A02-A4B6-222F28E29BDD}" type="parTrans" cxnId="{02A60488-2BED-4A2D-894D-84C5F16B4839}">
      <dgm:prSet/>
      <dgm:spPr/>
      <dgm:t>
        <a:bodyPr/>
        <a:lstStyle/>
        <a:p>
          <a:endParaRPr lang="en-US" sz="2000">
            <a:latin typeface="Arial" panose="020B0604020202020204" pitchFamily="34" charset="0"/>
            <a:cs typeface="Arial" panose="020B0604020202020204" pitchFamily="34" charset="0"/>
          </a:endParaRPr>
        </a:p>
      </dgm:t>
    </dgm:pt>
    <dgm:pt modelId="{D144B917-DB5B-48C3-AB9F-B1C944834F7A}" type="sibTrans" cxnId="{02A60488-2BED-4A2D-894D-84C5F16B4839}">
      <dgm:prSet custT="1"/>
      <dgm:spPr/>
      <dgm:t>
        <a:bodyPr/>
        <a:lstStyle/>
        <a:p>
          <a:endParaRPr lang="en-US" sz="600">
            <a:latin typeface="Arial" panose="020B0604020202020204" pitchFamily="34" charset="0"/>
            <a:cs typeface="Arial" panose="020B0604020202020204" pitchFamily="34" charset="0"/>
          </a:endParaRPr>
        </a:p>
      </dgm:t>
    </dgm:pt>
    <dgm:pt modelId="{CB835A45-9A26-4492-B3F9-37DB0AFB7E11}">
      <dgm:prSet phldrT="[Text]" custT="1"/>
      <dgm:spPr/>
      <dgm:t>
        <a:bodyPr/>
        <a:lstStyle/>
        <a:p>
          <a:pPr>
            <a:buSzPts val="1000"/>
            <a:buFont typeface="Symbol" panose="05050102010706020507" pitchFamily="18" charset="2"/>
            <a:buChar char=""/>
          </a:pP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chóng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bơi</a:t>
          </a:r>
          <a:r>
            <a:rPr lang="en-US" sz="3200" dirty="0">
              <a:latin typeface="Arial" panose="020B0604020202020204" pitchFamily="34" charset="0"/>
              <a:cs typeface="Arial" panose="020B0604020202020204" pitchFamily="34" charset="0"/>
            </a:rPr>
            <a:t> ra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bờ</a:t>
          </a:r>
          <a:r>
            <a:rPr lang="en-US" sz="3200" dirty="0">
              <a:latin typeface="Arial" panose="020B0604020202020204" pitchFamily="34" charset="0"/>
              <a:cs typeface="Arial" panose="020B0604020202020204" pitchFamily="34" charset="0"/>
            </a:rPr>
            <a:t>.</a:t>
          </a:r>
        </a:p>
      </dgm:t>
    </dgm:pt>
    <dgm:pt modelId="{327D36DD-8883-4599-B52D-E3F8C2569B2D}" type="parTrans" cxnId="{FB4A264D-0971-49C4-B8C0-449289B159C2}">
      <dgm:prSet/>
      <dgm:spPr/>
      <dgm:t>
        <a:bodyPr/>
        <a:lstStyle/>
        <a:p>
          <a:endParaRPr lang="en-US" sz="2000">
            <a:latin typeface="Arial" panose="020B0604020202020204" pitchFamily="34" charset="0"/>
            <a:cs typeface="Arial" panose="020B0604020202020204" pitchFamily="34" charset="0"/>
          </a:endParaRPr>
        </a:p>
      </dgm:t>
    </dgm:pt>
    <dgm:pt modelId="{0234F6DC-F692-4017-A1EC-56B8E6D50E35}" type="sibTrans" cxnId="{FB4A264D-0971-49C4-B8C0-449289B159C2}">
      <dgm:prSet custT="1"/>
      <dgm:spPr/>
      <dgm:t>
        <a:bodyPr/>
        <a:lstStyle/>
        <a:p>
          <a:endParaRPr lang="en-US" sz="600">
            <a:latin typeface="Arial" panose="020B0604020202020204" pitchFamily="34" charset="0"/>
            <a:cs typeface="Arial" panose="020B0604020202020204" pitchFamily="34" charset="0"/>
          </a:endParaRPr>
        </a:p>
      </dgm:t>
    </dgm:pt>
    <dgm:pt modelId="{045A730B-D187-4824-90A1-35FECAF1AF1A}">
      <dgm:prSet phldrT="[Text]" custT="1"/>
      <dgm:spPr/>
      <dgm:t>
        <a:bodyPr/>
        <a:lstStyle/>
        <a:p>
          <a:r>
            <a:rPr lang="en-US" sz="3200" dirty="0" err="1">
              <a:latin typeface="Arial" panose="020B0604020202020204" pitchFamily="34" charset="0"/>
              <a:ea typeface="Times New Roman" panose="02020603050405020304" pitchFamily="18" charset="0"/>
              <a:cs typeface="Arial" panose="020B0604020202020204" pitchFamily="34" charset="0"/>
            </a:rPr>
            <a:t>Tôi</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rút</a:t>
          </a:r>
          <a:r>
            <a:rPr lang="en-US" sz="3200" dirty="0">
              <a:latin typeface="Arial" panose="020B0604020202020204" pitchFamily="34" charset="0"/>
              <a:ea typeface="Times New Roman" panose="02020603050405020304" pitchFamily="18" charset="0"/>
              <a:cs typeface="Arial" panose="020B0604020202020204" pitchFamily="34" charset="0"/>
            </a:rPr>
            <a:t> ra </a:t>
          </a:r>
          <a:r>
            <a:rPr lang="en-US" sz="3200" dirty="0" err="1">
              <a:latin typeface="Arial" panose="020B0604020202020204" pitchFamily="34" charset="0"/>
              <a:ea typeface="Times New Roman" panose="02020603050405020304" pitchFamily="18" charset="0"/>
              <a:cs typeface="Arial" panose="020B0604020202020204" pitchFamily="34" charset="0"/>
            </a:rPr>
            <a:t>bài</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học</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chỉ</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nên</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bơi</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lội</a:t>
          </a:r>
          <a:r>
            <a:rPr lang="en-US" sz="3200" dirty="0">
              <a:latin typeface="Arial" panose="020B0604020202020204" pitchFamily="34" charset="0"/>
              <a:ea typeface="Times New Roman" panose="02020603050405020304" pitchFamily="18" charset="0"/>
              <a:cs typeface="Arial" panose="020B0604020202020204" pitchFamily="34" charset="0"/>
            </a:rPr>
            <a:t> ở </a:t>
          </a:r>
          <a:r>
            <a:rPr lang="en-US" sz="3200" dirty="0" err="1">
              <a:latin typeface="Arial" panose="020B0604020202020204" pitchFamily="34" charset="0"/>
              <a:ea typeface="Times New Roman" panose="02020603050405020304" pitchFamily="18" charset="0"/>
              <a:cs typeface="Arial" panose="020B0604020202020204" pitchFamily="34" charset="0"/>
            </a:rPr>
            <a:t>nơi</a:t>
          </a:r>
          <a:r>
            <a:rPr lang="en-US" sz="3200" dirty="0">
              <a:latin typeface="Arial" panose="020B0604020202020204" pitchFamily="34" charset="0"/>
              <a:ea typeface="Times New Roman" panose="02020603050405020304" pitchFamily="18" charset="0"/>
              <a:cs typeface="Arial" panose="020B0604020202020204" pitchFamily="34" charset="0"/>
            </a:rPr>
            <a:t> an </a:t>
          </a:r>
          <a:r>
            <a:rPr lang="en-US" sz="3200" dirty="0" err="1">
              <a:latin typeface="Arial" panose="020B0604020202020204" pitchFamily="34" charset="0"/>
              <a:ea typeface="Times New Roman" panose="02020603050405020304" pitchFamily="18" charset="0"/>
              <a:cs typeface="Arial" panose="020B0604020202020204" pitchFamily="34" charset="0"/>
            </a:rPr>
            <a:t>toàn</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có</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sự</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giám</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sát</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của</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người</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lớn</a:t>
          </a:r>
          <a:r>
            <a:rPr lang="en-US" sz="3200" dirty="0">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dgm:t>
    </dgm:pt>
    <dgm:pt modelId="{052497C9-FE01-4B9E-9350-AB20083233DA}" type="parTrans" cxnId="{7BEA590A-4FC8-43D9-A618-28D4426AB6CB}">
      <dgm:prSet/>
      <dgm:spPr/>
      <dgm:t>
        <a:bodyPr/>
        <a:lstStyle/>
        <a:p>
          <a:endParaRPr lang="en-US" sz="2000">
            <a:latin typeface="Arial" panose="020B0604020202020204" pitchFamily="34" charset="0"/>
            <a:cs typeface="Arial" panose="020B0604020202020204" pitchFamily="34" charset="0"/>
          </a:endParaRPr>
        </a:p>
      </dgm:t>
    </dgm:pt>
    <dgm:pt modelId="{45456AE4-0BA3-49BB-9209-A803FA3370CA}" type="sibTrans" cxnId="{7BEA590A-4FC8-43D9-A618-28D4426AB6CB}">
      <dgm:prSet/>
      <dgm:spPr/>
      <dgm:t>
        <a:bodyPr/>
        <a:lstStyle/>
        <a:p>
          <a:endParaRPr lang="en-US" sz="2000">
            <a:latin typeface="Arial" panose="020B0604020202020204" pitchFamily="34" charset="0"/>
            <a:cs typeface="Arial" panose="020B0604020202020204" pitchFamily="34" charset="0"/>
          </a:endParaRPr>
        </a:p>
      </dgm:t>
    </dgm:pt>
    <dgm:pt modelId="{565DF09E-E8E7-402F-93D3-CEEE5AF4BE00}" type="pres">
      <dgm:prSet presAssocID="{3458BA45-946D-4C87-A79F-B1BA49A78AB9}" presName="Name0" presStyleCnt="0">
        <dgm:presLayoutVars>
          <dgm:dir/>
          <dgm:resizeHandles val="exact"/>
        </dgm:presLayoutVars>
      </dgm:prSet>
      <dgm:spPr/>
      <dgm:t>
        <a:bodyPr/>
        <a:lstStyle/>
        <a:p>
          <a:endParaRPr lang="en-US"/>
        </a:p>
      </dgm:t>
    </dgm:pt>
    <dgm:pt modelId="{6A2ED70B-0E13-4374-A244-9F48F7DC9621}" type="pres">
      <dgm:prSet presAssocID="{CAA4C9EF-3FBA-489A-8A2C-5514874F0874}" presName="node" presStyleLbl="node1" presStyleIdx="0" presStyleCnt="6" custScaleX="88086" custScaleY="77017">
        <dgm:presLayoutVars>
          <dgm:bulletEnabled val="1"/>
        </dgm:presLayoutVars>
      </dgm:prSet>
      <dgm:spPr/>
      <dgm:t>
        <a:bodyPr/>
        <a:lstStyle/>
        <a:p>
          <a:endParaRPr lang="en-US"/>
        </a:p>
      </dgm:t>
    </dgm:pt>
    <dgm:pt modelId="{0D5A863D-1CE1-45A5-BAAA-54A6DD5C6811}" type="pres">
      <dgm:prSet presAssocID="{EB4DAB8C-6123-4E0F-ADE2-1FDD79D02CA7}" presName="sibTrans" presStyleLbl="sibTrans1D1" presStyleIdx="0" presStyleCnt="5"/>
      <dgm:spPr/>
      <dgm:t>
        <a:bodyPr/>
        <a:lstStyle/>
        <a:p>
          <a:endParaRPr lang="en-US"/>
        </a:p>
      </dgm:t>
    </dgm:pt>
    <dgm:pt modelId="{54DFA281-4D28-40B9-886A-D4AD4C7C30B5}" type="pres">
      <dgm:prSet presAssocID="{EB4DAB8C-6123-4E0F-ADE2-1FDD79D02CA7}" presName="connectorText" presStyleLbl="sibTrans1D1" presStyleIdx="0" presStyleCnt="5"/>
      <dgm:spPr/>
      <dgm:t>
        <a:bodyPr/>
        <a:lstStyle/>
        <a:p>
          <a:endParaRPr lang="en-US"/>
        </a:p>
      </dgm:t>
    </dgm:pt>
    <dgm:pt modelId="{468E032C-7E54-4401-8B13-B04E54543EAC}" type="pres">
      <dgm:prSet presAssocID="{B60232E0-DBE0-4D44-98BA-FEE0F0692173}" presName="node" presStyleLbl="node1" presStyleIdx="1" presStyleCnt="6" custScaleX="118451">
        <dgm:presLayoutVars>
          <dgm:bulletEnabled val="1"/>
        </dgm:presLayoutVars>
      </dgm:prSet>
      <dgm:spPr/>
      <dgm:t>
        <a:bodyPr/>
        <a:lstStyle/>
        <a:p>
          <a:endParaRPr lang="en-US"/>
        </a:p>
      </dgm:t>
    </dgm:pt>
    <dgm:pt modelId="{61E22509-3859-4179-BE8B-1676E2D6CB02}" type="pres">
      <dgm:prSet presAssocID="{8225C27C-528F-4961-8FBC-252179189441}" presName="sibTrans" presStyleLbl="sibTrans1D1" presStyleIdx="1" presStyleCnt="5"/>
      <dgm:spPr/>
      <dgm:t>
        <a:bodyPr/>
        <a:lstStyle/>
        <a:p>
          <a:endParaRPr lang="en-US"/>
        </a:p>
      </dgm:t>
    </dgm:pt>
    <dgm:pt modelId="{C16A3F38-C08E-4408-91AA-6E2727D443DC}" type="pres">
      <dgm:prSet presAssocID="{8225C27C-528F-4961-8FBC-252179189441}" presName="connectorText" presStyleLbl="sibTrans1D1" presStyleIdx="1" presStyleCnt="5"/>
      <dgm:spPr/>
      <dgm:t>
        <a:bodyPr/>
        <a:lstStyle/>
        <a:p>
          <a:endParaRPr lang="en-US"/>
        </a:p>
      </dgm:t>
    </dgm:pt>
    <dgm:pt modelId="{E790116D-B915-4B6F-8A83-8B5ACD1849F0}" type="pres">
      <dgm:prSet presAssocID="{9123FFCA-188B-4F62-8A1F-E5DF8DCBD6CC}" presName="node" presStyleLbl="node1" presStyleIdx="2" presStyleCnt="6" custScaleX="94964">
        <dgm:presLayoutVars>
          <dgm:bulletEnabled val="1"/>
        </dgm:presLayoutVars>
      </dgm:prSet>
      <dgm:spPr/>
      <dgm:t>
        <a:bodyPr/>
        <a:lstStyle/>
        <a:p>
          <a:endParaRPr lang="en-US"/>
        </a:p>
      </dgm:t>
    </dgm:pt>
    <dgm:pt modelId="{7196B7B2-C6A1-4972-8293-41A98A8BE67C}" type="pres">
      <dgm:prSet presAssocID="{3D775D81-6BCD-4849-A4EF-8F558065A291}" presName="sibTrans" presStyleLbl="sibTrans1D1" presStyleIdx="2" presStyleCnt="5"/>
      <dgm:spPr/>
      <dgm:t>
        <a:bodyPr/>
        <a:lstStyle/>
        <a:p>
          <a:endParaRPr lang="en-US"/>
        </a:p>
      </dgm:t>
    </dgm:pt>
    <dgm:pt modelId="{B3FE3C6B-C436-4C67-9F0F-BB97C5A7DDB8}" type="pres">
      <dgm:prSet presAssocID="{3D775D81-6BCD-4849-A4EF-8F558065A291}" presName="connectorText" presStyleLbl="sibTrans1D1" presStyleIdx="2" presStyleCnt="5"/>
      <dgm:spPr/>
      <dgm:t>
        <a:bodyPr/>
        <a:lstStyle/>
        <a:p>
          <a:endParaRPr lang="en-US"/>
        </a:p>
      </dgm:t>
    </dgm:pt>
    <dgm:pt modelId="{C90875D6-1E3E-4A1C-8780-C68759C34462}" type="pres">
      <dgm:prSet presAssocID="{11D3C4EF-2AEA-4B41-86B3-25D4E832C541}" presName="node" presStyleLbl="node1" presStyleIdx="3" presStyleCnt="6" custScaleX="86460">
        <dgm:presLayoutVars>
          <dgm:bulletEnabled val="1"/>
        </dgm:presLayoutVars>
      </dgm:prSet>
      <dgm:spPr/>
      <dgm:t>
        <a:bodyPr/>
        <a:lstStyle/>
        <a:p>
          <a:endParaRPr lang="en-US"/>
        </a:p>
      </dgm:t>
    </dgm:pt>
    <dgm:pt modelId="{77C84FB2-E8E6-44D4-A754-799DEEE09110}" type="pres">
      <dgm:prSet presAssocID="{D144B917-DB5B-48C3-AB9F-B1C944834F7A}" presName="sibTrans" presStyleLbl="sibTrans1D1" presStyleIdx="3" presStyleCnt="5"/>
      <dgm:spPr/>
      <dgm:t>
        <a:bodyPr/>
        <a:lstStyle/>
        <a:p>
          <a:endParaRPr lang="en-US"/>
        </a:p>
      </dgm:t>
    </dgm:pt>
    <dgm:pt modelId="{EB2ADCA3-7B9B-4EF6-9AA7-BFBBF9D664B5}" type="pres">
      <dgm:prSet presAssocID="{D144B917-DB5B-48C3-AB9F-B1C944834F7A}" presName="connectorText" presStyleLbl="sibTrans1D1" presStyleIdx="3" presStyleCnt="5"/>
      <dgm:spPr/>
      <dgm:t>
        <a:bodyPr/>
        <a:lstStyle/>
        <a:p>
          <a:endParaRPr lang="en-US"/>
        </a:p>
      </dgm:t>
    </dgm:pt>
    <dgm:pt modelId="{D53F3EBF-C929-4A5F-8EDB-8108A29D98B3}" type="pres">
      <dgm:prSet presAssocID="{CB835A45-9A26-4492-B3F9-37DB0AFB7E11}" presName="node" presStyleLbl="node1" presStyleIdx="4" presStyleCnt="6" custScaleX="119638">
        <dgm:presLayoutVars>
          <dgm:bulletEnabled val="1"/>
        </dgm:presLayoutVars>
      </dgm:prSet>
      <dgm:spPr/>
      <dgm:t>
        <a:bodyPr/>
        <a:lstStyle/>
        <a:p>
          <a:endParaRPr lang="en-US"/>
        </a:p>
      </dgm:t>
    </dgm:pt>
    <dgm:pt modelId="{9AA77B36-FC18-432C-B9C5-5D342ED6C4AA}" type="pres">
      <dgm:prSet presAssocID="{0234F6DC-F692-4017-A1EC-56B8E6D50E35}" presName="sibTrans" presStyleLbl="sibTrans1D1" presStyleIdx="4" presStyleCnt="5"/>
      <dgm:spPr/>
      <dgm:t>
        <a:bodyPr/>
        <a:lstStyle/>
        <a:p>
          <a:endParaRPr lang="en-US"/>
        </a:p>
      </dgm:t>
    </dgm:pt>
    <dgm:pt modelId="{850686D7-6E83-43A1-82DB-4D0FF5149ECE}" type="pres">
      <dgm:prSet presAssocID="{0234F6DC-F692-4017-A1EC-56B8E6D50E35}" presName="connectorText" presStyleLbl="sibTrans1D1" presStyleIdx="4" presStyleCnt="5"/>
      <dgm:spPr/>
      <dgm:t>
        <a:bodyPr/>
        <a:lstStyle/>
        <a:p>
          <a:endParaRPr lang="en-US"/>
        </a:p>
      </dgm:t>
    </dgm:pt>
    <dgm:pt modelId="{82F6592C-C85C-4EB2-8A2B-CFCAFE56E99D}" type="pres">
      <dgm:prSet presAssocID="{045A730B-D187-4824-90A1-35FECAF1AF1A}" presName="node" presStyleLbl="node1" presStyleIdx="5" presStyleCnt="6" custScaleX="103565">
        <dgm:presLayoutVars>
          <dgm:bulletEnabled val="1"/>
        </dgm:presLayoutVars>
      </dgm:prSet>
      <dgm:spPr/>
      <dgm:t>
        <a:bodyPr/>
        <a:lstStyle/>
        <a:p>
          <a:endParaRPr lang="en-US"/>
        </a:p>
      </dgm:t>
    </dgm:pt>
  </dgm:ptLst>
  <dgm:cxnLst>
    <dgm:cxn modelId="{02A60488-2BED-4A2D-894D-84C5F16B4839}" srcId="{3458BA45-946D-4C87-A79F-B1BA49A78AB9}" destId="{11D3C4EF-2AEA-4B41-86B3-25D4E832C541}" srcOrd="3" destOrd="0" parTransId="{DAB0DEC5-DCFB-4A02-A4B6-222F28E29BDD}" sibTransId="{D144B917-DB5B-48C3-AB9F-B1C944834F7A}"/>
    <dgm:cxn modelId="{1809BAD6-89B3-4F3F-8677-9AF5AB225A69}" srcId="{3458BA45-946D-4C87-A79F-B1BA49A78AB9}" destId="{CAA4C9EF-3FBA-489A-8A2C-5514874F0874}" srcOrd="0" destOrd="0" parTransId="{D5EEA962-2AD3-4B94-A855-33E1E4531DE2}" sibTransId="{EB4DAB8C-6123-4E0F-ADE2-1FDD79D02CA7}"/>
    <dgm:cxn modelId="{2F5FF0A6-41D1-4389-AED2-041AB9EA1EE8}" type="presOf" srcId="{CB835A45-9A26-4492-B3F9-37DB0AFB7E11}" destId="{D53F3EBF-C929-4A5F-8EDB-8108A29D98B3}" srcOrd="0" destOrd="0" presId="urn:microsoft.com/office/officeart/2005/8/layout/bProcess3"/>
    <dgm:cxn modelId="{50B27083-DB87-4E4C-AA4B-6ECFBBC81FA2}" type="presOf" srcId="{CAA4C9EF-3FBA-489A-8A2C-5514874F0874}" destId="{6A2ED70B-0E13-4374-A244-9F48F7DC9621}" srcOrd="0" destOrd="0" presId="urn:microsoft.com/office/officeart/2005/8/layout/bProcess3"/>
    <dgm:cxn modelId="{C453821B-E522-4D71-A046-BA02CE935C06}" type="presOf" srcId="{045A730B-D187-4824-90A1-35FECAF1AF1A}" destId="{82F6592C-C85C-4EB2-8A2B-CFCAFE56E99D}" srcOrd="0" destOrd="0" presId="urn:microsoft.com/office/officeart/2005/8/layout/bProcess3"/>
    <dgm:cxn modelId="{A644A48D-FC7E-4477-89E0-A74B991354FA}" type="presOf" srcId="{0234F6DC-F692-4017-A1EC-56B8E6D50E35}" destId="{9AA77B36-FC18-432C-B9C5-5D342ED6C4AA}" srcOrd="0" destOrd="0" presId="urn:microsoft.com/office/officeart/2005/8/layout/bProcess3"/>
    <dgm:cxn modelId="{14FC45DE-8245-495A-831C-64E858AE0A3D}" type="presOf" srcId="{8225C27C-528F-4961-8FBC-252179189441}" destId="{C16A3F38-C08E-4408-91AA-6E2727D443DC}" srcOrd="1" destOrd="0" presId="urn:microsoft.com/office/officeart/2005/8/layout/bProcess3"/>
    <dgm:cxn modelId="{7CFDC388-8ADA-4AD2-8C6F-FF36D24DE095}" srcId="{3458BA45-946D-4C87-A79F-B1BA49A78AB9}" destId="{B60232E0-DBE0-4D44-98BA-FEE0F0692173}" srcOrd="1" destOrd="0" parTransId="{2C0B90DF-5484-4133-8178-E0FAB5BC7486}" sibTransId="{8225C27C-528F-4961-8FBC-252179189441}"/>
    <dgm:cxn modelId="{E0337198-243E-435F-964D-CF39C04834FD}" type="presOf" srcId="{9123FFCA-188B-4F62-8A1F-E5DF8DCBD6CC}" destId="{E790116D-B915-4B6F-8A83-8B5ACD1849F0}" srcOrd="0" destOrd="0" presId="urn:microsoft.com/office/officeart/2005/8/layout/bProcess3"/>
    <dgm:cxn modelId="{8F532CDB-B268-4935-80B1-A5F64840A78A}" type="presOf" srcId="{EB4DAB8C-6123-4E0F-ADE2-1FDD79D02CA7}" destId="{54DFA281-4D28-40B9-886A-D4AD4C7C30B5}" srcOrd="1" destOrd="0" presId="urn:microsoft.com/office/officeart/2005/8/layout/bProcess3"/>
    <dgm:cxn modelId="{3374D3C0-43DC-4623-8673-CE47920F2EBF}" type="presOf" srcId="{11D3C4EF-2AEA-4B41-86B3-25D4E832C541}" destId="{C90875D6-1E3E-4A1C-8780-C68759C34462}" srcOrd="0" destOrd="0" presId="urn:microsoft.com/office/officeart/2005/8/layout/bProcess3"/>
    <dgm:cxn modelId="{DD6455A0-F2A3-487C-97BF-392DBCBFC3D7}" type="presOf" srcId="{3458BA45-946D-4C87-A79F-B1BA49A78AB9}" destId="{565DF09E-E8E7-402F-93D3-CEEE5AF4BE00}" srcOrd="0" destOrd="0" presId="urn:microsoft.com/office/officeart/2005/8/layout/bProcess3"/>
    <dgm:cxn modelId="{59BF87CB-2CF6-4E3E-8736-A3DFB5EC55C1}" type="presOf" srcId="{3D775D81-6BCD-4849-A4EF-8F558065A291}" destId="{B3FE3C6B-C436-4C67-9F0F-BB97C5A7DDB8}" srcOrd="1" destOrd="0" presId="urn:microsoft.com/office/officeart/2005/8/layout/bProcess3"/>
    <dgm:cxn modelId="{FB4A264D-0971-49C4-B8C0-449289B159C2}" srcId="{3458BA45-946D-4C87-A79F-B1BA49A78AB9}" destId="{CB835A45-9A26-4492-B3F9-37DB0AFB7E11}" srcOrd="4" destOrd="0" parTransId="{327D36DD-8883-4599-B52D-E3F8C2569B2D}" sibTransId="{0234F6DC-F692-4017-A1EC-56B8E6D50E35}"/>
    <dgm:cxn modelId="{D690ACEA-185E-4BD3-ACC5-F28B90FBEA3C}" type="presOf" srcId="{0234F6DC-F692-4017-A1EC-56B8E6D50E35}" destId="{850686D7-6E83-43A1-82DB-4D0FF5149ECE}" srcOrd="1" destOrd="0" presId="urn:microsoft.com/office/officeart/2005/8/layout/bProcess3"/>
    <dgm:cxn modelId="{441D2C78-89A9-4292-AE37-2F1E602E093E}" type="presOf" srcId="{D144B917-DB5B-48C3-AB9F-B1C944834F7A}" destId="{EB2ADCA3-7B9B-4EF6-9AA7-BFBBF9D664B5}" srcOrd="1" destOrd="0" presId="urn:microsoft.com/office/officeart/2005/8/layout/bProcess3"/>
    <dgm:cxn modelId="{5F50C5FA-B1FB-4682-B188-B18ED9658F75}" type="presOf" srcId="{EB4DAB8C-6123-4E0F-ADE2-1FDD79D02CA7}" destId="{0D5A863D-1CE1-45A5-BAAA-54A6DD5C6811}" srcOrd="0" destOrd="0" presId="urn:microsoft.com/office/officeart/2005/8/layout/bProcess3"/>
    <dgm:cxn modelId="{3D815A36-C9C6-472A-809F-095DA589A241}" type="presOf" srcId="{D144B917-DB5B-48C3-AB9F-B1C944834F7A}" destId="{77C84FB2-E8E6-44D4-A754-799DEEE09110}" srcOrd="0" destOrd="0" presId="urn:microsoft.com/office/officeart/2005/8/layout/bProcess3"/>
    <dgm:cxn modelId="{99B48C6B-8E2B-46BC-BE4C-FA3B52511C76}" type="presOf" srcId="{8225C27C-528F-4961-8FBC-252179189441}" destId="{61E22509-3859-4179-BE8B-1676E2D6CB02}" srcOrd="0" destOrd="0" presId="urn:microsoft.com/office/officeart/2005/8/layout/bProcess3"/>
    <dgm:cxn modelId="{7BEA590A-4FC8-43D9-A618-28D4426AB6CB}" srcId="{3458BA45-946D-4C87-A79F-B1BA49A78AB9}" destId="{045A730B-D187-4824-90A1-35FECAF1AF1A}" srcOrd="5" destOrd="0" parTransId="{052497C9-FE01-4B9E-9350-AB20083233DA}" sibTransId="{45456AE4-0BA3-49BB-9209-A803FA3370CA}"/>
    <dgm:cxn modelId="{1C3CF2B4-6DA5-4212-A7D4-518584FCFA20}" type="presOf" srcId="{3D775D81-6BCD-4849-A4EF-8F558065A291}" destId="{7196B7B2-C6A1-4972-8293-41A98A8BE67C}" srcOrd="0" destOrd="0" presId="urn:microsoft.com/office/officeart/2005/8/layout/bProcess3"/>
    <dgm:cxn modelId="{EF5EC505-E866-4335-8F0D-B8AFC57E7C5D}" type="presOf" srcId="{B60232E0-DBE0-4D44-98BA-FEE0F0692173}" destId="{468E032C-7E54-4401-8B13-B04E54543EAC}" srcOrd="0" destOrd="0" presId="urn:microsoft.com/office/officeart/2005/8/layout/bProcess3"/>
    <dgm:cxn modelId="{7C724F28-8EFD-4ED7-B618-0E257CDCE623}" srcId="{3458BA45-946D-4C87-A79F-B1BA49A78AB9}" destId="{9123FFCA-188B-4F62-8A1F-E5DF8DCBD6CC}" srcOrd="2" destOrd="0" parTransId="{E741A8DE-E29D-49D6-A205-E78F8D874F16}" sibTransId="{3D775D81-6BCD-4849-A4EF-8F558065A291}"/>
    <dgm:cxn modelId="{FDFD4FDA-3427-4530-82E6-4B0F1EDF0211}" type="presParOf" srcId="{565DF09E-E8E7-402F-93D3-CEEE5AF4BE00}" destId="{6A2ED70B-0E13-4374-A244-9F48F7DC9621}" srcOrd="0" destOrd="0" presId="urn:microsoft.com/office/officeart/2005/8/layout/bProcess3"/>
    <dgm:cxn modelId="{15A9C5D1-249B-4DF3-81F7-C5538EC08B6A}" type="presParOf" srcId="{565DF09E-E8E7-402F-93D3-CEEE5AF4BE00}" destId="{0D5A863D-1CE1-45A5-BAAA-54A6DD5C6811}" srcOrd="1" destOrd="0" presId="urn:microsoft.com/office/officeart/2005/8/layout/bProcess3"/>
    <dgm:cxn modelId="{8CD9F901-A126-4B73-A514-B7B4C8EA496E}" type="presParOf" srcId="{0D5A863D-1CE1-45A5-BAAA-54A6DD5C6811}" destId="{54DFA281-4D28-40B9-886A-D4AD4C7C30B5}" srcOrd="0" destOrd="0" presId="urn:microsoft.com/office/officeart/2005/8/layout/bProcess3"/>
    <dgm:cxn modelId="{A512A677-918E-4347-8716-144F264F5C05}" type="presParOf" srcId="{565DF09E-E8E7-402F-93D3-CEEE5AF4BE00}" destId="{468E032C-7E54-4401-8B13-B04E54543EAC}" srcOrd="2" destOrd="0" presId="urn:microsoft.com/office/officeart/2005/8/layout/bProcess3"/>
    <dgm:cxn modelId="{CEE9839A-D0EC-4323-9DBB-E730F8312E5A}" type="presParOf" srcId="{565DF09E-E8E7-402F-93D3-CEEE5AF4BE00}" destId="{61E22509-3859-4179-BE8B-1676E2D6CB02}" srcOrd="3" destOrd="0" presId="urn:microsoft.com/office/officeart/2005/8/layout/bProcess3"/>
    <dgm:cxn modelId="{48715FA6-634D-43C8-851D-F58B9633D8DB}" type="presParOf" srcId="{61E22509-3859-4179-BE8B-1676E2D6CB02}" destId="{C16A3F38-C08E-4408-91AA-6E2727D443DC}" srcOrd="0" destOrd="0" presId="urn:microsoft.com/office/officeart/2005/8/layout/bProcess3"/>
    <dgm:cxn modelId="{E8FD50D0-87DD-4211-9AFA-9EAD1BADAC5B}" type="presParOf" srcId="{565DF09E-E8E7-402F-93D3-CEEE5AF4BE00}" destId="{E790116D-B915-4B6F-8A83-8B5ACD1849F0}" srcOrd="4" destOrd="0" presId="urn:microsoft.com/office/officeart/2005/8/layout/bProcess3"/>
    <dgm:cxn modelId="{3A74BA4E-25BE-4A69-8336-8B545D96DDA8}" type="presParOf" srcId="{565DF09E-E8E7-402F-93D3-CEEE5AF4BE00}" destId="{7196B7B2-C6A1-4972-8293-41A98A8BE67C}" srcOrd="5" destOrd="0" presId="urn:microsoft.com/office/officeart/2005/8/layout/bProcess3"/>
    <dgm:cxn modelId="{930DB6C9-42E9-4764-8F27-E339B413D762}" type="presParOf" srcId="{7196B7B2-C6A1-4972-8293-41A98A8BE67C}" destId="{B3FE3C6B-C436-4C67-9F0F-BB97C5A7DDB8}" srcOrd="0" destOrd="0" presId="urn:microsoft.com/office/officeart/2005/8/layout/bProcess3"/>
    <dgm:cxn modelId="{1E48448B-C4C0-4670-A2A6-433C5808484C}" type="presParOf" srcId="{565DF09E-E8E7-402F-93D3-CEEE5AF4BE00}" destId="{C90875D6-1E3E-4A1C-8780-C68759C34462}" srcOrd="6" destOrd="0" presId="urn:microsoft.com/office/officeart/2005/8/layout/bProcess3"/>
    <dgm:cxn modelId="{883DE3B5-6C9D-4F18-B966-9D57034F33D9}" type="presParOf" srcId="{565DF09E-E8E7-402F-93D3-CEEE5AF4BE00}" destId="{77C84FB2-E8E6-44D4-A754-799DEEE09110}" srcOrd="7" destOrd="0" presId="urn:microsoft.com/office/officeart/2005/8/layout/bProcess3"/>
    <dgm:cxn modelId="{C766E124-B1C0-41D0-B758-E631DB3FCDB7}" type="presParOf" srcId="{77C84FB2-E8E6-44D4-A754-799DEEE09110}" destId="{EB2ADCA3-7B9B-4EF6-9AA7-BFBBF9D664B5}" srcOrd="0" destOrd="0" presId="urn:microsoft.com/office/officeart/2005/8/layout/bProcess3"/>
    <dgm:cxn modelId="{6EF99D0A-A151-476D-8633-CE417050C46C}" type="presParOf" srcId="{565DF09E-E8E7-402F-93D3-CEEE5AF4BE00}" destId="{D53F3EBF-C929-4A5F-8EDB-8108A29D98B3}" srcOrd="8" destOrd="0" presId="urn:microsoft.com/office/officeart/2005/8/layout/bProcess3"/>
    <dgm:cxn modelId="{0A484044-55AD-4B73-B467-B7596A0ED97C}" type="presParOf" srcId="{565DF09E-E8E7-402F-93D3-CEEE5AF4BE00}" destId="{9AA77B36-FC18-432C-B9C5-5D342ED6C4AA}" srcOrd="9" destOrd="0" presId="urn:microsoft.com/office/officeart/2005/8/layout/bProcess3"/>
    <dgm:cxn modelId="{BF05FA4B-FB5C-4757-BAD3-008285273A5D}" type="presParOf" srcId="{9AA77B36-FC18-432C-B9C5-5D342ED6C4AA}" destId="{850686D7-6E83-43A1-82DB-4D0FF5149ECE}" srcOrd="0" destOrd="0" presId="urn:microsoft.com/office/officeart/2005/8/layout/bProcess3"/>
    <dgm:cxn modelId="{2E444DED-7FA5-4382-B344-7CAEDE7DB254}" type="presParOf" srcId="{565DF09E-E8E7-402F-93D3-CEEE5AF4BE00}" destId="{82F6592C-C85C-4EB2-8A2B-CFCAFE56E99D}"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65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0751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429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869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91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95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309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081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741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7862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59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23588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8.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8.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svg"/><Relationship Id="rId7" Type="http://schemas.openxmlformats.org/officeDocument/2006/relationships/diagramColors" Target="../diagrams/colors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svg"/><Relationship Id="rId7" Type="http://schemas.openxmlformats.org/officeDocument/2006/relationships/diagramColors" Target="../diagrams/colors2.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BBAE"/>
        </a:solidFill>
        <a:effectLst/>
      </p:bgPr>
    </p:bg>
    <p:spTree>
      <p:nvGrpSpPr>
        <p:cNvPr id="1" name=""/>
        <p:cNvGrpSpPr/>
        <p:nvPr/>
      </p:nvGrpSpPr>
      <p:grpSpPr>
        <a:xfrm>
          <a:off x="0" y="0"/>
          <a:ext cx="0" cy="0"/>
          <a:chOff x="0" y="0"/>
          <a:chExt cx="0" cy="0"/>
        </a:xfrm>
      </p:grpSpPr>
      <p:grpSp>
        <p:nvGrpSpPr>
          <p:cNvPr id="2" name="Group 2"/>
          <p:cNvGrpSpPr/>
          <p:nvPr/>
        </p:nvGrpSpPr>
        <p:grpSpPr>
          <a:xfrm>
            <a:off x="-1200627" y="-74995"/>
            <a:ext cx="20689255" cy="10436990"/>
            <a:chOff x="0" y="0"/>
            <a:chExt cx="27585673" cy="13915987"/>
          </a:xfrm>
        </p:grpSpPr>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3792837" cy="1391598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92837" y="0"/>
              <a:ext cx="13792837" cy="13915987"/>
            </a:xfrm>
            <a:prstGeom prst="rect">
              <a:avLst/>
            </a:prstGeom>
          </p:spPr>
        </p:pic>
      </p:grpSp>
      <p:pic>
        <p:nvPicPr>
          <p:cNvPr id="5" name="Picture 5"/>
          <p:cNvPicPr>
            <a:picLocks noChangeAspect="1"/>
          </p:cNvPicPr>
          <p:nvPr/>
        </p:nvPicPr>
        <p:blipFill>
          <a:blip r:embed="rId4"/>
          <a:srcRect/>
          <a:stretch>
            <a:fillRect/>
          </a:stretch>
        </p:blipFill>
        <p:spPr>
          <a:xfrm>
            <a:off x="7937107" y="1511937"/>
            <a:ext cx="6696964" cy="7249758"/>
          </a:xfrm>
          <a:prstGeom prst="rect">
            <a:avLst/>
          </a:prstGeom>
        </p:spPr>
      </p:pic>
      <p:pic>
        <p:nvPicPr>
          <p:cNvPr id="6" name="Picture 6"/>
          <p:cNvPicPr>
            <a:picLocks noChangeAspect="1"/>
          </p:cNvPicPr>
          <p:nvPr/>
        </p:nvPicPr>
        <p:blipFill>
          <a:blip r:embed="rId5"/>
          <a:srcRect b="25000"/>
          <a:stretch>
            <a:fillRect/>
          </a:stretch>
        </p:blipFill>
        <p:spPr>
          <a:xfrm>
            <a:off x="3483263" y="1598115"/>
            <a:ext cx="9852109" cy="6336725"/>
          </a:xfrm>
          <a:prstGeom prst="rect">
            <a:avLst/>
          </a:prstGeom>
        </p:spPr>
      </p:pic>
      <p:pic>
        <p:nvPicPr>
          <p:cNvPr id="7" name="Picture 7"/>
          <p:cNvPicPr>
            <a:picLocks noChangeAspect="1"/>
          </p:cNvPicPr>
          <p:nvPr/>
        </p:nvPicPr>
        <p:blipFill>
          <a:blip r:embed="rId6"/>
          <a:srcRect/>
          <a:stretch>
            <a:fillRect/>
          </a:stretch>
        </p:blipFill>
        <p:spPr>
          <a:xfrm>
            <a:off x="11936318" y="2449629"/>
            <a:ext cx="3757370" cy="5485211"/>
          </a:xfrm>
          <a:prstGeom prst="rect">
            <a:avLst/>
          </a:prstGeom>
        </p:spPr>
      </p:pic>
      <p:pic>
        <p:nvPicPr>
          <p:cNvPr id="8" name="Picture 8"/>
          <p:cNvPicPr>
            <a:picLocks noChangeAspect="1"/>
          </p:cNvPicPr>
          <p:nvPr/>
        </p:nvPicPr>
        <p:blipFill>
          <a:blip r:embed="rId7"/>
          <a:srcRect r="51212"/>
          <a:stretch>
            <a:fillRect/>
          </a:stretch>
        </p:blipFill>
        <p:spPr>
          <a:xfrm rot="470995">
            <a:off x="12329236" y="6374875"/>
            <a:ext cx="2012272" cy="804291"/>
          </a:xfrm>
          <a:prstGeom prst="rect">
            <a:avLst/>
          </a:prstGeom>
        </p:spPr>
      </p:pic>
      <p:pic>
        <p:nvPicPr>
          <p:cNvPr id="9" name="Picture 9"/>
          <p:cNvPicPr>
            <a:picLocks noChangeAspect="1"/>
          </p:cNvPicPr>
          <p:nvPr/>
        </p:nvPicPr>
        <p:blipFill>
          <a:blip r:embed="rId8"/>
          <a:srcRect/>
          <a:stretch>
            <a:fillRect/>
          </a:stretch>
        </p:blipFill>
        <p:spPr>
          <a:xfrm>
            <a:off x="2594312" y="7094618"/>
            <a:ext cx="4717040" cy="1680445"/>
          </a:xfrm>
          <a:prstGeom prst="rect">
            <a:avLst/>
          </a:prstGeom>
        </p:spPr>
      </p:pic>
      <p:sp>
        <p:nvSpPr>
          <p:cNvPr id="10" name="TextBox 10"/>
          <p:cNvSpPr txBox="1"/>
          <p:nvPr/>
        </p:nvSpPr>
        <p:spPr>
          <a:xfrm>
            <a:off x="3882240" y="3917616"/>
            <a:ext cx="9054156" cy="2588016"/>
          </a:xfrm>
          <a:prstGeom prst="rect">
            <a:avLst/>
          </a:prstGeom>
        </p:spPr>
        <p:txBody>
          <a:bodyPr lIns="0" tIns="0" rIns="0" bIns="0" rtlCol="0" anchor="t">
            <a:spAutoFit/>
          </a:bodyPr>
          <a:lstStyle/>
          <a:p>
            <a:pPr algn="ctr">
              <a:lnSpc>
                <a:spcPts val="10800"/>
              </a:lnSpc>
            </a:pPr>
            <a:r>
              <a:rPr lang="vi-VN" sz="5000" b="1" dirty="0">
                <a:solidFill>
                  <a:srgbClr val="3B3B3B"/>
                </a:solidFill>
              </a:rPr>
              <a:t>Chào mừng các em đến với tiết học ngày hôm nay!</a:t>
            </a:r>
            <a:endParaRPr lang="en-US" sz="5000" b="1" dirty="0">
              <a:solidFill>
                <a:srgbClr val="3B3B3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xmlns="" id="{08ED895D-2C29-430B-B350-4048C95B7D44}"/>
              </a:ext>
            </a:extLst>
          </p:cNvPr>
          <p:cNvPicPr>
            <a:picLocks noChangeAspect="1"/>
          </p:cNvPicPr>
          <p:nvPr/>
        </p:nvPicPr>
        <p:blipFill>
          <a:blip r:embed="rId3"/>
          <a:srcRect b="12946"/>
          <a:stretch>
            <a:fillRect/>
          </a:stretch>
        </p:blipFill>
        <p:spPr>
          <a:xfrm>
            <a:off x="533400" y="1662628"/>
            <a:ext cx="16459200" cy="5766872"/>
          </a:xfrm>
          <a:prstGeom prst="rect">
            <a:avLst/>
          </a:prstGeom>
        </p:spPr>
      </p:pic>
      <p:pic>
        <p:nvPicPr>
          <p:cNvPr id="6" name="Picture 7">
            <a:extLst>
              <a:ext uri="{FF2B5EF4-FFF2-40B4-BE49-F238E27FC236}">
                <a16:creationId xmlns:a16="http://schemas.microsoft.com/office/drawing/2014/main" xmlns="" id="{DCC81052-CBE9-4CF5-A22A-1C2004D079A2}"/>
              </a:ext>
            </a:extLst>
          </p:cNvPr>
          <p:cNvPicPr>
            <a:picLocks noChangeAspect="1"/>
          </p:cNvPicPr>
          <p:nvPr/>
        </p:nvPicPr>
        <p:blipFill>
          <a:blip r:embed="rId4"/>
          <a:srcRect/>
          <a:stretch>
            <a:fillRect/>
          </a:stretch>
        </p:blipFill>
        <p:spPr>
          <a:xfrm rot="1678792">
            <a:off x="15776694" y="5004007"/>
            <a:ext cx="1838560" cy="2850481"/>
          </a:xfrm>
          <a:prstGeom prst="rect">
            <a:avLst/>
          </a:prstGeom>
        </p:spPr>
      </p:pic>
      <p:pic>
        <p:nvPicPr>
          <p:cNvPr id="7" name="Picture 7">
            <a:extLst>
              <a:ext uri="{FF2B5EF4-FFF2-40B4-BE49-F238E27FC236}">
                <a16:creationId xmlns:a16="http://schemas.microsoft.com/office/drawing/2014/main" xmlns="" id="{61C07415-0B07-4D04-907A-156C2DB5D4CB}"/>
              </a:ext>
            </a:extLst>
          </p:cNvPr>
          <p:cNvPicPr>
            <a:picLocks noChangeAspect="1"/>
          </p:cNvPicPr>
          <p:nvPr/>
        </p:nvPicPr>
        <p:blipFill>
          <a:blip r:embed="rId4"/>
          <a:srcRect/>
          <a:stretch>
            <a:fillRect/>
          </a:stretch>
        </p:blipFill>
        <p:spPr>
          <a:xfrm rot="19230066">
            <a:off x="10894" y="5304209"/>
            <a:ext cx="1838560" cy="2850481"/>
          </a:xfrm>
          <a:prstGeom prst="rect">
            <a:avLst/>
          </a:prstGeom>
        </p:spPr>
      </p:pic>
      <p:sp>
        <p:nvSpPr>
          <p:cNvPr id="8" name="TextBox 7">
            <a:extLst>
              <a:ext uri="{FF2B5EF4-FFF2-40B4-BE49-F238E27FC236}">
                <a16:creationId xmlns:a16="http://schemas.microsoft.com/office/drawing/2014/main" xmlns="" id="{B3761719-C1F5-48C3-AD43-53215AAD1256}"/>
              </a:ext>
            </a:extLst>
          </p:cNvPr>
          <p:cNvSpPr txBox="1"/>
          <p:nvPr/>
        </p:nvSpPr>
        <p:spPr>
          <a:xfrm>
            <a:off x="994444" y="8598777"/>
            <a:ext cx="16949580" cy="2748253"/>
          </a:xfrm>
          <a:prstGeom prst="rect">
            <a:avLst/>
          </a:prstGeom>
          <a:solidFill>
            <a:schemeClr val="bg2">
              <a:lumMod val="25000"/>
            </a:schemeClr>
          </a:solidFill>
        </p:spPr>
        <p:txBody>
          <a:bodyPr wrap="square" rtlCol="0">
            <a:spAutoFit/>
          </a:bodyPr>
          <a:lstStyle/>
          <a:p>
            <a:pPr algn="just">
              <a:lnSpc>
                <a:spcPct val="150000"/>
              </a:lnSpc>
            </a:pPr>
            <a:r>
              <a:rPr lang="en-US" altLang="en-US" sz="4000" b="1" dirty="0">
                <a:solidFill>
                  <a:srgbClr val="FFFF00"/>
                </a:solidFill>
                <a:latin typeface="Arial" panose="020B0604020202020204" pitchFamily="34" charset="0"/>
                <a:cs typeface="Arial" panose="020B0604020202020204" pitchFamily="34" charset="0"/>
              </a:rPr>
              <a:t>=&gt;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sử</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yếu</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tố</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miêu</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văn</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thêm</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sinh</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động</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hấp</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dẫn</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cuốn</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hút</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người</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đọc</a:t>
            </a:r>
            <a:r>
              <a:rPr lang="en-US" sz="4000"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n-US" altLang="en-US" sz="40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A46FB047-A3CF-4EAD-806D-59C069847826}"/>
              </a:ext>
            </a:extLst>
          </p:cNvPr>
          <p:cNvSpPr txBox="1"/>
          <p:nvPr/>
        </p:nvSpPr>
        <p:spPr>
          <a:xfrm>
            <a:off x="899282" y="2000034"/>
            <a:ext cx="11140318" cy="820674"/>
          </a:xfrm>
          <a:prstGeom prst="rect">
            <a:avLst/>
          </a:prstGeom>
          <a:noFill/>
        </p:spPr>
        <p:txBody>
          <a:bodyPr wrap="square">
            <a:spAutoFit/>
          </a:bodyPr>
          <a:lstStyle/>
          <a:p>
            <a:pPr algn="just">
              <a:lnSpc>
                <a:spcPct val="150000"/>
              </a:lnSpc>
            </a:pP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3.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chi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tiết</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sử</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yếu</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tố</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miêu</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tả</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2" name="Rectangle: Rounded Corners 11">
            <a:extLst>
              <a:ext uri="{FF2B5EF4-FFF2-40B4-BE49-F238E27FC236}">
                <a16:creationId xmlns:a16="http://schemas.microsoft.com/office/drawing/2014/main" xmlns="" id="{D7F13B2F-570E-4164-8943-F91EE32E5472}"/>
              </a:ext>
            </a:extLst>
          </p:cNvPr>
          <p:cNvSpPr/>
          <p:nvPr/>
        </p:nvSpPr>
        <p:spPr>
          <a:xfrm>
            <a:off x="568411" y="351009"/>
            <a:ext cx="7772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pPr>
            <a:r>
              <a:rPr lang="vi-VN" altLang="en-US" sz="4400" b="1" dirty="0">
                <a:solidFill>
                  <a:srgbClr val="002060"/>
                </a:solidFill>
              </a:rPr>
              <a:t>II. </a:t>
            </a:r>
            <a:r>
              <a:rPr lang="en-US" sz="4400" b="1" dirty="0" err="1">
                <a:solidFill>
                  <a:srgbClr val="000000"/>
                </a:solidFill>
                <a:ea typeface="Calibri" panose="020F0502020204030204" pitchFamily="34" charset="0"/>
                <a:cs typeface="Times New Roman" panose="02020603050405020304" pitchFamily="18" charset="0"/>
              </a:rPr>
              <a:t>Phân</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tích</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bài</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viết</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trong</a:t>
            </a:r>
            <a:r>
              <a:rPr lang="en-US" sz="4400" b="1" dirty="0">
                <a:solidFill>
                  <a:srgbClr val="000000"/>
                </a:solidFill>
                <a:ea typeface="Calibri" panose="020F0502020204030204" pitchFamily="34" charset="0"/>
                <a:cs typeface="Times New Roman" panose="02020603050405020304" pitchFamily="18" charset="0"/>
              </a:rPr>
              <a:t> SGK</a:t>
            </a:r>
            <a:endParaRPr lang="en-US" sz="4400" dirty="0">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D994E3C7-A049-4811-9346-6DDB5F6BB6EB}"/>
              </a:ext>
            </a:extLst>
          </p:cNvPr>
          <p:cNvSpPr txBox="1"/>
          <p:nvPr/>
        </p:nvSpPr>
        <p:spPr>
          <a:xfrm>
            <a:off x="965185" y="3000013"/>
            <a:ext cx="15316200" cy="3694409"/>
          </a:xfrm>
          <a:prstGeom prst="rect">
            <a:avLst/>
          </a:prstGeom>
          <a:noFill/>
        </p:spPr>
        <p:txBody>
          <a:bodyPr wrap="square">
            <a:spAutoFit/>
          </a:bodyPr>
          <a:lstStyle/>
          <a:p>
            <a:pPr marL="342900" lvl="0" indent="-342900" algn="just">
              <a:lnSpc>
                <a:spcPct val="150000"/>
              </a:lnSpc>
              <a:buSzPts val="1000"/>
              <a:buFont typeface="Symbol" panose="05050102010706020507" pitchFamily="18" charset="2"/>
              <a:buChar char=""/>
              <a:tabLst>
                <a:tab pos="228600" algn="l"/>
              </a:tabLst>
            </a:pP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mùa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hè</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sông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thường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cạn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chúng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tung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bơi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lội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đùa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rộn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rã</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sông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SzPts val="1000"/>
              <a:buFont typeface="Symbol" panose="05050102010706020507" pitchFamily="18" charset="2"/>
              <a:buChar char=""/>
              <a:tabLst>
                <a:tab pos="228600" algn="l"/>
              </a:tabLst>
            </a:pP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Trận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vô</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căng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gay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quyết</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liệt</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SzPts val="1000"/>
              <a:buFont typeface="Symbol" panose="05050102010706020507" pitchFamily="18" charset="2"/>
              <a:buChar char=""/>
              <a:tabLst>
                <a:tab pos="228600" algn="l"/>
              </a:tabLst>
            </a:pP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ngôi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càng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vẫy</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càng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chìm</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nhanh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hơn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thở</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569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pic>
        <p:nvPicPr>
          <p:cNvPr id="31" name="Picture 13">
            <a:extLst>
              <a:ext uri="{FF2B5EF4-FFF2-40B4-BE49-F238E27FC236}">
                <a16:creationId xmlns:a16="http://schemas.microsoft.com/office/drawing/2014/main" xmlns="" id="{1E2FB798-405E-4E8E-ACE5-A4E293176588}"/>
              </a:ext>
            </a:extLst>
          </p:cNvPr>
          <p:cNvPicPr>
            <a:picLocks noChangeAspect="1"/>
          </p:cNvPicPr>
          <p:nvPr/>
        </p:nvPicPr>
        <p:blipFill>
          <a:blip r:embed="rId2"/>
          <a:srcRect/>
          <a:stretch>
            <a:fillRect/>
          </a:stretch>
        </p:blipFill>
        <p:spPr>
          <a:xfrm rot="17354973">
            <a:off x="108024" y="167039"/>
            <a:ext cx="2142600" cy="2072964"/>
          </a:xfrm>
          <a:prstGeom prst="rect">
            <a:avLst/>
          </a:prstGeom>
        </p:spPr>
      </p:pic>
      <p:pic>
        <p:nvPicPr>
          <p:cNvPr id="18" name="Picture 13">
            <a:extLst>
              <a:ext uri="{FF2B5EF4-FFF2-40B4-BE49-F238E27FC236}">
                <a16:creationId xmlns:a16="http://schemas.microsoft.com/office/drawing/2014/main" xmlns="" id="{578F369F-B0C5-48DA-BB31-C0BCB8AC39A8}"/>
              </a:ext>
            </a:extLst>
          </p:cNvPr>
          <p:cNvPicPr>
            <a:picLocks noChangeAspect="1"/>
          </p:cNvPicPr>
          <p:nvPr/>
        </p:nvPicPr>
        <p:blipFill>
          <a:blip r:embed="rId2"/>
          <a:srcRect/>
          <a:stretch>
            <a:fillRect/>
          </a:stretch>
        </p:blipFill>
        <p:spPr>
          <a:xfrm rot="3724603">
            <a:off x="16165699" y="8593952"/>
            <a:ext cx="2142600" cy="2072964"/>
          </a:xfrm>
          <a:prstGeom prst="rect">
            <a:avLst/>
          </a:prstGeom>
        </p:spPr>
      </p:pic>
      <p:sp>
        <p:nvSpPr>
          <p:cNvPr id="9" name="Rectangle 8">
            <a:extLst>
              <a:ext uri="{FF2B5EF4-FFF2-40B4-BE49-F238E27FC236}">
                <a16:creationId xmlns:a16="http://schemas.microsoft.com/office/drawing/2014/main" xmlns="" id="{CDD5CD5B-63E5-413E-8F9C-3AC593EC3397}"/>
              </a:ext>
            </a:extLst>
          </p:cNvPr>
          <p:cNvSpPr/>
          <p:nvPr/>
        </p:nvSpPr>
        <p:spPr>
          <a:xfrm>
            <a:off x="1752600" y="500443"/>
            <a:ext cx="7678705" cy="703078"/>
          </a:xfrm>
          <a:prstGeom prst="rect">
            <a:avLst/>
          </a:prstGeom>
          <a:solidFill>
            <a:schemeClr val="bg1"/>
          </a:solidFill>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II.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tích</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viết</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SGK</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D18938FE-3A9E-4DA0-9F75-595402B1F69E}"/>
              </a:ext>
            </a:extLst>
          </p:cNvPr>
          <p:cNvSpPr/>
          <p:nvPr/>
        </p:nvSpPr>
        <p:spPr>
          <a:xfrm>
            <a:off x="1931174" y="1853560"/>
            <a:ext cx="14832826" cy="1827616"/>
          </a:xfrm>
          <a:prstGeom prst="rect">
            <a:avLst/>
          </a:prstGeom>
        </p:spPr>
        <p:txBody>
          <a:bodyPr wrap="square">
            <a:spAutoFit/>
          </a:bodyPr>
          <a:lstStyle/>
          <a:p>
            <a:pPr algn="just">
              <a:lnSpc>
                <a:spcPct val="107000"/>
              </a:lnSpc>
              <a:spcAft>
                <a:spcPts val="800"/>
              </a:spcAft>
            </a:pPr>
            <a:r>
              <a:rPr lang="vi-VN" sz="3600" b="1" dirty="0">
                <a:solidFill>
                  <a:srgbClr val="FFFF00"/>
                </a:solidFill>
                <a:latin typeface="Arial" panose="020B0604020202020204" pitchFamily="34" charset="0"/>
                <a:ea typeface="Times New Roman" panose="02020603050405020304" pitchFamily="18" charset="0"/>
                <a:cs typeface="Arial" panose="020B0604020202020204" pitchFamily="34" charset="0"/>
              </a:rPr>
              <a:t>4.</a:t>
            </a:r>
            <a:r>
              <a:rPr lang="vi-VN" sz="36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vi-VN" sz="3600" b="1" dirty="0">
                <a:solidFill>
                  <a:srgbClr val="FFFF00"/>
                </a:solidFill>
                <a:latin typeface="Arial" panose="020B0604020202020204" pitchFamily="34" charset="0"/>
                <a:ea typeface="Times New Roman" panose="02020603050405020304" pitchFamily="18" charset="0"/>
                <a:cs typeface="Arial" panose="020B0604020202020204" pitchFamily="34" charset="0"/>
              </a:rPr>
              <a:t>Nhân vật “tôi” đã nhận ra ý nghĩa gì của trải nghiệm: </a:t>
            </a:r>
            <a:r>
              <a:rPr lang="en-US" sz="3600" dirty="0" err="1">
                <a:solidFill>
                  <a:schemeClr val="bg1"/>
                </a:solidFill>
                <a:latin typeface="Arial" panose="020B0604020202020204" pitchFamily="34" charset="0"/>
                <a:cs typeface="Arial" panose="020B0604020202020204" pitchFamily="34" charset="0"/>
              </a:rPr>
              <a:t>bài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học</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sâu</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sắc</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cần</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nghe</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lời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người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lớn</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và</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chỉ</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nên</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bơi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lội</a:t>
            </a:r>
            <a:r>
              <a:rPr lang="en-US" sz="3600" dirty="0">
                <a:solidFill>
                  <a:schemeClr val="bg1"/>
                </a:solidFill>
                <a:latin typeface="Arial" panose="020B0604020202020204" pitchFamily="34" charset="0"/>
                <a:cs typeface="Arial" panose="020B0604020202020204" pitchFamily="34" charset="0"/>
              </a:rPr>
              <a:t> ở </a:t>
            </a:r>
            <a:r>
              <a:rPr lang="en-US" sz="3600" dirty="0" err="1">
                <a:solidFill>
                  <a:schemeClr val="bg1"/>
                </a:solidFill>
                <a:latin typeface="Arial" panose="020B0604020202020204" pitchFamily="34" charset="0"/>
                <a:cs typeface="Arial" panose="020B0604020202020204" pitchFamily="34" charset="0"/>
              </a:rPr>
              <a:t>nơi</a:t>
            </a:r>
            <a:r>
              <a:rPr lang="en-US" sz="3600" dirty="0">
                <a:solidFill>
                  <a:schemeClr val="bg1"/>
                </a:solidFill>
                <a:latin typeface="Arial" panose="020B0604020202020204" pitchFamily="34" charset="0"/>
                <a:cs typeface="Arial" panose="020B0604020202020204" pitchFamily="34" charset="0"/>
              </a:rPr>
              <a:t> an </a:t>
            </a:r>
            <a:r>
              <a:rPr lang="en-US" sz="3600" dirty="0" err="1">
                <a:solidFill>
                  <a:schemeClr val="bg1"/>
                </a:solidFill>
                <a:latin typeface="Arial" panose="020B0604020202020204" pitchFamily="34" charset="0"/>
                <a:cs typeface="Arial" panose="020B0604020202020204" pitchFamily="34" charset="0"/>
              </a:rPr>
              <a:t>toàn</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có</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sự</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giám</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sát</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của</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người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lớn</a:t>
            </a:r>
            <a:r>
              <a:rPr lang="en-US" sz="3600" dirty="0">
                <a:solidFill>
                  <a:schemeClr val="bg1"/>
                </a:solidFill>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xmlns="" id="{20D6008F-2D33-44E4-A67B-7E2A90321697}"/>
              </a:ext>
            </a:extLst>
          </p:cNvPr>
          <p:cNvSpPr/>
          <p:nvPr/>
        </p:nvSpPr>
        <p:spPr>
          <a:xfrm>
            <a:off x="1990084" y="4182163"/>
            <a:ext cx="13829427" cy="642035"/>
          </a:xfrm>
          <a:prstGeom prst="rect">
            <a:avLst/>
          </a:prstGeom>
        </p:spPr>
        <p:txBody>
          <a:bodyPr wrap="none">
            <a:spAutoFit/>
          </a:bodyPr>
          <a:lstStyle/>
          <a:p>
            <a:pPr algn="just">
              <a:lnSpc>
                <a:spcPct val="107000"/>
              </a:lnSpc>
              <a:spcAft>
                <a:spcPts val="800"/>
              </a:spcAft>
            </a:pPr>
            <a:r>
              <a:rPr lang="vi-VN" sz="3600" b="1" dirty="0">
                <a:solidFill>
                  <a:srgbClr val="FFFF00"/>
                </a:solidFill>
                <a:latin typeface="Arial" panose="020B0604020202020204" pitchFamily="34" charset="0"/>
                <a:ea typeface="Times New Roman" panose="02020603050405020304" pitchFamily="18" charset="0"/>
                <a:cs typeface="Arial" panose="020B0604020202020204" pitchFamily="34" charset="0"/>
              </a:rPr>
              <a:t>5.</a:t>
            </a:r>
            <a:r>
              <a:rPr lang="vi-VN" sz="36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vi-VN" sz="3600" b="1" dirty="0">
                <a:solidFill>
                  <a:srgbClr val="FFFF00"/>
                </a:solidFill>
                <a:latin typeface="Arial" panose="020B0604020202020204" pitchFamily="34" charset="0"/>
                <a:ea typeface="Times New Roman" panose="02020603050405020304" pitchFamily="18" charset="0"/>
                <a:cs typeface="Arial" panose="020B0604020202020204" pitchFamily="34" charset="0"/>
              </a:rPr>
              <a:t>Một số kinh nghiệm khi kể lại một trải nghiệm của bản thân:</a:t>
            </a:r>
            <a:endParaRPr lang="en-US" sz="3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xmlns="" id="{7AF7C303-0D1F-4B45-BD1E-23CEE12D3609}"/>
              </a:ext>
            </a:extLst>
          </p:cNvPr>
          <p:cNvPicPr>
            <a:picLocks noChangeAspect="1"/>
          </p:cNvPicPr>
          <p:nvPr/>
        </p:nvPicPr>
        <p:blipFill>
          <a:blip r:embed="rId3"/>
          <a:stretch>
            <a:fillRect/>
          </a:stretch>
        </p:blipFill>
        <p:spPr>
          <a:xfrm>
            <a:off x="7713739" y="5809562"/>
            <a:ext cx="3240903" cy="2118636"/>
          </a:xfrm>
          <a:prstGeom prst="ellipse">
            <a:avLst/>
          </a:prstGeom>
          <a:ln>
            <a:noFill/>
          </a:ln>
          <a:effectLst>
            <a:softEdge rad="112500"/>
          </a:effectLst>
        </p:spPr>
      </p:pic>
      <p:sp>
        <p:nvSpPr>
          <p:cNvPr id="20" name="Rectangle 19">
            <a:extLst>
              <a:ext uri="{FF2B5EF4-FFF2-40B4-BE49-F238E27FC236}">
                <a16:creationId xmlns:a16="http://schemas.microsoft.com/office/drawing/2014/main" xmlns="" id="{86ED5A99-2645-4306-BD9A-42D157133B59}"/>
              </a:ext>
            </a:extLst>
          </p:cNvPr>
          <p:cNvSpPr/>
          <p:nvPr/>
        </p:nvSpPr>
        <p:spPr>
          <a:xfrm>
            <a:off x="830193" y="5640814"/>
            <a:ext cx="5603099" cy="64203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07000"/>
              </a:lnSpc>
              <a:spcAft>
                <a:spcPts val="800"/>
              </a:spcAft>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Dùng</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kể</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8210B4EB-F0D6-438E-B2C9-F3B1DA5BFC62}"/>
              </a:ext>
            </a:extLst>
          </p:cNvPr>
          <p:cNvSpPr/>
          <p:nvPr/>
        </p:nvSpPr>
        <p:spPr>
          <a:xfrm>
            <a:off x="11929578" y="5783819"/>
            <a:ext cx="4800600" cy="64203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07000"/>
              </a:lnSpc>
              <a:spcAft>
                <a:spcPts val="800"/>
              </a:spcAft>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kể</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miêu</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CB21F840-EF8E-4AB5-A2BC-7603674A49C2}"/>
              </a:ext>
            </a:extLst>
          </p:cNvPr>
          <p:cNvSpPr/>
          <p:nvPr/>
        </p:nvSpPr>
        <p:spPr>
          <a:xfrm>
            <a:off x="332550" y="6751542"/>
            <a:ext cx="6550776" cy="133741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107000"/>
              </a:lnSpc>
              <a:spcAft>
                <a:spcPts val="800"/>
              </a:spcAft>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bày</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07000"/>
              </a:lnSpc>
              <a:spcAft>
                <a:spcPts val="800"/>
              </a:spcAft>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lí</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B0188176-0181-4B49-B5CC-8FF4D93B813C}"/>
              </a:ext>
            </a:extLst>
          </p:cNvPr>
          <p:cNvSpPr/>
          <p:nvPr/>
        </p:nvSpPr>
        <p:spPr>
          <a:xfrm>
            <a:off x="11404676" y="6854134"/>
            <a:ext cx="5850404" cy="123482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107000"/>
              </a:lnSpc>
              <a:spcAft>
                <a:spcPts val="800"/>
              </a:spcAft>
            </a:pP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Nêu</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ý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nghĩa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thân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xmlns="" id="{705F6515-2DEF-4C72-AB0B-200F1AEE21F9}"/>
              </a:ext>
            </a:extLst>
          </p:cNvPr>
          <p:cNvSpPr/>
          <p:nvPr/>
        </p:nvSpPr>
        <p:spPr>
          <a:xfrm>
            <a:off x="5446519" y="8947672"/>
            <a:ext cx="7802136" cy="64633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spAutoFit/>
          </a:bodyPr>
          <a:lstStyle/>
          <a:p>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đảm</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cục</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595323" y="420561"/>
            <a:ext cx="17158189" cy="276638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26558DD9-6094-43E4-9C7F-28E25DB566AF}"/>
              </a:ext>
            </a:extLst>
          </p:cNvPr>
          <p:cNvSpPr txBox="1"/>
          <p:nvPr/>
        </p:nvSpPr>
        <p:spPr>
          <a:xfrm>
            <a:off x="819526" y="650317"/>
            <a:ext cx="16709781" cy="139567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100" b="1">
                <a:solidFill>
                  <a:srgbClr val="FFFFFF"/>
                </a:solidFill>
                <a:latin typeface="+mj-lt"/>
                <a:ea typeface="+mj-ea"/>
                <a:cs typeface="+mj-cs"/>
              </a:rPr>
              <a:t>III</a:t>
            </a:r>
            <a:r>
              <a:rPr lang="en-US" sz="8100" b="1" i="0">
                <a:solidFill>
                  <a:srgbClr val="FFFFFF"/>
                </a:solidFill>
                <a:effectLst/>
                <a:latin typeface="+mj-lt"/>
                <a:ea typeface="+mj-ea"/>
                <a:cs typeface="+mj-cs"/>
              </a:rPr>
              <a:t>. Thực hành</a:t>
            </a:r>
          </a:p>
        </p:txBody>
      </p:sp>
      <p:cxnSp>
        <p:nvCxnSpPr>
          <p:cNvPr id="17" name="Straight Connector 16">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345117" y="2283438"/>
            <a:ext cx="11658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7E3D5C58-8BBA-44C0-AAAF-6980BD6CCAFC}"/>
              </a:ext>
            </a:extLst>
          </p:cNvPr>
          <p:cNvPicPr/>
          <p:nvPr/>
        </p:nvPicPr>
        <p:blipFill>
          <a:blip r:embed="rId2"/>
          <a:stretch>
            <a:fillRect/>
          </a:stretch>
        </p:blipFill>
        <p:spPr>
          <a:xfrm>
            <a:off x="9189656" y="4152900"/>
            <a:ext cx="8616233" cy="4414404"/>
          </a:xfrm>
          <a:prstGeom prst="rect">
            <a:avLst/>
          </a:prstGeom>
        </p:spPr>
      </p:pic>
      <p:cxnSp>
        <p:nvCxnSpPr>
          <p:cNvPr id="19" name="Straight Connector 18">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174417" y="3895254"/>
            <a:ext cx="0" cy="54864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A7AAA2B0-B25E-45B2-8FB2-ED3368DF440B}"/>
              </a:ext>
            </a:extLst>
          </p:cNvPr>
          <p:cNvPicPr/>
          <p:nvPr/>
        </p:nvPicPr>
        <p:blipFill>
          <a:blip r:embed="rId3"/>
          <a:stretch>
            <a:fillRect/>
          </a:stretch>
        </p:blipFill>
        <p:spPr>
          <a:xfrm>
            <a:off x="844691" y="4546076"/>
            <a:ext cx="8183876" cy="4184756"/>
          </a:xfrm>
          <a:prstGeom prst="rect">
            <a:avLst/>
          </a:prstGeom>
        </p:spPr>
      </p:pic>
    </p:spTree>
    <p:extLst>
      <p:ext uri="{BB962C8B-B14F-4D97-AF65-F5344CB8AC3E}">
        <p14:creationId xmlns:p14="http://schemas.microsoft.com/office/powerpoint/2010/main" val="277046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6F84396B-C9B3-4B74-85EA-3B44CC105E9D}"/>
              </a:ext>
            </a:extLst>
          </p:cNvPr>
          <p:cNvSpPr/>
          <p:nvPr/>
        </p:nvSpPr>
        <p:spPr>
          <a:xfrm>
            <a:off x="2205088" y="1376180"/>
            <a:ext cx="6096000" cy="1210524"/>
          </a:xfrm>
          <a:prstGeom prst="rect">
            <a:avLst/>
          </a:prstGeom>
        </p:spPr>
        <p:txBody>
          <a:bodyPr>
            <a:spAutoFit/>
          </a:bodyPr>
          <a:lstStyle/>
          <a:p>
            <a:pPr>
              <a:lnSpc>
                <a:spcPct val="107000"/>
              </a:lnSpc>
              <a:spcAft>
                <a:spcPts val="800"/>
              </a:spcAft>
            </a:pPr>
            <a:r>
              <a:rPr lang="en-US" sz="3200" b="1" dirty="0">
                <a:solidFill>
                  <a:schemeClr val="bg1"/>
                </a:solidFill>
                <a:latin typeface="Arial" panose="020B0604020202020204" pitchFamily="34" charset="0"/>
                <a:ea typeface="MS Mincho"/>
                <a:cs typeface="Arial" panose="020B0604020202020204" pitchFamily="34" charset="0"/>
              </a:rPr>
              <a:t>1. </a:t>
            </a:r>
            <a:r>
              <a:rPr lang="en-US" sz="3200" b="1" dirty="0" err="1">
                <a:solidFill>
                  <a:schemeClr val="bg1"/>
                </a:solidFill>
                <a:latin typeface="Arial" panose="020B0604020202020204" pitchFamily="34" charset="0"/>
                <a:ea typeface="MS Mincho"/>
                <a:cs typeface="Arial" panose="020B0604020202020204" pitchFamily="34" charset="0"/>
              </a:rPr>
              <a:t>Bước</a:t>
            </a:r>
            <a:r>
              <a:rPr lang="en-US" sz="3200" b="1" dirty="0">
                <a:solidFill>
                  <a:schemeClr val="bg1"/>
                </a:solidFill>
                <a:latin typeface="Arial" panose="020B0604020202020204" pitchFamily="34" charset="0"/>
                <a:ea typeface="MS Mincho"/>
                <a:cs typeface="Arial" panose="020B0604020202020204" pitchFamily="34" charset="0"/>
              </a:rPr>
              <a:t> 1: </a:t>
            </a:r>
            <a:r>
              <a:rPr lang="en-US" sz="3200" b="1" dirty="0" err="1">
                <a:solidFill>
                  <a:schemeClr val="bg1"/>
                </a:solidFill>
                <a:latin typeface="Arial" panose="020B0604020202020204" pitchFamily="34" charset="0"/>
                <a:ea typeface="MS Mincho"/>
                <a:cs typeface="Arial" panose="020B0604020202020204" pitchFamily="34" charset="0"/>
              </a:rPr>
              <a:t>Chọn</a:t>
            </a:r>
            <a:r>
              <a:rPr lang="en-US" sz="3200" b="1" dirty="0">
                <a:solidFill>
                  <a:schemeClr val="bg1"/>
                </a:solidFill>
                <a:latin typeface="Arial" panose="020B0604020202020204" pitchFamily="34" charset="0"/>
                <a:ea typeface="MS Mincho"/>
                <a:cs typeface="Arial" panose="020B0604020202020204" pitchFamily="34" charset="0"/>
              </a:rPr>
              <a:t> </a:t>
            </a:r>
            <a:r>
              <a:rPr lang="en-US" sz="3200" b="1" dirty="0" err="1">
                <a:solidFill>
                  <a:schemeClr val="bg1"/>
                </a:solidFill>
                <a:latin typeface="Arial" panose="020B0604020202020204" pitchFamily="34" charset="0"/>
                <a:ea typeface="MS Mincho"/>
                <a:cs typeface="Arial" panose="020B0604020202020204" pitchFamily="34" charset="0"/>
              </a:rPr>
              <a:t>lựa</a:t>
            </a:r>
            <a:r>
              <a:rPr lang="en-US" sz="3200" b="1" dirty="0">
                <a:solidFill>
                  <a:schemeClr val="bg1"/>
                </a:solidFill>
                <a:latin typeface="Arial" panose="020B0604020202020204" pitchFamily="34" charset="0"/>
                <a:ea typeface="MS Mincho"/>
                <a:cs typeface="Arial" panose="020B0604020202020204" pitchFamily="34" charset="0"/>
              </a:rPr>
              <a:t> </a:t>
            </a:r>
            <a:r>
              <a:rPr lang="en-US" sz="3200" b="1" dirty="0" err="1">
                <a:solidFill>
                  <a:schemeClr val="bg1"/>
                </a:solidFill>
                <a:latin typeface="Arial" panose="020B0604020202020204" pitchFamily="34" charset="0"/>
                <a:ea typeface="MS Mincho"/>
                <a:cs typeface="Arial" panose="020B0604020202020204" pitchFamily="34" charset="0"/>
              </a:rPr>
              <a:t>đề</a:t>
            </a:r>
            <a:r>
              <a:rPr lang="en-US" sz="3200" b="1" dirty="0">
                <a:solidFill>
                  <a:schemeClr val="bg1"/>
                </a:solidFill>
                <a:latin typeface="Arial" panose="020B0604020202020204" pitchFamily="34" charset="0"/>
                <a:ea typeface="MS Mincho"/>
                <a:cs typeface="Arial" panose="020B0604020202020204" pitchFamily="34" charset="0"/>
              </a:rPr>
              <a:t> </a:t>
            </a:r>
            <a:r>
              <a:rPr lang="en-US" sz="3200" b="1" dirty="0" err="1">
                <a:solidFill>
                  <a:schemeClr val="bg1"/>
                </a:solidFill>
                <a:latin typeface="Arial" panose="020B0604020202020204" pitchFamily="34" charset="0"/>
                <a:ea typeface="MS Mincho"/>
                <a:cs typeface="Arial" panose="020B0604020202020204" pitchFamily="34" charset="0"/>
              </a:rPr>
              <a:t>tài</a:t>
            </a:r>
            <a:endParaRPr lang="en-US" sz="3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solidFill>
                  <a:schemeClr val="bg1"/>
                </a:solidFill>
                <a:latin typeface="Arial" panose="020B0604020202020204" pitchFamily="34" charset="0"/>
                <a:ea typeface="MS Mincho"/>
                <a:cs typeface="Arial" panose="020B0604020202020204" pitchFamily="34" charset="0"/>
              </a:rPr>
              <a:t>2. B</a:t>
            </a:r>
            <a:r>
              <a:rPr lang="vi-VN" sz="3200" b="1" dirty="0">
                <a:solidFill>
                  <a:schemeClr val="bg1"/>
                </a:solidFill>
                <a:latin typeface="Arial" panose="020B0604020202020204" pitchFamily="34" charset="0"/>
                <a:ea typeface="MS Mincho"/>
                <a:cs typeface="Arial" panose="020B0604020202020204" pitchFamily="34" charset="0"/>
              </a:rPr>
              <a:t>ước 2:</a:t>
            </a:r>
            <a:r>
              <a:rPr lang="vi-VN"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vi-VN" sz="3200" b="1" dirty="0">
                <a:solidFill>
                  <a:schemeClr val="bg1"/>
                </a:solidFill>
                <a:latin typeface="Arial" panose="020B0604020202020204" pitchFamily="34" charset="0"/>
                <a:ea typeface="Calibri" panose="020F0502020204030204" pitchFamily="34" charset="0"/>
                <a:cs typeface="Arial" panose="020B0604020202020204" pitchFamily="34" charset="0"/>
              </a:rPr>
              <a:t>Tìm ý</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15A07FD4-40EE-4E08-B5A7-A961413105D3}"/>
              </a:ext>
            </a:extLst>
          </p:cNvPr>
          <p:cNvSpPr txBox="1"/>
          <p:nvPr/>
        </p:nvSpPr>
        <p:spPr>
          <a:xfrm>
            <a:off x="7305341" y="2380244"/>
            <a:ext cx="2954655" cy="646331"/>
          </a:xfrm>
          <a:prstGeom prst="rect">
            <a:avLst/>
          </a:prstGeom>
          <a:noFill/>
        </p:spPr>
        <p:txBody>
          <a:bodyPr wrap="none" rtlCol="0">
            <a:spAutoFit/>
          </a:bodyPr>
          <a:lstStyle/>
          <a:p>
            <a:r>
              <a:rPr lang="en-US" sz="3600" b="1" dirty="0">
                <a:solidFill>
                  <a:srgbClr val="FFFF00"/>
                </a:solidFill>
                <a:latin typeface="Arial" panose="020B0604020202020204" pitchFamily="34" charset="0"/>
                <a:cs typeface="Arial" panose="020B0604020202020204" pitchFamily="34" charset="0"/>
              </a:rPr>
              <a:t>PHIẾU TÌM Ý</a:t>
            </a:r>
          </a:p>
        </p:txBody>
      </p:sp>
      <p:graphicFrame>
        <p:nvGraphicFramePr>
          <p:cNvPr id="25" name="Table 24">
            <a:extLst>
              <a:ext uri="{FF2B5EF4-FFF2-40B4-BE49-F238E27FC236}">
                <a16:creationId xmlns:a16="http://schemas.microsoft.com/office/drawing/2014/main" xmlns="" id="{3B8CA023-20CD-4DC4-A385-020C3E1D8198}"/>
              </a:ext>
            </a:extLst>
          </p:cNvPr>
          <p:cNvGraphicFramePr>
            <a:graphicFrameLocks noGrp="1"/>
          </p:cNvGraphicFramePr>
          <p:nvPr>
            <p:extLst>
              <p:ext uri="{D42A27DB-BD31-4B8C-83A1-F6EECF244321}">
                <p14:modId xmlns:p14="http://schemas.microsoft.com/office/powerpoint/2010/main" val="3311438433"/>
              </p:ext>
            </p:extLst>
          </p:nvPr>
        </p:nvGraphicFramePr>
        <p:xfrm>
          <a:off x="2743200" y="3284784"/>
          <a:ext cx="14448650" cy="1565720"/>
        </p:xfrm>
        <a:graphic>
          <a:graphicData uri="http://schemas.openxmlformats.org/drawingml/2006/table">
            <a:tbl>
              <a:tblPr firstRow="1" bandRow="1">
                <a:tableStyleId>{5940675A-B579-460E-94D1-54222C63F5DA}</a:tableStyleId>
              </a:tblPr>
              <a:tblGrid>
                <a:gridCol w="14448650">
                  <a:extLst>
                    <a:ext uri="{9D8B030D-6E8A-4147-A177-3AD203B41FA5}">
                      <a16:colId xmlns:a16="http://schemas.microsoft.com/office/drawing/2014/main" xmlns="" val="1212466779"/>
                    </a:ext>
                  </a:extLst>
                </a:gridCol>
              </a:tblGrid>
              <a:tr h="370840">
                <a:tc>
                  <a:txBody>
                    <a:bodyPr/>
                    <a:lstStyle/>
                    <a:p>
                      <a:pPr>
                        <a:lnSpc>
                          <a:spcPct val="150000"/>
                        </a:lnSpc>
                        <a:spcAft>
                          <a:spcPts val="800"/>
                        </a:spcAft>
                      </a:pP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Nhiệm</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vụ</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Tìm</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ý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cho</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bài</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văn</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kể</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một</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trải</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nghiệm</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của</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bản</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thân</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3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Gợi</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ý: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Để</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nhớ</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lại</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các</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chi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tiết</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hãy</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viết</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tự</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do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theo</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trí</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nhớ</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của</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em</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bằng</a:t>
                      </a: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xmlns="" val="4219521551"/>
                  </a:ext>
                </a:extLst>
              </a:tr>
            </a:tbl>
          </a:graphicData>
        </a:graphic>
      </p:graphicFrame>
      <p:sp>
        <p:nvSpPr>
          <p:cNvPr id="3" name="TextBox 2">
            <a:extLst>
              <a:ext uri="{FF2B5EF4-FFF2-40B4-BE49-F238E27FC236}">
                <a16:creationId xmlns:a16="http://schemas.microsoft.com/office/drawing/2014/main" xmlns="" id="{1A5CA5F1-7BD0-4B95-95ED-DB1961DF610F}"/>
              </a:ext>
            </a:extLst>
          </p:cNvPr>
          <p:cNvSpPr txBox="1"/>
          <p:nvPr/>
        </p:nvSpPr>
        <p:spPr>
          <a:xfrm>
            <a:off x="1789510" y="391677"/>
            <a:ext cx="11970543" cy="769441"/>
          </a:xfrm>
          <a:prstGeom prst="rect">
            <a:avLst/>
          </a:prstGeom>
          <a:noFill/>
        </p:spPr>
        <p:txBody>
          <a:bodyPr wrap="square" rtlCol="0">
            <a:spAutoFit/>
          </a:bodyPr>
          <a:lstStyle/>
          <a:p>
            <a:pPr algn="just"/>
            <a:r>
              <a:rPr lang="vi-VN" sz="4400" b="1" dirty="0">
                <a:solidFill>
                  <a:srgbClr val="FFFF00"/>
                </a:solidFill>
                <a:latin typeface="Arial" panose="020B0604020202020204" pitchFamily="34" charset="0"/>
                <a:cs typeface="Arial" panose="020B0604020202020204" pitchFamily="34" charset="0"/>
              </a:rPr>
              <a:t>III</a:t>
            </a:r>
            <a:r>
              <a:rPr lang="vi-VN" sz="4400" b="1" i="0" dirty="0">
                <a:solidFill>
                  <a:srgbClr val="FFFF00"/>
                </a:solidFill>
                <a:effectLst/>
                <a:latin typeface="Arial" panose="020B0604020202020204" pitchFamily="34" charset="0"/>
                <a:cs typeface="Arial" panose="020B0604020202020204" pitchFamily="34" charset="0"/>
              </a:rPr>
              <a:t>. Thực hành</a:t>
            </a:r>
            <a:endParaRPr lang="en-US" sz="4400" b="1" i="0" dirty="0">
              <a:solidFill>
                <a:srgbClr val="FFFF00"/>
              </a:solidFill>
              <a:effectLst/>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xmlns="" id="{EB2E9AC1-E445-45B3-A79B-E537B87A39E9}"/>
              </a:ext>
            </a:extLst>
          </p:cNvPr>
          <p:cNvSpPr/>
          <p:nvPr/>
        </p:nvSpPr>
        <p:spPr>
          <a:xfrm>
            <a:off x="3805287" y="5108713"/>
            <a:ext cx="9954765" cy="487680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vi-VN"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Phiếu ghi chép: Câu chuyện về trải nghiệm của tôi</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Tôi muốn kể câu chuyện gì? Kể cho ai nghe?</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Chuyện xảy ra ở đâu, khi nào?</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 sự kiện gì mà tòi còn nhớ?</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 xúc, suy nghĩ của tói lúc đó thế nào?</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 việc đã xảy ra có ý nghĩa gì với tôi?</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gn="ct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05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6F2D385-F239-4D35-9FCD-0B9DE7FB011A}"/>
              </a:ext>
            </a:extLst>
          </p:cNvPr>
          <p:cNvSpPr/>
          <p:nvPr/>
        </p:nvSpPr>
        <p:spPr>
          <a:xfrm>
            <a:off x="838200" y="4821702"/>
            <a:ext cx="4564663" cy="764184"/>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107000"/>
              </a:lnSpc>
              <a:spcAft>
                <a:spcPts val="800"/>
              </a:spcAft>
            </a:pPr>
            <a:r>
              <a:rPr lang="vi-VN" sz="4400" b="1" dirty="0">
                <a:solidFill>
                  <a:srgbClr val="000000"/>
                </a:solidFill>
                <a:latin typeface="Arial" panose="020B0604020202020204" pitchFamily="34" charset="0"/>
                <a:ea typeface="Calibri" panose="020F0502020204030204" pitchFamily="34" charset="0"/>
                <a:cs typeface="Arial" panose="020B0604020202020204" pitchFamily="34" charset="0"/>
              </a:rPr>
              <a:t>Lập dàn ý</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4D47BAB5-9899-4D96-A98E-150C1F179EDB}"/>
              </a:ext>
            </a:extLst>
          </p:cNvPr>
          <p:cNvSpPr/>
          <p:nvPr/>
        </p:nvSpPr>
        <p:spPr>
          <a:xfrm>
            <a:off x="6803552" y="3622571"/>
            <a:ext cx="9655647" cy="985837"/>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4000" b="1" dirty="0" err="1">
                <a:solidFill>
                  <a:srgbClr val="002060"/>
                </a:solidFill>
                <a:latin typeface="Arial" panose="020B0604020202020204" pitchFamily="34" charset="0"/>
                <a:ea typeface="MS Mincho"/>
                <a:cs typeface="Arial" panose="020B0604020202020204" pitchFamily="34" charset="0"/>
              </a:rPr>
              <a:t>Mở</a:t>
            </a:r>
            <a:r>
              <a:rPr lang="en-US" sz="4000" b="1" dirty="0">
                <a:solidFill>
                  <a:srgbClr val="002060"/>
                </a:solidFill>
                <a:latin typeface="Arial" panose="020B0604020202020204" pitchFamily="34" charset="0"/>
                <a:ea typeface="MS Mincho"/>
                <a:cs typeface="Arial" panose="020B0604020202020204" pitchFamily="34" charset="0"/>
              </a:rPr>
              <a:t> </a:t>
            </a:r>
            <a:r>
              <a:rPr lang="en-US" sz="4000" b="1" dirty="0" err="1">
                <a:solidFill>
                  <a:srgbClr val="002060"/>
                </a:solidFill>
                <a:latin typeface="Arial" panose="020B0604020202020204" pitchFamily="34" charset="0"/>
                <a:ea typeface="MS Mincho"/>
                <a:cs typeface="Arial" panose="020B0604020202020204" pitchFamily="34" charset="0"/>
              </a:rPr>
              <a:t>bài</a:t>
            </a:r>
            <a:r>
              <a:rPr lang="en-US" sz="4000" b="1"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Giới</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thiệu</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câu</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chuyện</a:t>
            </a:r>
            <a:r>
              <a:rPr lang="en-US" sz="4000" dirty="0">
                <a:solidFill>
                  <a:srgbClr val="002060"/>
                </a:solidFill>
                <a:latin typeface="Arial" panose="020B0604020202020204" pitchFamily="34" charset="0"/>
                <a:ea typeface="MS Mincho"/>
                <a:cs typeface="Arial" panose="020B0604020202020204" pitchFamily="34" charset="0"/>
              </a:rPr>
              <a:t>.</a:t>
            </a:r>
            <a:endParaRPr lang="en-US" sz="40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C03601EF-816B-4CA7-998D-497BEE49CD0F}"/>
              </a:ext>
            </a:extLst>
          </p:cNvPr>
          <p:cNvSpPr/>
          <p:nvPr/>
        </p:nvSpPr>
        <p:spPr>
          <a:xfrm>
            <a:off x="6857999" y="5341589"/>
            <a:ext cx="9655645" cy="1385444"/>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Arial" panose="020B0604020202020204" pitchFamily="34" charset="0"/>
                <a:ea typeface="MS Mincho"/>
                <a:cs typeface="Arial" panose="020B0604020202020204" pitchFamily="34" charset="0"/>
              </a:rPr>
              <a:t>Thân</a:t>
            </a:r>
            <a:r>
              <a:rPr lang="en-US" sz="4000" b="1" dirty="0">
                <a:solidFill>
                  <a:srgbClr val="002060"/>
                </a:solidFill>
                <a:latin typeface="Arial" panose="020B0604020202020204" pitchFamily="34" charset="0"/>
                <a:ea typeface="MS Mincho"/>
                <a:cs typeface="Arial" panose="020B0604020202020204" pitchFamily="34" charset="0"/>
              </a:rPr>
              <a:t> </a:t>
            </a:r>
            <a:r>
              <a:rPr lang="en-US" sz="4000" b="1" dirty="0" err="1">
                <a:solidFill>
                  <a:srgbClr val="002060"/>
                </a:solidFill>
                <a:latin typeface="Arial" panose="020B0604020202020204" pitchFamily="34" charset="0"/>
                <a:ea typeface="MS Mincho"/>
                <a:cs typeface="Arial" panose="020B0604020202020204" pitchFamily="34" charset="0"/>
              </a:rPr>
              <a:t>bài</a:t>
            </a:r>
            <a:r>
              <a:rPr lang="en-US" sz="4000" b="1"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Kể</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lại</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diễn</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biến</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của</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câu</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chuyện</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theo</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trình</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nhất</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định</a:t>
            </a:r>
            <a:r>
              <a:rPr lang="en-US" sz="4000" dirty="0">
                <a:solidFill>
                  <a:srgbClr val="002060"/>
                </a:solidFill>
                <a:latin typeface="Arial" panose="020B0604020202020204" pitchFamily="34" charset="0"/>
                <a:ea typeface="MS Mincho"/>
                <a:cs typeface="Arial" panose="020B0604020202020204" pitchFamily="34" charset="0"/>
              </a:rPr>
              <a:t>. </a:t>
            </a:r>
            <a:endParaRPr lang="en-US" sz="4000" dirty="0">
              <a:solidFill>
                <a:srgbClr val="00206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47550EA9-2892-4DAD-9D4F-DC04BDA726C8}"/>
              </a:ext>
            </a:extLst>
          </p:cNvPr>
          <p:cNvSpPr/>
          <p:nvPr/>
        </p:nvSpPr>
        <p:spPr>
          <a:xfrm>
            <a:off x="6858000" y="7496865"/>
            <a:ext cx="9655646" cy="1385444"/>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4000" b="1" dirty="0" err="1">
                <a:solidFill>
                  <a:srgbClr val="002060"/>
                </a:solidFill>
                <a:latin typeface="Arial" panose="020B0604020202020204" pitchFamily="34" charset="0"/>
                <a:ea typeface="MS Mincho"/>
                <a:cs typeface="Arial" panose="020B0604020202020204" pitchFamily="34" charset="0"/>
              </a:rPr>
              <a:t>Kết</a:t>
            </a:r>
            <a:r>
              <a:rPr lang="en-US" sz="4000" b="1" dirty="0">
                <a:solidFill>
                  <a:srgbClr val="002060"/>
                </a:solidFill>
                <a:latin typeface="Arial" panose="020B0604020202020204" pitchFamily="34" charset="0"/>
                <a:ea typeface="MS Mincho"/>
                <a:cs typeface="Arial" panose="020B0604020202020204" pitchFamily="34" charset="0"/>
              </a:rPr>
              <a:t> </a:t>
            </a:r>
            <a:r>
              <a:rPr lang="en-US" sz="4000" b="1" dirty="0" err="1">
                <a:solidFill>
                  <a:srgbClr val="002060"/>
                </a:solidFill>
                <a:latin typeface="Arial" panose="020B0604020202020204" pitchFamily="34" charset="0"/>
                <a:ea typeface="MS Mincho"/>
                <a:cs typeface="Arial" panose="020B0604020202020204" pitchFamily="34" charset="0"/>
              </a:rPr>
              <a:t>bài</a:t>
            </a:r>
            <a:r>
              <a:rPr lang="en-US" sz="4000" b="1"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Nêu</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cảm</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nghĩ</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về</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câu</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chuyện</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vừa</a:t>
            </a:r>
            <a:r>
              <a:rPr lang="en-US" sz="4000" dirty="0">
                <a:solidFill>
                  <a:srgbClr val="002060"/>
                </a:solidFill>
                <a:latin typeface="Arial" panose="020B0604020202020204" pitchFamily="34" charset="0"/>
                <a:ea typeface="MS Mincho"/>
                <a:cs typeface="Arial" panose="020B0604020202020204" pitchFamily="34" charset="0"/>
              </a:rPr>
              <a:t> </a:t>
            </a:r>
            <a:r>
              <a:rPr lang="en-US" sz="4000" dirty="0" err="1">
                <a:solidFill>
                  <a:srgbClr val="002060"/>
                </a:solidFill>
                <a:latin typeface="Arial" panose="020B0604020202020204" pitchFamily="34" charset="0"/>
                <a:ea typeface="MS Mincho"/>
                <a:cs typeface="Arial" panose="020B0604020202020204" pitchFamily="34" charset="0"/>
              </a:rPr>
              <a:t>kể</a:t>
            </a:r>
            <a:r>
              <a:rPr lang="en-US" sz="4000" dirty="0">
                <a:solidFill>
                  <a:srgbClr val="002060"/>
                </a:solidFill>
                <a:latin typeface="Arial" panose="020B0604020202020204" pitchFamily="34" charset="0"/>
                <a:ea typeface="MS Mincho"/>
                <a:cs typeface="Arial" panose="020B0604020202020204" pitchFamily="34" charset="0"/>
              </a:rPr>
              <a:t>.</a:t>
            </a:r>
            <a:endParaRPr lang="en-US" sz="40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xmlns="" id="{A40F76E8-5F38-43BE-91C9-B28B469AF35F}"/>
              </a:ext>
            </a:extLst>
          </p:cNvPr>
          <p:cNvCxnSpPr>
            <a:cxnSpLocks/>
            <a:stCxn id="4" idx="3"/>
            <a:endCxn id="5" idx="1"/>
          </p:cNvCxnSpPr>
          <p:nvPr/>
        </p:nvCxnSpPr>
        <p:spPr>
          <a:xfrm flipV="1">
            <a:off x="5402863" y="4115490"/>
            <a:ext cx="1400689" cy="1088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629ABBD0-62C7-49FF-9E5A-72894E6767FC}"/>
              </a:ext>
            </a:extLst>
          </p:cNvPr>
          <p:cNvCxnSpPr>
            <a:cxnSpLocks/>
            <a:stCxn id="4" idx="3"/>
            <a:endCxn id="6" idx="1"/>
          </p:cNvCxnSpPr>
          <p:nvPr/>
        </p:nvCxnSpPr>
        <p:spPr>
          <a:xfrm>
            <a:off x="5402863" y="5203794"/>
            <a:ext cx="1455136" cy="830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CB5BE4B-8512-4B81-AE61-ADABFEC82D34}"/>
              </a:ext>
            </a:extLst>
          </p:cNvPr>
          <p:cNvCxnSpPr>
            <a:cxnSpLocks/>
            <a:stCxn id="4" idx="3"/>
            <a:endCxn id="7" idx="1"/>
          </p:cNvCxnSpPr>
          <p:nvPr/>
        </p:nvCxnSpPr>
        <p:spPr>
          <a:xfrm>
            <a:off x="5402863" y="5203794"/>
            <a:ext cx="1455137" cy="2985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B7B62D55-2A62-4F7F-A32D-6551094E91D0}"/>
              </a:ext>
            </a:extLst>
          </p:cNvPr>
          <p:cNvSpPr txBox="1"/>
          <p:nvPr/>
        </p:nvSpPr>
        <p:spPr>
          <a:xfrm>
            <a:off x="4419600" y="571500"/>
            <a:ext cx="7162800" cy="923330"/>
          </a:xfrm>
          <a:prstGeom prst="rect">
            <a:avLst/>
          </a:prstGeom>
          <a:noFill/>
        </p:spPr>
        <p:txBody>
          <a:bodyPr wrap="square" rtlCol="0">
            <a:spAutoFit/>
          </a:bodyPr>
          <a:lstStyle/>
          <a:p>
            <a:pPr algn="ctr"/>
            <a:r>
              <a:rPr lang="vi-VN" sz="5400" b="1" i="0" dirty="0">
                <a:solidFill>
                  <a:srgbClr val="002060"/>
                </a:solidFill>
                <a:effectLst/>
                <a:latin typeface="Arial" panose="020B0604020202020204" pitchFamily="34" charset="0"/>
                <a:cs typeface="Arial" panose="020B0604020202020204" pitchFamily="34" charset="0"/>
              </a:rPr>
              <a:t>Thực hành</a:t>
            </a:r>
            <a:endParaRPr lang="en-US" sz="5400" b="1" i="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5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19400" y="-190500"/>
            <a:ext cx="15678716" cy="9150669"/>
          </a:xfrm>
          <a:prstGeom prst="rect">
            <a:avLst/>
          </a:prstGeom>
        </p:spPr>
      </p:pic>
      <p:sp>
        <p:nvSpPr>
          <p:cNvPr id="5" name="TextBox 5"/>
          <p:cNvSpPr txBox="1"/>
          <p:nvPr/>
        </p:nvSpPr>
        <p:spPr>
          <a:xfrm>
            <a:off x="6595504" y="3729462"/>
            <a:ext cx="8873096" cy="655372"/>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vi-VN" sz="9600" b="1" i="0" u="sng" strike="noStrike" kern="1200" cap="none" spc="0" normalizeH="0" baseline="0" noProof="0" dirty="0">
                <a:ln>
                  <a:noFill/>
                </a:ln>
                <a:solidFill>
                  <a:srgbClr val="262A55"/>
                </a:solidFill>
                <a:effectLst/>
                <a:uLnTx/>
                <a:uFillTx/>
                <a:latin typeface="Arial" panose="020B0604020202020204" pitchFamily="34" charset="0"/>
                <a:cs typeface="Arial" panose="020B0604020202020204" pitchFamily="34" charset="0"/>
              </a:rPr>
              <a:t>VIẾT BÀI</a:t>
            </a:r>
            <a:endParaRPr kumimoji="0" lang="en-US" sz="9600" b="1" i="0" u="sng" strike="noStrike" kern="1200" cap="none" spc="0" normalizeH="0" baseline="0" noProof="0" dirty="0">
              <a:ln>
                <a:noFill/>
              </a:ln>
              <a:solidFill>
                <a:srgbClr val="262A55"/>
              </a:solidFill>
              <a:effectLst/>
              <a:uLnTx/>
              <a:uFillTx/>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75415" y="2851357"/>
            <a:ext cx="6841311" cy="924501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68370">
            <a:off x="3817189" y="1983985"/>
            <a:ext cx="948535" cy="11341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pic>
        <p:nvPicPr>
          <p:cNvPr id="31" name="Picture 13">
            <a:extLst>
              <a:ext uri="{FF2B5EF4-FFF2-40B4-BE49-F238E27FC236}">
                <a16:creationId xmlns:a16="http://schemas.microsoft.com/office/drawing/2014/main" xmlns="" id="{1E2FB798-405E-4E8E-ACE5-A4E293176588}"/>
              </a:ext>
            </a:extLst>
          </p:cNvPr>
          <p:cNvPicPr>
            <a:picLocks noChangeAspect="1"/>
          </p:cNvPicPr>
          <p:nvPr/>
        </p:nvPicPr>
        <p:blipFill>
          <a:blip r:embed="rId2"/>
          <a:srcRect/>
          <a:stretch>
            <a:fillRect/>
          </a:stretch>
        </p:blipFill>
        <p:spPr>
          <a:xfrm rot="17354973">
            <a:off x="-42601" y="316635"/>
            <a:ext cx="2142600" cy="2072964"/>
          </a:xfrm>
          <a:prstGeom prst="rect">
            <a:avLst/>
          </a:prstGeom>
        </p:spPr>
      </p:pic>
      <p:pic>
        <p:nvPicPr>
          <p:cNvPr id="18" name="Picture 13">
            <a:extLst>
              <a:ext uri="{FF2B5EF4-FFF2-40B4-BE49-F238E27FC236}">
                <a16:creationId xmlns:a16="http://schemas.microsoft.com/office/drawing/2014/main" xmlns="" id="{578F369F-B0C5-48DA-BB31-C0BCB8AC39A8}"/>
              </a:ext>
            </a:extLst>
          </p:cNvPr>
          <p:cNvPicPr>
            <a:picLocks noChangeAspect="1"/>
          </p:cNvPicPr>
          <p:nvPr/>
        </p:nvPicPr>
        <p:blipFill>
          <a:blip r:embed="rId2"/>
          <a:srcRect/>
          <a:stretch>
            <a:fillRect/>
          </a:stretch>
        </p:blipFill>
        <p:spPr>
          <a:xfrm rot="3724603">
            <a:off x="16119588" y="8084966"/>
            <a:ext cx="2142600" cy="2072964"/>
          </a:xfrm>
          <a:prstGeom prst="rect">
            <a:avLst/>
          </a:prstGeom>
        </p:spPr>
      </p:pic>
      <p:sp>
        <p:nvSpPr>
          <p:cNvPr id="10" name="Rectangle 7">
            <a:extLst>
              <a:ext uri="{FF2B5EF4-FFF2-40B4-BE49-F238E27FC236}">
                <a16:creationId xmlns:a16="http://schemas.microsoft.com/office/drawing/2014/main" xmlns="" id="{7DF49AE0-AC0F-402D-B0FB-7E472BD336A1}"/>
              </a:ext>
            </a:extLst>
          </p:cNvPr>
          <p:cNvSpPr>
            <a:spLocks noChangeArrowheads="1"/>
          </p:cNvSpPr>
          <p:nvPr/>
        </p:nvSpPr>
        <p:spPr bwMode="auto">
          <a:xfrm>
            <a:off x="2928069" y="2857500"/>
            <a:ext cx="13879662" cy="82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387" tIns="48193" rIns="96387" bIns="48193">
            <a:spAutoFit/>
          </a:bodyPr>
          <a:lstStyle>
            <a:lvl1pPr marL="482600" indent="-482600" defTabSz="963613" eaLnBrk="0" hangingPunct="0">
              <a:defRPr>
                <a:solidFill>
                  <a:schemeClr val="tx1"/>
                </a:solidFill>
                <a:latin typeface="Times New Roman" panose="02020603050405020304" pitchFamily="18" charset="0"/>
              </a:defRPr>
            </a:lvl1pPr>
            <a:lvl2pPr marL="742950" indent="-285750" defTabSz="963613" eaLnBrk="0" hangingPunct="0">
              <a:defRPr>
                <a:solidFill>
                  <a:schemeClr val="tx1"/>
                </a:solidFill>
                <a:latin typeface="Times New Roman" panose="02020603050405020304" pitchFamily="18" charset="0"/>
              </a:defRPr>
            </a:lvl2pPr>
            <a:lvl3pPr marL="1143000" indent="-228600" defTabSz="963613" eaLnBrk="0" hangingPunct="0">
              <a:defRPr>
                <a:solidFill>
                  <a:schemeClr val="tx1"/>
                </a:solidFill>
                <a:latin typeface="Times New Roman" panose="02020603050405020304" pitchFamily="18" charset="0"/>
              </a:defRPr>
            </a:lvl3pPr>
            <a:lvl4pPr marL="1600200" indent="-228600" defTabSz="963613" eaLnBrk="0" hangingPunct="0">
              <a:defRPr>
                <a:solidFill>
                  <a:schemeClr val="tx1"/>
                </a:solidFill>
                <a:latin typeface="Times New Roman" panose="02020603050405020304" pitchFamily="18" charset="0"/>
              </a:defRPr>
            </a:lvl4pPr>
            <a:lvl5pPr marL="2057400" indent="-228600" defTabSz="963613" eaLnBrk="0" hangingPunct="0">
              <a:defRPr>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spcBef>
                <a:spcPct val="20000"/>
              </a:spcBef>
            </a:pPr>
            <a:r>
              <a:rPr lang="en-US" altLang="en-US" sz="3600" b="1" u="sng" dirty="0">
                <a:solidFill>
                  <a:srgbClr val="7030A0"/>
                </a:solidFill>
                <a:latin typeface="Arial" panose="020B0604020202020204" pitchFamily="34" charset="0"/>
              </a:rPr>
              <a:t> </a:t>
            </a:r>
            <a:endParaRPr lang="en-US" altLang="en-US" sz="4000" i="1" u="sng" dirty="0">
              <a:solidFill>
                <a:srgbClr val="7030A0"/>
              </a:solidFill>
              <a:latin typeface="Arial" panose="020B0604020202020204" pitchFamily="34" charset="0"/>
            </a:endParaRPr>
          </a:p>
        </p:txBody>
      </p:sp>
      <p:graphicFrame>
        <p:nvGraphicFramePr>
          <p:cNvPr id="3" name="Table 2">
            <a:extLst>
              <a:ext uri="{FF2B5EF4-FFF2-40B4-BE49-F238E27FC236}">
                <a16:creationId xmlns:a16="http://schemas.microsoft.com/office/drawing/2014/main" xmlns="" id="{682373ED-A4EE-4BFE-9765-8F4C6F1A73B6}"/>
              </a:ext>
            </a:extLst>
          </p:cNvPr>
          <p:cNvGraphicFramePr>
            <a:graphicFrameLocks noGrp="1"/>
          </p:cNvGraphicFramePr>
          <p:nvPr>
            <p:extLst>
              <p:ext uri="{D42A27DB-BD31-4B8C-83A1-F6EECF244321}">
                <p14:modId xmlns:p14="http://schemas.microsoft.com/office/powerpoint/2010/main" val="241490161"/>
              </p:ext>
            </p:extLst>
          </p:nvPr>
        </p:nvGraphicFramePr>
        <p:xfrm>
          <a:off x="1046116" y="1943100"/>
          <a:ext cx="16230600" cy="8869680"/>
        </p:xfrm>
        <a:graphic>
          <a:graphicData uri="http://schemas.openxmlformats.org/drawingml/2006/table">
            <a:tbl>
              <a:tblPr>
                <a:tableStyleId>{5C22544A-7EE6-4342-B048-85BDC9FD1C3A}</a:tableStyleId>
              </a:tblPr>
              <a:tblGrid>
                <a:gridCol w="3394522">
                  <a:extLst>
                    <a:ext uri="{9D8B030D-6E8A-4147-A177-3AD203B41FA5}">
                      <a16:colId xmlns:a16="http://schemas.microsoft.com/office/drawing/2014/main" xmlns="" val="2219960033"/>
                    </a:ext>
                  </a:extLst>
                </a:gridCol>
                <a:gridCol w="10439400">
                  <a:extLst>
                    <a:ext uri="{9D8B030D-6E8A-4147-A177-3AD203B41FA5}">
                      <a16:colId xmlns:a16="http://schemas.microsoft.com/office/drawing/2014/main" xmlns="" val="3197270484"/>
                    </a:ext>
                  </a:extLst>
                </a:gridCol>
                <a:gridCol w="2396678">
                  <a:extLst>
                    <a:ext uri="{9D8B030D-6E8A-4147-A177-3AD203B41FA5}">
                      <a16:colId xmlns:a16="http://schemas.microsoft.com/office/drawing/2014/main" xmlns="" val="3979175009"/>
                    </a:ext>
                  </a:extLst>
                </a:gridCol>
              </a:tblGrid>
              <a:tr h="568688">
                <a:tc>
                  <a:txBody>
                    <a:bodyPr/>
                    <a:lstStyle/>
                    <a:p>
                      <a:pPr algn="ctr">
                        <a:lnSpc>
                          <a:spcPct val="150000"/>
                        </a:lnSpc>
                      </a:pPr>
                      <a:r>
                        <a:rPr lang="vi-VN" sz="3600" b="1" dirty="0">
                          <a:effectLst/>
                        </a:rPr>
                        <a:t>Các phần của bài viết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gn="ctr">
                        <a:lnSpc>
                          <a:spcPct val="150000"/>
                        </a:lnSpc>
                      </a:pPr>
                      <a:endParaRPr lang="vi-VN" sz="3600" b="1" dirty="0">
                        <a:effectLst/>
                      </a:endParaRPr>
                    </a:p>
                    <a:p>
                      <a:pPr algn="ctr">
                        <a:lnSpc>
                          <a:spcPct val="150000"/>
                        </a:lnSpc>
                      </a:pPr>
                      <a:r>
                        <a:rPr lang="vi-VN" sz="3600" b="1" dirty="0">
                          <a:effectLst/>
                        </a:rPr>
                        <a:t>Nội dung kiểm tra</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gn="ctr">
                        <a:lnSpc>
                          <a:spcPct val="150000"/>
                        </a:lnSpc>
                      </a:pPr>
                      <a:r>
                        <a:rPr lang="vi-VN" sz="3600" b="1" dirty="0">
                          <a:effectLst/>
                        </a:rPr>
                        <a:t>Đạt/chưa đạt </a:t>
                      </a:r>
                    </a:p>
                    <a:p>
                      <a:pPr algn="ctr">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extLst>
                  <a:ext uri="{0D108BD9-81ED-4DB2-BD59-A6C34878D82A}">
                    <a16:rowId xmlns:a16="http://schemas.microsoft.com/office/drawing/2014/main" xmlns="" val="2630248257"/>
                  </a:ext>
                </a:extLst>
              </a:tr>
              <a:tr h="371279">
                <a:tc rowSpan="3">
                  <a:txBody>
                    <a:bodyPr/>
                    <a:lstStyle/>
                    <a:p>
                      <a:pPr algn="ctr">
                        <a:lnSpc>
                          <a:spcPct val="150000"/>
                        </a:lnSpc>
                      </a:pPr>
                      <a:r>
                        <a:rPr lang="vi-VN" sz="3200" b="1" dirty="0">
                          <a:effectLst/>
                        </a:rPr>
                        <a:t>Mở bài</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nSpc>
                          <a:spcPct val="150000"/>
                        </a:lnSpc>
                      </a:pPr>
                      <a:r>
                        <a:rPr lang="vi-VN" sz="3200" dirty="0">
                          <a:effectLst/>
                        </a:rPr>
                        <a:t>Dùng ngôi thứ nhất để kể.</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nSpc>
                          <a:spcPct val="150000"/>
                        </a:lnSpc>
                      </a:pPr>
                      <a:r>
                        <a:rPr lang="vi-VN" sz="32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extLst>
                  <a:ext uri="{0D108BD9-81ED-4DB2-BD59-A6C34878D82A}">
                    <a16:rowId xmlns:a16="http://schemas.microsoft.com/office/drawing/2014/main" xmlns="" val="3173129787"/>
                  </a:ext>
                </a:extLst>
              </a:tr>
              <a:tr h="371279">
                <a:tc vMerge="1">
                  <a:txBody>
                    <a:bodyPr/>
                    <a:lstStyle/>
                    <a:p>
                      <a:endParaRPr lang="en-US"/>
                    </a:p>
                  </a:txBody>
                  <a:tcPr/>
                </a:tc>
                <a:tc>
                  <a:txBody>
                    <a:bodyPr/>
                    <a:lstStyle/>
                    <a:p>
                      <a:pPr>
                        <a:lnSpc>
                          <a:spcPct val="150000"/>
                        </a:lnSpc>
                      </a:pPr>
                      <a:r>
                        <a:rPr lang="vi-VN" sz="3200" dirty="0">
                          <a:effectLst/>
                        </a:rPr>
                        <a:t>Giới thiệu sơ lược về trải nghiệm.</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nSpc>
                          <a:spcPct val="150000"/>
                        </a:lnSpc>
                      </a:pPr>
                      <a:r>
                        <a:rPr lang="vi-VN" sz="32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extLst>
                  <a:ext uri="{0D108BD9-81ED-4DB2-BD59-A6C34878D82A}">
                    <a16:rowId xmlns:a16="http://schemas.microsoft.com/office/drawing/2014/main" xmlns="" val="429814811"/>
                  </a:ext>
                </a:extLst>
              </a:tr>
              <a:tr h="568688">
                <a:tc vMerge="1">
                  <a:txBody>
                    <a:bodyPr/>
                    <a:lstStyle/>
                    <a:p>
                      <a:endParaRPr lang="en-US"/>
                    </a:p>
                  </a:txBody>
                  <a:tcPr/>
                </a:tc>
                <a:tc>
                  <a:txBody>
                    <a:bodyPr/>
                    <a:lstStyle/>
                    <a:p>
                      <a:pPr>
                        <a:lnSpc>
                          <a:spcPct val="150000"/>
                        </a:lnSpc>
                      </a:pPr>
                      <a:r>
                        <a:rPr lang="vi-VN" sz="3200" dirty="0">
                          <a:effectLst/>
                        </a:rPr>
                        <a:t>Dẫn dắt chuyển ý, gợi sự tò mò, hấp đẫn với người đọc.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rowSpan="2">
                  <a:txBody>
                    <a:bodyPr/>
                    <a:lstStyle/>
                    <a:p>
                      <a:pPr>
                        <a:lnSpc>
                          <a:spcPct val="150000"/>
                        </a:lnSpc>
                      </a:pPr>
                      <a:r>
                        <a:rPr lang="vi-VN" sz="3200" dirty="0">
                          <a:effectLst/>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extLst>
                  <a:ext uri="{0D108BD9-81ED-4DB2-BD59-A6C34878D82A}">
                    <a16:rowId xmlns:a16="http://schemas.microsoft.com/office/drawing/2014/main" xmlns="" val="2912868335"/>
                  </a:ext>
                </a:extLst>
              </a:tr>
              <a:tr h="766097">
                <a:tc rowSpan="4">
                  <a:txBody>
                    <a:bodyPr/>
                    <a:lstStyle/>
                    <a:p>
                      <a:pPr algn="ctr">
                        <a:lnSpc>
                          <a:spcPct val="150000"/>
                        </a:lnSpc>
                      </a:pPr>
                      <a:r>
                        <a:rPr lang="vi-VN" sz="3200" b="1" dirty="0">
                          <a:effectLst/>
                        </a:rPr>
                        <a:t>Thân bài</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nSpc>
                          <a:spcPct val="150000"/>
                        </a:lnSpc>
                      </a:pPr>
                      <a:r>
                        <a:rPr lang="vi-VN" sz="3200" dirty="0">
                          <a:effectLst/>
                        </a:rPr>
                        <a:t>Trình bày chi tiết về thời gian, không gian, hoàn cảnh xảy ra câu chuyện.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vMerge="1">
                  <a:txBody>
                    <a:bodyPr/>
                    <a:lstStyle/>
                    <a:p>
                      <a:endParaRPr lang="en-US"/>
                    </a:p>
                  </a:txBody>
                  <a:tcPr/>
                </a:tc>
                <a:extLst>
                  <a:ext uri="{0D108BD9-81ED-4DB2-BD59-A6C34878D82A}">
                    <a16:rowId xmlns:a16="http://schemas.microsoft.com/office/drawing/2014/main" xmlns="" val="1625911987"/>
                  </a:ext>
                </a:extLst>
              </a:tr>
              <a:tr h="568688">
                <a:tc vMerge="1">
                  <a:txBody>
                    <a:bodyPr/>
                    <a:lstStyle/>
                    <a:p>
                      <a:endParaRPr lang="en-US"/>
                    </a:p>
                  </a:txBody>
                  <a:tcPr/>
                </a:tc>
                <a:tc>
                  <a:txBody>
                    <a:bodyPr/>
                    <a:lstStyle/>
                    <a:p>
                      <a:pPr>
                        <a:lnSpc>
                          <a:spcPct val="150000"/>
                        </a:lnSpc>
                      </a:pPr>
                      <a:r>
                        <a:rPr lang="vi-VN" sz="3200" dirty="0">
                          <a:effectLst/>
                        </a:rPr>
                        <a:t>Trình bày chi tiết những nhân vật liên quan.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nSpc>
                          <a:spcPct val="150000"/>
                        </a:lnSpc>
                      </a:pPr>
                      <a:r>
                        <a:rPr lang="vi-VN" sz="32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extLst>
                  <a:ext uri="{0D108BD9-81ED-4DB2-BD59-A6C34878D82A}">
                    <a16:rowId xmlns:a16="http://schemas.microsoft.com/office/drawing/2014/main" xmlns="" val="1774534603"/>
                  </a:ext>
                </a:extLst>
              </a:tr>
              <a:tr h="568688">
                <a:tc vMerge="1">
                  <a:txBody>
                    <a:bodyPr/>
                    <a:lstStyle/>
                    <a:p>
                      <a:endParaRPr lang="en-US"/>
                    </a:p>
                  </a:txBody>
                  <a:tcPr/>
                </a:tc>
                <a:tc>
                  <a:txBody>
                    <a:bodyPr/>
                    <a:lstStyle/>
                    <a:p>
                      <a:pPr>
                        <a:lnSpc>
                          <a:spcPct val="150000"/>
                        </a:lnSpc>
                      </a:pPr>
                      <a:r>
                        <a:rPr lang="vi-VN" sz="3200" dirty="0">
                          <a:effectLst/>
                        </a:rPr>
                        <a:t>Trình bày các sự việc theo trình tự hợp lí, rõ ràng.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nSpc>
                          <a:spcPct val="150000"/>
                        </a:lnSpc>
                      </a:pPr>
                      <a:r>
                        <a:rPr lang="vi-VN" sz="32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extLst>
                  <a:ext uri="{0D108BD9-81ED-4DB2-BD59-A6C34878D82A}">
                    <a16:rowId xmlns:a16="http://schemas.microsoft.com/office/drawing/2014/main" xmlns="" val="3832108355"/>
                  </a:ext>
                </a:extLst>
              </a:tr>
              <a:tr h="173869">
                <a:tc vMerge="1">
                  <a:txBody>
                    <a:bodyPr/>
                    <a:lstStyle/>
                    <a:p>
                      <a:endParaRPr lang="en-US"/>
                    </a:p>
                  </a:txBody>
                  <a:tcPr/>
                </a:tc>
                <a:tc>
                  <a:txBody>
                    <a:bodyPr/>
                    <a:lstStyle/>
                    <a:p>
                      <a:pPr>
                        <a:lnSpc>
                          <a:spcPct val="150000"/>
                        </a:lnSpc>
                      </a:pPr>
                      <a:r>
                        <a:rPr lang="vi-VN" sz="3200">
                          <a:effectLst/>
                        </a:rPr>
                        <a:t>Kết hợp kể và tả.</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nSpc>
                          <a:spcPct val="150000"/>
                        </a:lnSpc>
                      </a:pPr>
                      <a:r>
                        <a:rPr lang="vi-VN" sz="3200">
                          <a:effectLst/>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extLst>
                  <a:ext uri="{0D108BD9-81ED-4DB2-BD59-A6C34878D82A}">
                    <a16:rowId xmlns:a16="http://schemas.microsoft.com/office/drawing/2014/main" xmlns="" val="2161704569"/>
                  </a:ext>
                </a:extLst>
              </a:tr>
              <a:tr h="568688">
                <a:tc>
                  <a:txBody>
                    <a:bodyPr/>
                    <a:lstStyle/>
                    <a:p>
                      <a:pPr algn="ctr">
                        <a:lnSpc>
                          <a:spcPct val="150000"/>
                        </a:lnSpc>
                      </a:pPr>
                      <a:r>
                        <a:rPr lang="vi-VN" sz="3200" b="1" dirty="0">
                          <a:effectLst/>
                        </a:rPr>
                        <a:t>Kết bài</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nSpc>
                          <a:spcPct val="150000"/>
                        </a:lnSpc>
                      </a:pPr>
                      <a:r>
                        <a:rPr lang="vi-VN" sz="3200" dirty="0">
                          <a:effectLst/>
                        </a:rPr>
                        <a:t>Nêu ý nghĩa của trải nghiệm đối với bản thân.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tc>
                  <a:txBody>
                    <a:bodyPr/>
                    <a:lstStyle/>
                    <a:p>
                      <a:pPr>
                        <a:lnSpc>
                          <a:spcPct val="150000"/>
                        </a:lnSpc>
                      </a:pPr>
                      <a:r>
                        <a:rPr lang="vi-VN" sz="3200" dirty="0">
                          <a:effectLst/>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2302" marR="42302" marT="0" marB="0"/>
                </a:tc>
                <a:extLst>
                  <a:ext uri="{0D108BD9-81ED-4DB2-BD59-A6C34878D82A}">
                    <a16:rowId xmlns:a16="http://schemas.microsoft.com/office/drawing/2014/main" xmlns="" val="2343403200"/>
                  </a:ext>
                </a:extLst>
              </a:tr>
            </a:tbl>
          </a:graphicData>
        </a:graphic>
      </p:graphicFrame>
      <p:sp>
        <p:nvSpPr>
          <p:cNvPr id="9" name="TextBox 8">
            <a:extLst>
              <a:ext uri="{FF2B5EF4-FFF2-40B4-BE49-F238E27FC236}">
                <a16:creationId xmlns:a16="http://schemas.microsoft.com/office/drawing/2014/main" xmlns="" id="{FD3B2D7D-0725-474C-BC58-20117B78A1F0}"/>
              </a:ext>
            </a:extLst>
          </p:cNvPr>
          <p:cNvSpPr txBox="1"/>
          <p:nvPr/>
        </p:nvSpPr>
        <p:spPr>
          <a:xfrm>
            <a:off x="2497361" y="713732"/>
            <a:ext cx="13293278" cy="901593"/>
          </a:xfrm>
          <a:prstGeom prst="rect">
            <a:avLst/>
          </a:prstGeom>
          <a:noFill/>
        </p:spPr>
        <p:txBody>
          <a:bodyPr wrap="square">
            <a:spAutoFit/>
          </a:bodyPr>
          <a:lstStyle/>
          <a:p>
            <a:pPr algn="ctr">
              <a:lnSpc>
                <a:spcPct val="150000"/>
              </a:lnSpc>
            </a:pPr>
            <a:r>
              <a:rPr lang="vi-VN" sz="40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Bảng kiểm bài viết kể lại trải nghiệm của bản thân</a:t>
            </a:r>
            <a:endPar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94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09800" y="723900"/>
            <a:ext cx="15678716" cy="9150669"/>
          </a:xfrm>
          <a:prstGeom prst="rect">
            <a:avLst/>
          </a:prstGeom>
        </p:spPr>
      </p:pic>
      <p:sp>
        <p:nvSpPr>
          <p:cNvPr id="5" name="TextBox 5"/>
          <p:cNvSpPr txBox="1"/>
          <p:nvPr/>
        </p:nvSpPr>
        <p:spPr>
          <a:xfrm>
            <a:off x="3352800" y="2324100"/>
            <a:ext cx="14794821" cy="608628"/>
          </a:xfrm>
          <a:prstGeom prst="rect">
            <a:avLst/>
          </a:prstGeom>
        </p:spPr>
        <p:txBody>
          <a:bodyPr wrap="square"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vi-VN" sz="8000" b="1" i="0" strike="noStrike" kern="1200" cap="none" spc="0" normalizeH="0" baseline="0" noProof="0" dirty="0">
                <a:ln>
                  <a:noFill/>
                </a:ln>
                <a:solidFill>
                  <a:srgbClr val="262A55"/>
                </a:solidFill>
                <a:effectLst/>
                <a:uLnTx/>
                <a:uFillTx/>
                <a:latin typeface="Nunito Bold"/>
                <a:ea typeface="+mn-ea"/>
                <a:cs typeface="+mn-cs"/>
              </a:rPr>
              <a:t>HƯỚNG DẪN VỀ NHÀ</a:t>
            </a:r>
            <a:endParaRPr kumimoji="0" lang="en-US" sz="8000" b="1" i="0" strike="noStrike" kern="1200" cap="none" spc="0" normalizeH="0" baseline="0" noProof="0" dirty="0">
              <a:ln>
                <a:noFill/>
              </a:ln>
              <a:solidFill>
                <a:srgbClr val="262A55"/>
              </a:solidFill>
              <a:effectLst/>
              <a:uLnTx/>
              <a:uFillTx/>
              <a:latin typeface="Nunito Bold"/>
              <a:ea typeface="+mn-ea"/>
              <a:cs typeface="+mn-cs"/>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75415" y="2851357"/>
            <a:ext cx="6841311" cy="924501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68370">
            <a:off x="3817189" y="1983985"/>
            <a:ext cx="948535" cy="1134118"/>
          </a:xfrm>
          <a:prstGeom prst="rect">
            <a:avLst/>
          </a:prstGeom>
        </p:spPr>
      </p:pic>
      <p:sp>
        <p:nvSpPr>
          <p:cNvPr id="3" name="TextBox 2">
            <a:extLst>
              <a:ext uri="{FF2B5EF4-FFF2-40B4-BE49-F238E27FC236}">
                <a16:creationId xmlns:a16="http://schemas.microsoft.com/office/drawing/2014/main" xmlns="" id="{F1CCF0F5-2098-44E4-9CB5-F19183A1894F}"/>
              </a:ext>
            </a:extLst>
          </p:cNvPr>
          <p:cNvSpPr txBox="1"/>
          <p:nvPr/>
        </p:nvSpPr>
        <p:spPr>
          <a:xfrm>
            <a:off x="5595448" y="4152900"/>
            <a:ext cx="11092351" cy="2123658"/>
          </a:xfrm>
          <a:prstGeom prst="rect">
            <a:avLst/>
          </a:prstGeom>
          <a:noFill/>
        </p:spPr>
        <p:txBody>
          <a:bodyPr wrap="square" rtlCol="0">
            <a:spAutoFit/>
          </a:bodyPr>
          <a:lstStyle/>
          <a:p>
            <a:pPr marL="571500" indent="-571500" algn="just">
              <a:buFont typeface="Arial" panose="020B0604020202020204" pitchFamily="34" charset="0"/>
              <a:buChar char="•"/>
            </a:pPr>
            <a:r>
              <a:rPr lang="vi-VN" sz="4400" dirty="0"/>
              <a:t>Hoàn thành bài viết.</a:t>
            </a:r>
            <a:endParaRPr lang="vi-VN" sz="4400" u="sng" dirty="0"/>
          </a:p>
          <a:p>
            <a:pPr marL="571500" indent="-571500" algn="just">
              <a:buFont typeface="Arial" panose="020B0604020202020204" pitchFamily="34" charset="0"/>
              <a:buChar char="•"/>
            </a:pPr>
            <a:r>
              <a:rPr lang="vi-VN" sz="4400" u="sng" dirty="0"/>
              <a:t>Đọc trước bài:</a:t>
            </a:r>
            <a:r>
              <a:rPr lang="vi-VN" sz="4400" dirty="0"/>
              <a:t> Nói và nghe </a:t>
            </a:r>
            <a:r>
              <a:rPr lang="vi-VN" sz="4400" b="1" i="1" dirty="0"/>
              <a:t>Kể lại một trải nghiệm của bản thân</a:t>
            </a:r>
            <a:endParaRPr lang="en-US" sz="4400" b="1" i="1" dirty="0"/>
          </a:p>
        </p:txBody>
      </p:sp>
    </p:spTree>
    <p:extLst>
      <p:ext uri="{BB962C8B-B14F-4D97-AF65-F5344CB8AC3E}">
        <p14:creationId xmlns:p14="http://schemas.microsoft.com/office/powerpoint/2010/main" val="346048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1" b="72117"/>
          <a:stretch>
            <a:fillRect/>
          </a:stretch>
        </p:blipFill>
        <p:spPr>
          <a:xfrm>
            <a:off x="5354026" y="6124633"/>
            <a:ext cx="7808402" cy="2077019"/>
          </a:xfrm>
          <a:prstGeom prst="rect">
            <a:avLst/>
          </a:prstGeom>
        </p:spPr>
      </p:pic>
      <p:pic>
        <p:nvPicPr>
          <p:cNvPr id="3" name="Picture 3"/>
          <p:cNvPicPr>
            <a:picLocks noChangeAspect="1"/>
          </p:cNvPicPr>
          <p:nvPr/>
        </p:nvPicPr>
        <p:blipFill>
          <a:blip r:embed="rId3"/>
          <a:srcRect/>
          <a:stretch>
            <a:fillRect/>
          </a:stretch>
        </p:blipFill>
        <p:spPr>
          <a:xfrm>
            <a:off x="5281012" y="6478749"/>
            <a:ext cx="7027125" cy="1370289"/>
          </a:xfrm>
          <a:prstGeom prst="rect">
            <a:avLst/>
          </a:prstGeom>
        </p:spPr>
      </p:pic>
      <p:sp>
        <p:nvSpPr>
          <p:cNvPr id="4" name="TextBox 4"/>
          <p:cNvSpPr txBox="1"/>
          <p:nvPr/>
        </p:nvSpPr>
        <p:spPr>
          <a:xfrm>
            <a:off x="6718087" y="6769559"/>
            <a:ext cx="5080280" cy="712470"/>
          </a:xfrm>
          <a:prstGeom prst="rect">
            <a:avLst/>
          </a:prstGeom>
        </p:spPr>
        <p:txBody>
          <a:bodyPr lIns="0" tIns="0" rIns="0" bIns="0" rtlCol="0" anchor="t">
            <a:spAutoFit/>
          </a:bodyPr>
          <a:lstStyle/>
          <a:p>
            <a:pPr algn="ctr">
              <a:lnSpc>
                <a:spcPts val="5880"/>
              </a:lnSpc>
            </a:pPr>
            <a:r>
              <a:rPr lang="en-US" sz="4200" dirty="0">
                <a:solidFill>
                  <a:srgbClr val="F3F3F3"/>
                </a:solidFill>
                <a:latin typeface="Anaktoria"/>
              </a:rPr>
              <a:t>Love always, Bianca</a:t>
            </a:r>
          </a:p>
        </p:txBody>
      </p:sp>
      <p:sp>
        <p:nvSpPr>
          <p:cNvPr id="5" name="TextBox 5"/>
          <p:cNvSpPr txBox="1"/>
          <p:nvPr/>
        </p:nvSpPr>
        <p:spPr>
          <a:xfrm>
            <a:off x="952500" y="3906064"/>
            <a:ext cx="16383000" cy="1303242"/>
          </a:xfrm>
          <a:prstGeom prst="rect">
            <a:avLst/>
          </a:prstGeom>
        </p:spPr>
        <p:txBody>
          <a:bodyPr wrap="square" lIns="0" tIns="0" rIns="0" bIns="0" rtlCol="0" anchor="t">
            <a:spAutoFit/>
          </a:bodyPr>
          <a:lstStyle/>
          <a:p>
            <a:pPr algn="ctr">
              <a:lnSpc>
                <a:spcPts val="11519"/>
              </a:lnSpc>
            </a:pPr>
            <a:r>
              <a:rPr lang="vi-VN" sz="6000" dirty="0">
                <a:solidFill>
                  <a:srgbClr val="3B3B3B"/>
                </a:solidFill>
              </a:rPr>
              <a:t>Cảm ơn các em đã chú ý lắng nghe bài giảng!</a:t>
            </a:r>
            <a:endParaRPr lang="en-US" sz="6000" dirty="0">
              <a:solidFill>
                <a:srgbClr val="3B3B3B"/>
              </a:solidFill>
            </a:endParaRPr>
          </a:p>
        </p:txBody>
      </p:sp>
      <p:pic>
        <p:nvPicPr>
          <p:cNvPr id="6" name="Picture 6"/>
          <p:cNvPicPr>
            <a:picLocks noChangeAspect="1"/>
          </p:cNvPicPr>
          <p:nvPr/>
        </p:nvPicPr>
        <p:blipFill>
          <a:blip r:embed="rId4"/>
          <a:srcRect/>
          <a:stretch>
            <a:fillRect/>
          </a:stretch>
        </p:blipFill>
        <p:spPr>
          <a:xfrm>
            <a:off x="4581815" y="6290878"/>
            <a:ext cx="2120934" cy="21893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grpSp>
        <p:nvGrpSpPr>
          <p:cNvPr id="2" name="Group 2"/>
          <p:cNvGrpSpPr/>
          <p:nvPr/>
        </p:nvGrpSpPr>
        <p:grpSpPr>
          <a:xfrm>
            <a:off x="-1200627" y="-74995"/>
            <a:ext cx="20689255" cy="10436990"/>
            <a:chOff x="0" y="0"/>
            <a:chExt cx="27585673" cy="13915987"/>
          </a:xfrm>
        </p:grpSpPr>
        <p:pic>
          <p:nvPicPr>
            <p:cNvPr id="3" name="Picture 3"/>
            <p:cNvPicPr>
              <a:picLocks noChangeAspect="1"/>
            </p:cNvPicPr>
            <p:nvPr/>
          </p:nvPicPr>
          <p:blipFill>
            <a:blip r:embed="rId2">
              <a:alphaModFix amt="12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3792837" cy="13915987"/>
            </a:xfrm>
            <a:prstGeom prst="rect">
              <a:avLst/>
            </a:prstGeom>
          </p:spPr>
        </p:pic>
        <p:pic>
          <p:nvPicPr>
            <p:cNvPr id="4" name="Picture 4"/>
            <p:cNvPicPr>
              <a:picLocks noChangeAspect="1"/>
            </p:cNvPicPr>
            <p:nvPr/>
          </p:nvPicPr>
          <p:blipFill>
            <a:blip r:embed="rId2">
              <a:alphaModFix amt="12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92837" y="0"/>
              <a:ext cx="13792837" cy="13915987"/>
            </a:xfrm>
            <a:prstGeom prst="rect">
              <a:avLst/>
            </a:prstGeom>
          </p:spPr>
        </p:pic>
      </p:grpSp>
      <p:pic>
        <p:nvPicPr>
          <p:cNvPr id="5" name="Picture 5"/>
          <p:cNvPicPr>
            <a:picLocks noChangeAspect="1"/>
          </p:cNvPicPr>
          <p:nvPr/>
        </p:nvPicPr>
        <p:blipFill>
          <a:blip r:embed="rId4"/>
          <a:srcRect b="29805"/>
          <a:stretch>
            <a:fillRect/>
          </a:stretch>
        </p:blipFill>
        <p:spPr>
          <a:xfrm>
            <a:off x="1752600" y="1841629"/>
            <a:ext cx="14782799" cy="7909259"/>
          </a:xfrm>
          <a:prstGeom prst="rect">
            <a:avLst/>
          </a:prstGeom>
        </p:spPr>
      </p:pic>
      <p:pic>
        <p:nvPicPr>
          <p:cNvPr id="7" name="Picture 7"/>
          <p:cNvPicPr>
            <a:picLocks noChangeAspect="1"/>
          </p:cNvPicPr>
          <p:nvPr/>
        </p:nvPicPr>
        <p:blipFill>
          <a:blip r:embed="rId5"/>
          <a:srcRect/>
          <a:stretch>
            <a:fillRect/>
          </a:stretch>
        </p:blipFill>
        <p:spPr>
          <a:xfrm>
            <a:off x="7547930" y="1895976"/>
            <a:ext cx="5127493" cy="730668"/>
          </a:xfrm>
          <a:prstGeom prst="rect">
            <a:avLst/>
          </a:prstGeom>
        </p:spPr>
      </p:pic>
      <p:sp>
        <p:nvSpPr>
          <p:cNvPr id="9" name="TextBox 9"/>
          <p:cNvSpPr txBox="1"/>
          <p:nvPr/>
        </p:nvSpPr>
        <p:spPr>
          <a:xfrm>
            <a:off x="4419600" y="547318"/>
            <a:ext cx="11506200" cy="936154"/>
          </a:xfrm>
          <a:prstGeom prst="rect">
            <a:avLst/>
          </a:prstGeom>
        </p:spPr>
        <p:txBody>
          <a:bodyPr wrap="square" lIns="0" tIns="0" rIns="0" bIns="0" rtlCol="0" anchor="t">
            <a:spAutoFit/>
          </a:bodyPr>
          <a:lstStyle/>
          <a:p>
            <a:pPr algn="ctr">
              <a:lnSpc>
                <a:spcPts val="7280"/>
              </a:lnSpc>
            </a:pPr>
            <a:r>
              <a:rPr lang="vi-VN" sz="6600" b="1" dirty="0">
                <a:solidFill>
                  <a:srgbClr val="F3F3F3"/>
                </a:solidFill>
              </a:rPr>
              <a:t>TÔI CHIA SẺ</a:t>
            </a:r>
            <a:endParaRPr lang="en-US" sz="6600" b="1" dirty="0">
              <a:solidFill>
                <a:srgbClr val="F3F3F3"/>
              </a:solidFill>
            </a:endParaRPr>
          </a:p>
        </p:txBody>
      </p:sp>
      <p:sp>
        <p:nvSpPr>
          <p:cNvPr id="11" name="TextBox 10">
            <a:extLst>
              <a:ext uri="{FF2B5EF4-FFF2-40B4-BE49-F238E27FC236}">
                <a16:creationId xmlns:a16="http://schemas.microsoft.com/office/drawing/2014/main" xmlns="" id="{72E16EF4-6FDC-4DB0-B428-CF5C4F9AC9DC}"/>
              </a:ext>
            </a:extLst>
          </p:cNvPr>
          <p:cNvSpPr txBox="1"/>
          <p:nvPr/>
        </p:nvSpPr>
        <p:spPr>
          <a:xfrm>
            <a:off x="3467098" y="4435073"/>
            <a:ext cx="12230101" cy="2123658"/>
          </a:xfrm>
          <a:prstGeom prst="rect">
            <a:avLst/>
          </a:prstGeom>
          <a:noFill/>
        </p:spPr>
        <p:txBody>
          <a:bodyPr wrap="square" rtlCol="0">
            <a:spAutoFit/>
          </a:bodyPr>
          <a:lstStyle/>
          <a:p>
            <a:pPr algn="just"/>
            <a:r>
              <a:rPr lang="vi-VN" altLang="en-US" sz="4400" b="1" dirty="0">
                <a:solidFill>
                  <a:srgbClr val="002060"/>
                </a:solidFill>
                <a:latin typeface="Arial" panose="020B0604020202020204" pitchFamily="34" charset="0"/>
                <a:cs typeface="Arial" panose="020B0604020202020204" pitchFamily="34" charset="0"/>
              </a:rPr>
              <a:t>Em đã từng trải qua hoặc chứng kiến một câu chuyện nào khiến em nhớ mãi? Hãy chia sẻ ngắn gọn cùng cả lớp.</a:t>
            </a:r>
            <a:endParaRPr lang="en-US" altLang="en-US" sz="4400"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BBAE"/>
        </a:solidFill>
        <a:effectLst/>
      </p:bgPr>
    </p:bg>
    <p:spTree>
      <p:nvGrpSpPr>
        <p:cNvPr id="1" name=""/>
        <p:cNvGrpSpPr/>
        <p:nvPr/>
      </p:nvGrpSpPr>
      <p:grpSpPr>
        <a:xfrm>
          <a:off x="0" y="0"/>
          <a:ext cx="0" cy="0"/>
          <a:chOff x="0" y="0"/>
          <a:chExt cx="0" cy="0"/>
        </a:xfrm>
      </p:grpSpPr>
      <p:grpSp>
        <p:nvGrpSpPr>
          <p:cNvPr id="2" name="Group 2"/>
          <p:cNvGrpSpPr/>
          <p:nvPr/>
        </p:nvGrpSpPr>
        <p:grpSpPr>
          <a:xfrm>
            <a:off x="-1200627" y="-74995"/>
            <a:ext cx="20689255" cy="10436990"/>
            <a:chOff x="0" y="0"/>
            <a:chExt cx="27585673" cy="13915987"/>
          </a:xfrm>
        </p:grpSpPr>
        <p:pic>
          <p:nvPicPr>
            <p:cNvPr id="3" name="Picture 3"/>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3792837" cy="13915987"/>
            </a:xfrm>
            <a:prstGeom prst="rect">
              <a:avLst/>
            </a:prstGeom>
          </p:spPr>
        </p:pic>
        <p:pic>
          <p:nvPicPr>
            <p:cNvPr id="4" name="Picture 4"/>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92837" y="0"/>
              <a:ext cx="13792837" cy="13915987"/>
            </a:xfrm>
            <a:prstGeom prst="rect">
              <a:avLst/>
            </a:prstGeom>
          </p:spPr>
        </p:pic>
      </p:grpSp>
      <p:pic>
        <p:nvPicPr>
          <p:cNvPr id="5" name="Picture 5"/>
          <p:cNvPicPr>
            <a:picLocks noChangeAspect="1"/>
          </p:cNvPicPr>
          <p:nvPr/>
        </p:nvPicPr>
        <p:blipFill>
          <a:blip r:embed="rId4"/>
          <a:srcRect/>
          <a:stretch>
            <a:fillRect/>
          </a:stretch>
        </p:blipFill>
        <p:spPr>
          <a:xfrm>
            <a:off x="5533241" y="2090631"/>
            <a:ext cx="8272685" cy="7167669"/>
          </a:xfrm>
          <a:prstGeom prst="rect">
            <a:avLst/>
          </a:prstGeom>
        </p:spPr>
      </p:pic>
      <p:pic>
        <p:nvPicPr>
          <p:cNvPr id="6" name="Picture 6"/>
          <p:cNvPicPr>
            <a:picLocks noChangeAspect="1"/>
          </p:cNvPicPr>
          <p:nvPr/>
        </p:nvPicPr>
        <p:blipFill>
          <a:blip r:embed="rId5"/>
          <a:srcRect b="29805"/>
          <a:stretch>
            <a:fillRect/>
          </a:stretch>
        </p:blipFill>
        <p:spPr>
          <a:xfrm>
            <a:off x="937465" y="1012371"/>
            <a:ext cx="17297400" cy="7167669"/>
          </a:xfrm>
          <a:prstGeom prst="rect">
            <a:avLst/>
          </a:prstGeom>
        </p:spPr>
      </p:pic>
      <p:pic>
        <p:nvPicPr>
          <p:cNvPr id="7" name="Picture 7"/>
          <p:cNvPicPr>
            <a:picLocks noChangeAspect="1"/>
          </p:cNvPicPr>
          <p:nvPr/>
        </p:nvPicPr>
        <p:blipFill>
          <a:blip r:embed="rId6"/>
          <a:srcRect/>
          <a:stretch>
            <a:fillRect/>
          </a:stretch>
        </p:blipFill>
        <p:spPr>
          <a:xfrm>
            <a:off x="1752600" y="1775099"/>
            <a:ext cx="15782159" cy="6035401"/>
          </a:xfrm>
          <a:prstGeom prst="rect">
            <a:avLst/>
          </a:prstGeom>
        </p:spPr>
      </p:pic>
      <p:pic>
        <p:nvPicPr>
          <p:cNvPr id="8" name="Picture 8"/>
          <p:cNvPicPr>
            <a:picLocks noChangeAspect="1"/>
          </p:cNvPicPr>
          <p:nvPr/>
        </p:nvPicPr>
        <p:blipFill>
          <a:blip r:embed="rId7"/>
          <a:srcRect/>
          <a:stretch>
            <a:fillRect/>
          </a:stretch>
        </p:blipFill>
        <p:spPr>
          <a:xfrm rot="436285">
            <a:off x="90391" y="3393373"/>
            <a:ext cx="2682983" cy="5904776"/>
          </a:xfrm>
          <a:prstGeom prst="rect">
            <a:avLst/>
          </a:prstGeom>
        </p:spPr>
      </p:pic>
      <p:pic>
        <p:nvPicPr>
          <p:cNvPr id="9" name="Picture 9"/>
          <p:cNvPicPr>
            <a:picLocks noChangeAspect="1"/>
          </p:cNvPicPr>
          <p:nvPr/>
        </p:nvPicPr>
        <p:blipFill>
          <a:blip r:embed="rId8"/>
          <a:srcRect/>
          <a:stretch>
            <a:fillRect/>
          </a:stretch>
        </p:blipFill>
        <p:spPr>
          <a:xfrm>
            <a:off x="3971687" y="395955"/>
            <a:ext cx="1859662" cy="2049214"/>
          </a:xfrm>
          <a:prstGeom prst="rect">
            <a:avLst/>
          </a:prstGeom>
        </p:spPr>
      </p:pic>
      <p:sp>
        <p:nvSpPr>
          <p:cNvPr id="10" name="TextBox 10"/>
          <p:cNvSpPr txBox="1"/>
          <p:nvPr/>
        </p:nvSpPr>
        <p:spPr>
          <a:xfrm>
            <a:off x="3246158" y="2445169"/>
            <a:ext cx="5686660" cy="899285"/>
          </a:xfrm>
          <a:prstGeom prst="rect">
            <a:avLst/>
          </a:prstGeom>
        </p:spPr>
        <p:txBody>
          <a:bodyPr lIns="0" tIns="0" rIns="0" bIns="0" rtlCol="0" anchor="t">
            <a:spAutoFit/>
          </a:bodyPr>
          <a:lstStyle/>
          <a:p>
            <a:pPr algn="ctr">
              <a:lnSpc>
                <a:spcPts val="7280"/>
              </a:lnSpc>
            </a:pPr>
            <a:r>
              <a:rPr lang="vi-VN" sz="6000" b="1" u="sng" dirty="0">
                <a:solidFill>
                  <a:srgbClr val="3B3B3B"/>
                </a:solidFill>
              </a:rPr>
              <a:t>Tiết :</a:t>
            </a:r>
            <a:endParaRPr lang="en-US" sz="6000" b="1" u="sng" dirty="0">
              <a:solidFill>
                <a:srgbClr val="3B3B3B"/>
              </a:solidFill>
            </a:endParaRPr>
          </a:p>
        </p:txBody>
      </p:sp>
      <p:sp>
        <p:nvSpPr>
          <p:cNvPr id="11" name="TextBox 10">
            <a:extLst>
              <a:ext uri="{FF2B5EF4-FFF2-40B4-BE49-F238E27FC236}">
                <a16:creationId xmlns:a16="http://schemas.microsoft.com/office/drawing/2014/main" xmlns="" id="{DCB8A36A-D108-46FB-B1CC-318DFF11BA02}"/>
              </a:ext>
            </a:extLst>
          </p:cNvPr>
          <p:cNvSpPr txBox="1"/>
          <p:nvPr/>
        </p:nvSpPr>
        <p:spPr>
          <a:xfrm>
            <a:off x="1447800" y="3859232"/>
            <a:ext cx="16459200" cy="3046988"/>
          </a:xfrm>
          <a:prstGeom prst="rect">
            <a:avLst/>
          </a:prstGeom>
          <a:noFill/>
        </p:spPr>
        <p:txBody>
          <a:bodyPr wrap="square" rtlCol="0">
            <a:spAutoFit/>
          </a:bodyPr>
          <a:lstStyle/>
          <a:p>
            <a:pPr algn="ctr"/>
            <a:r>
              <a:rPr lang="vi-VN" sz="9600" b="1" dirty="0"/>
              <a:t>KỂ LẠI MỘT TRẢI NGHIỆM CỦA BẢN THÂN</a:t>
            </a:r>
            <a:endParaRPr lang="en-US" sz="9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grpSp>
        <p:nvGrpSpPr>
          <p:cNvPr id="2" name="Group 2"/>
          <p:cNvGrpSpPr/>
          <p:nvPr/>
        </p:nvGrpSpPr>
        <p:grpSpPr>
          <a:xfrm>
            <a:off x="-304800" y="-952500"/>
            <a:ext cx="20689255" cy="10436990"/>
            <a:chOff x="0" y="0"/>
            <a:chExt cx="27585673" cy="13915987"/>
          </a:xfrm>
        </p:grpSpPr>
        <p:pic>
          <p:nvPicPr>
            <p:cNvPr id="3" name="Picture 3"/>
            <p:cNvPicPr>
              <a:picLocks noChangeAspect="1"/>
            </p:cNvPicPr>
            <p:nvPr/>
          </p:nvPicPr>
          <p:blipFill>
            <a:blip r:embed="rId2">
              <a:alphaModFix amt="12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3792837" cy="13915987"/>
            </a:xfrm>
            <a:prstGeom prst="rect">
              <a:avLst/>
            </a:prstGeom>
          </p:spPr>
        </p:pic>
        <p:pic>
          <p:nvPicPr>
            <p:cNvPr id="4" name="Picture 4"/>
            <p:cNvPicPr>
              <a:picLocks noChangeAspect="1"/>
            </p:cNvPicPr>
            <p:nvPr/>
          </p:nvPicPr>
          <p:blipFill>
            <a:blip r:embed="rId2">
              <a:alphaModFix amt="12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92837" y="0"/>
              <a:ext cx="13792837" cy="13915987"/>
            </a:xfrm>
            <a:prstGeom prst="rect">
              <a:avLst/>
            </a:prstGeom>
          </p:spPr>
        </p:pic>
      </p:grpSp>
      <p:pic>
        <p:nvPicPr>
          <p:cNvPr id="5" name="Picture 5"/>
          <p:cNvPicPr>
            <a:picLocks noChangeAspect="1"/>
          </p:cNvPicPr>
          <p:nvPr/>
        </p:nvPicPr>
        <p:blipFill>
          <a:blip r:embed="rId4"/>
          <a:srcRect b="29805"/>
          <a:stretch>
            <a:fillRect/>
          </a:stretch>
        </p:blipFill>
        <p:spPr>
          <a:xfrm>
            <a:off x="6934200" y="2476500"/>
            <a:ext cx="11353800" cy="2108715"/>
          </a:xfrm>
          <a:prstGeom prst="rect">
            <a:avLst/>
          </a:prstGeom>
        </p:spPr>
      </p:pic>
      <p:sp>
        <p:nvSpPr>
          <p:cNvPr id="10" name="TextBox 9">
            <a:extLst>
              <a:ext uri="{FF2B5EF4-FFF2-40B4-BE49-F238E27FC236}">
                <a16:creationId xmlns:a16="http://schemas.microsoft.com/office/drawing/2014/main" xmlns="" id="{3A86DA9F-7E41-402C-B0CD-7C4DA6FCCB6B}"/>
              </a:ext>
            </a:extLst>
          </p:cNvPr>
          <p:cNvSpPr txBox="1"/>
          <p:nvPr/>
        </p:nvSpPr>
        <p:spPr>
          <a:xfrm>
            <a:off x="7397565" y="3228807"/>
            <a:ext cx="10763328" cy="637867"/>
          </a:xfrm>
          <a:prstGeom prst="rect">
            <a:avLst/>
          </a:prstGeom>
          <a:noFill/>
        </p:spPr>
        <p:txBody>
          <a:bodyPr wrap="square">
            <a:spAutoFit/>
          </a:bodyPr>
          <a:lstStyle/>
          <a:p>
            <a:pPr algn="just">
              <a:lnSpc>
                <a:spcPct val="106000"/>
              </a:lnSpc>
            </a:pPr>
            <a:r>
              <a:rPr lang="nl-NL" sz="3600" b="1" kern="100" dirty="0">
                <a:effectLst/>
                <a:latin typeface="Arial" panose="020B0604020202020204" pitchFamily="34" charset="0"/>
                <a:ea typeface="SimSun" panose="02010600030101010101" pitchFamily="2" charset="-122"/>
                <a:cs typeface="Arial" panose="020B0604020202020204" pitchFamily="34" charset="0"/>
              </a:rPr>
              <a:t>I. </a:t>
            </a:r>
            <a:r>
              <a:rPr lang="vi-VN" sz="3600" b="1" kern="100" dirty="0">
                <a:effectLst/>
                <a:latin typeface="Arial" panose="020B0604020202020204" pitchFamily="34" charset="0"/>
                <a:ea typeface="SimSun" panose="02010600030101010101" pitchFamily="2" charset="-122"/>
                <a:cs typeface="Arial" panose="020B0604020202020204" pitchFamily="34" charset="0"/>
              </a:rPr>
              <a:t>Yêu cầu đối với bài văn kể một trải nghiệm</a:t>
            </a:r>
            <a:endParaRPr lang="en-US" sz="3200" kern="1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12" name="Picture 5">
            <a:extLst>
              <a:ext uri="{FF2B5EF4-FFF2-40B4-BE49-F238E27FC236}">
                <a16:creationId xmlns:a16="http://schemas.microsoft.com/office/drawing/2014/main" xmlns="" id="{81747000-45C8-44A6-8552-B1CF12B9F5C5}"/>
              </a:ext>
            </a:extLst>
          </p:cNvPr>
          <p:cNvPicPr>
            <a:picLocks noChangeAspect="1"/>
          </p:cNvPicPr>
          <p:nvPr/>
        </p:nvPicPr>
        <p:blipFill>
          <a:blip r:embed="rId4"/>
          <a:srcRect b="29805"/>
          <a:stretch>
            <a:fillRect/>
          </a:stretch>
        </p:blipFill>
        <p:spPr>
          <a:xfrm>
            <a:off x="7010400" y="5315898"/>
            <a:ext cx="8534400" cy="2108715"/>
          </a:xfrm>
          <a:prstGeom prst="rect">
            <a:avLst/>
          </a:prstGeom>
        </p:spPr>
      </p:pic>
      <p:sp>
        <p:nvSpPr>
          <p:cNvPr id="13" name="TextBox 12">
            <a:extLst>
              <a:ext uri="{FF2B5EF4-FFF2-40B4-BE49-F238E27FC236}">
                <a16:creationId xmlns:a16="http://schemas.microsoft.com/office/drawing/2014/main" xmlns="" id="{BCBFB5B2-73D3-498F-B4AA-535AD1959D76}"/>
              </a:ext>
            </a:extLst>
          </p:cNvPr>
          <p:cNvSpPr txBox="1"/>
          <p:nvPr/>
        </p:nvSpPr>
        <p:spPr>
          <a:xfrm>
            <a:off x="7361782" y="6316320"/>
            <a:ext cx="8915400" cy="637867"/>
          </a:xfrm>
          <a:prstGeom prst="rect">
            <a:avLst/>
          </a:prstGeom>
          <a:noFill/>
        </p:spPr>
        <p:txBody>
          <a:bodyPr wrap="square">
            <a:spAutoFit/>
          </a:bodyPr>
          <a:lstStyle/>
          <a:p>
            <a:pPr algn="just">
              <a:lnSpc>
                <a:spcPct val="106000"/>
              </a:lnSpc>
            </a:pPr>
            <a:r>
              <a:rPr lang="vi-VN" sz="3600" b="1" kern="100" dirty="0">
                <a:effectLst/>
                <a:latin typeface="Arial" panose="020B0604020202020204" pitchFamily="34" charset="0"/>
                <a:ea typeface="SimSun" panose="02010600030101010101" pitchFamily="2" charset="-122"/>
                <a:cs typeface="Arial" panose="020B0604020202020204" pitchFamily="34" charset="0"/>
              </a:rPr>
              <a:t>II. Phân tích bài viết trong SGK</a:t>
            </a:r>
            <a:endParaRPr lang="en-US" sz="3200" kern="1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14" name="Picture 5">
            <a:extLst>
              <a:ext uri="{FF2B5EF4-FFF2-40B4-BE49-F238E27FC236}">
                <a16:creationId xmlns:a16="http://schemas.microsoft.com/office/drawing/2014/main" xmlns="" id="{D649E335-00F8-405C-ADC7-266A1CAF1CAF}"/>
              </a:ext>
            </a:extLst>
          </p:cNvPr>
          <p:cNvPicPr>
            <a:picLocks noChangeAspect="1"/>
          </p:cNvPicPr>
          <p:nvPr/>
        </p:nvPicPr>
        <p:blipFill>
          <a:blip r:embed="rId4"/>
          <a:srcRect b="29805"/>
          <a:stretch>
            <a:fillRect/>
          </a:stretch>
        </p:blipFill>
        <p:spPr>
          <a:xfrm>
            <a:off x="127107" y="2832739"/>
            <a:ext cx="6353414" cy="3802515"/>
          </a:xfrm>
          <a:prstGeom prst="rect">
            <a:avLst/>
          </a:prstGeom>
        </p:spPr>
      </p:pic>
      <p:sp>
        <p:nvSpPr>
          <p:cNvPr id="16" name="TextBox 15">
            <a:extLst>
              <a:ext uri="{FF2B5EF4-FFF2-40B4-BE49-F238E27FC236}">
                <a16:creationId xmlns:a16="http://schemas.microsoft.com/office/drawing/2014/main" xmlns="" id="{4F8C5A72-6250-40CB-908F-77812C8BE8A1}"/>
              </a:ext>
            </a:extLst>
          </p:cNvPr>
          <p:cNvSpPr txBox="1"/>
          <p:nvPr/>
        </p:nvSpPr>
        <p:spPr>
          <a:xfrm>
            <a:off x="835720" y="3882362"/>
            <a:ext cx="4835657" cy="1980286"/>
          </a:xfrm>
          <a:prstGeom prst="rect">
            <a:avLst/>
          </a:prstGeom>
          <a:noFill/>
        </p:spPr>
        <p:txBody>
          <a:bodyPr wrap="square">
            <a:spAutoFit/>
          </a:bodyPr>
          <a:lstStyle/>
          <a:p>
            <a:pPr algn="ctr">
              <a:lnSpc>
                <a:spcPct val="106000"/>
              </a:lnSpc>
            </a:pPr>
            <a:r>
              <a:rPr lang="vi-VN" sz="6000" b="1" kern="100" dirty="0">
                <a:effectLst/>
                <a:latin typeface="Arial" panose="020B0604020202020204" pitchFamily="34" charset="0"/>
                <a:ea typeface="SimSun" panose="02010600030101010101" pitchFamily="2" charset="-122"/>
                <a:cs typeface="Arial" panose="020B0604020202020204" pitchFamily="34" charset="0"/>
              </a:rPr>
              <a:t>NỘI DUNG BÀI HỌC</a:t>
            </a:r>
          </a:p>
        </p:txBody>
      </p:sp>
      <p:pic>
        <p:nvPicPr>
          <p:cNvPr id="11" name="Picture 5">
            <a:extLst>
              <a:ext uri="{FF2B5EF4-FFF2-40B4-BE49-F238E27FC236}">
                <a16:creationId xmlns:a16="http://schemas.microsoft.com/office/drawing/2014/main" xmlns="" id="{38AFDD3E-3C31-4E4B-ADD6-3C15965F31B4}"/>
              </a:ext>
            </a:extLst>
          </p:cNvPr>
          <p:cNvPicPr>
            <a:picLocks noChangeAspect="1"/>
          </p:cNvPicPr>
          <p:nvPr/>
        </p:nvPicPr>
        <p:blipFill>
          <a:blip r:embed="rId4"/>
          <a:srcRect b="29805"/>
          <a:stretch>
            <a:fillRect/>
          </a:stretch>
        </p:blipFill>
        <p:spPr>
          <a:xfrm>
            <a:off x="7010400" y="7741116"/>
            <a:ext cx="8534400" cy="2108715"/>
          </a:xfrm>
          <a:prstGeom prst="rect">
            <a:avLst/>
          </a:prstGeom>
        </p:spPr>
      </p:pic>
      <p:sp>
        <p:nvSpPr>
          <p:cNvPr id="15" name="TextBox 14">
            <a:extLst>
              <a:ext uri="{FF2B5EF4-FFF2-40B4-BE49-F238E27FC236}">
                <a16:creationId xmlns:a16="http://schemas.microsoft.com/office/drawing/2014/main" xmlns="" id="{547E6EE3-7F7C-470E-BC7C-CE29AF393EAC}"/>
              </a:ext>
            </a:extLst>
          </p:cNvPr>
          <p:cNvSpPr txBox="1"/>
          <p:nvPr/>
        </p:nvSpPr>
        <p:spPr>
          <a:xfrm>
            <a:off x="7361782" y="8741538"/>
            <a:ext cx="8915400" cy="637867"/>
          </a:xfrm>
          <a:prstGeom prst="rect">
            <a:avLst/>
          </a:prstGeom>
          <a:noFill/>
        </p:spPr>
        <p:txBody>
          <a:bodyPr wrap="square">
            <a:spAutoFit/>
          </a:bodyPr>
          <a:lstStyle/>
          <a:p>
            <a:pPr algn="just">
              <a:lnSpc>
                <a:spcPct val="106000"/>
              </a:lnSpc>
            </a:pPr>
            <a:r>
              <a:rPr lang="vi-VN" sz="3600" b="1" kern="100" dirty="0">
                <a:effectLst/>
                <a:latin typeface="Arial" panose="020B0604020202020204" pitchFamily="34" charset="0"/>
                <a:ea typeface="SimSun" panose="02010600030101010101" pitchFamily="2" charset="-122"/>
                <a:cs typeface="Arial" panose="020B0604020202020204" pitchFamily="34" charset="0"/>
              </a:rPr>
              <a:t>III. Thực hành</a:t>
            </a:r>
            <a:endParaRPr lang="en-US" sz="3200" kern="1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75635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a:stretch>
            <a:fillRect/>
          </a:stretch>
        </p:blipFill>
        <p:spPr>
          <a:xfrm rot="17354973">
            <a:off x="530483" y="274393"/>
            <a:ext cx="1856770" cy="1796425"/>
          </a:xfrm>
          <a:prstGeom prst="rect">
            <a:avLst/>
          </a:prstGeom>
        </p:spPr>
      </p:pic>
      <p:sp>
        <p:nvSpPr>
          <p:cNvPr id="7" name="Rectangle: Rounded Corners 6">
            <a:extLst>
              <a:ext uri="{FF2B5EF4-FFF2-40B4-BE49-F238E27FC236}">
                <a16:creationId xmlns:a16="http://schemas.microsoft.com/office/drawing/2014/main" xmlns="" id="{E6BF3CC8-50AB-416F-B5DD-E142E079ECFB}"/>
              </a:ext>
            </a:extLst>
          </p:cNvPr>
          <p:cNvSpPr/>
          <p:nvPr/>
        </p:nvSpPr>
        <p:spPr>
          <a:xfrm>
            <a:off x="2647947" y="563005"/>
            <a:ext cx="131826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nl-NL" sz="4400" b="1" kern="100" dirty="0">
                <a:solidFill>
                  <a:srgbClr val="002060"/>
                </a:solidFill>
                <a:effectLst/>
                <a:latin typeface="Arial" panose="020B0604020202020204" pitchFamily="34" charset="0"/>
                <a:ea typeface="SimSun" panose="02010600030101010101" pitchFamily="2" charset="-122"/>
                <a:cs typeface="Arial" panose="020B0604020202020204" pitchFamily="34" charset="0"/>
              </a:rPr>
              <a:t>I. </a:t>
            </a:r>
            <a:r>
              <a:rPr lang="vi-VN" sz="4400" b="1" kern="100" dirty="0">
                <a:solidFill>
                  <a:srgbClr val="002060"/>
                </a:solidFill>
                <a:effectLst/>
                <a:latin typeface="Arial" panose="020B0604020202020204" pitchFamily="34" charset="0"/>
                <a:ea typeface="SimSun" panose="02010600030101010101" pitchFamily="2" charset="-122"/>
                <a:cs typeface="Arial" panose="020B0604020202020204" pitchFamily="34" charset="0"/>
              </a:rPr>
              <a:t>Yêu cầu đối với bài văn kể một trải nghiệm</a:t>
            </a:r>
            <a:endParaRPr lang="en-US" sz="4000" kern="1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xmlns="" id="{2565298F-C4B9-4DBF-8A90-DF30EE394EB9}"/>
              </a:ext>
            </a:extLst>
          </p:cNvPr>
          <p:cNvSpPr txBox="1"/>
          <p:nvPr/>
        </p:nvSpPr>
        <p:spPr>
          <a:xfrm>
            <a:off x="1524000" y="3238500"/>
            <a:ext cx="15468600" cy="2482667"/>
          </a:xfrm>
          <a:prstGeom prst="rect">
            <a:avLst/>
          </a:prstGeom>
          <a:solidFill>
            <a:schemeClr val="bg1"/>
          </a:solidFill>
        </p:spPr>
        <p:txBody>
          <a:bodyPr wrap="square">
            <a:spAutoFit/>
          </a:bodyPr>
          <a:lstStyle/>
          <a:p>
            <a:pPr algn="just">
              <a:lnSpc>
                <a:spcPct val="150000"/>
              </a:lnSpc>
            </a:pPr>
            <a:r>
              <a:rPr lang="vi-VN" sz="3600" b="1" dirty="0">
                <a:effectLst/>
                <a:latin typeface="Arial" panose="020B0604020202020204" pitchFamily="34" charset="0"/>
                <a:ea typeface="Times New Roman" panose="02020603050405020304" pitchFamily="18" charset="0"/>
                <a:cs typeface="Arial" panose="020B0604020202020204" pitchFamily="34" charset="0"/>
              </a:rPr>
              <a:t>- Khái niệm: </a:t>
            </a:r>
            <a:r>
              <a:rPr lang="vi-VN" sz="3600" dirty="0">
                <a:effectLst/>
                <a:latin typeface="Arial" panose="020B0604020202020204" pitchFamily="34" charset="0"/>
                <a:ea typeface="Times New Roman" panose="02020603050405020304" pitchFamily="18" charset="0"/>
                <a:cs typeface="Arial" panose="020B0604020202020204" pitchFamily="34" charset="0"/>
              </a:rPr>
              <a:t>Kể lại một trải nghiệm của bản than là kiểu bài trong đó người viết kể về diễn biến của sự việc mà mình đã trải qua và để lại nhiều ấn tượng, cảm xúc.</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6068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A702D71-B9B5-46AA-92A9-46D06129C8A7}"/>
              </a:ext>
            </a:extLst>
          </p:cNvPr>
          <p:cNvSpPr/>
          <p:nvPr/>
        </p:nvSpPr>
        <p:spPr>
          <a:xfrm>
            <a:off x="304800" y="342900"/>
            <a:ext cx="131826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nl-NL" sz="4400" b="1" kern="100" dirty="0">
                <a:solidFill>
                  <a:srgbClr val="002060"/>
                </a:solidFill>
                <a:effectLst/>
                <a:latin typeface="Arial" panose="020B0604020202020204" pitchFamily="34" charset="0"/>
                <a:ea typeface="SimSun" panose="02010600030101010101" pitchFamily="2" charset="-122"/>
                <a:cs typeface="Arial" panose="020B0604020202020204" pitchFamily="34" charset="0"/>
              </a:rPr>
              <a:t>I. </a:t>
            </a:r>
            <a:r>
              <a:rPr lang="vi-VN" sz="4400" b="1" kern="100" dirty="0">
                <a:solidFill>
                  <a:srgbClr val="002060"/>
                </a:solidFill>
                <a:effectLst/>
                <a:latin typeface="Arial" panose="020B0604020202020204" pitchFamily="34" charset="0"/>
                <a:ea typeface="SimSun" panose="02010600030101010101" pitchFamily="2" charset="-122"/>
                <a:cs typeface="Arial" panose="020B0604020202020204" pitchFamily="34" charset="0"/>
              </a:rPr>
              <a:t>Yêu cầu đối với bài văn kể một trải nghiệm</a:t>
            </a:r>
            <a:endParaRPr lang="en-US" sz="4000" kern="1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p:txBody>
      </p:sp>
      <p:pic>
        <p:nvPicPr>
          <p:cNvPr id="8" name="Picture 6">
            <a:extLst>
              <a:ext uri="{FF2B5EF4-FFF2-40B4-BE49-F238E27FC236}">
                <a16:creationId xmlns:a16="http://schemas.microsoft.com/office/drawing/2014/main" xmlns="" id="{A9D5B62B-8255-49AB-A8E7-68E78BE9A8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35201" y="5175280"/>
            <a:ext cx="3352800" cy="5283782"/>
          </a:xfrm>
          <a:prstGeom prst="rect">
            <a:avLst/>
          </a:prstGeom>
        </p:spPr>
      </p:pic>
      <p:graphicFrame>
        <p:nvGraphicFramePr>
          <p:cNvPr id="3" name="Diagram 2">
            <a:extLst>
              <a:ext uri="{FF2B5EF4-FFF2-40B4-BE49-F238E27FC236}">
                <a16:creationId xmlns:a16="http://schemas.microsoft.com/office/drawing/2014/main" xmlns="" id="{25B4535A-2022-4FF6-8EAF-9E9410DB453A}"/>
              </a:ext>
            </a:extLst>
          </p:cNvPr>
          <p:cNvGraphicFramePr/>
          <p:nvPr>
            <p:extLst>
              <p:ext uri="{D42A27DB-BD31-4B8C-83A1-F6EECF244321}">
                <p14:modId xmlns:p14="http://schemas.microsoft.com/office/powerpoint/2010/main" val="2126551485"/>
              </p:ext>
            </p:extLst>
          </p:nvPr>
        </p:nvGraphicFramePr>
        <p:xfrm>
          <a:off x="-1295400" y="1591491"/>
          <a:ext cx="16230601" cy="812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A702D71-B9B5-46AA-92A9-46D06129C8A7}"/>
              </a:ext>
            </a:extLst>
          </p:cNvPr>
          <p:cNvSpPr/>
          <p:nvPr/>
        </p:nvSpPr>
        <p:spPr>
          <a:xfrm>
            <a:off x="304800" y="342900"/>
            <a:ext cx="131826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nl-NL" sz="4400" b="1" kern="100" dirty="0">
                <a:solidFill>
                  <a:srgbClr val="002060"/>
                </a:solidFill>
                <a:effectLst/>
                <a:latin typeface="Arial" panose="020B0604020202020204" pitchFamily="34" charset="0"/>
                <a:ea typeface="SimSun" panose="02010600030101010101" pitchFamily="2" charset="-122"/>
                <a:cs typeface="Arial" panose="020B0604020202020204" pitchFamily="34" charset="0"/>
              </a:rPr>
              <a:t>I. </a:t>
            </a:r>
            <a:r>
              <a:rPr lang="vi-VN" sz="4400" b="1" kern="100" dirty="0">
                <a:solidFill>
                  <a:srgbClr val="002060"/>
                </a:solidFill>
                <a:effectLst/>
                <a:latin typeface="Arial" panose="020B0604020202020204" pitchFamily="34" charset="0"/>
                <a:ea typeface="SimSun" panose="02010600030101010101" pitchFamily="2" charset="-122"/>
                <a:cs typeface="Arial" panose="020B0604020202020204" pitchFamily="34" charset="0"/>
              </a:rPr>
              <a:t>Yêu cầu đối với bài văn kể một trải nghiệm</a:t>
            </a:r>
            <a:endParaRPr lang="en-US" sz="4000" kern="1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p:txBody>
      </p:sp>
      <p:pic>
        <p:nvPicPr>
          <p:cNvPr id="8" name="Picture 6">
            <a:extLst>
              <a:ext uri="{FF2B5EF4-FFF2-40B4-BE49-F238E27FC236}">
                <a16:creationId xmlns:a16="http://schemas.microsoft.com/office/drawing/2014/main" xmlns="" id="{A9D5B62B-8255-49AB-A8E7-68E78BE9A8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35201" y="5175280"/>
            <a:ext cx="3352800" cy="5283782"/>
          </a:xfrm>
          <a:prstGeom prst="rect">
            <a:avLst/>
          </a:prstGeom>
        </p:spPr>
      </p:pic>
      <p:graphicFrame>
        <p:nvGraphicFramePr>
          <p:cNvPr id="3" name="Diagram 2">
            <a:extLst>
              <a:ext uri="{FF2B5EF4-FFF2-40B4-BE49-F238E27FC236}">
                <a16:creationId xmlns:a16="http://schemas.microsoft.com/office/drawing/2014/main" xmlns="" id="{25B4535A-2022-4FF6-8EAF-9E9410DB453A}"/>
              </a:ext>
            </a:extLst>
          </p:cNvPr>
          <p:cNvGraphicFramePr/>
          <p:nvPr>
            <p:extLst>
              <p:ext uri="{D42A27DB-BD31-4B8C-83A1-F6EECF244321}">
                <p14:modId xmlns:p14="http://schemas.microsoft.com/office/powerpoint/2010/main" val="4098665474"/>
              </p:ext>
            </p:extLst>
          </p:nvPr>
        </p:nvGraphicFramePr>
        <p:xfrm>
          <a:off x="-1295400" y="3238499"/>
          <a:ext cx="16230601" cy="6480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xmlns="" id="{533B1AC9-941E-4425-B106-AC6F3C03A39F}"/>
              </a:ext>
            </a:extLst>
          </p:cNvPr>
          <p:cNvSpPr txBox="1"/>
          <p:nvPr/>
        </p:nvSpPr>
        <p:spPr>
          <a:xfrm>
            <a:off x="4343400" y="2023424"/>
            <a:ext cx="8001000" cy="830997"/>
          </a:xfrm>
          <a:prstGeom prst="rect">
            <a:avLst/>
          </a:prstGeom>
          <a:noFill/>
        </p:spPr>
        <p:txBody>
          <a:bodyPr wrap="square" rtlCol="0">
            <a:spAutoFit/>
          </a:bodyPr>
          <a:lstStyle/>
          <a:p>
            <a:pPr algn="ctr"/>
            <a:r>
              <a:rPr lang="vi-VN" sz="4800" b="1" i="0" dirty="0">
                <a:solidFill>
                  <a:srgbClr val="FF0000"/>
                </a:solidFill>
                <a:effectLst/>
                <a:latin typeface="Arial" panose="020B0604020202020204" pitchFamily="34" charset="0"/>
                <a:cs typeface="Arial" panose="020B0604020202020204" pitchFamily="34" charset="0"/>
              </a:rPr>
              <a:t>BỐ CỤC BÀI VĂN</a:t>
            </a:r>
            <a:endParaRPr lang="en-US" sz="4800" b="1" i="0"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A8277F21-E295-4B4F-9379-D179035C4AE4}"/>
              </a:ext>
            </a:extLst>
          </p:cNvPr>
          <p:cNvSpPr/>
          <p:nvPr/>
        </p:nvSpPr>
        <p:spPr>
          <a:xfrm>
            <a:off x="304800" y="342900"/>
            <a:ext cx="7772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pPr>
            <a:r>
              <a:rPr lang="vi-VN" altLang="en-US" sz="4400" b="1" dirty="0">
                <a:solidFill>
                  <a:srgbClr val="002060"/>
                </a:solidFill>
              </a:rPr>
              <a:t>II. </a:t>
            </a:r>
            <a:r>
              <a:rPr lang="en-US" sz="4400" b="1" dirty="0" err="1">
                <a:solidFill>
                  <a:srgbClr val="000000"/>
                </a:solidFill>
                <a:ea typeface="Calibri" panose="020F0502020204030204" pitchFamily="34" charset="0"/>
                <a:cs typeface="Times New Roman" panose="02020603050405020304" pitchFamily="18" charset="0"/>
              </a:rPr>
              <a:t>Phân</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tích</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bài</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viết</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trong</a:t>
            </a:r>
            <a:r>
              <a:rPr lang="en-US" sz="4400" b="1" dirty="0">
                <a:solidFill>
                  <a:srgbClr val="000000"/>
                </a:solidFill>
                <a:ea typeface="Calibri" panose="020F0502020204030204" pitchFamily="34" charset="0"/>
                <a:cs typeface="Times New Roman" panose="02020603050405020304" pitchFamily="18" charset="0"/>
              </a:rPr>
              <a:t> SGK</a:t>
            </a:r>
            <a:endParaRPr lang="en-US" sz="44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B254FCC9-C26F-4133-B45C-DE70E46F33FA}"/>
              </a:ext>
            </a:extLst>
          </p:cNvPr>
          <p:cNvSpPr/>
          <p:nvPr/>
        </p:nvSpPr>
        <p:spPr>
          <a:xfrm>
            <a:off x="1905000" y="4457700"/>
            <a:ext cx="14097000" cy="4545155"/>
          </a:xfrm>
          <a:prstGeom prst="rect">
            <a:avLst/>
          </a:prstGeom>
          <a:solidFill>
            <a:schemeClr val="accent2">
              <a:lumMod val="20000"/>
              <a:lumOff val="80000"/>
            </a:schemeClr>
          </a:solidFill>
        </p:spPr>
        <p:txBody>
          <a:bodyPr wrap="square">
            <a:spAutoFit/>
          </a:bodyPr>
          <a:lstStyle/>
          <a:p>
            <a:pPr marL="457200" indent="-457200" algn="just">
              <a:lnSpc>
                <a:spcPct val="115000"/>
              </a:lnSpc>
              <a:spcAft>
                <a:spcPts val="0"/>
              </a:spcAft>
              <a:buFont typeface="Arial" panose="020B0604020202020204" pitchFamily="34" charset="0"/>
              <a:buChar char="•"/>
              <a:tabLst>
                <a:tab pos="1386840" algn="l"/>
              </a:tabLst>
            </a:pPr>
            <a:r>
              <a:rPr lang="vi-VN"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Câu chuyện trên kể bằng ngôi thứ mấy</a:t>
            </a: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200" b="1"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Aft>
                <a:spcPts val="0"/>
              </a:spcAft>
              <a:buFont typeface="Arial" panose="020B0604020202020204" pitchFamily="34" charset="0"/>
              <a:buChar char="•"/>
              <a:tabLst>
                <a:tab pos="1386840" algn="l"/>
              </a:tabLst>
            </a:pPr>
            <a:endPar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15000"/>
              </a:lnSpc>
              <a:spcAft>
                <a:spcPts val="0"/>
              </a:spcAft>
              <a:buFont typeface="Arial" panose="020B0604020202020204" pitchFamily="34" charset="0"/>
              <a:buChar char="•"/>
              <a:tabLst>
                <a:tab pos="1386840" algn="l"/>
              </a:tabLst>
            </a:pPr>
            <a:r>
              <a:rPr lang="vi-VN"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Trải nghiệm của nhân vật</a:t>
            </a: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“tôi”  được kể lại với những sự việc chính nào?</a:t>
            </a:r>
            <a:endParaRPr lang="en-US" sz="3200" b="1"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Aft>
                <a:spcPts val="0"/>
              </a:spcAft>
              <a:buFont typeface="Arial" panose="020B0604020202020204" pitchFamily="34" charset="0"/>
              <a:buChar char="•"/>
              <a:tabLst>
                <a:tab pos="1386840" algn="l"/>
              </a:tabLst>
            </a:pPr>
            <a:r>
              <a:rPr lang="vi-VN"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Chỉ ra những chi tiết nhân vật “tôi” sử </a:t>
            </a:r>
            <a:endPar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15000"/>
              </a:lnSpc>
              <a:spcAft>
                <a:spcPts val="0"/>
              </a:spcAft>
              <a:buFont typeface="Arial" panose="020B0604020202020204" pitchFamily="34" charset="0"/>
              <a:buChar char="•"/>
              <a:tabLst>
                <a:tab pos="1386840" algn="l"/>
              </a:tabLst>
            </a:pPr>
            <a:r>
              <a:rPr lang="vi-VN"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dụng yếu tố miêu tả khi kể lại trải nghiệm. Việc sử dụng những yếu tố đó có tác dụng gì?</a:t>
            </a:r>
            <a:endParaRPr lang="en-US" sz="3200" b="1"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800"/>
              </a:spcAft>
              <a:buFont typeface="Arial" panose="020B0604020202020204" pitchFamily="34" charset="0"/>
              <a:buChar char="•"/>
            </a:pPr>
            <a:r>
              <a:rPr lang="vi-VN"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Nhân vật “tôi” đã nhận ra ý nghĩa gì của trải nghiệm</a:t>
            </a: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94624EDA-72D1-4C1A-B967-DC221B9005D0}"/>
              </a:ext>
            </a:extLst>
          </p:cNvPr>
          <p:cNvSpPr txBox="1"/>
          <p:nvPr/>
        </p:nvSpPr>
        <p:spPr>
          <a:xfrm>
            <a:off x="1600200" y="1943100"/>
            <a:ext cx="15163800" cy="1877437"/>
          </a:xfrm>
          <a:prstGeom prst="rect">
            <a:avLst/>
          </a:prstGeom>
          <a:noFill/>
          <a:ln>
            <a:solidFill>
              <a:schemeClr val="bg1"/>
            </a:solidFill>
          </a:ln>
        </p:spPr>
        <p:txBody>
          <a:bodyPr wrap="square" rtlCol="0">
            <a:spAutoFit/>
          </a:bodyPr>
          <a:lstStyle/>
          <a:p>
            <a:pPr algn="ctr"/>
            <a:r>
              <a:rPr lang="vi-VN" sz="4400" b="1" i="0" dirty="0">
                <a:solidFill>
                  <a:srgbClr val="FFFF00"/>
                </a:solidFill>
                <a:effectLst/>
                <a:latin typeface="Arial" panose="020B0604020202020204" pitchFamily="34" charset="0"/>
                <a:cs typeface="Arial" panose="020B0604020202020204" pitchFamily="34" charset="0"/>
              </a:rPr>
              <a:t>THẢO LUẬN NHÓM</a:t>
            </a:r>
          </a:p>
          <a:p>
            <a:pPr algn="just"/>
            <a:r>
              <a:rPr lang="vi-VN" sz="3600" dirty="0">
                <a:solidFill>
                  <a:schemeClr val="bg1"/>
                </a:solidFill>
                <a:latin typeface="Arial" panose="020B0604020202020204" pitchFamily="34" charset="0"/>
                <a:cs typeface="Arial" panose="020B0604020202020204" pitchFamily="34" charset="0"/>
              </a:rPr>
              <a:t>Thời gian: 5 phút</a:t>
            </a:r>
          </a:p>
          <a:p>
            <a:pPr algn="just"/>
            <a:r>
              <a:rPr lang="vi-VN" sz="3600" i="0" dirty="0">
                <a:solidFill>
                  <a:schemeClr val="bg1"/>
                </a:solidFill>
                <a:effectLst/>
                <a:latin typeface="Arial" panose="020B0604020202020204" pitchFamily="34" charset="0"/>
                <a:cs typeface="Arial" panose="020B0604020202020204" pitchFamily="34" charset="0"/>
              </a:rPr>
              <a:t>Nhiệm vụ: Đọc văn bản trong sách và trả lời các câu hỏi sau:</a:t>
            </a:r>
            <a:endParaRPr lang="en-US" sz="360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27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1000"/>
                                        <p:tgtEl>
                                          <p:spTgt spid="6">
                                            <p:txEl>
                                              <p:pRg st="5" end="5"/>
                                            </p:txEl>
                                          </p:spTgt>
                                        </p:tgtEl>
                                      </p:cBhvr>
                                    </p:animEffect>
                                    <p:anim calcmode="lin" valueType="num">
                                      <p:cBhvr>
                                        <p:cTn id="3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3724E"/>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65CA573B-6834-424F-A1DD-2E859171E678}"/>
              </a:ext>
            </a:extLst>
          </p:cNvPr>
          <p:cNvSpPr/>
          <p:nvPr/>
        </p:nvSpPr>
        <p:spPr>
          <a:xfrm>
            <a:off x="304800" y="342900"/>
            <a:ext cx="7772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pPr>
            <a:r>
              <a:rPr lang="vi-VN" altLang="en-US" sz="4400" b="1" dirty="0">
                <a:solidFill>
                  <a:srgbClr val="002060"/>
                </a:solidFill>
              </a:rPr>
              <a:t>II. </a:t>
            </a:r>
            <a:r>
              <a:rPr lang="en-US" sz="4400" b="1" dirty="0" err="1">
                <a:solidFill>
                  <a:srgbClr val="000000"/>
                </a:solidFill>
                <a:ea typeface="Calibri" panose="020F0502020204030204" pitchFamily="34" charset="0"/>
                <a:cs typeface="Times New Roman" panose="02020603050405020304" pitchFamily="18" charset="0"/>
              </a:rPr>
              <a:t>Phân</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tích</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bài</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viết</a:t>
            </a:r>
            <a:r>
              <a:rPr lang="en-US" sz="4400" b="1" dirty="0">
                <a:solidFill>
                  <a:srgbClr val="000000"/>
                </a:solidFill>
                <a:ea typeface="Calibri" panose="020F0502020204030204" pitchFamily="34" charset="0"/>
                <a:cs typeface="Times New Roman" panose="02020603050405020304" pitchFamily="18" charset="0"/>
              </a:rPr>
              <a:t> </a:t>
            </a:r>
            <a:r>
              <a:rPr lang="en-US" sz="4400" b="1" dirty="0" err="1">
                <a:solidFill>
                  <a:srgbClr val="000000"/>
                </a:solidFill>
                <a:ea typeface="Calibri" panose="020F0502020204030204" pitchFamily="34" charset="0"/>
                <a:cs typeface="Times New Roman" panose="02020603050405020304" pitchFamily="18" charset="0"/>
              </a:rPr>
              <a:t>trong</a:t>
            </a:r>
            <a:r>
              <a:rPr lang="en-US" sz="4400" b="1" dirty="0">
                <a:solidFill>
                  <a:srgbClr val="000000"/>
                </a:solidFill>
                <a:ea typeface="Calibri" panose="020F0502020204030204" pitchFamily="34" charset="0"/>
                <a:cs typeface="Times New Roman" panose="02020603050405020304" pitchFamily="18" charset="0"/>
              </a:rPr>
              <a:t> SGK</a:t>
            </a:r>
            <a:endParaRPr lang="en-US" sz="4400"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xmlns="" id="{F7137F36-D96F-4E3F-A75A-4857AD785589}"/>
              </a:ext>
            </a:extLst>
          </p:cNvPr>
          <p:cNvSpPr txBox="1"/>
          <p:nvPr/>
        </p:nvSpPr>
        <p:spPr>
          <a:xfrm>
            <a:off x="1066800" y="1775166"/>
            <a:ext cx="9144000" cy="820674"/>
          </a:xfrm>
          <a:prstGeom prst="rect">
            <a:avLst/>
          </a:prstGeom>
          <a:noFill/>
        </p:spPr>
        <p:txBody>
          <a:bodyPr wrap="square">
            <a:spAutoFit/>
          </a:bodyPr>
          <a:lstStyle/>
          <a:p>
            <a:pPr algn="just">
              <a:lnSpc>
                <a:spcPct val="150000"/>
              </a:lnSpc>
            </a:pP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1.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Câu</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chuyện</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sử</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ngôi</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kể</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thứ</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nhất</a:t>
            </a:r>
            <a:endPar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15">
            <a:extLst>
              <a:ext uri="{FF2B5EF4-FFF2-40B4-BE49-F238E27FC236}">
                <a16:creationId xmlns:a16="http://schemas.microsoft.com/office/drawing/2014/main" xmlns="" id="{8961756D-A445-4CA3-9ED4-1D568541C762}"/>
              </a:ext>
            </a:extLst>
          </p:cNvPr>
          <p:cNvSpPr txBox="1"/>
          <p:nvPr/>
        </p:nvSpPr>
        <p:spPr>
          <a:xfrm>
            <a:off x="1066800" y="2586536"/>
            <a:ext cx="9144000" cy="820674"/>
          </a:xfrm>
          <a:prstGeom prst="rect">
            <a:avLst/>
          </a:prstGeom>
          <a:noFill/>
        </p:spPr>
        <p:txBody>
          <a:bodyPr wrap="square">
            <a:spAutoFit/>
          </a:bodyPr>
          <a:lstStyle/>
          <a:p>
            <a:pPr algn="just">
              <a:lnSpc>
                <a:spcPct val="150000"/>
              </a:lnSpc>
            </a:pP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sự</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36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a:t>
            </a:r>
          </a:p>
        </p:txBody>
      </p:sp>
      <p:graphicFrame>
        <p:nvGraphicFramePr>
          <p:cNvPr id="6" name="Diagram 5">
            <a:extLst>
              <a:ext uri="{FF2B5EF4-FFF2-40B4-BE49-F238E27FC236}">
                <a16:creationId xmlns:a16="http://schemas.microsoft.com/office/drawing/2014/main" xmlns="" id="{7841A750-01DA-49E4-A6A6-BD51ED9D3320}"/>
              </a:ext>
            </a:extLst>
          </p:cNvPr>
          <p:cNvGraphicFramePr/>
          <p:nvPr>
            <p:extLst>
              <p:ext uri="{D42A27DB-BD31-4B8C-83A1-F6EECF244321}">
                <p14:modId xmlns:p14="http://schemas.microsoft.com/office/powerpoint/2010/main" val="719919692"/>
              </p:ext>
            </p:extLst>
          </p:nvPr>
        </p:nvGraphicFramePr>
        <p:xfrm>
          <a:off x="533400" y="3665061"/>
          <a:ext cx="17449800" cy="659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Graphic spid="6"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6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defRPr sz="3200" b="0" i="0" dirty="0" smtClean="0">
            <a:solidFill>
              <a:schemeClr val="bg1"/>
            </a:solidFill>
            <a:effectLst/>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927</Words>
  <Application>Microsoft Office PowerPoint</Application>
  <PresentationFormat>Custom</PresentationFormat>
  <Paragraphs>108</Paragraphs>
  <Slides>18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Calibri</vt:lpstr>
      <vt:lpstr>Symbol</vt:lpstr>
      <vt:lpstr>Arial</vt:lpstr>
      <vt:lpstr>Nunito Bold</vt:lpstr>
      <vt:lpstr>Times New Roman</vt:lpstr>
      <vt:lpstr>.VnTime</vt:lpstr>
      <vt:lpstr>SimSun</vt:lpstr>
      <vt:lpstr>Anaktoria</vt:lpstr>
      <vt:lpstr>MS Mincho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Hiep Nguyen</dc:creator>
  <cp:lastModifiedBy>Admin</cp:lastModifiedBy>
  <cp:revision>7</cp:revision>
  <dcterms:created xsi:type="dcterms:W3CDTF">2006-08-16T00:00:00Z</dcterms:created>
  <dcterms:modified xsi:type="dcterms:W3CDTF">2021-12-06T14:29:41Z</dcterms:modified>
  <dc:identifier>DAEncHuDNls</dc:identifier>
</cp:coreProperties>
</file>