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258" r:id="rId4"/>
    <p:sldId id="300" r:id="rId5"/>
    <p:sldId id="276" r:id="rId6"/>
    <p:sldId id="260" r:id="rId7"/>
    <p:sldId id="262" r:id="rId8"/>
    <p:sldId id="271" r:id="rId9"/>
    <p:sldId id="280" r:id="rId10"/>
    <p:sldId id="279" r:id="rId11"/>
    <p:sldId id="282" r:id="rId12"/>
    <p:sldId id="261" r:id="rId13"/>
    <p:sldId id="272" r:id="rId14"/>
    <p:sldId id="273" r:id="rId15"/>
    <p:sldId id="267" r:id="rId16"/>
    <p:sldId id="263" r:id="rId17"/>
    <p:sldId id="288" r:id="rId18"/>
    <p:sldId id="264" r:id="rId19"/>
    <p:sldId id="287" r:id="rId20"/>
    <p:sldId id="301" r:id="rId21"/>
    <p:sldId id="292" r:id="rId22"/>
    <p:sldId id="291" r:id="rId23"/>
    <p:sldId id="290" r:id="rId24"/>
    <p:sldId id="257" r:id="rId25"/>
    <p:sldId id="303" r:id="rId26"/>
    <p:sldId id="293" r:id="rId27"/>
    <p:sldId id="294" r:id="rId28"/>
    <p:sldId id="295" r:id="rId29"/>
    <p:sldId id="296" r:id="rId30"/>
    <p:sldId id="297" r:id="rId31"/>
    <p:sldId id="299" r:id="rId32"/>
    <p:sldId id="265" r:id="rId33"/>
  </p:sldIdLst>
  <p:sldSz cx="18288000" cy="10287000"/>
  <p:notesSz cx="6858000" cy="9144000"/>
  <p:embeddedFontLst>
    <p:embeddedFont>
      <p:font typeface="Calibri Light" panose="020F0302020204030204" pitchFamily="34" charset="0"/>
      <p:regular r:id="rId35"/>
      <p:italic r:id="rId36"/>
    </p:embeddedFont>
    <p:embeddedFont>
      <p:font typeface="SimSun" panose="02010600030101010101" pitchFamily="2" charset="-122"/>
      <p:regular r:id="rId37"/>
    </p:embeddedFont>
    <p:embeddedFont>
      <p:font typeface="MS Mincho" panose="02020609040205080304" pitchFamily="49" charset="-128"/>
      <p:regular r:id="rId38"/>
    </p:embeddedFont>
    <p:embeddedFont>
      <p:font typeface="#9Slide05 Lobster" panose="020B0604020202020204" charset="0"/>
      <p:regular r:id="rId39"/>
    </p:embeddedFont>
    <p:embeddedFont>
      <p:font typeface="Calibri" panose="020F0502020204030204" pitchFamily="34" charset="0"/>
      <p:regular r:id="rId40"/>
      <p:bold r:id="rId41"/>
      <p:italic r:id="rId42"/>
      <p:boldItalic r:id="rId43"/>
    </p:embeddedFont>
    <p:embeddedFont>
      <p:font typeface=".VnBlack" panose="020B7200000000000000" pitchFamily="34" charset="0"/>
      <p:regular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233"/>
    <a:srgbClr val="27364B"/>
    <a:srgbClr val="008037"/>
    <a:srgbClr val="0066FF"/>
    <a:srgbClr val="41BA5F"/>
    <a:srgbClr val="58B000"/>
    <a:srgbClr val="CCFF99"/>
    <a:srgbClr val="336600"/>
    <a:srgbClr val="D3FFA7"/>
    <a:srgbClr val="26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0" d="100"/>
          <a:sy n="50" d="100"/>
        </p:scale>
        <p:origin x="5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EF62E-05CB-4A4E-BB7E-BDD71A51DD5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CBF76490-18E5-4FF9-958A-8B255515646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3600" b="1" dirty="0">
              <a:latin typeface="Arial" panose="020B0604020202020204" pitchFamily="34" charset="0"/>
              <a:cs typeface="Arial" panose="020B0604020202020204" pitchFamily="34" charset="0"/>
            </a:rPr>
            <a:t>Bố cục: </a:t>
          </a:r>
          <a:r>
            <a:rPr lang="vi-VN" sz="3600" b="1" dirty="0">
              <a:latin typeface="Arial" panose="020B0604020202020204" pitchFamily="34" charset="0"/>
              <a:cs typeface="Arial" panose="020B0604020202020204" pitchFamily="34" charset="0"/>
            </a:rPr>
            <a:t>2 phần</a:t>
          </a:r>
          <a:endParaRPr lang="en-US" sz="3600" dirty="0">
            <a:latin typeface="Arial" panose="020B0604020202020204" pitchFamily="34" charset="0"/>
            <a:cs typeface="Arial" panose="020B0604020202020204" pitchFamily="34" charset="0"/>
          </a:endParaRPr>
        </a:p>
      </dgm:t>
    </dgm:pt>
    <dgm:pt modelId="{35179877-F320-4C92-9BE3-5BFB5A351C64}" type="parTrans" cxnId="{527FB7C1-EB2F-4D56-93A4-2FBB767A1C1B}">
      <dgm:prSet/>
      <dgm:spPr/>
      <dgm:t>
        <a:bodyPr/>
        <a:lstStyle/>
        <a:p>
          <a:endParaRPr lang="en-US" sz="1600">
            <a:latin typeface="Arial" panose="020B0604020202020204" pitchFamily="34" charset="0"/>
            <a:cs typeface="Arial" panose="020B0604020202020204" pitchFamily="34" charset="0"/>
          </a:endParaRPr>
        </a:p>
      </dgm:t>
    </dgm:pt>
    <dgm:pt modelId="{81B70AC7-D134-45F3-BC0A-1DB99FF548A6}" type="sibTrans" cxnId="{527FB7C1-EB2F-4D56-93A4-2FBB767A1C1B}">
      <dgm:prSet/>
      <dgm:spPr/>
      <dgm:t>
        <a:bodyPr/>
        <a:lstStyle/>
        <a:p>
          <a:endParaRPr lang="en-US" sz="1600">
            <a:latin typeface="Arial" panose="020B0604020202020204" pitchFamily="34" charset="0"/>
            <a:cs typeface="Arial" panose="020B0604020202020204" pitchFamily="34" charset="0"/>
          </a:endParaRPr>
        </a:p>
      </dgm:t>
    </dgm:pt>
    <dgm:pt modelId="{45999304-4BDB-4A88-987F-81F342F811C7}">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pt-BR" sz="3200" dirty="0">
              <a:latin typeface="Arial" panose="020B0604020202020204" pitchFamily="34" charset="0"/>
              <a:cs typeface="Arial" panose="020B0604020202020204" pitchFamily="34" charset="0"/>
            </a:rPr>
            <a:t>Phần 1: Từ đầu -&gt; </a:t>
          </a:r>
          <a:r>
            <a:rPr lang="pt-BR" sz="3200" i="1" dirty="0">
              <a:latin typeface="Arial" panose="020B0604020202020204" pitchFamily="34" charset="0"/>
              <a:cs typeface="Arial" panose="020B0604020202020204" pitchFamily="34" charset="0"/>
            </a:rPr>
            <a:t>thiên hạ</a:t>
          </a:r>
          <a:r>
            <a:rPr lang="pt-BR" sz="3200" dirty="0">
              <a:latin typeface="Arial" panose="020B0604020202020204" pitchFamily="34" charset="0"/>
              <a:cs typeface="Arial" panose="020B0604020202020204" pitchFamily="34" charset="0"/>
            </a:rPr>
            <a:t>: Miêu tả hình dáng, tính cách Dế Mèn.</a:t>
          </a:r>
          <a:endParaRPr lang="en-US" sz="3200" dirty="0">
            <a:latin typeface="Arial" panose="020B0604020202020204" pitchFamily="34" charset="0"/>
            <a:cs typeface="Arial" panose="020B0604020202020204" pitchFamily="34" charset="0"/>
          </a:endParaRPr>
        </a:p>
      </dgm:t>
    </dgm:pt>
    <dgm:pt modelId="{B39EE90E-F5BF-4477-9E8D-18EA90A31997}" type="parTrans" cxnId="{E12C23C5-61C7-401F-BAE1-DBA34DABA8E9}">
      <dgm:prSet/>
      <dgm:spPr/>
      <dgm:t>
        <a:bodyPr/>
        <a:lstStyle/>
        <a:p>
          <a:endParaRPr lang="en-US" sz="1600">
            <a:latin typeface="Arial" panose="020B0604020202020204" pitchFamily="34" charset="0"/>
            <a:cs typeface="Arial" panose="020B0604020202020204" pitchFamily="34" charset="0"/>
          </a:endParaRPr>
        </a:p>
      </dgm:t>
    </dgm:pt>
    <dgm:pt modelId="{8E69F034-D6A3-4102-A9D4-9AEA39463D7D}" type="sibTrans" cxnId="{E12C23C5-61C7-401F-BAE1-DBA34DABA8E9}">
      <dgm:prSet/>
      <dgm:spPr/>
      <dgm:t>
        <a:bodyPr/>
        <a:lstStyle/>
        <a:p>
          <a:endParaRPr lang="en-US" sz="1600">
            <a:latin typeface="Arial" panose="020B0604020202020204" pitchFamily="34" charset="0"/>
            <a:cs typeface="Arial" panose="020B0604020202020204" pitchFamily="34" charset="0"/>
          </a:endParaRPr>
        </a:p>
      </dgm:t>
    </dgm:pt>
    <dgm:pt modelId="{ECB5A42A-D729-45AB-B0C1-13E22A25ADDF}">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bg1"/>
              </a:solidFill>
              <a:latin typeface="Arial" panose="020B0604020202020204" pitchFamily="34" charset="0"/>
              <a:cs typeface="Arial" panose="020B0604020202020204" pitchFamily="34" charset="0"/>
            </a:rPr>
            <a:t>Phần</a:t>
          </a:r>
          <a:r>
            <a:rPr lang="en-US" sz="3200" b="1" dirty="0">
              <a:solidFill>
                <a:schemeClr val="bg1"/>
              </a:solidFill>
              <a:latin typeface="Arial" panose="020B0604020202020204" pitchFamily="34" charset="0"/>
              <a:cs typeface="Arial" panose="020B0604020202020204" pitchFamily="34" charset="0"/>
            </a:rPr>
            <a:t> 2: </a:t>
          </a:r>
          <a:r>
            <a:rPr lang="en-US" sz="3200" dirty="0" err="1">
              <a:solidFill>
                <a:schemeClr val="bg1"/>
              </a:solidFill>
              <a:latin typeface="Arial" panose="020B0604020202020204" pitchFamily="34" charset="0"/>
              <a:cs typeface="Arial" panose="020B0604020202020204" pitchFamily="34" charset="0"/>
            </a:rPr>
            <a:t>Đoạn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còn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lại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Diễn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biến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câu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chuyện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về</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bài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đường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đời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đầu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tiên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của</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Dế</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Mèn</a:t>
          </a:r>
          <a:r>
            <a:rPr lang="en-US" sz="3200" dirty="0">
              <a:solidFill>
                <a:schemeClr val="bg1"/>
              </a:solidFill>
              <a:latin typeface="Arial" panose="020B0604020202020204" pitchFamily="34" charset="0"/>
              <a:cs typeface="Arial" panose="020B0604020202020204" pitchFamily="34" charset="0"/>
            </a:rPr>
            <a:t>. </a:t>
          </a:r>
        </a:p>
      </dgm:t>
    </dgm:pt>
    <dgm:pt modelId="{FD73B5B7-B0B8-4189-9ADE-59D46872F55A}" type="parTrans" cxnId="{18636212-D3E4-41DD-BD0F-E4FB8E31B8B5}">
      <dgm:prSet/>
      <dgm:spPr/>
      <dgm:t>
        <a:bodyPr/>
        <a:lstStyle/>
        <a:p>
          <a:endParaRPr lang="en-US" sz="1600">
            <a:latin typeface="Arial" panose="020B0604020202020204" pitchFamily="34" charset="0"/>
            <a:cs typeface="Arial" panose="020B0604020202020204" pitchFamily="34" charset="0"/>
          </a:endParaRPr>
        </a:p>
      </dgm:t>
    </dgm:pt>
    <dgm:pt modelId="{905C40D8-3701-40EF-BB27-053FD624A666}" type="sibTrans" cxnId="{18636212-D3E4-41DD-BD0F-E4FB8E31B8B5}">
      <dgm:prSet/>
      <dgm:spPr/>
      <dgm:t>
        <a:bodyPr/>
        <a:lstStyle/>
        <a:p>
          <a:endParaRPr lang="en-US" sz="1600">
            <a:latin typeface="Arial" panose="020B0604020202020204" pitchFamily="34" charset="0"/>
            <a:cs typeface="Arial" panose="020B0604020202020204" pitchFamily="34" charset="0"/>
          </a:endParaRPr>
        </a:p>
      </dgm:t>
    </dgm:pt>
    <dgm:pt modelId="{C1BFF098-F360-4A44-A6A9-8E25B67B8BB1}" type="pres">
      <dgm:prSet presAssocID="{08AEF62E-05CB-4A4E-BB7E-BDD71A51DD51}" presName="hierChild1" presStyleCnt="0">
        <dgm:presLayoutVars>
          <dgm:orgChart val="1"/>
          <dgm:chPref val="1"/>
          <dgm:dir/>
          <dgm:animOne val="branch"/>
          <dgm:animLvl val="lvl"/>
          <dgm:resizeHandles/>
        </dgm:presLayoutVars>
      </dgm:prSet>
      <dgm:spPr/>
      <dgm:t>
        <a:bodyPr/>
        <a:lstStyle/>
        <a:p>
          <a:endParaRPr lang="en-US"/>
        </a:p>
      </dgm:t>
    </dgm:pt>
    <dgm:pt modelId="{C69B439F-C0A0-4F85-A622-15D5C19FDC42}" type="pres">
      <dgm:prSet presAssocID="{CBF76490-18E5-4FF9-958A-8B2555156465}" presName="hierRoot1" presStyleCnt="0">
        <dgm:presLayoutVars>
          <dgm:hierBranch val="init"/>
        </dgm:presLayoutVars>
      </dgm:prSet>
      <dgm:spPr/>
    </dgm:pt>
    <dgm:pt modelId="{BB469893-B1EB-45A6-B036-B16F8A1EAA4F}" type="pres">
      <dgm:prSet presAssocID="{CBF76490-18E5-4FF9-958A-8B2555156465}" presName="rootComposite1" presStyleCnt="0"/>
      <dgm:spPr/>
    </dgm:pt>
    <dgm:pt modelId="{217CC168-C650-4571-AC96-05C33DF42661}" type="pres">
      <dgm:prSet presAssocID="{CBF76490-18E5-4FF9-958A-8B2555156465}" presName="rootText1" presStyleLbl="node0" presStyleIdx="0" presStyleCnt="1" custScaleY="63524">
        <dgm:presLayoutVars>
          <dgm:chPref val="3"/>
        </dgm:presLayoutVars>
      </dgm:prSet>
      <dgm:spPr/>
      <dgm:t>
        <a:bodyPr/>
        <a:lstStyle/>
        <a:p>
          <a:endParaRPr lang="en-US"/>
        </a:p>
      </dgm:t>
    </dgm:pt>
    <dgm:pt modelId="{33CA955B-F2F7-4533-829F-002D046C79AB}" type="pres">
      <dgm:prSet presAssocID="{CBF76490-18E5-4FF9-958A-8B2555156465}" presName="rootConnector1" presStyleLbl="node1" presStyleIdx="0" presStyleCnt="0"/>
      <dgm:spPr/>
      <dgm:t>
        <a:bodyPr/>
        <a:lstStyle/>
        <a:p>
          <a:endParaRPr lang="en-US"/>
        </a:p>
      </dgm:t>
    </dgm:pt>
    <dgm:pt modelId="{E7C38E89-4742-41F1-A5D8-297DB7613863}" type="pres">
      <dgm:prSet presAssocID="{CBF76490-18E5-4FF9-958A-8B2555156465}" presName="hierChild2" presStyleCnt="0"/>
      <dgm:spPr/>
    </dgm:pt>
    <dgm:pt modelId="{6F3DBAD5-1A96-40D0-B3C1-BCC6CDA41B35}" type="pres">
      <dgm:prSet presAssocID="{B39EE90E-F5BF-4477-9E8D-18EA90A31997}" presName="Name37" presStyleLbl="parChTrans1D2" presStyleIdx="0" presStyleCnt="2"/>
      <dgm:spPr/>
      <dgm:t>
        <a:bodyPr/>
        <a:lstStyle/>
        <a:p>
          <a:endParaRPr lang="en-US"/>
        </a:p>
      </dgm:t>
    </dgm:pt>
    <dgm:pt modelId="{F567A471-D4A2-41A7-8ADE-19DC022EB8AE}" type="pres">
      <dgm:prSet presAssocID="{45999304-4BDB-4A88-987F-81F342F811C7}" presName="hierRoot2" presStyleCnt="0">
        <dgm:presLayoutVars>
          <dgm:hierBranch val="init"/>
        </dgm:presLayoutVars>
      </dgm:prSet>
      <dgm:spPr/>
    </dgm:pt>
    <dgm:pt modelId="{7E4EA8C7-2601-49A4-92C5-F01A23206B22}" type="pres">
      <dgm:prSet presAssocID="{45999304-4BDB-4A88-987F-81F342F811C7}" presName="rootComposite" presStyleCnt="0"/>
      <dgm:spPr/>
    </dgm:pt>
    <dgm:pt modelId="{59840528-782B-460E-BB61-B725CA362D78}" type="pres">
      <dgm:prSet presAssocID="{45999304-4BDB-4A88-987F-81F342F811C7}" presName="rootText" presStyleLbl="node2" presStyleIdx="0" presStyleCnt="2" custScaleX="113086">
        <dgm:presLayoutVars>
          <dgm:chPref val="3"/>
        </dgm:presLayoutVars>
      </dgm:prSet>
      <dgm:spPr/>
      <dgm:t>
        <a:bodyPr/>
        <a:lstStyle/>
        <a:p>
          <a:endParaRPr lang="en-US"/>
        </a:p>
      </dgm:t>
    </dgm:pt>
    <dgm:pt modelId="{BFDFA901-4B5A-46D6-B3FA-F7098EE2F1F2}" type="pres">
      <dgm:prSet presAssocID="{45999304-4BDB-4A88-987F-81F342F811C7}" presName="rootConnector" presStyleLbl="node2" presStyleIdx="0" presStyleCnt="2"/>
      <dgm:spPr/>
      <dgm:t>
        <a:bodyPr/>
        <a:lstStyle/>
        <a:p>
          <a:endParaRPr lang="en-US"/>
        </a:p>
      </dgm:t>
    </dgm:pt>
    <dgm:pt modelId="{1BE41900-EBBF-4BDA-A8EF-7E0B2BF530B4}" type="pres">
      <dgm:prSet presAssocID="{45999304-4BDB-4A88-987F-81F342F811C7}" presName="hierChild4" presStyleCnt="0"/>
      <dgm:spPr/>
    </dgm:pt>
    <dgm:pt modelId="{C1B2F05E-3F75-46A7-BB0E-6DC8786181B2}" type="pres">
      <dgm:prSet presAssocID="{45999304-4BDB-4A88-987F-81F342F811C7}" presName="hierChild5" presStyleCnt="0"/>
      <dgm:spPr/>
    </dgm:pt>
    <dgm:pt modelId="{9748BC0E-EFAF-445A-B370-ACE4158D4E22}" type="pres">
      <dgm:prSet presAssocID="{FD73B5B7-B0B8-4189-9ADE-59D46872F55A}" presName="Name37" presStyleLbl="parChTrans1D2" presStyleIdx="1" presStyleCnt="2"/>
      <dgm:spPr/>
      <dgm:t>
        <a:bodyPr/>
        <a:lstStyle/>
        <a:p>
          <a:endParaRPr lang="en-US"/>
        </a:p>
      </dgm:t>
    </dgm:pt>
    <dgm:pt modelId="{1AF4CDC6-C622-4723-984A-3D6050841C41}" type="pres">
      <dgm:prSet presAssocID="{ECB5A42A-D729-45AB-B0C1-13E22A25ADDF}" presName="hierRoot2" presStyleCnt="0">
        <dgm:presLayoutVars>
          <dgm:hierBranch val="init"/>
        </dgm:presLayoutVars>
      </dgm:prSet>
      <dgm:spPr/>
    </dgm:pt>
    <dgm:pt modelId="{2E4376A2-2987-4C66-9700-897EF5BF10EA}" type="pres">
      <dgm:prSet presAssocID="{ECB5A42A-D729-45AB-B0C1-13E22A25ADDF}" presName="rootComposite" presStyleCnt="0"/>
      <dgm:spPr/>
    </dgm:pt>
    <dgm:pt modelId="{06FB6DCF-03F3-42C3-9196-F40F0B9ED53D}" type="pres">
      <dgm:prSet presAssocID="{ECB5A42A-D729-45AB-B0C1-13E22A25ADDF}" presName="rootText" presStyleLbl="node2" presStyleIdx="1" presStyleCnt="2">
        <dgm:presLayoutVars>
          <dgm:chPref val="3"/>
        </dgm:presLayoutVars>
      </dgm:prSet>
      <dgm:spPr/>
      <dgm:t>
        <a:bodyPr/>
        <a:lstStyle/>
        <a:p>
          <a:endParaRPr lang="en-US"/>
        </a:p>
      </dgm:t>
    </dgm:pt>
    <dgm:pt modelId="{04A9D76B-E224-480C-8EA7-32D525EF8DBA}" type="pres">
      <dgm:prSet presAssocID="{ECB5A42A-D729-45AB-B0C1-13E22A25ADDF}" presName="rootConnector" presStyleLbl="node2" presStyleIdx="1" presStyleCnt="2"/>
      <dgm:spPr/>
      <dgm:t>
        <a:bodyPr/>
        <a:lstStyle/>
        <a:p>
          <a:endParaRPr lang="en-US"/>
        </a:p>
      </dgm:t>
    </dgm:pt>
    <dgm:pt modelId="{D245370B-684D-428F-A813-19B53CA14019}" type="pres">
      <dgm:prSet presAssocID="{ECB5A42A-D729-45AB-B0C1-13E22A25ADDF}" presName="hierChild4" presStyleCnt="0"/>
      <dgm:spPr/>
    </dgm:pt>
    <dgm:pt modelId="{ADBC1A68-69DD-4852-9501-18DC700C4CB9}" type="pres">
      <dgm:prSet presAssocID="{ECB5A42A-D729-45AB-B0C1-13E22A25ADDF}" presName="hierChild5" presStyleCnt="0"/>
      <dgm:spPr/>
    </dgm:pt>
    <dgm:pt modelId="{F133A1DB-2E85-42A3-A6B3-9D6B07A9F6C4}" type="pres">
      <dgm:prSet presAssocID="{CBF76490-18E5-4FF9-958A-8B2555156465}" presName="hierChild3" presStyleCnt="0"/>
      <dgm:spPr/>
    </dgm:pt>
  </dgm:ptLst>
  <dgm:cxnLst>
    <dgm:cxn modelId="{AE65D53E-0615-44AF-BDBD-C0AD2CC4B613}" type="presOf" srcId="{45999304-4BDB-4A88-987F-81F342F811C7}" destId="{BFDFA901-4B5A-46D6-B3FA-F7098EE2F1F2}" srcOrd="1" destOrd="0" presId="urn:microsoft.com/office/officeart/2005/8/layout/orgChart1"/>
    <dgm:cxn modelId="{D89100BB-1B7B-4885-A6C2-5A9C651290E4}" type="presOf" srcId="{B39EE90E-F5BF-4477-9E8D-18EA90A31997}" destId="{6F3DBAD5-1A96-40D0-B3C1-BCC6CDA41B35}" srcOrd="0" destOrd="0" presId="urn:microsoft.com/office/officeart/2005/8/layout/orgChart1"/>
    <dgm:cxn modelId="{5F7B6BA3-F23D-4CD9-856A-962FA53FF51E}" type="presOf" srcId="{45999304-4BDB-4A88-987F-81F342F811C7}" destId="{59840528-782B-460E-BB61-B725CA362D78}" srcOrd="0" destOrd="0" presId="urn:microsoft.com/office/officeart/2005/8/layout/orgChart1"/>
    <dgm:cxn modelId="{7FA1F6C8-78AD-472C-B5E3-BC425BC05EB3}" type="presOf" srcId="{ECB5A42A-D729-45AB-B0C1-13E22A25ADDF}" destId="{06FB6DCF-03F3-42C3-9196-F40F0B9ED53D}" srcOrd="0" destOrd="0" presId="urn:microsoft.com/office/officeart/2005/8/layout/orgChart1"/>
    <dgm:cxn modelId="{E12C23C5-61C7-401F-BAE1-DBA34DABA8E9}" srcId="{CBF76490-18E5-4FF9-958A-8B2555156465}" destId="{45999304-4BDB-4A88-987F-81F342F811C7}" srcOrd="0" destOrd="0" parTransId="{B39EE90E-F5BF-4477-9E8D-18EA90A31997}" sibTransId="{8E69F034-D6A3-4102-A9D4-9AEA39463D7D}"/>
    <dgm:cxn modelId="{C16FC598-A51F-4DC1-B018-439900D2C1B2}" type="presOf" srcId="{CBF76490-18E5-4FF9-958A-8B2555156465}" destId="{33CA955B-F2F7-4533-829F-002D046C79AB}" srcOrd="1" destOrd="0" presId="urn:microsoft.com/office/officeart/2005/8/layout/orgChart1"/>
    <dgm:cxn modelId="{B9087DA1-13DA-4E94-B8ED-E598B847907B}" type="presOf" srcId="{CBF76490-18E5-4FF9-958A-8B2555156465}" destId="{217CC168-C650-4571-AC96-05C33DF42661}" srcOrd="0" destOrd="0" presId="urn:microsoft.com/office/officeart/2005/8/layout/orgChart1"/>
    <dgm:cxn modelId="{D576DA39-D8BB-4664-A949-6263134DE917}" type="presOf" srcId="{FD73B5B7-B0B8-4189-9ADE-59D46872F55A}" destId="{9748BC0E-EFAF-445A-B370-ACE4158D4E22}" srcOrd="0" destOrd="0" presId="urn:microsoft.com/office/officeart/2005/8/layout/orgChart1"/>
    <dgm:cxn modelId="{527FB7C1-EB2F-4D56-93A4-2FBB767A1C1B}" srcId="{08AEF62E-05CB-4A4E-BB7E-BDD71A51DD51}" destId="{CBF76490-18E5-4FF9-958A-8B2555156465}" srcOrd="0" destOrd="0" parTransId="{35179877-F320-4C92-9BE3-5BFB5A351C64}" sibTransId="{81B70AC7-D134-45F3-BC0A-1DB99FF548A6}"/>
    <dgm:cxn modelId="{F9D76A3E-F714-4231-ADDC-39FD8D991CCD}" type="presOf" srcId="{ECB5A42A-D729-45AB-B0C1-13E22A25ADDF}" destId="{04A9D76B-E224-480C-8EA7-32D525EF8DBA}" srcOrd="1" destOrd="0" presId="urn:microsoft.com/office/officeart/2005/8/layout/orgChart1"/>
    <dgm:cxn modelId="{18636212-D3E4-41DD-BD0F-E4FB8E31B8B5}" srcId="{CBF76490-18E5-4FF9-958A-8B2555156465}" destId="{ECB5A42A-D729-45AB-B0C1-13E22A25ADDF}" srcOrd="1" destOrd="0" parTransId="{FD73B5B7-B0B8-4189-9ADE-59D46872F55A}" sibTransId="{905C40D8-3701-40EF-BB27-053FD624A666}"/>
    <dgm:cxn modelId="{27EEC0AB-D510-4F28-B996-CA1CD84D838C}" type="presOf" srcId="{08AEF62E-05CB-4A4E-BB7E-BDD71A51DD51}" destId="{C1BFF098-F360-4A44-A6A9-8E25B67B8BB1}" srcOrd="0" destOrd="0" presId="urn:microsoft.com/office/officeart/2005/8/layout/orgChart1"/>
    <dgm:cxn modelId="{0FFC1EAC-DE81-4901-8535-8E7EB372CA74}" type="presParOf" srcId="{C1BFF098-F360-4A44-A6A9-8E25B67B8BB1}" destId="{C69B439F-C0A0-4F85-A622-15D5C19FDC42}" srcOrd="0" destOrd="0" presId="urn:microsoft.com/office/officeart/2005/8/layout/orgChart1"/>
    <dgm:cxn modelId="{A507578C-2648-48AC-8D59-A19BBBA76B06}" type="presParOf" srcId="{C69B439F-C0A0-4F85-A622-15D5C19FDC42}" destId="{BB469893-B1EB-45A6-B036-B16F8A1EAA4F}" srcOrd="0" destOrd="0" presId="urn:microsoft.com/office/officeart/2005/8/layout/orgChart1"/>
    <dgm:cxn modelId="{6C816FAA-854F-4262-9B92-7EDE776C1550}" type="presParOf" srcId="{BB469893-B1EB-45A6-B036-B16F8A1EAA4F}" destId="{217CC168-C650-4571-AC96-05C33DF42661}" srcOrd="0" destOrd="0" presId="urn:microsoft.com/office/officeart/2005/8/layout/orgChart1"/>
    <dgm:cxn modelId="{6663803C-4B70-4639-B601-CC728AE77811}" type="presParOf" srcId="{BB469893-B1EB-45A6-B036-B16F8A1EAA4F}" destId="{33CA955B-F2F7-4533-829F-002D046C79AB}" srcOrd="1" destOrd="0" presId="urn:microsoft.com/office/officeart/2005/8/layout/orgChart1"/>
    <dgm:cxn modelId="{36DE9545-6E36-4C4A-86A1-1F3A12831B49}" type="presParOf" srcId="{C69B439F-C0A0-4F85-A622-15D5C19FDC42}" destId="{E7C38E89-4742-41F1-A5D8-297DB7613863}" srcOrd="1" destOrd="0" presId="urn:microsoft.com/office/officeart/2005/8/layout/orgChart1"/>
    <dgm:cxn modelId="{A2330390-84E9-493A-B0FD-79D7C14FC1E7}" type="presParOf" srcId="{E7C38E89-4742-41F1-A5D8-297DB7613863}" destId="{6F3DBAD5-1A96-40D0-B3C1-BCC6CDA41B35}" srcOrd="0" destOrd="0" presId="urn:microsoft.com/office/officeart/2005/8/layout/orgChart1"/>
    <dgm:cxn modelId="{CE9D5683-398C-40C4-B02A-907AC3C82FFA}" type="presParOf" srcId="{E7C38E89-4742-41F1-A5D8-297DB7613863}" destId="{F567A471-D4A2-41A7-8ADE-19DC022EB8AE}" srcOrd="1" destOrd="0" presId="urn:microsoft.com/office/officeart/2005/8/layout/orgChart1"/>
    <dgm:cxn modelId="{19E328E6-92F6-4AE7-A271-681335CF1148}" type="presParOf" srcId="{F567A471-D4A2-41A7-8ADE-19DC022EB8AE}" destId="{7E4EA8C7-2601-49A4-92C5-F01A23206B22}" srcOrd="0" destOrd="0" presId="urn:microsoft.com/office/officeart/2005/8/layout/orgChart1"/>
    <dgm:cxn modelId="{7BBDF4E9-E6DB-4111-A1EA-AC36783A8B0F}" type="presParOf" srcId="{7E4EA8C7-2601-49A4-92C5-F01A23206B22}" destId="{59840528-782B-460E-BB61-B725CA362D78}" srcOrd="0" destOrd="0" presId="urn:microsoft.com/office/officeart/2005/8/layout/orgChart1"/>
    <dgm:cxn modelId="{BC3FBD44-D087-4CF8-8421-003AD0D41B71}" type="presParOf" srcId="{7E4EA8C7-2601-49A4-92C5-F01A23206B22}" destId="{BFDFA901-4B5A-46D6-B3FA-F7098EE2F1F2}" srcOrd="1" destOrd="0" presId="urn:microsoft.com/office/officeart/2005/8/layout/orgChart1"/>
    <dgm:cxn modelId="{C1F0903A-47FA-4A1E-B170-46AAFE4D8898}" type="presParOf" srcId="{F567A471-D4A2-41A7-8ADE-19DC022EB8AE}" destId="{1BE41900-EBBF-4BDA-A8EF-7E0B2BF530B4}" srcOrd="1" destOrd="0" presId="urn:microsoft.com/office/officeart/2005/8/layout/orgChart1"/>
    <dgm:cxn modelId="{3021EF5A-76C8-4E01-98A7-67B67796C5CA}" type="presParOf" srcId="{F567A471-D4A2-41A7-8ADE-19DC022EB8AE}" destId="{C1B2F05E-3F75-46A7-BB0E-6DC8786181B2}" srcOrd="2" destOrd="0" presId="urn:microsoft.com/office/officeart/2005/8/layout/orgChart1"/>
    <dgm:cxn modelId="{3921C377-8ECA-4331-92F7-81FFAF4FD0D1}" type="presParOf" srcId="{E7C38E89-4742-41F1-A5D8-297DB7613863}" destId="{9748BC0E-EFAF-445A-B370-ACE4158D4E22}" srcOrd="2" destOrd="0" presId="urn:microsoft.com/office/officeart/2005/8/layout/orgChart1"/>
    <dgm:cxn modelId="{9D571813-32F5-4374-92A5-39E700A0E87B}" type="presParOf" srcId="{E7C38E89-4742-41F1-A5D8-297DB7613863}" destId="{1AF4CDC6-C622-4723-984A-3D6050841C41}" srcOrd="3" destOrd="0" presId="urn:microsoft.com/office/officeart/2005/8/layout/orgChart1"/>
    <dgm:cxn modelId="{DC4706F3-B1E5-46DD-B957-6DDE2D3D1234}" type="presParOf" srcId="{1AF4CDC6-C622-4723-984A-3D6050841C41}" destId="{2E4376A2-2987-4C66-9700-897EF5BF10EA}" srcOrd="0" destOrd="0" presId="urn:microsoft.com/office/officeart/2005/8/layout/orgChart1"/>
    <dgm:cxn modelId="{23BE215B-FA86-481A-A95A-6EB96266A69D}" type="presParOf" srcId="{2E4376A2-2987-4C66-9700-897EF5BF10EA}" destId="{06FB6DCF-03F3-42C3-9196-F40F0B9ED53D}" srcOrd="0" destOrd="0" presId="urn:microsoft.com/office/officeart/2005/8/layout/orgChart1"/>
    <dgm:cxn modelId="{95799ECE-17BE-4C9D-A1DC-E058406D7646}" type="presParOf" srcId="{2E4376A2-2987-4C66-9700-897EF5BF10EA}" destId="{04A9D76B-E224-480C-8EA7-32D525EF8DBA}" srcOrd="1" destOrd="0" presId="urn:microsoft.com/office/officeart/2005/8/layout/orgChart1"/>
    <dgm:cxn modelId="{014D6107-E5C0-4641-8B8A-45DB64AFA30C}" type="presParOf" srcId="{1AF4CDC6-C622-4723-984A-3D6050841C41}" destId="{D245370B-684D-428F-A813-19B53CA14019}" srcOrd="1" destOrd="0" presId="urn:microsoft.com/office/officeart/2005/8/layout/orgChart1"/>
    <dgm:cxn modelId="{B1F1F372-DB03-4413-B773-E1D8428369D5}" type="presParOf" srcId="{1AF4CDC6-C622-4723-984A-3D6050841C41}" destId="{ADBC1A68-69DD-4852-9501-18DC700C4CB9}" srcOrd="2" destOrd="0" presId="urn:microsoft.com/office/officeart/2005/8/layout/orgChart1"/>
    <dgm:cxn modelId="{986981CF-BCDD-45A6-A40F-CA9564455C24}" type="presParOf" srcId="{C69B439F-C0A0-4F85-A622-15D5C19FDC42}" destId="{F133A1DB-2E85-42A3-A6B3-9D6B07A9F6C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FFCB6-04F0-4E55-861B-6B7DD1ACE581}"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B9300868-A353-42D4-8FEA-CAD883FD8670}">
      <dgm:prSet phldrT="[Text]" custT="1"/>
      <dgm:spPr/>
      <dgm:t>
        <a:bodyPr/>
        <a:lstStyle/>
        <a:p>
          <a:pPr>
            <a:buFont typeface="Wingdings" panose="05000000000000000000" pitchFamily="2" charset="2"/>
            <a:buChar char="ü"/>
          </a:pPr>
          <a:r>
            <a:rPr lang="en-US" sz="3200" dirty="0" err="1">
              <a:effectLst/>
              <a:latin typeface="Arial" panose="020B0604020202020204" pitchFamily="34" charset="0"/>
              <a:ea typeface="MS Mincho"/>
              <a:cs typeface="Arial" panose="020B0604020202020204" pitchFamily="34" charset="0"/>
            </a:rPr>
            <a:t>Lúc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đầu</a:t>
          </a:r>
          <a:r>
            <a:rPr lang="en-US" sz="3200" dirty="0">
              <a:effectLst/>
              <a:latin typeface="Arial" panose="020B0604020202020204" pitchFamily="34" charset="0"/>
              <a:ea typeface="MS Mincho"/>
              <a:cs typeface="Arial" panose="020B0604020202020204" pitchFamily="34" charset="0"/>
            </a:rPr>
            <a:t> </a:t>
          </a:r>
          <a:r>
            <a:rPr lang="vi-VN" sz="3200" dirty="0">
              <a:effectLst/>
              <a:latin typeface="Arial" panose="020B0604020202020204" pitchFamily="34" charset="0"/>
              <a:ea typeface="MS Mincho"/>
              <a:cs typeface="Arial" panose="020B0604020202020204" pitchFamily="34" charset="0"/>
            </a:rPr>
            <a:t>Dế Mèn </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huênh</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hoang</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trước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Dế</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Choắt</a:t>
          </a:r>
          <a:r>
            <a:rPr lang="en-US" sz="3200" dirty="0">
              <a:effectLst/>
              <a:latin typeface="Arial" panose="020B0604020202020204" pitchFamily="34" charset="0"/>
              <a:ea typeface="MS Mincho"/>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DF91E276-333B-40D9-90B4-4A64A95B8F55}" type="parTrans" cxnId="{7DCD6EBE-3749-4D21-961B-8C316117528B}">
      <dgm:prSet/>
      <dgm:spPr/>
      <dgm:t>
        <a:bodyPr/>
        <a:lstStyle/>
        <a:p>
          <a:endParaRPr lang="en-US" sz="3200">
            <a:latin typeface="Arial" panose="020B0604020202020204" pitchFamily="34" charset="0"/>
            <a:cs typeface="Arial" panose="020B0604020202020204" pitchFamily="34" charset="0"/>
          </a:endParaRPr>
        </a:p>
      </dgm:t>
    </dgm:pt>
    <dgm:pt modelId="{DE661DB4-B593-4071-9259-07C323E4ED9E}" type="sibTrans" cxnId="{7DCD6EBE-3749-4D21-961B-8C316117528B}">
      <dgm:prSet custT="1"/>
      <dgm:spPr/>
      <dgm:t>
        <a:bodyPr/>
        <a:lstStyle/>
        <a:p>
          <a:endParaRPr lang="en-US" sz="3200">
            <a:latin typeface="Arial" panose="020B0604020202020204" pitchFamily="34" charset="0"/>
            <a:cs typeface="Arial" panose="020B0604020202020204" pitchFamily="34" charset="0"/>
          </a:endParaRPr>
        </a:p>
      </dgm:t>
    </dgm:pt>
    <dgm:pt modelId="{FB015EBE-0721-4DF2-A629-9FE821E2707F}">
      <dgm:prSet phldrT="[Text]" custT="1"/>
      <dgm:spPr/>
      <dgm:t>
        <a:bodyPr/>
        <a:lstStyle/>
        <a:p>
          <a:pPr>
            <a:buFont typeface="Wingdings" panose="05000000000000000000" pitchFamily="2" charset="2"/>
            <a:buChar char="ü"/>
          </a:pPr>
          <a:r>
            <a:rPr lang="en-US" sz="3200">
              <a:effectLst/>
              <a:latin typeface="Arial" panose="020B0604020202020204" pitchFamily="34" charset="0"/>
              <a:ea typeface="MS Mincho"/>
              <a:cs typeface="Arial" panose="020B0604020202020204" pitchFamily="34" charset="0"/>
            </a:rPr>
            <a:t>Hát véo von, xấc xược… với chị Cốc</a:t>
          </a:r>
          <a:endParaRPr lang="en-US" sz="3200" dirty="0">
            <a:latin typeface="Arial" panose="020B0604020202020204" pitchFamily="34" charset="0"/>
            <a:cs typeface="Arial" panose="020B0604020202020204" pitchFamily="34" charset="0"/>
          </a:endParaRPr>
        </a:p>
      </dgm:t>
    </dgm:pt>
    <dgm:pt modelId="{E949CCC2-0656-44B0-A6E4-37CEC0DE43DE}" type="parTrans" cxnId="{2E61D6D1-2B69-4276-BE0E-BB9F405F0B94}">
      <dgm:prSet/>
      <dgm:spPr/>
      <dgm:t>
        <a:bodyPr/>
        <a:lstStyle/>
        <a:p>
          <a:endParaRPr lang="en-US" sz="3200">
            <a:latin typeface="Arial" panose="020B0604020202020204" pitchFamily="34" charset="0"/>
            <a:cs typeface="Arial" panose="020B0604020202020204" pitchFamily="34" charset="0"/>
          </a:endParaRPr>
        </a:p>
      </dgm:t>
    </dgm:pt>
    <dgm:pt modelId="{D9D57DC9-09F1-4D2E-94CE-7445A4F196C9}" type="sibTrans" cxnId="{2E61D6D1-2B69-4276-BE0E-BB9F405F0B94}">
      <dgm:prSet custT="1"/>
      <dgm:spPr/>
      <dgm:t>
        <a:bodyPr/>
        <a:lstStyle/>
        <a:p>
          <a:endParaRPr lang="en-US" sz="3200">
            <a:latin typeface="Arial" panose="020B0604020202020204" pitchFamily="34" charset="0"/>
            <a:cs typeface="Arial" panose="020B0604020202020204" pitchFamily="34" charset="0"/>
          </a:endParaRPr>
        </a:p>
      </dgm:t>
    </dgm:pt>
    <dgm:pt modelId="{CF2C00D4-A98D-4E1A-AD81-51EB3471DFB3}">
      <dgm:prSet phldrT="[Text]" custT="1"/>
      <dgm:spPr/>
      <dgm:t>
        <a:bodyPr/>
        <a:lstStyle/>
        <a:p>
          <a:pPr>
            <a:buFont typeface="Wingdings" panose="05000000000000000000" pitchFamily="2" charset="2"/>
            <a:buChar char="ü"/>
          </a:pPr>
          <a:r>
            <a:rPr lang="en-US" sz="3200" dirty="0">
              <a:effectLst/>
              <a:latin typeface="Arial" panose="020B0604020202020204" pitchFamily="34" charset="0"/>
              <a:ea typeface="MS Mincho"/>
              <a:cs typeface="Arial" panose="020B0604020202020204" pitchFamily="34" charset="0"/>
            </a:rPr>
            <a:t>Sau </a:t>
          </a:r>
          <a:r>
            <a:rPr lang="en-US" sz="3200" dirty="0" err="1">
              <a:effectLst/>
              <a:latin typeface="Arial" panose="020B0604020202020204" pitchFamily="34" charset="0"/>
              <a:ea typeface="MS Mincho"/>
              <a:cs typeface="Arial" panose="020B0604020202020204" pitchFamily="34" charset="0"/>
            </a:rPr>
            <a:t>đó</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chui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tọt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vào</a:t>
          </a:r>
          <a:r>
            <a:rPr lang="en-US" sz="3200" dirty="0">
              <a:effectLst/>
              <a:latin typeface="Arial" panose="020B0604020202020204" pitchFamily="34" charset="0"/>
              <a:ea typeface="MS Mincho"/>
              <a:cs typeface="Arial" panose="020B0604020202020204" pitchFamily="34" charset="0"/>
            </a:rPr>
            <a:t> hang </a:t>
          </a:r>
          <a:r>
            <a:rPr lang="en-US" sz="3200" dirty="0" err="1">
              <a:effectLst/>
              <a:latin typeface="Arial" panose="020B0604020202020204" pitchFamily="34" charset="0"/>
              <a:ea typeface="MS Mincho"/>
              <a:cs typeface="Arial" panose="020B0604020202020204" pitchFamily="34" charset="0"/>
            </a:rPr>
            <a:t>vắt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chân</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chữ</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ngũ</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nằm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khểnh</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yên</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trí</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đắc</a:t>
          </a:r>
          <a:r>
            <a:rPr lang="en-US" sz="3200" dirty="0">
              <a:effectLst/>
              <a:latin typeface="Arial" panose="020B0604020202020204" pitchFamily="34" charset="0"/>
              <a:ea typeface="MS Mincho"/>
              <a:cs typeface="Arial" panose="020B0604020202020204" pitchFamily="34" charset="0"/>
            </a:rPr>
            <a:t> ý.</a:t>
          </a:r>
          <a:endParaRPr lang="en-US" sz="3200" dirty="0">
            <a:latin typeface="Arial" panose="020B0604020202020204" pitchFamily="34" charset="0"/>
            <a:cs typeface="Arial" panose="020B0604020202020204" pitchFamily="34" charset="0"/>
          </a:endParaRPr>
        </a:p>
      </dgm:t>
    </dgm:pt>
    <dgm:pt modelId="{D14D5C9E-A78D-4E9E-9C09-A77F246C75D2}" type="parTrans" cxnId="{9EB3EE94-6A73-4507-819A-6B610A879F1B}">
      <dgm:prSet/>
      <dgm:spPr/>
      <dgm:t>
        <a:bodyPr/>
        <a:lstStyle/>
        <a:p>
          <a:endParaRPr lang="en-US" sz="3200">
            <a:latin typeface="Arial" panose="020B0604020202020204" pitchFamily="34" charset="0"/>
            <a:cs typeface="Arial" panose="020B0604020202020204" pitchFamily="34" charset="0"/>
          </a:endParaRPr>
        </a:p>
      </dgm:t>
    </dgm:pt>
    <dgm:pt modelId="{119FBA31-0A90-4277-880E-F53EF66637C0}" type="sibTrans" cxnId="{9EB3EE94-6A73-4507-819A-6B610A879F1B}">
      <dgm:prSet custT="1"/>
      <dgm:spPr/>
      <dgm:t>
        <a:bodyPr/>
        <a:lstStyle/>
        <a:p>
          <a:endParaRPr lang="en-US" sz="3200">
            <a:latin typeface="Arial" panose="020B0604020202020204" pitchFamily="34" charset="0"/>
            <a:cs typeface="Arial" panose="020B0604020202020204" pitchFamily="34" charset="0"/>
          </a:endParaRPr>
        </a:p>
      </dgm:t>
    </dgm:pt>
    <dgm:pt modelId="{0020B532-4309-425D-B315-68BF5BE977B6}">
      <dgm:prSet phldrT="[Text]" custT="1"/>
      <dgm:spPr/>
      <dgm:t>
        <a:bodyPr/>
        <a:lstStyle/>
        <a:p>
          <a:pPr>
            <a:buFont typeface="Wingdings" panose="05000000000000000000" pitchFamily="2" charset="2"/>
            <a:buChar char="ü"/>
          </a:pPr>
          <a:r>
            <a:rPr lang="en-US" sz="3200" dirty="0">
              <a:effectLst/>
              <a:latin typeface="Arial" panose="020B0604020202020204" pitchFamily="34" charset="0"/>
              <a:ea typeface="MS Mincho"/>
              <a:cs typeface="Arial" panose="020B0604020202020204" pitchFamily="34" charset="0"/>
            </a:rPr>
            <a:t>Khi </a:t>
          </a:r>
          <a:r>
            <a:rPr lang="en-US" sz="3200" dirty="0" err="1">
              <a:effectLst/>
              <a:latin typeface="Arial" panose="020B0604020202020204" pitchFamily="34" charset="0"/>
              <a:ea typeface="MS Mincho"/>
              <a:cs typeface="Arial" panose="020B0604020202020204" pitchFamily="34" charset="0"/>
            </a:rPr>
            <a:t>Dế</a:t>
          </a:r>
          <a:r>
            <a:rPr lang="en-US" sz="3200" dirty="0">
              <a:effectLst/>
              <a:latin typeface="Arial" panose="020B0604020202020204" pitchFamily="34" charset="0"/>
              <a:ea typeface="MS Mincho"/>
              <a:cs typeface="Arial" panose="020B0604020202020204" pitchFamily="34" charset="0"/>
            </a:rPr>
            <a:t> </a:t>
          </a:r>
          <a:r>
            <a:rPr lang="vi-VN" sz="3200" dirty="0">
              <a:effectLst/>
              <a:latin typeface="Arial" panose="020B0604020202020204" pitchFamily="34" charset="0"/>
              <a:ea typeface="MS Mincho"/>
              <a:cs typeface="Arial" panose="020B0604020202020204" pitchFamily="34" charset="0"/>
            </a:rPr>
            <a:t>C</a:t>
          </a:r>
          <a:r>
            <a:rPr lang="en-US" sz="3200" dirty="0" err="1">
              <a:effectLst/>
              <a:latin typeface="Arial" panose="020B0604020202020204" pitchFamily="34" charset="0"/>
              <a:ea typeface="MS Mincho"/>
              <a:cs typeface="Arial" panose="020B0604020202020204" pitchFamily="34" charset="0"/>
            </a:rPr>
            <a:t>hoắt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bị</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Cốc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mổ</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thì</a:t>
          </a:r>
          <a:r>
            <a:rPr lang="vi-VN" sz="3200" dirty="0">
              <a:effectLst/>
              <a:latin typeface="Arial" panose="020B0604020202020204" pitchFamily="34" charset="0"/>
              <a:ea typeface="MS Mincho"/>
              <a:cs typeface="Arial" panose="020B0604020202020204" pitchFamily="34" charset="0"/>
            </a:rPr>
            <a:t> DM </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nằm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im</a:t>
          </a:r>
          <a:r>
            <a:rPr lang="en-US" sz="3200" dirty="0">
              <a:effectLst/>
              <a:latin typeface="Arial" panose="020B0604020202020204" pitchFamily="34" charset="0"/>
              <a:ea typeface="MS Mincho"/>
              <a:cs typeface="Arial" panose="020B0604020202020204" pitchFamily="34" charset="0"/>
            </a:rPr>
            <a:t> thin </a:t>
          </a:r>
          <a:r>
            <a:rPr lang="en-US" sz="3200" dirty="0" err="1">
              <a:effectLst/>
              <a:latin typeface="Arial" panose="020B0604020202020204" pitchFamily="34" charset="0"/>
              <a:ea typeface="MS Mincho"/>
              <a:cs typeface="Arial" panose="020B0604020202020204" pitchFamily="34" charset="0"/>
            </a:rPr>
            <a:t>thít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khi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Cốc</a:t>
          </a:r>
          <a:r>
            <a:rPr lang="en-US" sz="3200" dirty="0">
              <a:effectLst/>
              <a:latin typeface="Arial" panose="020B0604020202020204" pitchFamily="34" charset="0"/>
              <a:ea typeface="MS Mincho"/>
              <a:cs typeface="Arial" panose="020B0604020202020204" pitchFamily="34" charset="0"/>
            </a:rPr>
            <a:t> bay </a:t>
          </a:r>
          <a:r>
            <a:rPr lang="en-US" sz="3200" dirty="0" err="1">
              <a:effectLst/>
              <a:latin typeface="Arial" panose="020B0604020202020204" pitchFamily="34" charset="0"/>
              <a:ea typeface="MS Mincho"/>
              <a:cs typeface="Arial" panose="020B0604020202020204" pitchFamily="34" charset="0"/>
            </a:rPr>
            <a:t>đi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rồi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mới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dám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mon</a:t>
          </a:r>
          <a:r>
            <a:rPr lang="en-US" sz="3200" dirty="0">
              <a:effectLst/>
              <a:latin typeface="Arial" panose="020B0604020202020204" pitchFamily="34" charset="0"/>
              <a:ea typeface="MS Mincho"/>
              <a:cs typeface="Arial" panose="020B0604020202020204" pitchFamily="34" charset="0"/>
            </a:rPr>
            <a:t> men </a:t>
          </a:r>
          <a:r>
            <a:rPr lang="en-US" sz="3200" dirty="0" err="1">
              <a:effectLst/>
              <a:latin typeface="Arial" panose="020B0604020202020204" pitchFamily="34" charset="0"/>
              <a:ea typeface="MS Mincho"/>
              <a:cs typeface="Arial" panose="020B0604020202020204" pitchFamily="34" charset="0"/>
            </a:rPr>
            <a:t>bò</a:t>
          </a:r>
          <a:r>
            <a:rPr lang="en-US" sz="3200" dirty="0">
              <a:effectLst/>
              <a:latin typeface="Arial" panose="020B0604020202020204" pitchFamily="34" charset="0"/>
              <a:ea typeface="MS Mincho"/>
              <a:cs typeface="Arial" panose="020B0604020202020204" pitchFamily="34" charset="0"/>
            </a:rPr>
            <a:t> ra </a:t>
          </a:r>
          <a:r>
            <a:rPr lang="en-US" sz="3200" dirty="0" err="1">
              <a:effectLst/>
              <a:latin typeface="Arial" panose="020B0604020202020204" pitchFamily="34" charset="0"/>
              <a:ea typeface="MS Mincho"/>
              <a:cs typeface="Arial" panose="020B0604020202020204" pitchFamily="34" charset="0"/>
            </a:rPr>
            <a:t>khỏi</a:t>
          </a:r>
          <a:r>
            <a:rPr lang="en-US" sz="3200" dirty="0">
              <a:effectLst/>
              <a:latin typeface="Arial" panose="020B0604020202020204" pitchFamily="34" charset="0"/>
              <a:ea typeface="MS Mincho"/>
              <a:cs typeface="Arial" panose="020B0604020202020204" pitchFamily="34" charset="0"/>
            </a:rPr>
            <a:t> hang.</a:t>
          </a:r>
          <a:endParaRPr lang="en-US" sz="3200" dirty="0">
            <a:latin typeface="Arial" panose="020B0604020202020204" pitchFamily="34" charset="0"/>
            <a:cs typeface="Arial" panose="020B0604020202020204" pitchFamily="34" charset="0"/>
          </a:endParaRPr>
        </a:p>
      </dgm:t>
    </dgm:pt>
    <dgm:pt modelId="{0A2FF4A2-F10D-4C70-BCCC-959DD5F6E0A8}" type="parTrans" cxnId="{BDDDC947-955C-4367-A9F7-E18CEDEFF207}">
      <dgm:prSet/>
      <dgm:spPr/>
      <dgm:t>
        <a:bodyPr/>
        <a:lstStyle/>
        <a:p>
          <a:endParaRPr lang="en-US" sz="3200">
            <a:latin typeface="Arial" panose="020B0604020202020204" pitchFamily="34" charset="0"/>
            <a:cs typeface="Arial" panose="020B0604020202020204" pitchFamily="34" charset="0"/>
          </a:endParaRPr>
        </a:p>
      </dgm:t>
    </dgm:pt>
    <dgm:pt modelId="{8DDA9CC0-6AFE-4BEF-986E-AC107E0A1BDF}" type="sibTrans" cxnId="{BDDDC947-955C-4367-A9F7-E18CEDEFF207}">
      <dgm:prSet/>
      <dgm:spPr/>
      <dgm:t>
        <a:bodyPr/>
        <a:lstStyle/>
        <a:p>
          <a:endParaRPr lang="en-US" sz="3200">
            <a:latin typeface="Arial" panose="020B0604020202020204" pitchFamily="34" charset="0"/>
            <a:cs typeface="Arial" panose="020B0604020202020204" pitchFamily="34" charset="0"/>
          </a:endParaRPr>
        </a:p>
      </dgm:t>
    </dgm:pt>
    <dgm:pt modelId="{8BA851FD-BED1-4411-B35A-7F7D17A822C5}" type="pres">
      <dgm:prSet presAssocID="{92AFFCB6-04F0-4E55-861B-6B7DD1ACE581}" presName="Name0" presStyleCnt="0">
        <dgm:presLayoutVars>
          <dgm:dir/>
          <dgm:resizeHandles val="exact"/>
        </dgm:presLayoutVars>
      </dgm:prSet>
      <dgm:spPr/>
      <dgm:t>
        <a:bodyPr/>
        <a:lstStyle/>
        <a:p>
          <a:endParaRPr lang="en-US"/>
        </a:p>
      </dgm:t>
    </dgm:pt>
    <dgm:pt modelId="{14576E42-360D-4A53-924E-83A16F8F26D2}" type="pres">
      <dgm:prSet presAssocID="{B9300868-A353-42D4-8FEA-CAD883FD8670}" presName="node" presStyleLbl="node1" presStyleIdx="0" presStyleCnt="4">
        <dgm:presLayoutVars>
          <dgm:bulletEnabled val="1"/>
        </dgm:presLayoutVars>
      </dgm:prSet>
      <dgm:spPr/>
      <dgm:t>
        <a:bodyPr/>
        <a:lstStyle/>
        <a:p>
          <a:endParaRPr lang="en-US"/>
        </a:p>
      </dgm:t>
    </dgm:pt>
    <dgm:pt modelId="{994D381F-72DF-4003-9D3D-668EB94FCF44}" type="pres">
      <dgm:prSet presAssocID="{DE661DB4-B593-4071-9259-07C323E4ED9E}" presName="sibTrans" presStyleLbl="sibTrans1D1" presStyleIdx="0" presStyleCnt="3"/>
      <dgm:spPr/>
      <dgm:t>
        <a:bodyPr/>
        <a:lstStyle/>
        <a:p>
          <a:endParaRPr lang="en-US"/>
        </a:p>
      </dgm:t>
    </dgm:pt>
    <dgm:pt modelId="{16760BF2-6824-42DD-9717-5FE2AAC6DAD3}" type="pres">
      <dgm:prSet presAssocID="{DE661DB4-B593-4071-9259-07C323E4ED9E}" presName="connectorText" presStyleLbl="sibTrans1D1" presStyleIdx="0" presStyleCnt="3"/>
      <dgm:spPr/>
      <dgm:t>
        <a:bodyPr/>
        <a:lstStyle/>
        <a:p>
          <a:endParaRPr lang="en-US"/>
        </a:p>
      </dgm:t>
    </dgm:pt>
    <dgm:pt modelId="{F93B2ABA-CB35-45EE-898E-ECFC3E75A060}" type="pres">
      <dgm:prSet presAssocID="{FB015EBE-0721-4DF2-A629-9FE821E2707F}" presName="node" presStyleLbl="node1" presStyleIdx="1" presStyleCnt="4" custScaleX="129249" custLinFactNeighborX="22494" custLinFactNeighborY="321">
        <dgm:presLayoutVars>
          <dgm:bulletEnabled val="1"/>
        </dgm:presLayoutVars>
      </dgm:prSet>
      <dgm:spPr/>
      <dgm:t>
        <a:bodyPr/>
        <a:lstStyle/>
        <a:p>
          <a:endParaRPr lang="en-US"/>
        </a:p>
      </dgm:t>
    </dgm:pt>
    <dgm:pt modelId="{7AA25B57-42B5-44AF-94D2-0BB14F4C5BC4}" type="pres">
      <dgm:prSet presAssocID="{D9D57DC9-09F1-4D2E-94CE-7445A4F196C9}" presName="sibTrans" presStyleLbl="sibTrans1D1" presStyleIdx="1" presStyleCnt="3"/>
      <dgm:spPr/>
      <dgm:t>
        <a:bodyPr/>
        <a:lstStyle/>
        <a:p>
          <a:endParaRPr lang="en-US"/>
        </a:p>
      </dgm:t>
    </dgm:pt>
    <dgm:pt modelId="{DDB1A8AC-C6D0-4F03-9758-51C7AAAC60CF}" type="pres">
      <dgm:prSet presAssocID="{D9D57DC9-09F1-4D2E-94CE-7445A4F196C9}" presName="connectorText" presStyleLbl="sibTrans1D1" presStyleIdx="1" presStyleCnt="3"/>
      <dgm:spPr/>
      <dgm:t>
        <a:bodyPr/>
        <a:lstStyle/>
        <a:p>
          <a:endParaRPr lang="en-US"/>
        </a:p>
      </dgm:t>
    </dgm:pt>
    <dgm:pt modelId="{276B9482-2E26-4D2A-B711-0B02B92ED541}" type="pres">
      <dgm:prSet presAssocID="{CF2C00D4-A98D-4E1A-AD81-51EB3471DFB3}" presName="node" presStyleLbl="node1" presStyleIdx="2" presStyleCnt="4" custScaleX="114852">
        <dgm:presLayoutVars>
          <dgm:bulletEnabled val="1"/>
        </dgm:presLayoutVars>
      </dgm:prSet>
      <dgm:spPr/>
      <dgm:t>
        <a:bodyPr/>
        <a:lstStyle/>
        <a:p>
          <a:endParaRPr lang="en-US"/>
        </a:p>
      </dgm:t>
    </dgm:pt>
    <dgm:pt modelId="{F25B129B-9C2E-4823-B89E-C64C201A043C}" type="pres">
      <dgm:prSet presAssocID="{119FBA31-0A90-4277-880E-F53EF66637C0}" presName="sibTrans" presStyleLbl="sibTrans1D1" presStyleIdx="2" presStyleCnt="3"/>
      <dgm:spPr/>
      <dgm:t>
        <a:bodyPr/>
        <a:lstStyle/>
        <a:p>
          <a:endParaRPr lang="en-US"/>
        </a:p>
      </dgm:t>
    </dgm:pt>
    <dgm:pt modelId="{3E60269E-3539-4074-A19E-840736E22B2D}" type="pres">
      <dgm:prSet presAssocID="{119FBA31-0A90-4277-880E-F53EF66637C0}" presName="connectorText" presStyleLbl="sibTrans1D1" presStyleIdx="2" presStyleCnt="3"/>
      <dgm:spPr/>
      <dgm:t>
        <a:bodyPr/>
        <a:lstStyle/>
        <a:p>
          <a:endParaRPr lang="en-US"/>
        </a:p>
      </dgm:t>
    </dgm:pt>
    <dgm:pt modelId="{0084D3EE-6D70-4A6F-A80F-63EDF33AEBFA}" type="pres">
      <dgm:prSet presAssocID="{0020B532-4309-425D-B315-68BF5BE977B6}" presName="node" presStyleLbl="node1" presStyleIdx="3" presStyleCnt="4" custScaleX="148997">
        <dgm:presLayoutVars>
          <dgm:bulletEnabled val="1"/>
        </dgm:presLayoutVars>
      </dgm:prSet>
      <dgm:spPr/>
      <dgm:t>
        <a:bodyPr/>
        <a:lstStyle/>
        <a:p>
          <a:endParaRPr lang="en-US"/>
        </a:p>
      </dgm:t>
    </dgm:pt>
  </dgm:ptLst>
  <dgm:cxnLst>
    <dgm:cxn modelId="{7DCD6EBE-3749-4D21-961B-8C316117528B}" srcId="{92AFFCB6-04F0-4E55-861B-6B7DD1ACE581}" destId="{B9300868-A353-42D4-8FEA-CAD883FD8670}" srcOrd="0" destOrd="0" parTransId="{DF91E276-333B-40D9-90B4-4A64A95B8F55}" sibTransId="{DE661DB4-B593-4071-9259-07C323E4ED9E}"/>
    <dgm:cxn modelId="{DBF86F55-F0C0-42F3-A33A-AEDCB3911F55}" type="presOf" srcId="{CF2C00D4-A98D-4E1A-AD81-51EB3471DFB3}" destId="{276B9482-2E26-4D2A-B711-0B02B92ED541}" srcOrd="0" destOrd="0" presId="urn:microsoft.com/office/officeart/2005/8/layout/bProcess3"/>
    <dgm:cxn modelId="{69FE55B0-B540-4DAA-8481-6453A251CE1E}" type="presOf" srcId="{D9D57DC9-09F1-4D2E-94CE-7445A4F196C9}" destId="{DDB1A8AC-C6D0-4F03-9758-51C7AAAC60CF}" srcOrd="1" destOrd="0" presId="urn:microsoft.com/office/officeart/2005/8/layout/bProcess3"/>
    <dgm:cxn modelId="{2E61D6D1-2B69-4276-BE0E-BB9F405F0B94}" srcId="{92AFFCB6-04F0-4E55-861B-6B7DD1ACE581}" destId="{FB015EBE-0721-4DF2-A629-9FE821E2707F}" srcOrd="1" destOrd="0" parTransId="{E949CCC2-0656-44B0-A6E4-37CEC0DE43DE}" sibTransId="{D9D57DC9-09F1-4D2E-94CE-7445A4F196C9}"/>
    <dgm:cxn modelId="{1F3CA0D9-5476-4756-A0FD-182EF172CA20}" type="presOf" srcId="{DE661DB4-B593-4071-9259-07C323E4ED9E}" destId="{994D381F-72DF-4003-9D3D-668EB94FCF44}" srcOrd="0" destOrd="0" presId="urn:microsoft.com/office/officeart/2005/8/layout/bProcess3"/>
    <dgm:cxn modelId="{9FED9E65-EC67-4D6B-8050-BCE6044690CF}" type="presOf" srcId="{92AFFCB6-04F0-4E55-861B-6B7DD1ACE581}" destId="{8BA851FD-BED1-4411-B35A-7F7D17A822C5}" srcOrd="0" destOrd="0" presId="urn:microsoft.com/office/officeart/2005/8/layout/bProcess3"/>
    <dgm:cxn modelId="{0376EDB2-ED58-4913-999A-715411D1ABE4}" type="presOf" srcId="{D9D57DC9-09F1-4D2E-94CE-7445A4F196C9}" destId="{7AA25B57-42B5-44AF-94D2-0BB14F4C5BC4}" srcOrd="0" destOrd="0" presId="urn:microsoft.com/office/officeart/2005/8/layout/bProcess3"/>
    <dgm:cxn modelId="{DB6F5076-E506-4DA2-B65B-9FFDCB68AF50}" type="presOf" srcId="{B9300868-A353-42D4-8FEA-CAD883FD8670}" destId="{14576E42-360D-4A53-924E-83A16F8F26D2}" srcOrd="0" destOrd="0" presId="urn:microsoft.com/office/officeart/2005/8/layout/bProcess3"/>
    <dgm:cxn modelId="{B2D3BCA5-7F21-4167-A405-05A0F27EC744}" type="presOf" srcId="{DE661DB4-B593-4071-9259-07C323E4ED9E}" destId="{16760BF2-6824-42DD-9717-5FE2AAC6DAD3}" srcOrd="1" destOrd="0" presId="urn:microsoft.com/office/officeart/2005/8/layout/bProcess3"/>
    <dgm:cxn modelId="{6C60A20D-8DB2-44B9-A179-1833FB06A3D2}" type="presOf" srcId="{119FBA31-0A90-4277-880E-F53EF66637C0}" destId="{3E60269E-3539-4074-A19E-840736E22B2D}" srcOrd="1" destOrd="0" presId="urn:microsoft.com/office/officeart/2005/8/layout/bProcess3"/>
    <dgm:cxn modelId="{9EB3EE94-6A73-4507-819A-6B610A879F1B}" srcId="{92AFFCB6-04F0-4E55-861B-6B7DD1ACE581}" destId="{CF2C00D4-A98D-4E1A-AD81-51EB3471DFB3}" srcOrd="2" destOrd="0" parTransId="{D14D5C9E-A78D-4E9E-9C09-A77F246C75D2}" sibTransId="{119FBA31-0A90-4277-880E-F53EF66637C0}"/>
    <dgm:cxn modelId="{BDDDC947-955C-4367-A9F7-E18CEDEFF207}" srcId="{92AFFCB6-04F0-4E55-861B-6B7DD1ACE581}" destId="{0020B532-4309-425D-B315-68BF5BE977B6}" srcOrd="3" destOrd="0" parTransId="{0A2FF4A2-F10D-4C70-BCCC-959DD5F6E0A8}" sibTransId="{8DDA9CC0-6AFE-4BEF-986E-AC107E0A1BDF}"/>
    <dgm:cxn modelId="{587FBE5E-17BC-407A-8510-D1F0D5D77A70}" type="presOf" srcId="{FB015EBE-0721-4DF2-A629-9FE821E2707F}" destId="{F93B2ABA-CB35-45EE-898E-ECFC3E75A060}" srcOrd="0" destOrd="0" presId="urn:microsoft.com/office/officeart/2005/8/layout/bProcess3"/>
    <dgm:cxn modelId="{0BD669FF-A382-405E-953F-003246D2D8C8}" type="presOf" srcId="{0020B532-4309-425D-B315-68BF5BE977B6}" destId="{0084D3EE-6D70-4A6F-A80F-63EDF33AEBFA}" srcOrd="0" destOrd="0" presId="urn:microsoft.com/office/officeart/2005/8/layout/bProcess3"/>
    <dgm:cxn modelId="{49DBABDC-A6C6-4871-AAD6-7A8984E27691}" type="presOf" srcId="{119FBA31-0A90-4277-880E-F53EF66637C0}" destId="{F25B129B-9C2E-4823-B89E-C64C201A043C}" srcOrd="0" destOrd="0" presId="urn:microsoft.com/office/officeart/2005/8/layout/bProcess3"/>
    <dgm:cxn modelId="{52B23B8D-D666-4B7E-868C-C2B269BE47F7}" type="presParOf" srcId="{8BA851FD-BED1-4411-B35A-7F7D17A822C5}" destId="{14576E42-360D-4A53-924E-83A16F8F26D2}" srcOrd="0" destOrd="0" presId="urn:microsoft.com/office/officeart/2005/8/layout/bProcess3"/>
    <dgm:cxn modelId="{04AB2298-B424-42F3-8F5D-53E1328FF04A}" type="presParOf" srcId="{8BA851FD-BED1-4411-B35A-7F7D17A822C5}" destId="{994D381F-72DF-4003-9D3D-668EB94FCF44}" srcOrd="1" destOrd="0" presId="urn:microsoft.com/office/officeart/2005/8/layout/bProcess3"/>
    <dgm:cxn modelId="{000530ED-6E14-4698-8B21-DA5A269B69C2}" type="presParOf" srcId="{994D381F-72DF-4003-9D3D-668EB94FCF44}" destId="{16760BF2-6824-42DD-9717-5FE2AAC6DAD3}" srcOrd="0" destOrd="0" presId="urn:microsoft.com/office/officeart/2005/8/layout/bProcess3"/>
    <dgm:cxn modelId="{C04B320C-3064-43A6-AFBE-5E91BB595F39}" type="presParOf" srcId="{8BA851FD-BED1-4411-B35A-7F7D17A822C5}" destId="{F93B2ABA-CB35-45EE-898E-ECFC3E75A060}" srcOrd="2" destOrd="0" presId="urn:microsoft.com/office/officeart/2005/8/layout/bProcess3"/>
    <dgm:cxn modelId="{D25F5F15-A2FE-4BBE-A019-CEFA972EA494}" type="presParOf" srcId="{8BA851FD-BED1-4411-B35A-7F7D17A822C5}" destId="{7AA25B57-42B5-44AF-94D2-0BB14F4C5BC4}" srcOrd="3" destOrd="0" presId="urn:microsoft.com/office/officeart/2005/8/layout/bProcess3"/>
    <dgm:cxn modelId="{19A90685-D064-4270-95E0-2340C9DF7D02}" type="presParOf" srcId="{7AA25B57-42B5-44AF-94D2-0BB14F4C5BC4}" destId="{DDB1A8AC-C6D0-4F03-9758-51C7AAAC60CF}" srcOrd="0" destOrd="0" presId="urn:microsoft.com/office/officeart/2005/8/layout/bProcess3"/>
    <dgm:cxn modelId="{10A9DECB-215F-47C7-934C-CA08856C46E3}" type="presParOf" srcId="{8BA851FD-BED1-4411-B35A-7F7D17A822C5}" destId="{276B9482-2E26-4D2A-B711-0B02B92ED541}" srcOrd="4" destOrd="0" presId="urn:microsoft.com/office/officeart/2005/8/layout/bProcess3"/>
    <dgm:cxn modelId="{D3F60E0C-8CE8-4A1D-80B5-C5E18A75DCC7}" type="presParOf" srcId="{8BA851FD-BED1-4411-B35A-7F7D17A822C5}" destId="{F25B129B-9C2E-4823-B89E-C64C201A043C}" srcOrd="5" destOrd="0" presId="urn:microsoft.com/office/officeart/2005/8/layout/bProcess3"/>
    <dgm:cxn modelId="{557A4B0A-D8D8-4E7A-B5B2-E4D0207C59FE}" type="presParOf" srcId="{F25B129B-9C2E-4823-B89E-C64C201A043C}" destId="{3E60269E-3539-4074-A19E-840736E22B2D}" srcOrd="0" destOrd="0" presId="urn:microsoft.com/office/officeart/2005/8/layout/bProcess3"/>
    <dgm:cxn modelId="{9A311414-7903-4408-BA27-2F88115C59F7}" type="presParOf" srcId="{8BA851FD-BED1-4411-B35A-7F7D17A822C5}" destId="{0084D3EE-6D70-4A6F-A80F-63EDF33AEBFA}" srcOrd="6"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FF770-A97E-4C67-BA45-F6EC53F5A19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43D9307-0C16-4EBF-B80B-C55D8F217058}">
      <dgm:prSet phldrT="[Text]" custT="1"/>
      <dgm:spPr/>
      <dgm:t>
        <a:bodyPr/>
        <a:lstStyle/>
        <a:p>
          <a:r>
            <a:rPr lang="vi-VN" sz="4800" dirty="0">
              <a:solidFill>
                <a:schemeClr val="bg1"/>
              </a:solidFill>
              <a:latin typeface="Arial" panose="020B0604020202020204" pitchFamily="34" charset="0"/>
              <a:cs typeface="Arial" panose="020B0604020202020204" pitchFamily="34" charset="0"/>
            </a:rPr>
            <a:t>Tâm trạng Dế Mèn</a:t>
          </a:r>
          <a:endParaRPr lang="en-US" sz="4800" dirty="0">
            <a:solidFill>
              <a:schemeClr val="bg1"/>
            </a:solidFill>
            <a:latin typeface="Arial" panose="020B0604020202020204" pitchFamily="34" charset="0"/>
            <a:cs typeface="Arial" panose="020B0604020202020204" pitchFamily="34" charset="0"/>
          </a:endParaRPr>
        </a:p>
      </dgm:t>
    </dgm:pt>
    <dgm:pt modelId="{E15E6424-F8F0-4AA0-927B-BC125513485D}" type="parTrans" cxnId="{7ED2FFF0-D4B1-450B-89C6-B9A925D5AF85}">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45734460-098E-4DAA-900F-562D637707C3}" type="sibTrans" cxnId="{7ED2FFF0-D4B1-450B-89C6-B9A925D5AF85}">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2ECBE8F6-5159-4E19-91EE-4DB38D9AC611}">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Mèn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hiện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ân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hận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hối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lỗi</a:t>
          </a:r>
          <a:r>
            <a:rPr lang="en-US" sz="3600" dirty="0">
              <a:solidFill>
                <a:srgbClr val="002060"/>
              </a:solidFill>
              <a:latin typeface="Arial" panose="020B0604020202020204" pitchFamily="34" charset="0"/>
              <a:cs typeface="Arial" panose="020B0604020202020204" pitchFamily="34" charset="0"/>
            </a:rPr>
            <a:t>.</a:t>
          </a:r>
        </a:p>
      </dgm:t>
    </dgm:pt>
    <dgm:pt modelId="{F2595F27-E8C1-44EE-9200-3C9D2E13F880}" type="parTrans" cxnId="{76CEE0F7-A778-4AF8-9933-B6141033AEA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BA998214-65C1-47D8-80BF-988C24733D8F}" type="sibTrans" cxnId="{76CEE0F7-A778-4AF8-9933-B6141033AEA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EC99D798-7130-4DA8-B17B-8A4D081CD31C}">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Nâng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đầu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Choắt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thương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ăn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năn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hối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hận</a:t>
          </a:r>
          <a:r>
            <a:rPr lang="en-US" sz="3600" dirty="0">
              <a:solidFill>
                <a:srgbClr val="002060"/>
              </a:solidFill>
              <a:latin typeface="Arial" panose="020B0604020202020204" pitchFamily="34" charset="0"/>
              <a:cs typeface="Arial" panose="020B0604020202020204" pitchFamily="34" charset="0"/>
            </a:rPr>
            <a:t>.</a:t>
          </a:r>
        </a:p>
      </dgm:t>
    </dgm:pt>
    <dgm:pt modelId="{4A56C42B-677E-4D5B-A280-ECF034531D6F}" type="parTrans" cxnId="{5318EA76-F3D4-4563-BFD7-00ED8C3BC189}">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79F5EF7E-57FB-4146-A047-47FC2C48D40C}" type="sibTrans" cxnId="{5318EA76-F3D4-4563-BFD7-00ED8C3BC189}">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E060CD1B-82B7-4618-A9EB-9364C5947C54}">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Chôn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Choắt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vào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bụi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cỏ</a:t>
          </a:r>
          <a:r>
            <a:rPr lang="en-US" sz="3600" dirty="0">
              <a:solidFill>
                <a:srgbClr val="002060"/>
              </a:solidFill>
              <a:latin typeface="Arial" panose="020B0604020202020204" pitchFamily="34" charset="0"/>
              <a:cs typeface="Arial" panose="020B0604020202020204" pitchFamily="34" charset="0"/>
            </a:rPr>
            <a:t> um </a:t>
          </a:r>
          <a:r>
            <a:rPr lang="en-US" sz="3600" dirty="0" err="1">
              <a:solidFill>
                <a:srgbClr val="002060"/>
              </a:solidFill>
              <a:latin typeface="Arial" panose="020B0604020202020204" pitchFamily="34" charset="0"/>
              <a:cs typeface="Arial" panose="020B0604020202020204" pitchFamily="34" charset="0"/>
            </a:rPr>
            <a:t>tùm</a:t>
          </a:r>
          <a:r>
            <a:rPr lang="en-US" sz="3600" dirty="0">
              <a:solidFill>
                <a:srgbClr val="002060"/>
              </a:solidFill>
              <a:latin typeface="Arial" panose="020B0604020202020204" pitchFamily="34" charset="0"/>
              <a:cs typeface="Arial" panose="020B0604020202020204" pitchFamily="34" charset="0"/>
            </a:rPr>
            <a:t>.</a:t>
          </a:r>
        </a:p>
      </dgm:t>
    </dgm:pt>
    <dgm:pt modelId="{6A3E50E1-48CA-4883-AEBB-D6451EE2A279}" type="parTrans" cxnId="{C6B7E4A7-2ED9-4772-944B-B464AE259AC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6C6ADEEC-67C2-489D-9E7B-2033623425BF}" type="sibTrans" cxnId="{C6B7E4A7-2ED9-4772-944B-B464AE259AC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A02461B1-0FAD-49FC-B4AE-6CF34A406EB9}" type="pres">
      <dgm:prSet presAssocID="{6B1FF770-A97E-4C67-BA45-F6EC53F5A192}" presName="cycle" presStyleCnt="0">
        <dgm:presLayoutVars>
          <dgm:chMax val="1"/>
          <dgm:dir/>
          <dgm:animLvl val="ctr"/>
          <dgm:resizeHandles val="exact"/>
        </dgm:presLayoutVars>
      </dgm:prSet>
      <dgm:spPr/>
      <dgm:t>
        <a:bodyPr/>
        <a:lstStyle/>
        <a:p>
          <a:endParaRPr lang="en-US"/>
        </a:p>
      </dgm:t>
    </dgm:pt>
    <dgm:pt modelId="{2E11E2FD-8895-4278-B8CB-C9F4379220B9}" type="pres">
      <dgm:prSet presAssocID="{F43D9307-0C16-4EBF-B80B-C55D8F217058}" presName="centerShape" presStyleLbl="node0" presStyleIdx="0" presStyleCnt="1"/>
      <dgm:spPr/>
      <dgm:t>
        <a:bodyPr/>
        <a:lstStyle/>
        <a:p>
          <a:endParaRPr lang="en-US"/>
        </a:p>
      </dgm:t>
    </dgm:pt>
    <dgm:pt modelId="{D221B41B-F563-4240-A717-EDEAC7A33C27}" type="pres">
      <dgm:prSet presAssocID="{F2595F27-E8C1-44EE-9200-3C9D2E13F880}" presName="parTrans" presStyleLbl="bgSibTrans2D1" presStyleIdx="0" presStyleCnt="3"/>
      <dgm:spPr/>
      <dgm:t>
        <a:bodyPr/>
        <a:lstStyle/>
        <a:p>
          <a:endParaRPr lang="en-US"/>
        </a:p>
      </dgm:t>
    </dgm:pt>
    <dgm:pt modelId="{C6413A43-B209-4743-A682-60756DC43387}" type="pres">
      <dgm:prSet presAssocID="{2ECBE8F6-5159-4E19-91EE-4DB38D9AC611}" presName="node" presStyleLbl="node1" presStyleIdx="0" presStyleCnt="3">
        <dgm:presLayoutVars>
          <dgm:bulletEnabled val="1"/>
        </dgm:presLayoutVars>
      </dgm:prSet>
      <dgm:spPr/>
      <dgm:t>
        <a:bodyPr/>
        <a:lstStyle/>
        <a:p>
          <a:endParaRPr lang="en-US"/>
        </a:p>
      </dgm:t>
    </dgm:pt>
    <dgm:pt modelId="{C7022834-7EC1-4CD5-B207-F3E5A67CBCD2}" type="pres">
      <dgm:prSet presAssocID="{4A56C42B-677E-4D5B-A280-ECF034531D6F}" presName="parTrans" presStyleLbl="bgSibTrans2D1" presStyleIdx="1" presStyleCnt="3"/>
      <dgm:spPr/>
      <dgm:t>
        <a:bodyPr/>
        <a:lstStyle/>
        <a:p>
          <a:endParaRPr lang="en-US"/>
        </a:p>
      </dgm:t>
    </dgm:pt>
    <dgm:pt modelId="{BF74EF11-73A3-426C-AD17-A68B2F1B2DB3}" type="pres">
      <dgm:prSet presAssocID="{EC99D798-7130-4DA8-B17B-8A4D081CD31C}" presName="node" presStyleLbl="node1" presStyleIdx="1" presStyleCnt="3" custScaleX="116769">
        <dgm:presLayoutVars>
          <dgm:bulletEnabled val="1"/>
        </dgm:presLayoutVars>
      </dgm:prSet>
      <dgm:spPr/>
      <dgm:t>
        <a:bodyPr/>
        <a:lstStyle/>
        <a:p>
          <a:endParaRPr lang="en-US"/>
        </a:p>
      </dgm:t>
    </dgm:pt>
    <dgm:pt modelId="{B5E71A68-CFC2-455D-96B7-CF755654C72C}" type="pres">
      <dgm:prSet presAssocID="{6A3E50E1-48CA-4883-AEBB-D6451EE2A279}" presName="parTrans" presStyleLbl="bgSibTrans2D1" presStyleIdx="2" presStyleCnt="3"/>
      <dgm:spPr/>
      <dgm:t>
        <a:bodyPr/>
        <a:lstStyle/>
        <a:p>
          <a:endParaRPr lang="en-US"/>
        </a:p>
      </dgm:t>
    </dgm:pt>
    <dgm:pt modelId="{F712FDC8-6D88-499A-8764-F241432A8D58}" type="pres">
      <dgm:prSet presAssocID="{E060CD1B-82B7-4618-A9EB-9364C5947C54}" presName="node" presStyleLbl="node1" presStyleIdx="2" presStyleCnt="3">
        <dgm:presLayoutVars>
          <dgm:bulletEnabled val="1"/>
        </dgm:presLayoutVars>
      </dgm:prSet>
      <dgm:spPr/>
      <dgm:t>
        <a:bodyPr/>
        <a:lstStyle/>
        <a:p>
          <a:endParaRPr lang="en-US"/>
        </a:p>
      </dgm:t>
    </dgm:pt>
  </dgm:ptLst>
  <dgm:cxnLst>
    <dgm:cxn modelId="{5AA500C0-30BF-4021-BA9E-A530CEC97B6B}" type="presOf" srcId="{4A56C42B-677E-4D5B-A280-ECF034531D6F}" destId="{C7022834-7EC1-4CD5-B207-F3E5A67CBCD2}" srcOrd="0" destOrd="0" presId="urn:microsoft.com/office/officeart/2005/8/layout/radial4"/>
    <dgm:cxn modelId="{1095E959-394F-41C7-8BEC-F46243619D09}" type="presOf" srcId="{6A3E50E1-48CA-4883-AEBB-D6451EE2A279}" destId="{B5E71A68-CFC2-455D-96B7-CF755654C72C}" srcOrd="0" destOrd="0" presId="urn:microsoft.com/office/officeart/2005/8/layout/radial4"/>
    <dgm:cxn modelId="{55C06C67-AC0F-4C1F-9579-9CE4B21F029A}" type="presOf" srcId="{EC99D798-7130-4DA8-B17B-8A4D081CD31C}" destId="{BF74EF11-73A3-426C-AD17-A68B2F1B2DB3}" srcOrd="0" destOrd="0" presId="urn:microsoft.com/office/officeart/2005/8/layout/radial4"/>
    <dgm:cxn modelId="{173B112C-59B7-47B1-B662-F4FFCC52302F}" type="presOf" srcId="{6B1FF770-A97E-4C67-BA45-F6EC53F5A192}" destId="{A02461B1-0FAD-49FC-B4AE-6CF34A406EB9}" srcOrd="0" destOrd="0" presId="urn:microsoft.com/office/officeart/2005/8/layout/radial4"/>
    <dgm:cxn modelId="{013647D4-F58F-4C0C-B67A-65D737FF7301}" type="presOf" srcId="{F2595F27-E8C1-44EE-9200-3C9D2E13F880}" destId="{D221B41B-F563-4240-A717-EDEAC7A33C27}" srcOrd="0" destOrd="0" presId="urn:microsoft.com/office/officeart/2005/8/layout/radial4"/>
    <dgm:cxn modelId="{C6B7E4A7-2ED9-4772-944B-B464AE259ACC}" srcId="{F43D9307-0C16-4EBF-B80B-C55D8F217058}" destId="{E060CD1B-82B7-4618-A9EB-9364C5947C54}" srcOrd="2" destOrd="0" parTransId="{6A3E50E1-48CA-4883-AEBB-D6451EE2A279}" sibTransId="{6C6ADEEC-67C2-489D-9E7B-2033623425BF}"/>
    <dgm:cxn modelId="{63C00790-4944-40F3-BA3F-F664EFF956FB}" type="presOf" srcId="{E060CD1B-82B7-4618-A9EB-9364C5947C54}" destId="{F712FDC8-6D88-499A-8764-F241432A8D58}" srcOrd="0" destOrd="0" presId="urn:microsoft.com/office/officeart/2005/8/layout/radial4"/>
    <dgm:cxn modelId="{9B23D6AD-51C3-4922-BAAB-9D3E34150609}" type="presOf" srcId="{2ECBE8F6-5159-4E19-91EE-4DB38D9AC611}" destId="{C6413A43-B209-4743-A682-60756DC43387}" srcOrd="0" destOrd="0" presId="urn:microsoft.com/office/officeart/2005/8/layout/radial4"/>
    <dgm:cxn modelId="{76CEE0F7-A778-4AF8-9933-B6141033AEAC}" srcId="{F43D9307-0C16-4EBF-B80B-C55D8F217058}" destId="{2ECBE8F6-5159-4E19-91EE-4DB38D9AC611}" srcOrd="0" destOrd="0" parTransId="{F2595F27-E8C1-44EE-9200-3C9D2E13F880}" sibTransId="{BA998214-65C1-47D8-80BF-988C24733D8F}"/>
    <dgm:cxn modelId="{256CF650-D8AF-48D3-B754-FA04BD93D3B5}" type="presOf" srcId="{F43D9307-0C16-4EBF-B80B-C55D8F217058}" destId="{2E11E2FD-8895-4278-B8CB-C9F4379220B9}" srcOrd="0" destOrd="0" presId="urn:microsoft.com/office/officeart/2005/8/layout/radial4"/>
    <dgm:cxn modelId="{5318EA76-F3D4-4563-BFD7-00ED8C3BC189}" srcId="{F43D9307-0C16-4EBF-B80B-C55D8F217058}" destId="{EC99D798-7130-4DA8-B17B-8A4D081CD31C}" srcOrd="1" destOrd="0" parTransId="{4A56C42B-677E-4D5B-A280-ECF034531D6F}" sibTransId="{79F5EF7E-57FB-4146-A047-47FC2C48D40C}"/>
    <dgm:cxn modelId="{7ED2FFF0-D4B1-450B-89C6-B9A925D5AF85}" srcId="{6B1FF770-A97E-4C67-BA45-F6EC53F5A192}" destId="{F43D9307-0C16-4EBF-B80B-C55D8F217058}" srcOrd="0" destOrd="0" parTransId="{E15E6424-F8F0-4AA0-927B-BC125513485D}" sibTransId="{45734460-098E-4DAA-900F-562D637707C3}"/>
    <dgm:cxn modelId="{E75544A6-8569-404F-B149-4FF12292DCBF}" type="presParOf" srcId="{A02461B1-0FAD-49FC-B4AE-6CF34A406EB9}" destId="{2E11E2FD-8895-4278-B8CB-C9F4379220B9}" srcOrd="0" destOrd="0" presId="urn:microsoft.com/office/officeart/2005/8/layout/radial4"/>
    <dgm:cxn modelId="{C4C081D9-E536-4B4E-AAB8-25398124415E}" type="presParOf" srcId="{A02461B1-0FAD-49FC-B4AE-6CF34A406EB9}" destId="{D221B41B-F563-4240-A717-EDEAC7A33C27}" srcOrd="1" destOrd="0" presId="urn:microsoft.com/office/officeart/2005/8/layout/radial4"/>
    <dgm:cxn modelId="{97350708-7765-4B26-B7F1-6B78A3D32672}" type="presParOf" srcId="{A02461B1-0FAD-49FC-B4AE-6CF34A406EB9}" destId="{C6413A43-B209-4743-A682-60756DC43387}" srcOrd="2" destOrd="0" presId="urn:microsoft.com/office/officeart/2005/8/layout/radial4"/>
    <dgm:cxn modelId="{1C42A6E5-90B0-4F01-9B6B-69CA3E8A6BD5}" type="presParOf" srcId="{A02461B1-0FAD-49FC-B4AE-6CF34A406EB9}" destId="{C7022834-7EC1-4CD5-B207-F3E5A67CBCD2}" srcOrd="3" destOrd="0" presId="urn:microsoft.com/office/officeart/2005/8/layout/radial4"/>
    <dgm:cxn modelId="{1D23783C-4DF8-466E-BF34-DB8D78B98B0D}" type="presParOf" srcId="{A02461B1-0FAD-49FC-B4AE-6CF34A406EB9}" destId="{BF74EF11-73A3-426C-AD17-A68B2F1B2DB3}" srcOrd="4" destOrd="0" presId="urn:microsoft.com/office/officeart/2005/8/layout/radial4"/>
    <dgm:cxn modelId="{9095B478-C943-46FF-81CC-1B00E31B4C44}" type="presParOf" srcId="{A02461B1-0FAD-49FC-B4AE-6CF34A406EB9}" destId="{B5E71A68-CFC2-455D-96B7-CF755654C72C}" srcOrd="5" destOrd="0" presId="urn:microsoft.com/office/officeart/2005/8/layout/radial4"/>
    <dgm:cxn modelId="{AAE3CDAC-AE3B-49BD-ABEA-E7C65225E2B3}" type="presParOf" srcId="{A02461B1-0FAD-49FC-B4AE-6CF34A406EB9}" destId="{F712FDC8-6D88-499A-8764-F241432A8D5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6E1D0-48EE-4C91-BF24-149A7FE06064}" type="datetimeFigureOut">
              <a:rPr lang="en-US" smtClean="0"/>
              <a:t>6/12/2021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9BAD1-4DF1-4899-ABD4-C8A2A7FA068F}" type="slidenum">
              <a:rPr lang="en-US" smtClean="0"/>
              <a:t>‹#›</a:t>
            </a:fld>
            <a:endParaRPr lang="en-US"/>
          </a:p>
        </p:txBody>
      </p:sp>
    </p:spTree>
    <p:extLst>
      <p:ext uri="{BB962C8B-B14F-4D97-AF65-F5344CB8AC3E}">
        <p14:creationId xmlns:p14="http://schemas.microsoft.com/office/powerpoint/2010/main" val="278343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43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52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2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1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47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84705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7785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3856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42996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34333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62425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542535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7045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036555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1541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826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C695C171-E6B2-4CD5-BCA5-F9BCCEEF3082}" type="datetimeFigureOut">
              <a:rPr lang="en-US" smtClean="0">
                <a:solidFill>
                  <a:prstClr val="black">
                    <a:tint val="75000"/>
                  </a:prstClr>
                </a:solidFill>
                <a:cs typeface="Arial"/>
                <a:sym typeface="Arial"/>
              </a:rPr>
              <a:pPr defTabSz="1371600">
                <a:defRPr/>
              </a:pPr>
              <a:t>6/12/2021</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896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4.svg"/><Relationship Id="rId7" Type="http://schemas.microsoft.com/office/2007/relationships/hdphoto" Target="../media/hdphoto2.wdp"/><Relationship Id="rId12"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diagramColors" Target="../diagrams/colors1.xml"/><Relationship Id="rId5" Type="http://schemas.openxmlformats.org/officeDocument/2006/relationships/image" Target="../media/image36.svg"/><Relationship Id="rId10" Type="http://schemas.openxmlformats.org/officeDocument/2006/relationships/diagramQuickStyle" Target="../diagrams/quickStyle1.xml"/><Relationship Id="rId4" Type="http://schemas.openxmlformats.org/officeDocument/2006/relationships/image" Target="../media/image21.png"/><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4.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4.svg"/><Relationship Id="rId7" Type="http://schemas.openxmlformats.org/officeDocument/2006/relationships/diagramLayout" Target="../diagrams/layout2.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46.svg"/><Relationship Id="rId10" Type="http://schemas.microsoft.com/office/2007/relationships/diagramDrawing" Target="../diagrams/drawing2.xml"/><Relationship Id="rId4" Type="http://schemas.openxmlformats.org/officeDocument/2006/relationships/image" Target="../media/image26.png"/><Relationship Id="rId9"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4.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4.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5.svg"/><Relationship Id="rId4" Type="http://schemas.openxmlformats.org/officeDocument/2006/relationships/image" Target="../media/image33.png"/><Relationship Id="rId9" Type="http://schemas.openxmlformats.org/officeDocument/2006/relationships/image" Target="../media/image57.sv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5.svg"/><Relationship Id="rId4" Type="http://schemas.openxmlformats.org/officeDocument/2006/relationships/image" Target="../media/image33.png"/><Relationship Id="rId9" Type="http://schemas.openxmlformats.org/officeDocument/2006/relationships/image" Target="../media/image57.svg"/></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65.svg"/><Relationship Id="rId4" Type="http://schemas.openxmlformats.org/officeDocument/2006/relationships/image" Target="../media/image40.png"/><Relationship Id="rId9" Type="http://schemas.openxmlformats.org/officeDocument/2006/relationships/image" Target="../media/image6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svg"/><Relationship Id="rId4" Type="http://schemas.openxmlformats.org/officeDocument/2006/relationships/image" Target="../media/image12.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sachhay24h.com/de-men-phieu-luu-ky-cuon-sach-cua-tuoi-tho-a481.html" TargetMode="External"/><Relationship Id="rId5" Type="http://schemas.openxmlformats.org/officeDocument/2006/relationships/image" Target="../media/image23.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9.svg"/><Relationship Id="rId7"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9460" y="1028700"/>
            <a:ext cx="14889079" cy="82296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742433">
            <a:off x="-752604" y="-758654"/>
            <a:ext cx="4507428" cy="4294349"/>
          </a:xfrm>
          <a:prstGeom prst="rect">
            <a:avLst/>
          </a:prstGeom>
        </p:spPr>
      </p:pic>
      <p:pic>
        <p:nvPicPr>
          <p:cNvPr id="15" name="Picture 3">
            <a:extLst>
              <a:ext uri="{FF2B5EF4-FFF2-40B4-BE49-F238E27FC236}">
                <a16:creationId xmlns:a16="http://schemas.microsoft.com/office/drawing/2014/main" xmlns="" id="{A4095A02-B06A-43F9-AE09-88E7968010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29300" y="5132294"/>
            <a:ext cx="6629400" cy="4972049"/>
          </a:xfrm>
          <a:prstGeom prst="rect">
            <a:avLst/>
          </a:prstGeom>
        </p:spPr>
      </p:pic>
      <p:sp>
        <p:nvSpPr>
          <p:cNvPr id="16" name="TextBox 11">
            <a:extLst>
              <a:ext uri="{FF2B5EF4-FFF2-40B4-BE49-F238E27FC236}">
                <a16:creationId xmlns:a16="http://schemas.microsoft.com/office/drawing/2014/main" xmlns="" id="{CFBCE4CA-4D9E-44F3-8B8A-751030C82C25}"/>
              </a:ext>
            </a:extLst>
          </p:cNvPr>
          <p:cNvSpPr txBox="1"/>
          <p:nvPr/>
        </p:nvSpPr>
        <p:spPr>
          <a:xfrm>
            <a:off x="1699460" y="1951217"/>
            <a:ext cx="14862276" cy="3172535"/>
          </a:xfrm>
          <a:prstGeom prst="rect">
            <a:avLst/>
          </a:prstGeom>
        </p:spPr>
        <p:txBody>
          <a:bodyPr wrap="square" lIns="0" tIns="0" rIns="0" bIns="0" rtlCol="0" anchor="t">
            <a:spAutoFit/>
          </a:bodyPr>
          <a:lstStyle/>
          <a:p>
            <a:pPr algn="ctr">
              <a:lnSpc>
                <a:spcPts val="13200"/>
              </a:lnSpc>
            </a:pPr>
            <a:r>
              <a:rPr lang="en-US" sz="6600" b="1" dirty="0">
                <a:latin typeface="Arial" panose="020B0604020202020204" pitchFamily="34" charset="0"/>
                <a:cs typeface="Arial" panose="020B0604020202020204" pitchFamily="34" charset="0"/>
              </a:rPr>
              <a:t>CHÀO MỪNG CÁC EM </a:t>
            </a:r>
          </a:p>
          <a:p>
            <a:pPr algn="ctr">
              <a:lnSpc>
                <a:spcPts val="13200"/>
              </a:lnSpc>
            </a:pPr>
            <a:r>
              <a:rPr lang="en-US" sz="6600" b="1" dirty="0">
                <a:latin typeface="Arial" panose="020B0604020202020204" pitchFamily="34" charset="0"/>
                <a:cs typeface="Arial" panose="020B0604020202020204" pitchFamily="34" charset="0"/>
              </a:rPr>
              <a:t>ĐẾN VỚI BÀI HỌC NGÀY HÔM NAY!</a:t>
            </a:r>
          </a:p>
        </p:txBody>
      </p:sp>
      <p:pic>
        <p:nvPicPr>
          <p:cNvPr id="17" name="Picture 16">
            <a:extLst>
              <a:ext uri="{FF2B5EF4-FFF2-40B4-BE49-F238E27FC236}">
                <a16:creationId xmlns:a16="http://schemas.microsoft.com/office/drawing/2014/main" xmlns="" id="{1EA6B12D-B327-4021-99DC-EA8B1B35FC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40833" y="0"/>
            <a:ext cx="3947167" cy="3172535"/>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94" t="23008"/>
          <a:stretch>
            <a:fillRect/>
          </a:stretch>
        </p:blipFill>
        <p:spPr>
          <a:xfrm>
            <a:off x="16003548" y="-81926"/>
            <a:ext cx="2284452" cy="2787026"/>
          </a:xfrm>
          <a:prstGeom prst="rect">
            <a:avLst/>
          </a:prstGeom>
        </p:spPr>
      </p:pic>
      <p:pic>
        <p:nvPicPr>
          <p:cNvPr id="22" name="Picture 7">
            <a:extLst>
              <a:ext uri="{FF2B5EF4-FFF2-40B4-BE49-F238E27FC236}">
                <a16:creationId xmlns:a16="http://schemas.microsoft.com/office/drawing/2014/main" xmlns="" id="{0162BDC8-C3BC-4AEB-8CAF-26241F3A5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33" y="7269614"/>
            <a:ext cx="2379133" cy="2758417"/>
          </a:xfrm>
          <a:prstGeom prst="rect">
            <a:avLst/>
          </a:prstGeom>
        </p:spPr>
      </p:pic>
      <p:pic>
        <p:nvPicPr>
          <p:cNvPr id="12" name="Picture 11">
            <a:extLst>
              <a:ext uri="{FF2B5EF4-FFF2-40B4-BE49-F238E27FC236}">
                <a16:creationId xmlns:a16="http://schemas.microsoft.com/office/drawing/2014/main" xmlns="" id="{C78FE859-AC3C-4F2A-AA47-FA8B5A4C743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87656" l="26250" r="85625">
                        <a14:foregroundMark x1="32656" y1="48906" x2="32656" y2="48906"/>
                        <a14:foregroundMark x1="26406" y1="36406" x2="26406" y2="36406"/>
                        <a14:foregroundMark x1="37656" y1="13750" x2="37656" y2="13750"/>
                        <a14:foregroundMark x1="53750" y1="11250" x2="53750" y2="11250"/>
                        <a14:foregroundMark x1="39375" y1="10000" x2="39375" y2="10000"/>
                        <a14:foregroundMark x1="85625" y1="22500" x2="85625" y2="22500"/>
                        <a14:foregroundMark x1="79688" y1="40938" x2="79688" y2="40938"/>
                        <a14:foregroundMark x1="55469" y1="45313" x2="55469" y2="45313"/>
                        <a14:foregroundMark x1="60000" y1="46250" x2="60000" y2="46250"/>
                        <a14:foregroundMark x1="45156" y1="43750" x2="45156" y2="43750"/>
                        <a14:foregroundMark x1="40625" y1="44063" x2="40625" y2="44063"/>
                        <a14:foregroundMark x1="51094" y1="84219" x2="51094" y2="84219"/>
                        <a14:foregroundMark x1="59375" y1="86719" x2="59375" y2="86719"/>
                        <a14:foregroundMark x1="43594" y1="87656" x2="43594" y2="87656"/>
                      </a14:backgroundRemoval>
                    </a14:imgEffect>
                  </a14:imgLayer>
                </a14:imgProps>
              </a:ext>
            </a:extLst>
          </a:blip>
          <a:srcRect l="24383" t="7235" r="10255" b="11195"/>
          <a:stretch/>
        </p:blipFill>
        <p:spPr>
          <a:xfrm>
            <a:off x="12649200" y="3738561"/>
            <a:ext cx="4239570" cy="5135616"/>
          </a:xfrm>
          <a:prstGeom prst="rect">
            <a:avLst/>
          </a:prstGeom>
        </p:spPr>
      </p:pic>
      <p:sp>
        <p:nvSpPr>
          <p:cNvPr id="4" name="Thought Bubble: Cloud 3">
            <a:extLst>
              <a:ext uri="{FF2B5EF4-FFF2-40B4-BE49-F238E27FC236}">
                <a16:creationId xmlns:a16="http://schemas.microsoft.com/office/drawing/2014/main" xmlns="" id="{4FA70AC8-CE75-46B0-9158-C6FBEE1ADD11}"/>
              </a:ext>
            </a:extLst>
          </p:cNvPr>
          <p:cNvSpPr/>
          <p:nvPr/>
        </p:nvSpPr>
        <p:spPr>
          <a:xfrm>
            <a:off x="9448800" y="419100"/>
            <a:ext cx="4495800" cy="2057400"/>
          </a:xfrm>
          <a:prstGeom prst="cloudCallout">
            <a:avLst>
              <a:gd name="adj1" fmla="val 46186"/>
              <a:gd name="adj2" fmla="val 116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0018544-290F-40A0-A6CA-3BF33FBC2094}"/>
              </a:ext>
            </a:extLst>
          </p:cNvPr>
          <p:cNvSpPr/>
          <p:nvPr/>
        </p:nvSpPr>
        <p:spPr>
          <a:xfrm>
            <a:off x="9799567" y="874214"/>
            <a:ext cx="3794265" cy="1077218"/>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chemeClr val="bg1"/>
                </a:solidFill>
                <a:effectLst/>
                <a:uLnTx/>
                <a:uFillTx/>
                <a:latin typeface="#9Slide05 Lobster"/>
                <a:ea typeface="+mn-ea"/>
                <a:cs typeface="+mn-cs"/>
              </a:rPr>
              <a:t>Nêu bố cục văn bản</a:t>
            </a:r>
            <a:endParaRPr kumimoji="0" lang="en-US" sz="3200" b="1" i="0" u="none" strike="noStrike" kern="1200" cap="none" spc="0" normalizeH="0" baseline="0" noProof="0" dirty="0">
              <a:ln>
                <a:noFill/>
              </a:ln>
              <a:solidFill>
                <a:schemeClr val="bg1"/>
              </a:solidFill>
              <a:effectLst/>
              <a:uLnTx/>
              <a:uFillTx/>
              <a:latin typeface="#9Slide05 Lobster"/>
              <a:ea typeface="+mn-ea"/>
              <a:cs typeface="+mn-cs"/>
            </a:endParaRPr>
          </a:p>
        </p:txBody>
      </p:sp>
      <p:graphicFrame>
        <p:nvGraphicFramePr>
          <p:cNvPr id="17" name="Diagram 16">
            <a:extLst>
              <a:ext uri="{FF2B5EF4-FFF2-40B4-BE49-F238E27FC236}">
                <a16:creationId xmlns:a16="http://schemas.microsoft.com/office/drawing/2014/main" xmlns="" id="{039785EE-6673-4B4F-8C3E-1EB423886018}"/>
              </a:ext>
            </a:extLst>
          </p:cNvPr>
          <p:cNvGraphicFramePr/>
          <p:nvPr>
            <p:extLst>
              <p:ext uri="{D42A27DB-BD31-4B8C-83A1-F6EECF244321}">
                <p14:modId xmlns:p14="http://schemas.microsoft.com/office/powerpoint/2010/main" val="2319667006"/>
              </p:ext>
            </p:extLst>
          </p:nvPr>
        </p:nvGraphicFramePr>
        <p:xfrm>
          <a:off x="1429189" y="3321011"/>
          <a:ext cx="10305611" cy="4711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xmlns="" id="{B5149AAF-82F1-470C-950A-51868655D3C4}"/>
              </a:ext>
            </a:extLst>
          </p:cNvPr>
          <p:cNvSpPr txBox="1"/>
          <p:nvPr/>
        </p:nvSpPr>
        <p:spPr>
          <a:xfrm>
            <a:off x="784216" y="465287"/>
            <a:ext cx="9226060" cy="982513"/>
          </a:xfrm>
          <a:prstGeom prst="rect">
            <a:avLst/>
          </a:prstGeom>
          <a:noFill/>
        </p:spPr>
        <p:txBody>
          <a:bodyPr wrap="square">
            <a:spAutoFit/>
          </a:bodyPr>
          <a:lstStyle/>
          <a:p>
            <a:pPr algn="just">
              <a:lnSpc>
                <a:spcPct val="150000"/>
              </a:lnSpc>
            </a:pPr>
            <a:r>
              <a:rPr lang="vi-VN" sz="4400" b="1" i="1">
                <a:solidFill>
                  <a:srgbClr val="FFFF00"/>
                </a:solidFill>
                <a:effectLst/>
                <a:latin typeface="Arial" panose="020B0604020202020204" pitchFamily="34" charset="0"/>
                <a:ea typeface="Times New Roman" panose="02020603050405020304" pitchFamily="18" charset="0"/>
                <a:cs typeface="Arial" panose="020B0604020202020204" pitchFamily="34" charset="0"/>
              </a:rPr>
              <a:t>Bố cục</a:t>
            </a:r>
            <a:endParaRPr lang="en-US" sz="4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8571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Graphic spid="1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94" t="23008"/>
          <a:stretch>
            <a:fillRect/>
          </a:stretch>
        </p:blipFill>
        <p:spPr>
          <a:xfrm>
            <a:off x="16003548" y="-81926"/>
            <a:ext cx="2284452" cy="2787026"/>
          </a:xfrm>
          <a:prstGeom prst="rect">
            <a:avLst/>
          </a:prstGeom>
        </p:spPr>
      </p:pic>
      <p:sp>
        <p:nvSpPr>
          <p:cNvPr id="2" name="Rectangle: Rounded Corners 1">
            <a:extLst>
              <a:ext uri="{FF2B5EF4-FFF2-40B4-BE49-F238E27FC236}">
                <a16:creationId xmlns:a16="http://schemas.microsoft.com/office/drawing/2014/main" xmlns="" id="{B9F4E87D-4003-4C5B-9C39-10DDBE313A48}"/>
              </a:ext>
            </a:extLst>
          </p:cNvPr>
          <p:cNvSpPr/>
          <p:nvPr/>
        </p:nvSpPr>
        <p:spPr>
          <a:xfrm>
            <a:off x="457200" y="266688"/>
            <a:ext cx="5562600" cy="1104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002060"/>
                </a:solidFill>
              </a:rPr>
              <a:t>II. Tìm hiểu chi tiết</a:t>
            </a:r>
            <a:endParaRPr lang="en-US" sz="4400" b="1" dirty="0">
              <a:solidFill>
                <a:srgbClr val="002060"/>
              </a:solidFill>
            </a:endParaRPr>
          </a:p>
        </p:txBody>
      </p:sp>
      <p:sp>
        <p:nvSpPr>
          <p:cNvPr id="3" name="TextBox 2">
            <a:extLst>
              <a:ext uri="{FF2B5EF4-FFF2-40B4-BE49-F238E27FC236}">
                <a16:creationId xmlns:a16="http://schemas.microsoft.com/office/drawing/2014/main" xmlns="" id="{E87E0E1F-DD79-41B8-8990-0366E89695EF}"/>
              </a:ext>
            </a:extLst>
          </p:cNvPr>
          <p:cNvSpPr txBox="1"/>
          <p:nvPr/>
        </p:nvSpPr>
        <p:spPr>
          <a:xfrm>
            <a:off x="1257300" y="1654302"/>
            <a:ext cx="5715000" cy="707886"/>
          </a:xfrm>
          <a:prstGeom prst="rect">
            <a:avLst/>
          </a:prstGeom>
          <a:noFill/>
        </p:spPr>
        <p:txBody>
          <a:bodyPr wrap="square" rtlCol="0">
            <a:spAutoFit/>
          </a:bodyPr>
          <a:lstStyle/>
          <a:p>
            <a:r>
              <a:rPr lang="vi-VN" sz="4000" b="1" dirty="0">
                <a:solidFill>
                  <a:srgbClr val="FFFF00"/>
                </a:solidFill>
              </a:rPr>
              <a:t>2</a:t>
            </a:r>
            <a:r>
              <a:rPr lang="vi-VN" sz="4000" b="1">
                <a:solidFill>
                  <a:srgbClr val="FFFF00"/>
                </a:solidFill>
              </a:rPr>
              <a:t>. </a:t>
            </a:r>
            <a:r>
              <a:rPr lang="vi-VN" sz="4000" b="1" dirty="0">
                <a:solidFill>
                  <a:srgbClr val="FFFF00"/>
                </a:solidFill>
              </a:rPr>
              <a:t>Phân tích</a:t>
            </a:r>
            <a:endParaRPr lang="en-US" sz="4000" b="1" dirty="0">
              <a:solidFill>
                <a:srgbClr val="FFFF00"/>
              </a:solidFill>
            </a:endParaRPr>
          </a:p>
        </p:txBody>
      </p:sp>
      <p:sp>
        <p:nvSpPr>
          <p:cNvPr id="6" name="Rectangle: Rounded Corners 5">
            <a:extLst>
              <a:ext uri="{FF2B5EF4-FFF2-40B4-BE49-F238E27FC236}">
                <a16:creationId xmlns:a16="http://schemas.microsoft.com/office/drawing/2014/main" xmlns="" id="{7995C9D8-7A0F-43A3-85E2-095C581F6CA3}"/>
              </a:ext>
            </a:extLst>
          </p:cNvPr>
          <p:cNvSpPr/>
          <p:nvPr/>
        </p:nvSpPr>
        <p:spPr>
          <a:xfrm>
            <a:off x="2324100" y="4131159"/>
            <a:ext cx="73914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Khi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nói</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về</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một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nhân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vi-VN"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cụ thể là loài 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ta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có</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thể</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nêu</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lên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những</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đặc</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điểm</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nào</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nhân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đó</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3200" b="1"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descr="Hình ảnh dế mèn đẹp">
            <a:extLst>
              <a:ext uri="{FF2B5EF4-FFF2-40B4-BE49-F238E27FC236}">
                <a16:creationId xmlns:a16="http://schemas.microsoft.com/office/drawing/2014/main" xmlns="" id="{213E5DA7-EED8-459A-B679-1E6F3B621A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4569" y="3216760"/>
            <a:ext cx="6096000" cy="4365141"/>
          </a:xfrm>
          <a:prstGeom prst="rect">
            <a:avLst/>
          </a:prstGeom>
          <a:ln>
            <a:noFill/>
          </a:ln>
          <a:effectLst>
            <a:softEdge rad="112500"/>
          </a:effectLst>
        </p:spPr>
      </p:pic>
      <p:sp>
        <p:nvSpPr>
          <p:cNvPr id="15" name="TextBox 14">
            <a:extLst>
              <a:ext uri="{FF2B5EF4-FFF2-40B4-BE49-F238E27FC236}">
                <a16:creationId xmlns:a16="http://schemas.microsoft.com/office/drawing/2014/main" xmlns="" id="{DB0D0397-BCE1-44E8-8888-55C6071EF30F}"/>
              </a:ext>
            </a:extLst>
          </p:cNvPr>
          <p:cNvSpPr txBox="1"/>
          <p:nvPr/>
        </p:nvSpPr>
        <p:spPr>
          <a:xfrm>
            <a:off x="1025769" y="8733611"/>
            <a:ext cx="15544800" cy="820802"/>
          </a:xfrm>
          <a:prstGeom prst="rect">
            <a:avLst/>
          </a:prstGeom>
          <a:noFill/>
        </p:spPr>
        <p:txBody>
          <a:bodyPr wrap="square">
            <a:spAutoFit/>
          </a:bodyPr>
          <a:lstStyle/>
          <a:p>
            <a:pPr algn="just">
              <a:lnSpc>
                <a:spcPct val="150000"/>
              </a:lnSpc>
              <a:tabLst>
                <a:tab pos="412115" algn="l"/>
              </a:tabLst>
            </a:pPr>
            <a:r>
              <a:rPr lang="vi-VN"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đặc</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điểm</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hình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dáng</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cử</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chỉ</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hành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động</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tính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cách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của</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nhân</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vật</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đó</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a:t>
            </a:r>
            <a:endPar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83A530BB-234F-482D-B5C2-66B8A2B77E25}"/>
              </a:ext>
            </a:extLst>
          </p:cNvPr>
          <p:cNvSpPr txBox="1"/>
          <p:nvPr/>
        </p:nvSpPr>
        <p:spPr>
          <a:xfrm>
            <a:off x="2667000" y="1943100"/>
            <a:ext cx="184731" cy="369332"/>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325600" y="8777142"/>
            <a:ext cx="4179862" cy="1692771"/>
          </a:xfrm>
          <a:prstGeom prst="rect">
            <a:avLst/>
          </a:prstGeom>
        </p:spPr>
      </p:pic>
      <p:pic>
        <p:nvPicPr>
          <p:cNvPr id="20" name="Picture 6">
            <a:extLst>
              <a:ext uri="{FF2B5EF4-FFF2-40B4-BE49-F238E27FC236}">
                <a16:creationId xmlns:a16="http://schemas.microsoft.com/office/drawing/2014/main" xmlns="" id="{CE306BA2-30C5-4052-9F4E-F718CAD76A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492" y="0"/>
            <a:ext cx="2717984" cy="2415608"/>
          </a:xfrm>
          <a:prstGeom prst="rect">
            <a:avLst/>
          </a:prstGeom>
        </p:spPr>
      </p:pic>
      <p:graphicFrame>
        <p:nvGraphicFramePr>
          <p:cNvPr id="9" name="Table 8">
            <a:extLst>
              <a:ext uri="{FF2B5EF4-FFF2-40B4-BE49-F238E27FC236}">
                <a16:creationId xmlns:a16="http://schemas.microsoft.com/office/drawing/2014/main" xmlns="" id="{E4234BED-6767-42FA-9A74-8B7C0120711D}"/>
              </a:ext>
            </a:extLst>
          </p:cNvPr>
          <p:cNvGraphicFramePr>
            <a:graphicFrameLocks noGrp="1"/>
          </p:cNvGraphicFramePr>
          <p:nvPr>
            <p:extLst>
              <p:ext uri="{D42A27DB-BD31-4B8C-83A1-F6EECF244321}">
                <p14:modId xmlns:p14="http://schemas.microsoft.com/office/powerpoint/2010/main" val="1602440386"/>
              </p:ext>
            </p:extLst>
          </p:nvPr>
        </p:nvGraphicFramePr>
        <p:xfrm>
          <a:off x="1219200" y="4375575"/>
          <a:ext cx="16382999" cy="5247952"/>
        </p:xfrm>
        <a:graphic>
          <a:graphicData uri="http://schemas.openxmlformats.org/drawingml/2006/table">
            <a:tbl>
              <a:tblPr firstRow="1" firstCol="1" bandRow="1">
                <a:tableStyleId>{10A1B5D5-9B99-4C35-A422-299274C87663}</a:tableStyleId>
              </a:tblPr>
              <a:tblGrid>
                <a:gridCol w="3601637">
                  <a:extLst>
                    <a:ext uri="{9D8B030D-6E8A-4147-A177-3AD203B41FA5}">
                      <a16:colId xmlns:a16="http://schemas.microsoft.com/office/drawing/2014/main" xmlns="" val="1286400270"/>
                    </a:ext>
                  </a:extLst>
                </a:gridCol>
                <a:gridCol w="4260454">
                  <a:extLst>
                    <a:ext uri="{9D8B030D-6E8A-4147-A177-3AD203B41FA5}">
                      <a16:colId xmlns:a16="http://schemas.microsoft.com/office/drawing/2014/main" xmlns="" val="4286907258"/>
                    </a:ext>
                  </a:extLst>
                </a:gridCol>
                <a:gridCol w="4260454">
                  <a:extLst>
                    <a:ext uri="{9D8B030D-6E8A-4147-A177-3AD203B41FA5}">
                      <a16:colId xmlns:a16="http://schemas.microsoft.com/office/drawing/2014/main" xmlns="" val="4003220749"/>
                    </a:ext>
                  </a:extLst>
                </a:gridCol>
                <a:gridCol w="4260454">
                  <a:extLst>
                    <a:ext uri="{9D8B030D-6E8A-4147-A177-3AD203B41FA5}">
                      <a16:colId xmlns:a16="http://schemas.microsoft.com/office/drawing/2014/main" xmlns="" val="3386236543"/>
                    </a:ext>
                  </a:extLst>
                </a:gridCol>
              </a:tblGrid>
              <a:tr h="1302277">
                <a:tc>
                  <a:txBody>
                    <a:bodyPr/>
                    <a:lstStyle/>
                    <a:p>
                      <a:pPr algn="ctr">
                        <a:spcAft>
                          <a:spcPts val="0"/>
                        </a:spcAft>
                      </a:pPr>
                      <a:r>
                        <a:rPr lang="pt-BR" sz="4400" b="1" dirty="0">
                          <a:solidFill>
                            <a:schemeClr val="bg1"/>
                          </a:solidFill>
                          <a:effectLst/>
                        </a:rPr>
                        <a:t>Ngoại hình Dế Mèn</a:t>
                      </a:r>
                      <a:endParaRPr lang="en-US" sz="4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pt-BR" sz="4400" b="1" dirty="0">
                          <a:solidFill>
                            <a:schemeClr val="bg1"/>
                          </a:solidFill>
                          <a:effectLst/>
                        </a:rPr>
                        <a:t>Hành</a:t>
                      </a:r>
                      <a:r>
                        <a:rPr lang="pt-BR" sz="4400" b="1" baseline="0" dirty="0">
                          <a:solidFill>
                            <a:schemeClr val="bg1"/>
                          </a:solidFill>
                          <a:effectLst/>
                        </a:rPr>
                        <a:t> động của </a:t>
                      </a:r>
                      <a:r>
                        <a:rPr lang="pt-BR" sz="4400" b="1" dirty="0">
                          <a:solidFill>
                            <a:schemeClr val="bg1"/>
                          </a:solidFill>
                          <a:effectLst/>
                        </a:rPr>
                        <a:t>Dế Mèn</a:t>
                      </a:r>
                      <a:endParaRPr lang="en-US" sz="4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4400" b="1" dirty="0" err="1">
                          <a:solidFill>
                            <a:schemeClr val="bg1"/>
                          </a:solidFill>
                          <a:effectLst/>
                        </a:rPr>
                        <a:t>Ngôn</a:t>
                      </a:r>
                      <a:r>
                        <a:rPr lang="en-US" sz="4400" b="1" baseline="0" dirty="0">
                          <a:solidFill>
                            <a:schemeClr val="bg1"/>
                          </a:solidFill>
                          <a:effectLst/>
                        </a:rPr>
                        <a:t> </a:t>
                      </a:r>
                      <a:r>
                        <a:rPr lang="en-US" sz="4400" b="1" baseline="0" dirty="0" err="1">
                          <a:solidFill>
                            <a:schemeClr val="bg1"/>
                          </a:solidFill>
                          <a:effectLst/>
                        </a:rPr>
                        <a:t>ngữ</a:t>
                      </a:r>
                      <a:r>
                        <a:rPr lang="en-US" sz="4400" b="1" baseline="0" dirty="0">
                          <a:solidFill>
                            <a:schemeClr val="bg1"/>
                          </a:solidFill>
                          <a:effectLst/>
                        </a:rPr>
                        <a:t> </a:t>
                      </a:r>
                      <a:r>
                        <a:rPr lang="en-US" sz="4400" b="1" baseline="0" dirty="0" err="1">
                          <a:solidFill>
                            <a:schemeClr val="bg1"/>
                          </a:solidFill>
                          <a:effectLst/>
                        </a:rPr>
                        <a:t>của</a:t>
                      </a:r>
                      <a:r>
                        <a:rPr lang="en-US" sz="4400" b="1" baseline="0" dirty="0">
                          <a:solidFill>
                            <a:schemeClr val="bg1"/>
                          </a:solidFill>
                          <a:effectLst/>
                        </a:rPr>
                        <a:t> </a:t>
                      </a:r>
                      <a:r>
                        <a:rPr lang="en-US" sz="4400" b="1" baseline="0" dirty="0" err="1">
                          <a:solidFill>
                            <a:schemeClr val="bg1"/>
                          </a:solidFill>
                          <a:effectLst/>
                        </a:rPr>
                        <a:t>Dế</a:t>
                      </a:r>
                      <a:r>
                        <a:rPr lang="en-US" sz="4400" b="1" baseline="0" dirty="0">
                          <a:solidFill>
                            <a:schemeClr val="bg1"/>
                          </a:solidFill>
                          <a:effectLst/>
                        </a:rPr>
                        <a:t> </a:t>
                      </a:r>
                      <a:r>
                        <a:rPr lang="en-US" sz="4400" b="1" baseline="0" dirty="0" err="1">
                          <a:solidFill>
                            <a:schemeClr val="bg1"/>
                          </a:solidFill>
                          <a:effectLst/>
                        </a:rPr>
                        <a:t>Mèn</a:t>
                      </a:r>
                      <a:endPar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4400" b="1" dirty="0" err="1">
                          <a:solidFill>
                            <a:schemeClr val="bg1"/>
                          </a:solidFill>
                          <a:effectLst/>
                        </a:rPr>
                        <a:t>Tâm</a:t>
                      </a:r>
                      <a:r>
                        <a:rPr lang="en-US" sz="4400" b="1" baseline="0" dirty="0">
                          <a:solidFill>
                            <a:schemeClr val="bg1"/>
                          </a:solidFill>
                          <a:effectLst/>
                        </a:rPr>
                        <a:t> </a:t>
                      </a:r>
                      <a:r>
                        <a:rPr lang="en-US" sz="4400" b="1" baseline="0" dirty="0" err="1">
                          <a:solidFill>
                            <a:schemeClr val="bg1"/>
                          </a:solidFill>
                          <a:effectLst/>
                        </a:rPr>
                        <a:t>trạng</a:t>
                      </a:r>
                      <a:r>
                        <a:rPr lang="en-US" sz="4400" b="1" baseline="0" dirty="0">
                          <a:solidFill>
                            <a:schemeClr val="bg1"/>
                          </a:solidFill>
                          <a:effectLst/>
                        </a:rPr>
                        <a:t> </a:t>
                      </a:r>
                      <a:r>
                        <a:rPr lang="en-US" sz="4400" b="1" baseline="0" dirty="0" err="1">
                          <a:solidFill>
                            <a:schemeClr val="bg1"/>
                          </a:solidFill>
                          <a:effectLst/>
                        </a:rPr>
                        <a:t>của</a:t>
                      </a:r>
                      <a:r>
                        <a:rPr lang="en-US" sz="4400" b="1" baseline="0" dirty="0">
                          <a:solidFill>
                            <a:schemeClr val="bg1"/>
                          </a:solidFill>
                          <a:effectLst/>
                        </a:rPr>
                        <a:t> </a:t>
                      </a:r>
                      <a:r>
                        <a:rPr lang="en-US" sz="4400" b="1" baseline="0" dirty="0" err="1">
                          <a:solidFill>
                            <a:schemeClr val="bg1"/>
                          </a:solidFill>
                          <a:effectLst/>
                        </a:rPr>
                        <a:t>Dế</a:t>
                      </a:r>
                      <a:r>
                        <a:rPr lang="en-US" sz="4400" b="1" baseline="0" dirty="0">
                          <a:solidFill>
                            <a:schemeClr val="bg1"/>
                          </a:solidFill>
                          <a:effectLst/>
                        </a:rPr>
                        <a:t> </a:t>
                      </a:r>
                      <a:r>
                        <a:rPr lang="en-US" sz="4400" b="1" baseline="0" dirty="0" err="1">
                          <a:solidFill>
                            <a:schemeClr val="bg1"/>
                          </a:solidFill>
                          <a:effectLst/>
                        </a:rPr>
                        <a:t>Mèn</a:t>
                      </a:r>
                      <a:endPar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11224957"/>
                  </a:ext>
                </a:extLst>
              </a:tr>
              <a:tr h="3906832">
                <a:tc>
                  <a:txBody>
                    <a:bodyPr/>
                    <a:lstStyle/>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88684007"/>
                  </a:ext>
                </a:extLst>
              </a:tr>
            </a:tbl>
          </a:graphicData>
        </a:graphic>
      </p:graphicFrame>
      <p:sp>
        <p:nvSpPr>
          <p:cNvPr id="10" name="TextBox 9">
            <a:extLst>
              <a:ext uri="{FF2B5EF4-FFF2-40B4-BE49-F238E27FC236}">
                <a16:creationId xmlns:a16="http://schemas.microsoft.com/office/drawing/2014/main" xmlns="" id="{26A340F0-8C38-4D8A-92B4-E03170ACEA1F}"/>
              </a:ext>
            </a:extLst>
          </p:cNvPr>
          <p:cNvSpPr txBox="1"/>
          <p:nvPr/>
        </p:nvSpPr>
        <p:spPr>
          <a:xfrm>
            <a:off x="1219200" y="2171172"/>
            <a:ext cx="16078200" cy="1815882"/>
          </a:xfrm>
          <a:prstGeom prst="rect">
            <a:avLst/>
          </a:prstGeom>
          <a:noFill/>
          <a:ln>
            <a:solidFill>
              <a:schemeClr val="accent1"/>
            </a:solidFill>
          </a:ln>
        </p:spPr>
        <p:txBody>
          <a:bodyPr wrap="square" rtlCol="0">
            <a:spAutoFit/>
          </a:bodyPr>
          <a:lstStyle/>
          <a:p>
            <a:pPr algn="ctr"/>
            <a:r>
              <a:rPr lang="vi-VN" sz="4000" b="1" dirty="0">
                <a:solidFill>
                  <a:srgbClr val="002060"/>
                </a:solidFill>
              </a:rPr>
              <a:t>THẢO LUẬN NHÓM</a:t>
            </a:r>
          </a:p>
          <a:p>
            <a:pPr algn="ctr"/>
            <a:endParaRPr lang="vi-VN" sz="4000" b="1" dirty="0">
              <a:solidFill>
                <a:srgbClr val="002060"/>
              </a:solidFill>
            </a:endParaRPr>
          </a:p>
          <a:p>
            <a:pPr algn="ctr"/>
            <a:r>
              <a:rPr lang="vi-VN" sz="3200" b="1" dirty="0">
                <a:solidFill>
                  <a:srgbClr val="002060"/>
                </a:solidFill>
                <a:latin typeface="Arial" panose="020B0604020202020204" pitchFamily="34" charset="0"/>
                <a:cs typeface="Arial" panose="020B0604020202020204" pitchFamily="34" charset="0"/>
              </a:rPr>
              <a:t>Nhiệm vụ: </a:t>
            </a:r>
            <a:r>
              <a:rPr lang="en-US" sz="3200" dirty="0" err="1">
                <a:solidFill>
                  <a:srgbClr val="002060"/>
                </a:solidFill>
                <a:latin typeface="Arial" panose="020B0604020202020204" pitchFamily="34" charset="0"/>
                <a:cs typeface="Arial" panose="020B0604020202020204" pitchFamily="34" charset="0"/>
              </a:rPr>
              <a:t>Các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nhóm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hoàn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thành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phiếu</a:t>
            </a:r>
            <a:r>
              <a:rPr lang="en-US" sz="3200" dirty="0">
                <a:solidFill>
                  <a:srgbClr val="002060"/>
                </a:solidFill>
                <a:latin typeface="Arial" panose="020B0604020202020204" pitchFamily="34" charset="0"/>
                <a:cs typeface="Arial" panose="020B0604020202020204" pitchFamily="34" charset="0"/>
              </a:rPr>
              <a:t> HT </a:t>
            </a:r>
            <a:r>
              <a:rPr lang="en-US" sz="3200" dirty="0" err="1">
                <a:solidFill>
                  <a:srgbClr val="002060"/>
                </a:solidFill>
                <a:latin typeface="Arial" panose="020B0604020202020204" pitchFamily="34" charset="0"/>
                <a:cs typeface="Arial" panose="020B0604020202020204" pitchFamily="34" charset="0"/>
              </a:rPr>
              <a:t>số</a:t>
            </a:r>
            <a:r>
              <a:rPr lang="en-US" sz="3200" dirty="0">
                <a:solidFill>
                  <a:srgbClr val="002060"/>
                </a:solidFill>
                <a:latin typeface="Arial" panose="020B0604020202020204" pitchFamily="34" charset="0"/>
                <a:cs typeface="Arial" panose="020B0604020202020204" pitchFamily="34" charset="0"/>
              </a:rPr>
              <a:t> 1 </a:t>
            </a:r>
            <a:r>
              <a:rPr lang="en-US" sz="3200" dirty="0" err="1">
                <a:solidFill>
                  <a:srgbClr val="002060"/>
                </a:solidFill>
                <a:latin typeface="Arial" panose="020B0604020202020204" pitchFamily="34" charset="0"/>
                <a:cs typeface="Arial" panose="020B0604020202020204" pitchFamily="34" charset="0"/>
              </a:rPr>
              <a:t>về</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tính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cách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của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Dế</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Mèn</a:t>
            </a:r>
            <a:r>
              <a:rPr lang="en-US" sz="3200" dirty="0">
                <a:solidFill>
                  <a:srgbClr val="00206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xmlns="" id="{90160114-F653-4CFC-A3E2-134B5C3A8790}"/>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spTree>
    <p:extLst>
      <p:ext uri="{BB962C8B-B14F-4D97-AF65-F5344CB8AC3E}">
        <p14:creationId xmlns:p14="http://schemas.microsoft.com/office/powerpoint/2010/main" val="617207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80B5EF44-6731-42B1-AE4C-0B3B30BCEDBC}"/>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graphicFrame>
        <p:nvGraphicFramePr>
          <p:cNvPr id="16" name="Table 15">
            <a:extLst>
              <a:ext uri="{FF2B5EF4-FFF2-40B4-BE49-F238E27FC236}">
                <a16:creationId xmlns:a16="http://schemas.microsoft.com/office/drawing/2014/main" xmlns="" id="{5B5779A5-1BB5-423E-A3F3-AAEEC2635861}"/>
              </a:ext>
            </a:extLst>
          </p:cNvPr>
          <p:cNvGraphicFramePr>
            <a:graphicFrameLocks noGrp="1"/>
          </p:cNvGraphicFramePr>
          <p:nvPr>
            <p:extLst>
              <p:ext uri="{D42A27DB-BD31-4B8C-83A1-F6EECF244321}">
                <p14:modId xmlns:p14="http://schemas.microsoft.com/office/powerpoint/2010/main" val="1075431810"/>
              </p:ext>
            </p:extLst>
          </p:nvPr>
        </p:nvGraphicFramePr>
        <p:xfrm>
          <a:off x="266700" y="2019300"/>
          <a:ext cx="17754600" cy="6705600"/>
        </p:xfrm>
        <a:graphic>
          <a:graphicData uri="http://schemas.openxmlformats.org/drawingml/2006/table">
            <a:tbl>
              <a:tblPr firstRow="1" firstCol="1" bandRow="1"/>
              <a:tblGrid>
                <a:gridCol w="3497118">
                  <a:extLst>
                    <a:ext uri="{9D8B030D-6E8A-4147-A177-3AD203B41FA5}">
                      <a16:colId xmlns:a16="http://schemas.microsoft.com/office/drawing/2014/main" xmlns="" val="1286400270"/>
                    </a:ext>
                  </a:extLst>
                </a:gridCol>
                <a:gridCol w="7263245">
                  <a:extLst>
                    <a:ext uri="{9D8B030D-6E8A-4147-A177-3AD203B41FA5}">
                      <a16:colId xmlns:a16="http://schemas.microsoft.com/office/drawing/2014/main" xmlns="" val="4286907258"/>
                    </a:ext>
                  </a:extLst>
                </a:gridCol>
                <a:gridCol w="3451701">
                  <a:extLst>
                    <a:ext uri="{9D8B030D-6E8A-4147-A177-3AD203B41FA5}">
                      <a16:colId xmlns:a16="http://schemas.microsoft.com/office/drawing/2014/main" xmlns="" val="4003220749"/>
                    </a:ext>
                  </a:extLst>
                </a:gridCol>
                <a:gridCol w="3542536">
                  <a:extLst>
                    <a:ext uri="{9D8B030D-6E8A-4147-A177-3AD203B41FA5}">
                      <a16:colId xmlns:a16="http://schemas.microsoft.com/office/drawing/2014/main" xmlns="" val="3386236543"/>
                    </a:ext>
                  </a:extLst>
                </a:gridCol>
              </a:tblGrid>
              <a:tr h="1173480">
                <a:tc>
                  <a:txBody>
                    <a:bodyPr/>
                    <a:lstStyle/>
                    <a:p>
                      <a:pPr algn="ctr">
                        <a:spcAft>
                          <a:spcPts val="0"/>
                        </a:spcAft>
                      </a:pP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Ngoại hình Dế Mèn</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pt-BR"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động của </a:t>
                      </a: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 Mèn</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Ngôn</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ngữ</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Tâm</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trạng</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111224957"/>
                  </a:ext>
                </a:extLst>
              </a:tr>
              <a:tr h="4023360">
                <a:tc>
                  <a:txBody>
                    <a:bodyPr/>
                    <a:lstStyle/>
                    <a:p>
                      <a:pPr algn="just">
                        <a:spcAft>
                          <a:spcPts val="0"/>
                        </a:spcAft>
                      </a:pP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Đôi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mẫm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bóng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vuốt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nhọn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hoắt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răng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đen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nhánh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râu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uốn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hùng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Nhai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ngoàm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ngoạm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cẳng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lên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đạp</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phanh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phách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ngọn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cỏ</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oai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vệ</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Quát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mấy</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chị</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ngụ</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bờ</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thỉnh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thoảng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ngứa</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chân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ghẹo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Gọng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Vó</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lấm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láp</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vừa</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ngơ</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ngác</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lên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Gọi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Choắt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chú</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mày</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giọng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khỉnh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Hãnh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tự</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mình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đẹp</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cường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tráng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giỏi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88684007"/>
                  </a:ext>
                </a:extLst>
              </a:tr>
              <a:tr h="1508760">
                <a:tc gridSpan="4">
                  <a:txBody>
                    <a:bodyPr/>
                    <a:lstStyle/>
                    <a:p>
                      <a:pPr algn="just"/>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Qua những chi tiết trên cho  thấy Dế Mèn là một </a:t>
                      </a:r>
                      <a:r>
                        <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chàng thanh niên trẻ trung, yêu đời, tự tin </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 vì tự tin quá mức về vẻ bề ngoài và sức mạnh của mình dẫn đến </a:t>
                      </a:r>
                      <a:r>
                        <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kiêu căng, tự phụ, hống hách</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cậy sức bắt nạt kẻ yếu.</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0991519"/>
                  </a:ext>
                </a:extLst>
              </a:tr>
            </a:tbl>
          </a:graphicData>
        </a:graphic>
      </p:graphicFrame>
    </p:spTree>
    <p:extLst>
      <p:ext uri="{BB962C8B-B14F-4D97-AF65-F5344CB8AC3E}">
        <p14:creationId xmlns:p14="http://schemas.microsoft.com/office/powerpoint/2010/main" val="4186804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0" y="0"/>
            <a:ext cx="2772358" cy="3382269"/>
          </a:xfrm>
          <a:prstGeom prst="rect">
            <a:avLst/>
          </a:prstGeom>
        </p:spPr>
      </p:pic>
      <p:pic>
        <p:nvPicPr>
          <p:cNvPr id="1026"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xmlns="" id="{069975D8-3547-438D-B98C-A452D767E7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491555" y="3394135"/>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6EF2E691-4E09-476E-8BA1-A05339CFDC3A}"/>
              </a:ext>
            </a:extLst>
          </p:cNvPr>
          <p:cNvSpPr/>
          <p:nvPr/>
        </p:nvSpPr>
        <p:spPr>
          <a:xfrm>
            <a:off x="4876800" y="2131040"/>
            <a:ext cx="11658600" cy="2702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4800" b="1" dirty="0">
              <a:solidFill>
                <a:srgbClr val="002060"/>
              </a:solidFill>
              <a:latin typeface="Arial" panose="020B0604020202020204" pitchFamily="34" charset="0"/>
              <a:cs typeface="Arial" panose="020B0604020202020204" pitchFamily="34" charset="0"/>
            </a:endParaRPr>
          </a:p>
          <a:p>
            <a:pPr>
              <a:lnSpc>
                <a:spcPct val="150000"/>
              </a:lnSpc>
            </a:pPr>
            <a:r>
              <a:rPr lang="vi-VN" sz="3600" b="1" dirty="0">
                <a:solidFill>
                  <a:srgbClr val="002060"/>
                </a:solidFill>
                <a:latin typeface="Arial" panose="020B0604020202020204" pitchFamily="34" charset="0"/>
                <a:cs typeface="Arial" panose="020B0604020202020204" pitchFamily="34" charset="0"/>
              </a:rPr>
              <a:t>Nhận xét :</a:t>
            </a:r>
          </a:p>
          <a:p>
            <a:r>
              <a:rPr lang="en-US"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Chàng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Dế</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khỏe</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mạnh</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cường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tráng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trẻ</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trung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yêu</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đời</a:t>
            </a:r>
            <a:r>
              <a:rPr lang="fr-FR" sz="3200" dirty="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p>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Kiêu</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căng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tự</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phụ</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hống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hách</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cậy</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sức</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bắt</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nạt</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kẻ</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yếu</a:t>
            </a:r>
            <a:r>
              <a:rPr lang="fr-FR" sz="3200" dirty="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p>
            <a:pPr algn="ctr">
              <a:lnSpc>
                <a:spcPct val="150000"/>
              </a:lnSpc>
            </a:pPr>
            <a:endParaRPr lang="en-US" sz="48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5034D629-EC83-4EE7-9169-1713FF858A9F}"/>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sp>
        <p:nvSpPr>
          <p:cNvPr id="3" name="Thought Bubble: Cloud 2">
            <a:extLst>
              <a:ext uri="{FF2B5EF4-FFF2-40B4-BE49-F238E27FC236}">
                <a16:creationId xmlns:a16="http://schemas.microsoft.com/office/drawing/2014/main" xmlns="" id="{4DA76FAF-6D09-418A-8F32-6AB2F6CC4329}"/>
              </a:ext>
            </a:extLst>
          </p:cNvPr>
          <p:cNvSpPr/>
          <p:nvPr/>
        </p:nvSpPr>
        <p:spPr>
          <a:xfrm>
            <a:off x="5791200" y="1943100"/>
            <a:ext cx="9296400" cy="4267200"/>
          </a:xfrm>
          <a:prstGeom prst="cloudCallout">
            <a:avLst>
              <a:gd name="adj1" fmla="val -54505"/>
              <a:gd name="adj2" fmla="val 6543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effectLst/>
                <a:latin typeface="Arial" panose="020B0604020202020204" pitchFamily="34" charset="0"/>
                <a:ea typeface="Times New Roman" panose="02020603050405020304" pitchFamily="18" charset="0"/>
                <a:cs typeface="Arial" panose="020B0604020202020204" pitchFamily="34" charset="0"/>
              </a:rPr>
              <a:t>Dế Mèn là nhân vật có tính cách như thế nào? </a:t>
            </a:r>
            <a:r>
              <a:rPr lang="nl-NL" sz="2800" dirty="0">
                <a:effectLst/>
                <a:latin typeface="Arial" panose="020B0604020202020204" pitchFamily="34" charset="0"/>
                <a:ea typeface="Times New Roman" panose="02020603050405020304" pitchFamily="18" charset="0"/>
                <a:cs typeface="Arial" panose="020B0604020202020204" pitchFamily="34" charset="0"/>
              </a:rPr>
              <a:t>Em có nhận xét gì về cách sử dụng từ ngữ, các biện pháp nghệ thuật, trình tự miêu tả của tác giả về nhân vật Dế Mèn? </a:t>
            </a:r>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1D17EB7D-9579-474D-AC5B-046EA08C46B9}"/>
              </a:ext>
            </a:extLst>
          </p:cNvPr>
          <p:cNvSpPr/>
          <p:nvPr/>
        </p:nvSpPr>
        <p:spPr>
          <a:xfrm>
            <a:off x="4876800" y="5457464"/>
            <a:ext cx="11658600" cy="410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5400" b="1" dirty="0">
              <a:solidFill>
                <a:srgbClr val="002060"/>
              </a:solidFill>
              <a:latin typeface="Arial" panose="020B0604020202020204" pitchFamily="34" charset="0"/>
              <a:cs typeface="Arial" panose="020B0604020202020204" pitchFamily="34" charset="0"/>
            </a:endParaRPr>
          </a:p>
          <a:p>
            <a:r>
              <a:rPr lang="vi-VN" sz="3600" b="1" dirty="0">
                <a:solidFill>
                  <a:srgbClr val="002060"/>
                </a:solidFill>
                <a:latin typeface="Arial" panose="020B0604020202020204" pitchFamily="34" charset="0"/>
                <a:cs typeface="Arial" panose="020B0604020202020204" pitchFamily="34" charset="0"/>
              </a:rPr>
              <a:t>Nghệ thuật:</a:t>
            </a: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Kể chuyện kết hợp miêu tả.</a:t>
            </a: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So sánh, tính từ gợi hình gợi tả (</a:t>
            </a:r>
            <a:r>
              <a:rPr lang="vi-VN" sz="32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mẫm bóng, nhọn hoắt, bóng mỡ, đen nhánh</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ngữ chính xác, sắc cạnh với nhiều động từ (đạp, nhai...)</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Giọng văn sôi nổi.</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endParaRPr lang="en-US" sz="36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endParaRPr lang="en-US" sz="5400"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5288217" y="1"/>
            <a:ext cx="2999782" cy="2628900"/>
          </a:xfrm>
          <a:prstGeom prst="rect">
            <a:avLst/>
          </a:prstGeom>
        </p:spPr>
      </p:pic>
      <p:sp>
        <p:nvSpPr>
          <p:cNvPr id="14" name="TextBox 13">
            <a:extLst>
              <a:ext uri="{FF2B5EF4-FFF2-40B4-BE49-F238E27FC236}">
                <a16:creationId xmlns:a16="http://schemas.microsoft.com/office/drawing/2014/main" xmlns="" id="{ECD30B40-0209-4A53-8243-03D10E4CF9A4}"/>
              </a:ext>
            </a:extLst>
          </p:cNvPr>
          <p:cNvSpPr txBox="1"/>
          <p:nvPr/>
        </p:nvSpPr>
        <p:spPr>
          <a:xfrm>
            <a:off x="990600" y="647700"/>
            <a:ext cx="9601200" cy="901593"/>
          </a:xfrm>
          <a:prstGeom prst="rect">
            <a:avLst/>
          </a:prstGeom>
          <a:solidFill>
            <a:srgbClr val="FFFF00"/>
          </a:solidFill>
        </p:spPr>
        <p:txBody>
          <a:bodyPr wrap="square">
            <a:spAutoFit/>
          </a:bodyPr>
          <a:lstStyle/>
          <a:p>
            <a:pPr algn="just">
              <a:lnSpc>
                <a:spcPct val="150000"/>
              </a:lnSpc>
              <a:tabLst>
                <a:tab pos="412115" algn="l"/>
              </a:tabLs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Hình dáng, tính cách của 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5">
            <a:extLst>
              <a:ext uri="{FF2B5EF4-FFF2-40B4-BE49-F238E27FC236}">
                <a16:creationId xmlns:a16="http://schemas.microsoft.com/office/drawing/2014/main" xmlns="" id="{94CF7654-3045-49BD-9FD6-E5872EC485C0}"/>
              </a:ext>
            </a:extLst>
          </p:cNvPr>
          <p:cNvGraphicFramePr>
            <a:graphicFrameLocks noGrp="1"/>
          </p:cNvGraphicFramePr>
          <p:nvPr>
            <p:extLst>
              <p:ext uri="{D42A27DB-BD31-4B8C-83A1-F6EECF244321}">
                <p14:modId xmlns:p14="http://schemas.microsoft.com/office/powerpoint/2010/main" val="207440928"/>
              </p:ext>
            </p:extLst>
          </p:nvPr>
        </p:nvGraphicFramePr>
        <p:xfrm>
          <a:off x="1752600" y="4731541"/>
          <a:ext cx="14325600" cy="5081451"/>
        </p:xfrm>
        <a:graphic>
          <a:graphicData uri="http://schemas.openxmlformats.org/drawingml/2006/table">
            <a:tbl>
              <a:tblPr firstRow="1" bandRow="1">
                <a:tableStyleId>{912C8C85-51F0-491E-9774-3900AFEF0FD7}</a:tableStyleId>
              </a:tblPr>
              <a:tblGrid>
                <a:gridCol w="3581400">
                  <a:extLst>
                    <a:ext uri="{9D8B030D-6E8A-4147-A177-3AD203B41FA5}">
                      <a16:colId xmlns:a16="http://schemas.microsoft.com/office/drawing/2014/main" xmlns="" val="3924252545"/>
                    </a:ext>
                  </a:extLst>
                </a:gridCol>
                <a:gridCol w="3581400">
                  <a:extLst>
                    <a:ext uri="{9D8B030D-6E8A-4147-A177-3AD203B41FA5}">
                      <a16:colId xmlns:a16="http://schemas.microsoft.com/office/drawing/2014/main" xmlns="" val="2654524396"/>
                    </a:ext>
                  </a:extLst>
                </a:gridCol>
                <a:gridCol w="3581400">
                  <a:extLst>
                    <a:ext uri="{9D8B030D-6E8A-4147-A177-3AD203B41FA5}">
                      <a16:colId xmlns:a16="http://schemas.microsoft.com/office/drawing/2014/main" xmlns="" val="3687229378"/>
                    </a:ext>
                  </a:extLst>
                </a:gridCol>
                <a:gridCol w="3581400">
                  <a:extLst>
                    <a:ext uri="{9D8B030D-6E8A-4147-A177-3AD203B41FA5}">
                      <a16:colId xmlns:a16="http://schemas.microsoft.com/office/drawing/2014/main" xmlns="" val="3969623992"/>
                    </a:ext>
                  </a:extLst>
                </a:gridCol>
              </a:tblGrid>
              <a:tr h="1149531">
                <a:tc>
                  <a:txBody>
                    <a:bodyPr/>
                    <a:lstStyle/>
                    <a:p>
                      <a:pPr algn="ctr"/>
                      <a:r>
                        <a:rPr lang="vi-VN" sz="2600" dirty="0">
                          <a:solidFill>
                            <a:schemeClr val="bg1"/>
                          </a:solidFill>
                        </a:rPr>
                        <a:t>Ngoại hình</a:t>
                      </a:r>
                      <a:endParaRPr lang="en-US" sz="2600" dirty="0">
                        <a:solidFill>
                          <a:schemeClr val="bg1"/>
                        </a:solidFill>
                        <a:latin typeface="Arial" panose="020B0604020202020204" pitchFamily="34" charset="0"/>
                        <a:cs typeface="Arial" panose="020B0604020202020204" pitchFamily="34" charset="0"/>
                      </a:endParaRPr>
                    </a:p>
                  </a:txBody>
                  <a:tcPr>
                    <a:solidFill>
                      <a:schemeClr val="accent4"/>
                    </a:solidFill>
                  </a:tcPr>
                </a:tc>
                <a:tc>
                  <a:txBody>
                    <a:bodyPr/>
                    <a:lstStyle/>
                    <a:p>
                      <a:pPr algn="ctr"/>
                      <a:r>
                        <a:rPr lang="en-US" sz="2600" dirty="0" err="1">
                          <a:solidFill>
                            <a:schemeClr val="bg1"/>
                          </a:solidFill>
                          <a:effectLst/>
                        </a:rPr>
                        <a:t>Tính</a:t>
                      </a:r>
                      <a:r>
                        <a:rPr lang="en-US" sz="2600" dirty="0">
                          <a:solidFill>
                            <a:schemeClr val="bg1"/>
                          </a:solidFill>
                          <a:effectLst/>
                        </a:rPr>
                        <a:t> </a:t>
                      </a:r>
                      <a:r>
                        <a:rPr lang="en-US" sz="2600" dirty="0" err="1">
                          <a:solidFill>
                            <a:schemeClr val="bg1"/>
                          </a:solidFill>
                          <a:effectLst/>
                        </a:rPr>
                        <a:t>cách</a:t>
                      </a:r>
                      <a:r>
                        <a:rPr lang="en-US" sz="2600" dirty="0">
                          <a:solidFill>
                            <a:schemeClr val="bg1"/>
                          </a:solidFill>
                          <a:effectLst/>
                        </a:rPr>
                        <a:t>:</a:t>
                      </a:r>
                      <a:endParaRPr lang="en-US" sz="2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accent4"/>
                    </a:solidFill>
                  </a:tcPr>
                </a:tc>
                <a:tc>
                  <a:txBody>
                    <a:bodyPr/>
                    <a:lstStyle/>
                    <a:p>
                      <a:pPr algn="ctr"/>
                      <a:r>
                        <a:rPr lang="en-US" sz="2600" dirty="0" err="1">
                          <a:solidFill>
                            <a:schemeClr val="bg1"/>
                          </a:solidFill>
                          <a:effectLst/>
                        </a:rPr>
                        <a:t>Cách</a:t>
                      </a:r>
                      <a:r>
                        <a:rPr lang="en-US" sz="2600" dirty="0">
                          <a:solidFill>
                            <a:schemeClr val="bg1"/>
                          </a:solidFill>
                          <a:effectLst/>
                        </a:rPr>
                        <a:t> </a:t>
                      </a:r>
                      <a:r>
                        <a:rPr lang="en-US" sz="2600" dirty="0" err="1">
                          <a:solidFill>
                            <a:schemeClr val="bg1"/>
                          </a:solidFill>
                          <a:effectLst/>
                        </a:rPr>
                        <a:t>xưng</a:t>
                      </a:r>
                      <a:r>
                        <a:rPr lang="en-US" sz="2600" dirty="0">
                          <a:solidFill>
                            <a:schemeClr val="bg1"/>
                          </a:solidFill>
                          <a:effectLst/>
                        </a:rPr>
                        <a:t> </a:t>
                      </a:r>
                      <a:r>
                        <a:rPr lang="en-US" sz="2600" dirty="0" err="1">
                          <a:solidFill>
                            <a:schemeClr val="bg1"/>
                          </a:solidFill>
                          <a:effectLst/>
                        </a:rPr>
                        <a:t>hô</a:t>
                      </a:r>
                      <a:endParaRPr lang="en-US" sz="2600" dirty="0">
                        <a:solidFill>
                          <a:schemeClr val="bg1"/>
                        </a:solidFill>
                        <a:latin typeface="Arial" panose="020B0604020202020204" pitchFamily="34" charset="0"/>
                        <a:cs typeface="Arial" panose="020B0604020202020204" pitchFamily="34" charset="0"/>
                      </a:endParaRPr>
                    </a:p>
                  </a:txBody>
                  <a:tcPr>
                    <a:solidFill>
                      <a:schemeClr val="accent4"/>
                    </a:solidFill>
                  </a:tcPr>
                </a:tc>
                <a:tc>
                  <a:txBody>
                    <a:bodyPr/>
                    <a:lstStyle/>
                    <a:p>
                      <a:pPr algn="ctr"/>
                      <a:r>
                        <a:rPr lang="en-US" sz="2600" dirty="0" err="1">
                          <a:solidFill>
                            <a:schemeClr val="bg1"/>
                          </a:solidFill>
                          <a:effectLst/>
                        </a:rPr>
                        <a:t>Thái</a:t>
                      </a:r>
                      <a:r>
                        <a:rPr lang="en-US" sz="2600" dirty="0">
                          <a:solidFill>
                            <a:schemeClr val="bg1"/>
                          </a:solidFill>
                          <a:effectLst/>
                        </a:rPr>
                        <a:t> </a:t>
                      </a:r>
                      <a:r>
                        <a:rPr lang="en-US" sz="2600" dirty="0" err="1">
                          <a:solidFill>
                            <a:schemeClr val="bg1"/>
                          </a:solidFill>
                          <a:effectLst/>
                        </a:rPr>
                        <a:t>độ</a:t>
                      </a:r>
                      <a:r>
                        <a:rPr lang="en-US" sz="2600" dirty="0">
                          <a:solidFill>
                            <a:schemeClr val="bg1"/>
                          </a:solidFill>
                          <a:effectLst/>
                        </a:rPr>
                        <a:t> </a:t>
                      </a:r>
                      <a:r>
                        <a:rPr lang="en-US" sz="2600" dirty="0" err="1">
                          <a:solidFill>
                            <a:schemeClr val="bg1"/>
                          </a:solidFill>
                          <a:effectLst/>
                        </a:rPr>
                        <a:t>của</a:t>
                      </a:r>
                      <a:r>
                        <a:rPr lang="en-US" sz="2600" dirty="0">
                          <a:solidFill>
                            <a:schemeClr val="bg1"/>
                          </a:solidFill>
                          <a:effectLst/>
                        </a:rPr>
                        <a:t> </a:t>
                      </a:r>
                      <a:r>
                        <a:rPr lang="en-US" sz="2600" dirty="0" err="1">
                          <a:solidFill>
                            <a:schemeClr val="bg1"/>
                          </a:solidFill>
                          <a:effectLst/>
                        </a:rPr>
                        <a:t>Dế</a:t>
                      </a:r>
                      <a:r>
                        <a:rPr lang="en-US" sz="2600" dirty="0">
                          <a:solidFill>
                            <a:schemeClr val="bg1"/>
                          </a:solidFill>
                          <a:effectLst/>
                        </a:rPr>
                        <a:t> </a:t>
                      </a:r>
                      <a:r>
                        <a:rPr lang="en-US" sz="2600" dirty="0" err="1">
                          <a:solidFill>
                            <a:schemeClr val="bg1"/>
                          </a:solidFill>
                          <a:effectLst/>
                        </a:rPr>
                        <a:t>Mèn</a:t>
                      </a:r>
                      <a:r>
                        <a:rPr lang="en-US" sz="2600" dirty="0">
                          <a:solidFill>
                            <a:schemeClr val="bg1"/>
                          </a:solidFill>
                          <a:effectLst/>
                        </a:rPr>
                        <a:t>: </a:t>
                      </a:r>
                      <a:endParaRPr lang="en-US" sz="2600" dirty="0">
                        <a:solidFill>
                          <a:schemeClr val="bg1"/>
                        </a:solidFill>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xmlns="" val="4171637782"/>
                  </a:ext>
                </a:extLst>
              </a:tr>
              <a:tr h="1288869">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xmlns="" val="3542270220"/>
                  </a:ext>
                </a:extLst>
              </a:tr>
            </a:tbl>
          </a:graphicData>
        </a:graphic>
      </p:graphicFrame>
      <p:sp>
        <p:nvSpPr>
          <p:cNvPr id="20" name="TextBox 19">
            <a:extLst>
              <a:ext uri="{FF2B5EF4-FFF2-40B4-BE49-F238E27FC236}">
                <a16:creationId xmlns:a16="http://schemas.microsoft.com/office/drawing/2014/main" xmlns="" id="{C2F6217C-22CC-4B34-A5F0-322BB24FC930}"/>
              </a:ext>
            </a:extLst>
          </p:cNvPr>
          <p:cNvSpPr txBox="1"/>
          <p:nvPr/>
        </p:nvSpPr>
        <p:spPr>
          <a:xfrm>
            <a:off x="1752600" y="2314783"/>
            <a:ext cx="14801850" cy="2062103"/>
          </a:xfrm>
          <a:prstGeom prst="rect">
            <a:avLst/>
          </a:prstGeom>
          <a:noFill/>
          <a:ln>
            <a:solidFill>
              <a:schemeClr val="accent1"/>
            </a:solidFill>
          </a:ln>
        </p:spPr>
        <p:txBody>
          <a:bodyPr wrap="square" rtlCol="0">
            <a:spAutoFit/>
          </a:bodyPr>
          <a:lstStyle/>
          <a:p>
            <a:pPr algn="ctr"/>
            <a:r>
              <a:rPr lang="vi-VN" sz="4400" b="1" dirty="0">
                <a:solidFill>
                  <a:srgbClr val="002060"/>
                </a:solidFill>
              </a:rPr>
              <a:t>THẢO LUẬN NHÓM</a:t>
            </a:r>
          </a:p>
          <a:p>
            <a:pPr marL="457200" indent="-457200">
              <a:buFont typeface="Arial" panose="020B0604020202020204" pitchFamily="34" charset="0"/>
              <a:buChar char="•"/>
            </a:pPr>
            <a:r>
              <a:rPr lang="vi-VN" sz="2800" b="1" dirty="0">
                <a:solidFill>
                  <a:srgbClr val="002060"/>
                </a:solidFill>
              </a:rPr>
              <a:t>Thời gian: </a:t>
            </a:r>
            <a:r>
              <a:rPr lang="vi-VN" sz="2800" dirty="0">
                <a:solidFill>
                  <a:srgbClr val="002060"/>
                </a:solidFill>
              </a:rPr>
              <a:t>3 phút</a:t>
            </a:r>
          </a:p>
          <a:p>
            <a:pPr marL="457200" indent="-457200">
              <a:buFont typeface="Arial" panose="020B0604020202020204" pitchFamily="34" charset="0"/>
              <a:buChar char="•"/>
            </a:pPr>
            <a:r>
              <a:rPr lang="vi-VN" sz="2800" b="1" dirty="0">
                <a:solidFill>
                  <a:srgbClr val="002060"/>
                </a:solidFill>
                <a:latin typeface="Arial" panose="020B0604020202020204" pitchFamily="34" charset="0"/>
                <a:cs typeface="Arial" panose="020B0604020202020204" pitchFamily="34" charset="0"/>
              </a:rPr>
              <a:t>Nhiệm vụ: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hoàn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thành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phiếu</a:t>
            </a:r>
            <a:r>
              <a:rPr lang="en-US" sz="2800" dirty="0">
                <a:solidFill>
                  <a:srgbClr val="002060"/>
                </a:solidFill>
                <a:latin typeface="Arial" panose="020B0604020202020204" pitchFamily="34" charset="0"/>
                <a:cs typeface="Arial" panose="020B0604020202020204" pitchFamily="34" charset="0"/>
              </a:rPr>
              <a:t> HT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 2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Dế</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Choắt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0" y="0"/>
            <a:ext cx="2772358" cy="3382269"/>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xmlns="" id="{5F9F0A1C-CA6D-4887-BC19-BE5E2D22BBBE}"/>
                  </a:ext>
                </a:extLst>
              </p:cNvPr>
              <p:cNvGraphicFramePr>
                <a:graphicFrameLocks noGrp="1"/>
              </p:cNvGraphicFramePr>
              <p:nvPr>
                <p:extLst>
                  <p:ext uri="{D42A27DB-BD31-4B8C-83A1-F6EECF244321}">
                    <p14:modId xmlns:p14="http://schemas.microsoft.com/office/powerpoint/2010/main" val="720004641"/>
                  </p:ext>
                </p:extLst>
              </p:nvPr>
            </p:nvGraphicFramePr>
            <p:xfrm>
              <a:off x="1007809" y="2552701"/>
              <a:ext cx="16752389" cy="6221948"/>
            </p:xfrm>
            <a:graphic>
              <a:graphicData uri="http://schemas.openxmlformats.org/drawingml/2006/table">
                <a:tbl>
                  <a:tblPr firstRow="1" bandRow="1">
                    <a:tableStyleId>{72833802-FEF1-4C79-8D5D-14CF1EAF98D9}</a:tableStyleId>
                  </a:tblPr>
                  <a:tblGrid>
                    <a:gridCol w="4780941">
                      <a:extLst>
                        <a:ext uri="{9D8B030D-6E8A-4147-A177-3AD203B41FA5}">
                          <a16:colId xmlns:a16="http://schemas.microsoft.com/office/drawing/2014/main" xmlns="" val="1037421426"/>
                        </a:ext>
                      </a:extLst>
                    </a:gridCol>
                    <a:gridCol w="3155412">
                      <a:extLst>
                        <a:ext uri="{9D8B030D-6E8A-4147-A177-3AD203B41FA5}">
                          <a16:colId xmlns:a16="http://schemas.microsoft.com/office/drawing/2014/main" xmlns="" val="3163832350"/>
                        </a:ext>
                      </a:extLst>
                    </a:gridCol>
                    <a:gridCol w="2658199">
                      <a:extLst>
                        <a:ext uri="{9D8B030D-6E8A-4147-A177-3AD203B41FA5}">
                          <a16:colId xmlns:a16="http://schemas.microsoft.com/office/drawing/2014/main" xmlns="" val="3053293495"/>
                        </a:ext>
                      </a:extLst>
                    </a:gridCol>
                    <a:gridCol w="6157837">
                      <a:extLst>
                        <a:ext uri="{9D8B030D-6E8A-4147-A177-3AD203B41FA5}">
                          <a16:colId xmlns:a16="http://schemas.microsoft.com/office/drawing/2014/main" xmlns="" val="391260217"/>
                        </a:ext>
                      </a:extLst>
                    </a:gridCol>
                  </a:tblGrid>
                  <a:tr h="1233592">
                    <a:tc>
                      <a:txBody>
                        <a:bodyPr/>
                        <a:lstStyle/>
                        <a:p>
                          <a:pPr algn="ctr"/>
                          <a:r>
                            <a:rPr lang="en-US" sz="4000" dirty="0" err="1">
                              <a:solidFill>
                                <a:schemeClr val="bg1"/>
                              </a:solidFill>
                              <a:effectLst/>
                            </a:rPr>
                            <a:t>Ngoại</a:t>
                          </a:r>
                          <a:r>
                            <a:rPr lang="en-US" sz="4000" dirty="0">
                              <a:solidFill>
                                <a:schemeClr val="bg1"/>
                              </a:solidFill>
                              <a:effectLst/>
                            </a:rPr>
                            <a:t> </a:t>
                          </a:r>
                          <a:r>
                            <a:rPr lang="en-US" sz="4000" dirty="0" err="1">
                              <a:solidFill>
                                <a:schemeClr val="bg1"/>
                              </a:solidFill>
                              <a:effectLst/>
                            </a:rPr>
                            <a:t>hình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4000" dirty="0" err="1">
                              <a:solidFill>
                                <a:schemeClr val="bg1"/>
                              </a:solidFill>
                              <a:effectLst/>
                            </a:rPr>
                            <a:t>Tính</a:t>
                          </a:r>
                          <a:r>
                            <a:rPr lang="en-US" sz="4000" dirty="0">
                              <a:solidFill>
                                <a:schemeClr val="bg1"/>
                              </a:solidFill>
                              <a:effectLst/>
                            </a:rPr>
                            <a:t> </a:t>
                          </a:r>
                          <a:r>
                            <a:rPr lang="en-US" sz="4000" dirty="0" err="1">
                              <a:solidFill>
                                <a:schemeClr val="bg1"/>
                              </a:solidFill>
                              <a:effectLst/>
                            </a:rPr>
                            <a:t>cách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4000" dirty="0" err="1">
                              <a:solidFill>
                                <a:schemeClr val="bg1"/>
                              </a:solidFill>
                              <a:effectLst/>
                            </a:rPr>
                            <a:t>Cách</a:t>
                          </a:r>
                          <a:r>
                            <a:rPr lang="en-US" sz="4000" dirty="0">
                              <a:solidFill>
                                <a:schemeClr val="bg1"/>
                              </a:solidFill>
                              <a:effectLst/>
                            </a:rPr>
                            <a:t> </a:t>
                          </a:r>
                          <a:r>
                            <a:rPr lang="en-US" sz="4000" dirty="0" err="1">
                              <a:solidFill>
                                <a:schemeClr val="bg1"/>
                              </a:solidFill>
                              <a:effectLst/>
                            </a:rPr>
                            <a:t>xưng</a:t>
                          </a:r>
                          <a:r>
                            <a:rPr lang="en-US" sz="4000" dirty="0">
                              <a:solidFill>
                                <a:schemeClr val="bg1"/>
                              </a:solidFill>
                              <a:effectLst/>
                            </a:rPr>
                            <a:t> </a:t>
                          </a:r>
                          <a:r>
                            <a:rPr lang="en-US" sz="4000" dirty="0" err="1">
                              <a:solidFill>
                                <a:schemeClr val="bg1"/>
                              </a:solidFill>
                              <a:effectLst/>
                            </a:rPr>
                            <a:t>hô</a:t>
                          </a:r>
                          <a:endParaRPr lang="en-US" sz="4000" dirty="0">
                            <a:solidFill>
                              <a:schemeClr val="bg1"/>
                            </a:solidFill>
                          </a:endParaRPr>
                        </a:p>
                      </a:txBody>
                      <a:tcPr/>
                    </a:tc>
                    <a:tc>
                      <a:txBody>
                        <a:bodyPr/>
                        <a:lstStyle/>
                        <a:p>
                          <a:pPr algn="ctr"/>
                          <a:r>
                            <a:rPr lang="en-US" sz="4000" dirty="0" err="1">
                              <a:solidFill>
                                <a:schemeClr val="bg1"/>
                              </a:solidFill>
                              <a:effectLst/>
                            </a:rPr>
                            <a:t>Thái</a:t>
                          </a:r>
                          <a:r>
                            <a:rPr lang="en-US" sz="4000" dirty="0">
                              <a:solidFill>
                                <a:schemeClr val="bg1"/>
                              </a:solidFill>
                              <a:effectLst/>
                            </a:rPr>
                            <a:t> </a:t>
                          </a:r>
                          <a:r>
                            <a:rPr lang="en-US" sz="4000" dirty="0" err="1">
                              <a:solidFill>
                                <a:schemeClr val="bg1"/>
                              </a:solidFill>
                              <a:effectLst/>
                            </a:rPr>
                            <a:t>độ</a:t>
                          </a:r>
                          <a:r>
                            <a:rPr lang="en-US" sz="4000" dirty="0">
                              <a:solidFill>
                                <a:schemeClr val="bg1"/>
                              </a:solidFill>
                              <a:effectLst/>
                            </a:rPr>
                            <a:t> </a:t>
                          </a:r>
                          <a:r>
                            <a:rPr lang="en-US" sz="4000" dirty="0" err="1">
                              <a:solidFill>
                                <a:schemeClr val="bg1"/>
                              </a:solidFill>
                              <a:effectLst/>
                            </a:rPr>
                            <a:t>của</a:t>
                          </a:r>
                          <a:r>
                            <a:rPr lang="en-US" sz="4000" dirty="0">
                              <a:solidFill>
                                <a:schemeClr val="bg1"/>
                              </a:solidFill>
                              <a:effectLst/>
                            </a:rPr>
                            <a:t> </a:t>
                          </a:r>
                          <a:r>
                            <a:rPr lang="en-US" sz="4000" dirty="0" err="1">
                              <a:solidFill>
                                <a:schemeClr val="bg1"/>
                              </a:solidFill>
                              <a:effectLst/>
                            </a:rPr>
                            <a:t>Dế</a:t>
                          </a:r>
                          <a:r>
                            <a:rPr lang="en-US" sz="4000" dirty="0">
                              <a:solidFill>
                                <a:schemeClr val="bg1"/>
                              </a:solidFill>
                              <a:effectLst/>
                            </a:rPr>
                            <a:t> </a:t>
                          </a:r>
                          <a:r>
                            <a:rPr lang="en-US" sz="4000" dirty="0" err="1">
                              <a:solidFill>
                                <a:schemeClr val="bg1"/>
                              </a:solidFill>
                              <a:effectLst/>
                            </a:rPr>
                            <a:t>Mèn</a:t>
                          </a:r>
                          <a:r>
                            <a:rPr lang="en-US" sz="4000" dirty="0">
                              <a:solidFill>
                                <a:schemeClr val="bg1"/>
                              </a:solidFill>
                              <a:effectLst/>
                            </a:rPr>
                            <a:t>: </a:t>
                          </a:r>
                          <a:endParaRPr lang="en-US" sz="4000" dirty="0">
                            <a:solidFill>
                              <a:schemeClr val="bg1"/>
                            </a:solidFill>
                          </a:endParaRPr>
                        </a:p>
                      </a:txBody>
                      <a:tcPr/>
                    </a:tc>
                    <a:extLst>
                      <a:ext uri="{0D108BD9-81ED-4DB2-BD59-A6C34878D82A}">
                        <a16:rowId xmlns:a16="http://schemas.microsoft.com/office/drawing/2014/main" xmlns="" val="1832466948"/>
                      </a:ext>
                    </a:extLst>
                  </a:tr>
                  <a:tr h="3231123">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gã</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nghiện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thuốc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phiện</a:t>
                          </a:r>
                          <a:r>
                            <a:rPr lang="en-US" sz="3200" dirty="0">
                              <a:solidFill>
                                <a:srgbClr val="002060"/>
                              </a:solidFill>
                              <a:effectLst/>
                              <a:latin typeface="Arial" panose="020B0604020202020204" pitchFamily="34" charset="0"/>
                              <a:cs typeface="Arial" panose="020B0604020202020204" pitchFamily="34" charset="0"/>
                            </a:rPr>
                            <a:t>.</a:t>
                          </a:r>
                        </a:p>
                        <a:p>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ngắn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ngủn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râu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mẩu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mặt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mũi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ngơ</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mèo</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lớn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Ăn</a:t>
                          </a:r>
                          <a:r>
                            <a:rPr lang="en-US" sz="3200" dirty="0">
                              <a:solidFill>
                                <a:srgbClr val="002060"/>
                              </a:solidFill>
                              <a:effectLst/>
                              <a:latin typeface="Arial" panose="020B0604020202020204" pitchFamily="34" charset="0"/>
                              <a:cs typeface="Arial" panose="020B0604020202020204" pitchFamily="34" charset="0"/>
                            </a:rPr>
                            <a:t> ở </a:t>
                          </a:r>
                          <a:r>
                            <a:rPr lang="en-US" sz="3200" dirty="0" err="1">
                              <a:solidFill>
                                <a:srgbClr val="002060"/>
                              </a:solidFill>
                              <a:effectLst/>
                              <a:latin typeface="Arial" panose="020B0604020202020204" pitchFamily="34" charset="0"/>
                              <a:cs typeface="Arial" panose="020B0604020202020204" pitchFamily="34" charset="0"/>
                            </a:rPr>
                            <a:t>bẩn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thỉu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thôi</a:t>
                          </a:r>
                          <a:r>
                            <a:rPr lang="en-US" sz="3200" dirty="0">
                              <a:solidFill>
                                <a:srgbClr val="002060"/>
                              </a:solidFill>
                              <a:effectLst/>
                              <a:latin typeface="Arial" panose="020B0604020202020204" pitchFamily="34" charset="0"/>
                              <a:cs typeface="Arial" panose="020B0604020202020204" pitchFamily="34" charset="0"/>
                            </a:rPr>
                            <a:t>.</a:t>
                          </a:r>
                        </a:p>
                        <a:p>
                          <a:endParaRPr lang="en-US" sz="32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3200" dirty="0">
                              <a:solidFill>
                                <a:srgbClr val="002060"/>
                              </a:solidFill>
                              <a:effectLst/>
                              <a:latin typeface="Arial" panose="020B0604020202020204" pitchFamily="34" charset="0"/>
                              <a:cs typeface="Arial" panose="020B0604020202020204" pitchFamily="34" charset="0"/>
                            </a:rPr>
                            <a:t>“</a:t>
                          </a:r>
                          <a:r>
                            <a:rPr lang="en-US" sz="3200" dirty="0" err="1">
                              <a:solidFill>
                                <a:srgbClr val="002060"/>
                              </a:solidFill>
                              <a:effectLst/>
                              <a:latin typeface="Arial" panose="020B0604020202020204" pitchFamily="34" charset="0"/>
                              <a:cs typeface="Arial" panose="020B0604020202020204" pitchFamily="34" charset="0"/>
                            </a:rPr>
                            <a:t>chú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mày</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Coi </a:t>
                          </a:r>
                          <a:r>
                            <a:rPr lang="en-US" sz="3200" dirty="0" err="1">
                              <a:solidFill>
                                <a:srgbClr val="002060"/>
                              </a:solidFill>
                              <a:effectLst/>
                              <a:latin typeface="Arial" panose="020B0604020202020204" pitchFamily="34" charset="0"/>
                              <a:cs typeface="Arial" panose="020B0604020202020204" pitchFamily="34" charset="0"/>
                            </a:rPr>
                            <a:t>thường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khinh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nhìn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bạn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với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nhìn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trịch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thượng</a:t>
                          </a:r>
                          <a:r>
                            <a:rPr lang="en-US" sz="3200" dirty="0">
                              <a:solidFill>
                                <a:srgbClr val="002060"/>
                              </a:solidFill>
                              <a:effectLst/>
                              <a:latin typeface="Arial" panose="020B0604020202020204" pitchFamily="34" charset="0"/>
                              <a:cs typeface="Arial" panose="020B0604020202020204" pitchFamily="34" charset="0"/>
                            </a:rPr>
                            <a:t>.</a:t>
                          </a:r>
                          <a:endParaRPr lang="vi-VN" sz="3200" dirty="0">
                            <a:solidFill>
                              <a:srgbClr val="002060"/>
                            </a:solidFill>
                            <a:effectLst/>
                            <a:latin typeface="Arial" panose="020B0604020202020204" pitchFamily="34" charset="0"/>
                            <a:cs typeface="Arial" panose="020B0604020202020204" pitchFamily="34" charset="0"/>
                          </a:endParaRPr>
                        </a:p>
                        <a:p>
                          <a:pPr algn="just"/>
                          <a:endParaRPr lang="en-US" sz="3200" dirty="0">
                            <a:solidFill>
                              <a:srgbClr val="002060"/>
                            </a:solidFill>
                            <a:effectLst/>
                            <a:latin typeface="Arial" panose="020B0604020202020204" pitchFamily="34" charset="0"/>
                            <a:cs typeface="Arial" panose="020B0604020202020204" pitchFamily="34" charset="0"/>
                          </a:endParaRPr>
                        </a:p>
                        <a:p>
                          <a:pPr algn="just"/>
                          <a14:m>
                            <m:oMath xmlns:m="http://schemas.openxmlformats.org/officeDocument/2006/math">
                              <m:r>
                                <a:rPr lang="en-US" sz="3200">
                                  <a:solidFill>
                                    <a:srgbClr val="002060"/>
                                  </a:solidFill>
                                  <a:effectLst/>
                                  <a:latin typeface="Cambria Math" panose="02040503050406030204" pitchFamily="18" charset="0"/>
                                </a:rPr>
                                <m:t>→</m:t>
                              </m:r>
                            </m:oMath>
                          </a14:m>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Ích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kỉ</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hẹp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hòi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ngạo</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lùng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trước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hoàn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cảnh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khốn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đồng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loại</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bg1"/>
                        </a:solidFill>
                      </a:tcPr>
                    </a:tc>
                    <a:extLst>
                      <a:ext uri="{0D108BD9-81ED-4DB2-BD59-A6C34878D82A}">
                        <a16:rowId xmlns:a16="http://schemas.microsoft.com/office/drawing/2014/main" xmlns="" val="3585674463"/>
                      </a:ext>
                    </a:extLst>
                  </a:tr>
                  <a:tr h="1680185">
                    <a:tc gridSpan="4">
                      <a:txBody>
                        <a:bodyPr/>
                        <a:lstStyle/>
                        <a:p>
                          <a:pPr marL="342900" indent="-342900" algn="just">
                            <a:buFont typeface="Wingdings" panose="05000000000000000000" pitchFamily="2" charset="2"/>
                            <a:buChar char="v"/>
                          </a:pPr>
                          <a:r>
                            <a:rPr lang="en-US" sz="3200" dirty="0">
                              <a:solidFill>
                                <a:srgbClr val="002060"/>
                              </a:solidFill>
                              <a:effectLst/>
                              <a:latin typeface="Arial" panose="020B0604020202020204" pitchFamily="34" charset="0"/>
                              <a:cs typeface="Arial" panose="020B0604020202020204" pitchFamily="34" charset="0"/>
                            </a:rPr>
                            <a:t>Khi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nhờ</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giúp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đỡ</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đào</a:t>
                          </a:r>
                          <a:r>
                            <a:rPr lang="en-US" sz="3200" dirty="0">
                              <a:solidFill>
                                <a:srgbClr val="002060"/>
                              </a:solidFill>
                              <a:effectLst/>
                              <a:latin typeface="Arial" panose="020B0604020202020204" pitchFamily="34" charset="0"/>
                              <a:cs typeface="Arial" panose="020B0604020202020204" pitchFamily="34" charset="0"/>
                            </a:rPr>
                            <a:t> hang </a:t>
                          </a:r>
                          <a:r>
                            <a:rPr lang="en-US" sz="3200" dirty="0" err="1">
                              <a:solidFill>
                                <a:srgbClr val="002060"/>
                              </a:solidFill>
                              <a:effectLst/>
                              <a:latin typeface="Arial" panose="020B0604020202020204" pitchFamily="34" charset="0"/>
                              <a:cs typeface="Arial" panose="020B0604020202020204" pitchFamily="34" charset="0"/>
                            </a:rPr>
                            <a:t>sâu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đường</a:t>
                          </a:r>
                          <a:r>
                            <a:rPr lang="en-US" sz="3200" dirty="0">
                              <a:solidFill>
                                <a:srgbClr val="002060"/>
                              </a:solidFill>
                              <a:effectLst/>
                              <a:latin typeface="Arial" panose="020B0604020202020204" pitchFamily="34" charset="0"/>
                              <a:cs typeface="Arial" panose="020B0604020202020204" pitchFamily="34" charset="0"/>
                            </a:rPr>
                            <a:t> sang hang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phòng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lúc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thẳng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thừng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từ</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chối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thậm</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chí</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còn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miệt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thị</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hám</a:t>
                          </a:r>
                          <a:r>
                            <a:rPr lang="en-US" sz="3200" dirty="0">
                              <a:solidFill>
                                <a:srgbClr val="002060"/>
                              </a:solidFill>
                              <a:effectLst/>
                              <a:latin typeface="Arial" panose="020B0604020202020204" pitchFamily="34" charset="0"/>
                              <a:cs typeface="Arial" panose="020B0604020202020204" pitchFamily="34" charset="0"/>
                            </a:rPr>
                            <a:t>…</a:t>
                          </a:r>
                        </a:p>
                      </a:txBody>
                      <a:tcP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79651520"/>
                      </a:ext>
                    </a:extLst>
                  </a:tr>
                </a:tbl>
              </a:graphicData>
            </a:graphic>
          </p:graphicFrame>
        </mc:Choice>
        <mc:Fallback xmlns="">
          <p:graphicFrame>
            <p:nvGraphicFramePr>
              <p:cNvPr id="2" name="Table 1">
                <a:extLst>
                  <a:ext uri="{FF2B5EF4-FFF2-40B4-BE49-F238E27FC236}">
                    <a16:creationId xmlns:a16="http://schemas.microsoft.com/office/drawing/2014/main" id="{5F9F0A1C-CA6D-4887-BC19-BE5E2D22BBBE}"/>
                  </a:ext>
                </a:extLst>
              </p:cNvPr>
              <p:cNvGraphicFramePr>
                <a:graphicFrameLocks noGrp="1"/>
              </p:cNvGraphicFramePr>
              <p:nvPr>
                <p:extLst>
                  <p:ext uri="{D42A27DB-BD31-4B8C-83A1-F6EECF244321}">
                    <p14:modId xmlns:p14="http://schemas.microsoft.com/office/powerpoint/2010/main" val="720004641"/>
                  </p:ext>
                </p:extLst>
              </p:nvPr>
            </p:nvGraphicFramePr>
            <p:xfrm>
              <a:off x="1007809" y="2552701"/>
              <a:ext cx="16752389" cy="6221948"/>
            </p:xfrm>
            <a:graphic>
              <a:graphicData uri="http://schemas.openxmlformats.org/drawingml/2006/table">
                <a:tbl>
                  <a:tblPr firstRow="1" bandRow="1">
                    <a:tableStyleId>{72833802-FEF1-4C79-8D5D-14CF1EAF98D9}</a:tableStyleId>
                  </a:tblPr>
                  <a:tblGrid>
                    <a:gridCol w="4780941">
                      <a:extLst>
                        <a:ext uri="{9D8B030D-6E8A-4147-A177-3AD203B41FA5}">
                          <a16:colId xmlns:a16="http://schemas.microsoft.com/office/drawing/2014/main" val="1037421426"/>
                        </a:ext>
                      </a:extLst>
                    </a:gridCol>
                    <a:gridCol w="3155412">
                      <a:extLst>
                        <a:ext uri="{9D8B030D-6E8A-4147-A177-3AD203B41FA5}">
                          <a16:colId xmlns:a16="http://schemas.microsoft.com/office/drawing/2014/main" val="3163832350"/>
                        </a:ext>
                      </a:extLst>
                    </a:gridCol>
                    <a:gridCol w="2658199">
                      <a:extLst>
                        <a:ext uri="{9D8B030D-6E8A-4147-A177-3AD203B41FA5}">
                          <a16:colId xmlns:a16="http://schemas.microsoft.com/office/drawing/2014/main" val="3053293495"/>
                        </a:ext>
                      </a:extLst>
                    </a:gridCol>
                    <a:gridCol w="6157837">
                      <a:extLst>
                        <a:ext uri="{9D8B030D-6E8A-4147-A177-3AD203B41FA5}">
                          <a16:colId xmlns:a16="http://schemas.microsoft.com/office/drawing/2014/main" val="391260217"/>
                        </a:ext>
                      </a:extLst>
                    </a:gridCol>
                  </a:tblGrid>
                  <a:tr h="1310640">
                    <a:tc>
                      <a:txBody>
                        <a:bodyPr/>
                        <a:lstStyle/>
                        <a:p>
                          <a:pPr algn="ctr"/>
                          <a:r>
                            <a:rPr lang="en-US" sz="4000" dirty="0" err="1">
                              <a:solidFill>
                                <a:schemeClr val="bg1"/>
                              </a:solidFill>
                              <a:effectLst/>
                            </a:rPr>
                            <a:t>Ngoại</a:t>
                          </a:r>
                          <a:r>
                            <a:rPr lang="en-US" sz="4000" dirty="0">
                              <a:solidFill>
                                <a:schemeClr val="bg1"/>
                              </a:solidFill>
                              <a:effectLst/>
                            </a:rPr>
                            <a:t> </a:t>
                          </a:r>
                          <a:r>
                            <a:rPr lang="en-US" sz="4000" dirty="0" err="1">
                              <a:solidFill>
                                <a:schemeClr val="bg1"/>
                              </a:solidFill>
                              <a:effectLst/>
                            </a:rPr>
                            <a:t>hình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4000" dirty="0" err="1">
                              <a:solidFill>
                                <a:schemeClr val="bg1"/>
                              </a:solidFill>
                              <a:effectLst/>
                            </a:rPr>
                            <a:t>Tính</a:t>
                          </a:r>
                          <a:r>
                            <a:rPr lang="en-US" sz="4000" dirty="0">
                              <a:solidFill>
                                <a:schemeClr val="bg1"/>
                              </a:solidFill>
                              <a:effectLst/>
                            </a:rPr>
                            <a:t> </a:t>
                          </a:r>
                          <a:r>
                            <a:rPr lang="en-US" sz="4000" dirty="0" err="1">
                              <a:solidFill>
                                <a:schemeClr val="bg1"/>
                              </a:solidFill>
                              <a:effectLst/>
                            </a:rPr>
                            <a:t>cách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tc>
                    <a:tc>
                      <a:txBody>
                        <a:bodyPr/>
                        <a:lstStyle/>
                        <a:p>
                          <a:pPr algn="ctr"/>
                          <a:r>
                            <a:rPr lang="en-US" sz="4000" dirty="0" err="1">
                              <a:solidFill>
                                <a:schemeClr val="bg1"/>
                              </a:solidFill>
                              <a:effectLst/>
                            </a:rPr>
                            <a:t>Cách</a:t>
                          </a:r>
                          <a:r>
                            <a:rPr lang="en-US" sz="4000" dirty="0">
                              <a:solidFill>
                                <a:schemeClr val="bg1"/>
                              </a:solidFill>
                              <a:effectLst/>
                            </a:rPr>
                            <a:t> </a:t>
                          </a:r>
                          <a:r>
                            <a:rPr lang="en-US" sz="4000" dirty="0" err="1">
                              <a:solidFill>
                                <a:schemeClr val="bg1"/>
                              </a:solidFill>
                              <a:effectLst/>
                            </a:rPr>
                            <a:t>xưng</a:t>
                          </a:r>
                          <a:r>
                            <a:rPr lang="en-US" sz="4000" dirty="0">
                              <a:solidFill>
                                <a:schemeClr val="bg1"/>
                              </a:solidFill>
                              <a:effectLst/>
                            </a:rPr>
                            <a:t> </a:t>
                          </a:r>
                          <a:r>
                            <a:rPr lang="en-US" sz="4000" dirty="0" err="1">
                              <a:solidFill>
                                <a:schemeClr val="bg1"/>
                              </a:solidFill>
                              <a:effectLst/>
                            </a:rPr>
                            <a:t>hô</a:t>
                          </a:r>
                          <a:endParaRPr lang="en-US" sz="4000" dirty="0">
                            <a:solidFill>
                              <a:schemeClr val="bg1"/>
                            </a:solidFill>
                          </a:endParaRPr>
                        </a:p>
                      </a:txBody>
                      <a:tcPr/>
                    </a:tc>
                    <a:tc>
                      <a:txBody>
                        <a:bodyPr/>
                        <a:lstStyle/>
                        <a:p>
                          <a:pPr algn="ctr"/>
                          <a:r>
                            <a:rPr lang="en-US" sz="4000" dirty="0" err="1">
                              <a:solidFill>
                                <a:schemeClr val="bg1"/>
                              </a:solidFill>
                              <a:effectLst/>
                            </a:rPr>
                            <a:t>Thái</a:t>
                          </a:r>
                          <a:r>
                            <a:rPr lang="en-US" sz="4000" dirty="0">
                              <a:solidFill>
                                <a:schemeClr val="bg1"/>
                              </a:solidFill>
                              <a:effectLst/>
                            </a:rPr>
                            <a:t> </a:t>
                          </a:r>
                          <a:r>
                            <a:rPr lang="en-US" sz="4000" dirty="0" err="1">
                              <a:solidFill>
                                <a:schemeClr val="bg1"/>
                              </a:solidFill>
                              <a:effectLst/>
                            </a:rPr>
                            <a:t>độ</a:t>
                          </a:r>
                          <a:r>
                            <a:rPr lang="en-US" sz="4000" dirty="0">
                              <a:solidFill>
                                <a:schemeClr val="bg1"/>
                              </a:solidFill>
                              <a:effectLst/>
                            </a:rPr>
                            <a:t> </a:t>
                          </a:r>
                          <a:r>
                            <a:rPr lang="en-US" sz="4000" dirty="0" err="1">
                              <a:solidFill>
                                <a:schemeClr val="bg1"/>
                              </a:solidFill>
                              <a:effectLst/>
                            </a:rPr>
                            <a:t>của</a:t>
                          </a:r>
                          <a:r>
                            <a:rPr lang="en-US" sz="4000" dirty="0">
                              <a:solidFill>
                                <a:schemeClr val="bg1"/>
                              </a:solidFill>
                              <a:effectLst/>
                            </a:rPr>
                            <a:t> </a:t>
                          </a:r>
                          <a:r>
                            <a:rPr lang="en-US" sz="4000" dirty="0" err="1">
                              <a:solidFill>
                                <a:schemeClr val="bg1"/>
                              </a:solidFill>
                              <a:effectLst/>
                            </a:rPr>
                            <a:t>Dế</a:t>
                          </a:r>
                          <a:r>
                            <a:rPr lang="en-US" sz="4000" dirty="0">
                              <a:solidFill>
                                <a:schemeClr val="bg1"/>
                              </a:solidFill>
                              <a:effectLst/>
                            </a:rPr>
                            <a:t> </a:t>
                          </a:r>
                          <a:r>
                            <a:rPr lang="en-US" sz="4000" dirty="0" err="1">
                              <a:solidFill>
                                <a:schemeClr val="bg1"/>
                              </a:solidFill>
                              <a:effectLst/>
                            </a:rPr>
                            <a:t>Mèn</a:t>
                          </a:r>
                          <a:r>
                            <a:rPr lang="en-US" sz="4000" dirty="0">
                              <a:solidFill>
                                <a:schemeClr val="bg1"/>
                              </a:solidFill>
                              <a:effectLst/>
                            </a:rPr>
                            <a:t>: </a:t>
                          </a:r>
                          <a:endParaRPr lang="en-US" sz="4000" dirty="0">
                            <a:solidFill>
                              <a:schemeClr val="bg1"/>
                            </a:solidFill>
                          </a:endParaRPr>
                        </a:p>
                      </a:txBody>
                      <a:tcPr/>
                    </a:tc>
                    <a:extLst>
                      <a:ext uri="{0D108BD9-81ED-4DB2-BD59-A6C34878D82A}">
                        <a16:rowId xmlns:a16="http://schemas.microsoft.com/office/drawing/2014/main" val="1832466948"/>
                      </a:ext>
                    </a:extLst>
                  </a:tr>
                  <a:tr h="3231123">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gã</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nghiện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thuốc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phiện</a:t>
                          </a:r>
                          <a:r>
                            <a:rPr lang="en-US" sz="3200" dirty="0">
                              <a:solidFill>
                                <a:srgbClr val="002060"/>
                              </a:solidFill>
                              <a:effectLst/>
                              <a:latin typeface="Arial" panose="020B0604020202020204" pitchFamily="34" charset="0"/>
                              <a:cs typeface="Arial" panose="020B0604020202020204" pitchFamily="34" charset="0"/>
                            </a:rPr>
                            <a:t>.</a:t>
                          </a:r>
                        </a:p>
                        <a:p>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ngắn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ngủn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râu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mẩu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mặt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mũi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ngơ</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mèo</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lớn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Ăn</a:t>
                          </a:r>
                          <a:r>
                            <a:rPr lang="en-US" sz="3200" dirty="0">
                              <a:solidFill>
                                <a:srgbClr val="002060"/>
                              </a:solidFill>
                              <a:effectLst/>
                              <a:latin typeface="Arial" panose="020B0604020202020204" pitchFamily="34" charset="0"/>
                              <a:cs typeface="Arial" panose="020B0604020202020204" pitchFamily="34" charset="0"/>
                            </a:rPr>
                            <a:t> ở </a:t>
                          </a:r>
                          <a:r>
                            <a:rPr lang="en-US" sz="3200" dirty="0" err="1">
                              <a:solidFill>
                                <a:srgbClr val="002060"/>
                              </a:solidFill>
                              <a:effectLst/>
                              <a:latin typeface="Arial" panose="020B0604020202020204" pitchFamily="34" charset="0"/>
                              <a:cs typeface="Arial" panose="020B0604020202020204" pitchFamily="34" charset="0"/>
                            </a:rPr>
                            <a:t>bẩn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thỉu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thôi</a:t>
                          </a:r>
                          <a:r>
                            <a:rPr lang="en-US" sz="3200" dirty="0">
                              <a:solidFill>
                                <a:srgbClr val="002060"/>
                              </a:solidFill>
                              <a:effectLst/>
                              <a:latin typeface="Arial" panose="020B0604020202020204" pitchFamily="34" charset="0"/>
                              <a:cs typeface="Arial" panose="020B0604020202020204" pitchFamily="34" charset="0"/>
                            </a:rPr>
                            <a:t>.</a:t>
                          </a:r>
                        </a:p>
                        <a:p>
                          <a:endParaRPr lang="en-US" sz="32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3200" dirty="0">
                              <a:solidFill>
                                <a:srgbClr val="002060"/>
                              </a:solidFill>
                              <a:effectLst/>
                              <a:latin typeface="Arial" panose="020B0604020202020204" pitchFamily="34" charset="0"/>
                              <a:cs typeface="Arial" panose="020B0604020202020204" pitchFamily="34" charset="0"/>
                            </a:rPr>
                            <a:t>“</a:t>
                          </a:r>
                          <a:r>
                            <a:rPr lang="en-US" sz="3200" dirty="0" err="1">
                              <a:solidFill>
                                <a:srgbClr val="002060"/>
                              </a:solidFill>
                              <a:effectLst/>
                              <a:latin typeface="Arial" panose="020B0604020202020204" pitchFamily="34" charset="0"/>
                              <a:cs typeface="Arial" panose="020B0604020202020204" pitchFamily="34" charset="0"/>
                            </a:rPr>
                            <a:t>chú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mày</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a:p>
                      </a:txBody>
                      <a:tcPr>
                        <a:blipFill>
                          <a:blip r:embed="rId6"/>
                          <a:stretch>
                            <a:fillRect l="-172277" t="-43691" r="-99" b="-52166"/>
                          </a:stretch>
                        </a:blipFill>
                      </a:tcPr>
                    </a:tc>
                    <a:extLst>
                      <a:ext uri="{0D108BD9-81ED-4DB2-BD59-A6C34878D82A}">
                        <a16:rowId xmlns:a16="http://schemas.microsoft.com/office/drawing/2014/main" val="3585674463"/>
                      </a:ext>
                    </a:extLst>
                  </a:tr>
                  <a:tr h="1680185">
                    <a:tc gridSpan="4">
                      <a:txBody>
                        <a:bodyPr/>
                        <a:lstStyle/>
                        <a:p>
                          <a:pPr marL="342900" indent="-342900" algn="just">
                            <a:buFont typeface="Wingdings" panose="05000000000000000000" pitchFamily="2" charset="2"/>
                            <a:buChar char="v"/>
                          </a:pPr>
                          <a:r>
                            <a:rPr lang="en-US" sz="3200" dirty="0">
                              <a:solidFill>
                                <a:srgbClr val="002060"/>
                              </a:solidFill>
                              <a:effectLst/>
                              <a:latin typeface="Arial" panose="020B0604020202020204" pitchFamily="34" charset="0"/>
                              <a:cs typeface="Arial" panose="020B0604020202020204" pitchFamily="34" charset="0"/>
                            </a:rPr>
                            <a:t>Khi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nhờ</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giúp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đỡ</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đào</a:t>
                          </a:r>
                          <a:r>
                            <a:rPr lang="en-US" sz="3200" dirty="0">
                              <a:solidFill>
                                <a:srgbClr val="002060"/>
                              </a:solidFill>
                              <a:effectLst/>
                              <a:latin typeface="Arial" panose="020B0604020202020204" pitchFamily="34" charset="0"/>
                              <a:cs typeface="Arial" panose="020B0604020202020204" pitchFamily="34" charset="0"/>
                            </a:rPr>
                            <a:t> hang </a:t>
                          </a:r>
                          <a:r>
                            <a:rPr lang="en-US" sz="3200" dirty="0" err="1">
                              <a:solidFill>
                                <a:srgbClr val="002060"/>
                              </a:solidFill>
                              <a:effectLst/>
                              <a:latin typeface="Arial" panose="020B0604020202020204" pitchFamily="34" charset="0"/>
                              <a:cs typeface="Arial" panose="020B0604020202020204" pitchFamily="34" charset="0"/>
                            </a:rPr>
                            <a:t>sâu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đường</a:t>
                          </a:r>
                          <a:r>
                            <a:rPr lang="en-US" sz="3200" dirty="0">
                              <a:solidFill>
                                <a:srgbClr val="002060"/>
                              </a:solidFill>
                              <a:effectLst/>
                              <a:latin typeface="Arial" panose="020B0604020202020204" pitchFamily="34" charset="0"/>
                              <a:cs typeface="Arial" panose="020B0604020202020204" pitchFamily="34" charset="0"/>
                            </a:rPr>
                            <a:t> sang hang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phòng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lúc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thẳng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thừng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từ</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chối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thậm</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chí</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còn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miệt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thị</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hám</a:t>
                          </a:r>
                          <a:r>
                            <a:rPr lang="en-US" sz="3200" dirty="0">
                              <a:solidFill>
                                <a:srgbClr val="002060"/>
                              </a:solidFill>
                              <a:effectLst/>
                              <a:latin typeface="Arial" panose="020B0604020202020204" pitchFamily="34" charset="0"/>
                              <a:cs typeface="Arial" panose="020B0604020202020204" pitchFamily="34" charset="0"/>
                            </a:rPr>
                            <a:t>…</a:t>
                          </a:r>
                        </a:p>
                      </a:txBody>
                      <a:tcP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9651520"/>
                      </a:ext>
                    </a:extLst>
                  </a:tr>
                </a:tbl>
              </a:graphicData>
            </a:graphic>
          </p:graphicFrame>
        </mc:Fallback>
      </mc:AlternateContent>
      <p:sp>
        <p:nvSpPr>
          <p:cNvPr id="17" name="TextBox 16">
            <a:extLst>
              <a:ext uri="{FF2B5EF4-FFF2-40B4-BE49-F238E27FC236}">
                <a16:creationId xmlns:a16="http://schemas.microsoft.com/office/drawing/2014/main" xmlns="" id="{9DF08C3C-CA09-4126-AC91-82CDE11DC745}"/>
              </a:ext>
            </a:extLst>
          </p:cNvPr>
          <p:cNvSpPr txBox="1"/>
          <p:nvPr/>
        </p:nvSpPr>
        <p:spPr>
          <a:xfrm>
            <a:off x="3581400" y="571500"/>
            <a:ext cx="9601200" cy="901593"/>
          </a:xfrm>
          <a:prstGeom prst="rect">
            <a:avLst/>
          </a:prstGeom>
          <a:solidFill>
            <a:srgbClr val="FFFF00"/>
          </a:solidFill>
        </p:spPr>
        <p:txBody>
          <a:bodyPr wrap="square">
            <a:spAutoFit/>
          </a:bodyPr>
          <a:lstStyle/>
          <a:p>
            <a:pPr algn="just">
              <a:lnSpc>
                <a:spcPct val="150000"/>
              </a:lnSpc>
              <a:tabLst>
                <a:tab pos="412115" algn="l"/>
              </a:tabLs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Hình dáng, tính cách của 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06FA921-5053-4A31-8B38-EDCFB423A632}"/>
                  </a:ext>
                </a:extLst>
              </p:cNvPr>
              <p:cNvSpPr txBox="1"/>
              <p:nvPr/>
            </p:nvSpPr>
            <p:spPr>
              <a:xfrm>
                <a:off x="1846162" y="9178025"/>
                <a:ext cx="15919898" cy="820674"/>
              </a:xfrm>
              <a:prstGeom prst="rect">
                <a:avLst/>
              </a:prstGeom>
              <a:solidFill>
                <a:schemeClr val="bg1"/>
              </a:solidFill>
            </p:spPr>
            <p:txBody>
              <a:bodyPr wrap="square">
                <a:spAutoFit/>
              </a:bodyPr>
              <a:lstStyle/>
              <a:p>
                <a:pPr algn="just">
                  <a:lnSpc>
                    <a:spcPct val="150000"/>
                  </a:lnSpc>
                </a:pPr>
                <a14:m>
                  <m:oMath xmlns:m="http://schemas.openxmlformats.org/officeDocument/2006/math">
                    <m:r>
                      <a:rPr lang="en-US" sz="3600" b="1" i="0" smtClean="0">
                        <a:solidFill>
                          <a:srgbClr val="002060"/>
                        </a:solidFill>
                        <a:effectLst/>
                        <a:latin typeface="Cambria Math" panose="02040503050406030204" pitchFamily="18" charset="0"/>
                      </a:rPr>
                      <m:t>→</m:t>
                    </m:r>
                  </m:oMath>
                </a14:m>
                <a:r>
                  <a:rPr lang="en-US" sz="3600" b="1" dirty="0" err="1">
                    <a:solidFill>
                      <a:srgbClr val="002060"/>
                    </a:solidFill>
                    <a:effectLst/>
                    <a:latin typeface="Arial" panose="020B0604020202020204" pitchFamily="34" charset="0"/>
                    <a:cs typeface="Arial" panose="020B0604020202020204" pitchFamily="34" charset="0"/>
                  </a:rPr>
                  <a:t>Dế</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Choắt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trong</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mắt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Dế</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Mèn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Xấu</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xí</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yếu</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ớt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lười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nhác</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bẩn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thỉu</a:t>
                </a:r>
                <a:r>
                  <a:rPr lang="en-US" sz="3600" b="1" dirty="0">
                    <a:solidFill>
                      <a:srgbClr val="002060"/>
                    </a:solidFill>
                    <a:effectLst/>
                    <a:latin typeface="Arial" panose="020B0604020202020204" pitchFamily="34" charset="0"/>
                    <a:cs typeface="Arial" panose="020B0604020202020204" pitchFamily="34" charset="0"/>
                  </a:rPr>
                  <a:t>.</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106FA921-5053-4A31-8B38-EDCFB423A632}"/>
                  </a:ext>
                </a:extLst>
              </p:cNvPr>
              <p:cNvSpPr txBox="1">
                <a:spLocks noRot="1" noChangeAspect="1" noMove="1" noResize="1" noEditPoints="1" noAdjustHandles="1" noChangeArrowheads="1" noChangeShapeType="1" noTextEdit="1"/>
              </p:cNvSpPr>
              <p:nvPr/>
            </p:nvSpPr>
            <p:spPr>
              <a:xfrm>
                <a:off x="1846162" y="9178025"/>
                <a:ext cx="15919898" cy="820674"/>
              </a:xfrm>
              <a:prstGeom prst="rect">
                <a:avLst/>
              </a:prstGeom>
              <a:blipFill>
                <a:blip r:embed="rId7"/>
                <a:stretch>
                  <a:fillRect b="-27612"/>
                </a:stretch>
              </a:blipFill>
            </p:spPr>
            <p:txBody>
              <a:bodyPr/>
              <a:lstStyle/>
              <a:p>
                <a:r>
                  <a:rPr lang="en-US">
                    <a:noFill/>
                  </a:rPr>
                  <a:t> </a:t>
                </a:r>
              </a:p>
            </p:txBody>
          </p:sp>
        </mc:Fallback>
      </mc:AlternateContent>
    </p:spTree>
    <p:extLst>
      <p:ext uri="{BB962C8B-B14F-4D97-AF65-F5344CB8AC3E}">
        <p14:creationId xmlns:p14="http://schemas.microsoft.com/office/powerpoint/2010/main" val="2634695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9689" b="6287"/>
          <a:stretch>
            <a:fillRect/>
          </a:stretch>
        </p:blipFill>
        <p:spPr>
          <a:xfrm>
            <a:off x="15166776" y="5422802"/>
            <a:ext cx="3159324" cy="492134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2925" r="3073"/>
          <a:stretch>
            <a:fillRect/>
          </a:stretch>
        </p:blipFill>
        <p:spPr>
          <a:xfrm>
            <a:off x="15544800" y="0"/>
            <a:ext cx="3171815" cy="1708110"/>
          </a:xfrm>
          <a:prstGeom prst="rect">
            <a:avLst/>
          </a:prstGeom>
        </p:spPr>
      </p:pic>
      <p:sp>
        <p:nvSpPr>
          <p:cNvPr id="2" name="Cloud 1">
            <a:extLst>
              <a:ext uri="{FF2B5EF4-FFF2-40B4-BE49-F238E27FC236}">
                <a16:creationId xmlns:a16="http://schemas.microsoft.com/office/drawing/2014/main" xmlns="" id="{5AF6C971-C46C-4A87-8BE8-D1B76B9B3C08}"/>
              </a:ext>
            </a:extLst>
          </p:cNvPr>
          <p:cNvSpPr/>
          <p:nvPr/>
        </p:nvSpPr>
        <p:spPr>
          <a:xfrm>
            <a:off x="4419600" y="1943100"/>
            <a:ext cx="11506200" cy="5334000"/>
          </a:xfrm>
          <a:prstGeom prst="cloud">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spcAft>
                <a:spcPts val="1200"/>
              </a:spcAft>
              <a:defRPr/>
            </a:pPr>
            <a:r>
              <a:rPr lang="fr-FR" sz="4000" i="1" dirty="0" err="1">
                <a:solidFill>
                  <a:srgbClr val="002060"/>
                </a:solidFill>
                <a:latin typeface="Arial" panose="020B0604020202020204" pitchFamily="34" charset="0"/>
                <a:cs typeface="Arial" panose="020B0604020202020204" pitchFamily="34" charset="0"/>
              </a:rPr>
              <a:t>Hết</a:t>
            </a:r>
            <a:r>
              <a:rPr lang="fr-FR" sz="4000" i="1" dirty="0">
                <a:solidFill>
                  <a:srgbClr val="002060"/>
                </a:solidFill>
                <a:latin typeface="Arial" panose="020B0604020202020204" pitchFamily="34" charset="0"/>
                <a:cs typeface="Arial" panose="020B0604020202020204" pitchFamily="34" charset="0"/>
              </a:rPr>
              <a:t> coi </a:t>
            </a:r>
            <a:r>
              <a:rPr lang="fr-FR" sz="4000" i="1" dirty="0" err="1">
                <a:solidFill>
                  <a:srgbClr val="002060"/>
                </a:solidFill>
                <a:latin typeface="Arial" panose="020B0604020202020204" pitchFamily="34" charset="0"/>
                <a:cs typeface="Arial" panose="020B0604020202020204" pitchFamily="34" charset="0"/>
              </a:rPr>
              <a:t>thường</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Dế</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Choắt</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Dế</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Mèn</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lại</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gây</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sự</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với</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Cốc</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Mục</a:t>
            </a:r>
            <a:r>
              <a:rPr lang="vi-VN" sz="4000" i="1" dirty="0">
                <a:solidFill>
                  <a:srgbClr val="002060"/>
                </a:solidFill>
                <a:latin typeface="Arial" panose="020B0604020202020204" pitchFamily="34" charset="0"/>
                <a:cs typeface="Arial" panose="020B0604020202020204" pitchFamily="34" charset="0"/>
              </a:rPr>
              <a:t> đích của việc gây sự</a:t>
            </a:r>
            <a:r>
              <a:rPr lang="fr-FR"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Sự</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việc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diễn</a:t>
            </a:r>
            <a:r>
              <a:rPr lang="en-US" sz="4000" i="1" dirty="0">
                <a:solidFill>
                  <a:srgbClr val="002060"/>
                </a:solidFill>
                <a:latin typeface="Arial" panose="020B0604020202020204" pitchFamily="34" charset="0"/>
                <a:cs typeface="Arial" panose="020B0604020202020204" pitchFamily="34" charset="0"/>
              </a:rPr>
              <a:t> ra </a:t>
            </a:r>
            <a:r>
              <a:rPr lang="en-US" sz="4000" i="1" dirty="0" err="1">
                <a:solidFill>
                  <a:srgbClr val="002060"/>
                </a:solidFill>
                <a:latin typeface="Arial" panose="020B0604020202020204" pitchFamily="34" charset="0"/>
                <a:cs typeface="Arial" panose="020B0604020202020204" pitchFamily="34" charset="0"/>
              </a:rPr>
              <a:t>như</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thế</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nào</a:t>
            </a:r>
            <a:r>
              <a:rPr lang="vi-VN" sz="4000" i="1" dirty="0">
                <a:solidFill>
                  <a:srgbClr val="002060"/>
                </a:solidFill>
                <a:latin typeface="Arial" panose="020B0604020202020204" pitchFamily="34" charset="0"/>
                <a:cs typeface="Arial" panose="020B0604020202020204" pitchFamily="34" charset="0"/>
              </a:rPr>
              <a:t>? Diễ biến tâm lí và hành động của Dế Mèn?</a:t>
            </a:r>
            <a:endParaRPr kumimoji="0" lang="en-US" sz="72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xmlns="" id="{AA9BA842-4CCA-494E-8894-49735A416C6D}"/>
              </a:ext>
            </a:extLst>
          </p:cNvPr>
          <p:cNvSpPr txBox="1"/>
          <p:nvPr/>
        </p:nvSpPr>
        <p:spPr>
          <a:xfrm>
            <a:off x="779586" y="441987"/>
            <a:ext cx="13012614" cy="901593"/>
          </a:xfrm>
          <a:prstGeom prst="rect">
            <a:avLst/>
          </a:prstGeom>
          <a:solidFill>
            <a:srgbClr val="FFFF00"/>
          </a:solidFill>
        </p:spPr>
        <p:txBody>
          <a:bodyPr wrap="square">
            <a:spAutoFit/>
          </a:bodyPr>
          <a:lstStyle/>
          <a:p>
            <a:pPr algn="just">
              <a:lnSpc>
                <a:spcPct val="150000"/>
              </a:lnSpc>
              <a:tabLst>
                <a:tab pos="412115" algn="l"/>
              </a:tabLst>
            </a:pP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Trò</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đùa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Mèn </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và</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cái</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chết</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989BF756-37F9-40C4-9FF7-57FF826A2050}"/>
              </a:ext>
            </a:extLst>
          </p:cNvPr>
          <p:cNvGraphicFramePr/>
          <p:nvPr>
            <p:extLst>
              <p:ext uri="{D42A27DB-BD31-4B8C-83A1-F6EECF244321}">
                <p14:modId xmlns:p14="http://schemas.microsoft.com/office/powerpoint/2010/main" val="3069826795"/>
              </p:ext>
            </p:extLst>
          </p:nvPr>
        </p:nvGraphicFramePr>
        <p:xfrm>
          <a:off x="2515344" y="2448480"/>
          <a:ext cx="13257312" cy="53239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xmlns="" id="{D5EFF528-2C8E-4963-BF7E-63A0EAF405B7}"/>
              </a:ext>
            </a:extLst>
          </p:cNvPr>
          <p:cNvSpPr txBox="1"/>
          <p:nvPr/>
        </p:nvSpPr>
        <p:spPr>
          <a:xfrm>
            <a:off x="2174674" y="8877300"/>
            <a:ext cx="13340818" cy="1200329"/>
          </a:xfrm>
          <a:prstGeom prst="rect">
            <a:avLst/>
          </a:prstGeom>
          <a:noFill/>
        </p:spPr>
        <p:txBody>
          <a:bodyPr wrap="square">
            <a:spAutoFit/>
          </a:bodyPr>
          <a:lstStyle/>
          <a:p>
            <a:pPr algn="ctr"/>
            <a:r>
              <a:rPr lang="vi-VN" sz="36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Dế Mèn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hèn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nhát</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tham</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sống</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sợ</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chết</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bỏ</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mặc</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bạn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bè</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không</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dám</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nhận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lỗi</a:t>
            </a:r>
            <a:r>
              <a:rPr lang="fr-FR" sz="3600" b="1"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Graphic spid="5" grpId="0">
        <p:bldAsOne/>
      </p:bldGraphic>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0" y="0"/>
            <a:ext cx="2772358" cy="3382269"/>
          </a:xfrm>
          <a:prstGeom prst="rect">
            <a:avLst/>
          </a:prstGeom>
        </p:spPr>
      </p:pic>
      <p:sp>
        <p:nvSpPr>
          <p:cNvPr id="9" name="TextBox 8">
            <a:extLst>
              <a:ext uri="{FF2B5EF4-FFF2-40B4-BE49-F238E27FC236}">
                <a16:creationId xmlns:a16="http://schemas.microsoft.com/office/drawing/2014/main" xmlns="" id="{5F403E58-1333-4DA4-8255-31D395F05CF1}"/>
              </a:ext>
            </a:extLst>
          </p:cNvPr>
          <p:cNvSpPr txBox="1"/>
          <p:nvPr/>
        </p:nvSpPr>
        <p:spPr>
          <a:xfrm>
            <a:off x="3124200" y="342900"/>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D959A148-22EF-48E3-95CF-F92EB67613D1}"/>
              </a:ext>
            </a:extLst>
          </p:cNvPr>
          <p:cNvSpPr/>
          <p:nvPr/>
        </p:nvSpPr>
        <p:spPr>
          <a:xfrm>
            <a:off x="2743200" y="3238500"/>
            <a:ext cx="12801600" cy="59436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Chứng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kiến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chết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ở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Choắt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xúc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thấy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sự</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ở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vi-VN"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Theo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nhớ</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DM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rút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bài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học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nl-NL"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Theo em sự hối hận của Dế Mèn có cần thiết không và có thể tha thứ được không? Vì sao?</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xmlns="" id="{9787827C-5A59-4FA5-807A-E001F428C554}"/>
              </a:ext>
            </a:extLst>
          </p:cNvPr>
          <p:cNvSpPr txBox="1"/>
          <p:nvPr/>
        </p:nvSpPr>
        <p:spPr>
          <a:xfrm>
            <a:off x="4683220" y="2122557"/>
            <a:ext cx="8200442" cy="707886"/>
          </a:xfrm>
          <a:prstGeom prst="rect">
            <a:avLst/>
          </a:prstGeom>
          <a:noFill/>
        </p:spPr>
        <p:txBody>
          <a:bodyPr wrap="square" rtlCol="0">
            <a:spAutoFit/>
          </a:bodyPr>
          <a:lstStyle/>
          <a:p>
            <a:pPr algn="ctr"/>
            <a:r>
              <a:rPr lang="vi-VN" sz="4000" b="1" dirty="0"/>
              <a:t>THẢO LUẬN CẶP ĐÔI</a:t>
            </a:r>
            <a:endParaRPr lang="en-US" sz="4000" b="1" dirty="0"/>
          </a:p>
        </p:txBody>
      </p:sp>
    </p:spTree>
    <p:extLst>
      <p:ext uri="{BB962C8B-B14F-4D97-AF65-F5344CB8AC3E}">
        <p14:creationId xmlns:p14="http://schemas.microsoft.com/office/powerpoint/2010/main" val="21303523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33B4239C-E466-45D2-B064-FFE1AAEA00AE}"/>
              </a:ext>
            </a:extLst>
          </p:cNvPr>
          <p:cNvGraphicFramePr/>
          <p:nvPr>
            <p:extLst>
              <p:ext uri="{D42A27DB-BD31-4B8C-83A1-F6EECF244321}">
                <p14:modId xmlns:p14="http://schemas.microsoft.com/office/powerpoint/2010/main" val="354361508"/>
              </p:ext>
            </p:extLst>
          </p:nvPr>
        </p:nvGraphicFramePr>
        <p:xfrm>
          <a:off x="1752600" y="3173041"/>
          <a:ext cx="14401800" cy="702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F191C85E-0C13-4558-8F1F-494EB48C92F2}"/>
              </a:ext>
            </a:extLst>
          </p:cNvPr>
          <p:cNvPicPr>
            <a:picLocks noChangeAspect="1"/>
          </p:cNvPicPr>
          <p:nvPr/>
        </p:nvPicPr>
        <p:blipFill>
          <a:blip r:embed="rId7"/>
          <a:stretch>
            <a:fillRect/>
          </a:stretch>
        </p:blipFill>
        <p:spPr>
          <a:xfrm>
            <a:off x="3657600" y="2400300"/>
            <a:ext cx="3157944" cy="200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xmlns="" id="{07690F3A-CA4F-48B8-A9B1-5E1DAB1F3E2B}"/>
              </a:ext>
            </a:extLst>
          </p:cNvPr>
          <p:cNvPicPr>
            <a:picLocks noChangeAspect="1"/>
          </p:cNvPicPr>
          <p:nvPr/>
        </p:nvPicPr>
        <p:blipFill>
          <a:blip r:embed="rId8"/>
          <a:stretch>
            <a:fillRect/>
          </a:stretch>
        </p:blipFill>
        <p:spPr>
          <a:xfrm>
            <a:off x="7366362" y="996302"/>
            <a:ext cx="3174275" cy="200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xmlns="" id="{A0936EE1-37F3-4F48-9A19-17D2580FF992}"/>
              </a:ext>
            </a:extLst>
          </p:cNvPr>
          <p:cNvPicPr>
            <a:picLocks noChangeAspect="1"/>
          </p:cNvPicPr>
          <p:nvPr/>
        </p:nvPicPr>
        <p:blipFill>
          <a:blip r:embed="rId9"/>
          <a:stretch>
            <a:fillRect/>
          </a:stretch>
        </p:blipFill>
        <p:spPr>
          <a:xfrm>
            <a:off x="11049000" y="2247275"/>
            <a:ext cx="3200400" cy="2133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xmlns="" id="{3F0900E8-9D93-4327-BA53-6E6C96A8B562}"/>
              </a:ext>
            </a:extLst>
          </p:cNvPr>
          <p:cNvSpPr txBox="1"/>
          <p:nvPr/>
        </p:nvSpPr>
        <p:spPr>
          <a:xfrm>
            <a:off x="359772" y="2005"/>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1897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41244" y="-222380"/>
            <a:ext cx="3351613" cy="280926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78200" y="-245922"/>
            <a:ext cx="3870828" cy="3392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5843" y="6082272"/>
            <a:ext cx="1354543" cy="1395128"/>
          </a:xfrm>
          <a:prstGeom prst="rect">
            <a:avLst/>
          </a:prstGeom>
        </p:spPr>
      </p:pic>
      <p:sp>
        <p:nvSpPr>
          <p:cNvPr id="14" name="TextBox 13">
            <a:extLst>
              <a:ext uri="{FF2B5EF4-FFF2-40B4-BE49-F238E27FC236}">
                <a16:creationId xmlns:a16="http://schemas.microsoft.com/office/drawing/2014/main" xmlns="" id="{410DB7BE-516C-4528-B7DA-8CA6714659B3}"/>
              </a:ext>
            </a:extLst>
          </p:cNvPr>
          <p:cNvSpPr txBox="1"/>
          <p:nvPr/>
        </p:nvSpPr>
        <p:spPr>
          <a:xfrm>
            <a:off x="1011767" y="553677"/>
            <a:ext cx="7681155" cy="896527"/>
          </a:xfrm>
          <a:prstGeom prst="rect">
            <a:avLst/>
          </a:prstGeom>
        </p:spPr>
        <p:txBody>
          <a:bodyPr lIns="0" tIns="0" rIns="0" bIns="0" rtlCol="0" anchor="t">
            <a:spAutoFit/>
          </a:bodyPr>
          <a:lstStyle/>
          <a:p>
            <a:pPr algn="ctr">
              <a:lnSpc>
                <a:spcPts val="7500"/>
              </a:lnSpc>
            </a:pPr>
            <a:r>
              <a:rPr lang="en-US" sz="5400" b="1" dirty="0">
                <a:latin typeface="Arial" panose="020B0604020202020204" pitchFamily="34" charset="0"/>
                <a:cs typeface="Arial" panose="020B0604020202020204" pitchFamily="34" charset="0"/>
              </a:rPr>
              <a:t>KHỞI ĐỘNG</a:t>
            </a:r>
          </a:p>
        </p:txBody>
      </p:sp>
      <p:sp>
        <p:nvSpPr>
          <p:cNvPr id="15" name="TextBox 9">
            <a:extLst>
              <a:ext uri="{FF2B5EF4-FFF2-40B4-BE49-F238E27FC236}">
                <a16:creationId xmlns:a16="http://schemas.microsoft.com/office/drawing/2014/main" xmlns="" id="{5D8C854E-6395-4BA3-A5EB-03C58C836CDE}"/>
              </a:ext>
            </a:extLst>
          </p:cNvPr>
          <p:cNvSpPr txBox="1"/>
          <p:nvPr/>
        </p:nvSpPr>
        <p:spPr>
          <a:xfrm>
            <a:off x="1028700" y="2933700"/>
            <a:ext cx="9543629" cy="4896533"/>
          </a:xfrm>
          <a:prstGeom prst="rect">
            <a:avLst/>
          </a:prstGeom>
        </p:spPr>
        <p:txBody>
          <a:bodyPr wrap="square" lIns="0" tIns="0" rIns="0" bIns="0" rtlCol="0" anchor="t">
            <a:spAutoFit/>
          </a:bodyPr>
          <a:lstStyle/>
          <a:p>
            <a:pPr>
              <a:lnSpc>
                <a:spcPct val="150000"/>
              </a:lnSpc>
            </a:pPr>
            <a:r>
              <a:rPr lang="de-DE" sz="3600" dirty="0"/>
              <a:t>1</a:t>
            </a:r>
            <a:r>
              <a:rPr lang="vi-VN" sz="3600" dirty="0"/>
              <a:t>. </a:t>
            </a:r>
            <a:r>
              <a:rPr lang="de-DE" sz="3600" dirty="0"/>
              <a:t>Hãy</a:t>
            </a:r>
            <a:r>
              <a:rPr lang="vi-VN" sz="3600" dirty="0"/>
              <a:t> chia sẻ với bạn về một chuyện đáng nhớ mà em từng trải qua.</a:t>
            </a:r>
            <a:endParaRPr lang="en-US" sz="3600" dirty="0"/>
          </a:p>
          <a:p>
            <a:pPr>
              <a:lnSpc>
                <a:spcPct val="150000"/>
              </a:lnSpc>
            </a:pPr>
            <a:r>
              <a:rPr lang="vi-VN" sz="3600" dirty="0"/>
              <a:t>2. Dựa vào nhan đề và ấn tượng ban đầu của bản thân khi đọc văn bản, em đoan xem “bài học đường đời đầu tiên” được nhân vật kể lại sau đây là bài học gì?</a:t>
            </a:r>
            <a:endParaRPr lang="en-US" sz="3600" dirty="0"/>
          </a:p>
        </p:txBody>
      </p:sp>
      <p:pic>
        <p:nvPicPr>
          <p:cNvPr id="1026" name="Picture 2" descr="presentation clipart - Clip Art Library">
            <a:extLst>
              <a:ext uri="{FF2B5EF4-FFF2-40B4-BE49-F238E27FC236}">
                <a16:creationId xmlns:a16="http://schemas.microsoft.com/office/drawing/2014/main" xmlns="" id="{135F176B-BB9C-4DF5-92A2-38103C6F7C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0" y="1504495"/>
            <a:ext cx="5629085" cy="7278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1" y="-839720"/>
            <a:ext cx="2772358" cy="3382269"/>
          </a:xfrm>
          <a:prstGeom prst="rect">
            <a:avLst/>
          </a:prstGeom>
        </p:spPr>
      </p:pic>
      <p:pic>
        <p:nvPicPr>
          <p:cNvPr id="7" name="Picture 6" descr="Tìm hiểu tác giả tác phẩm bài học đường đời đầu tiên - Cunghocvui.com">
            <a:extLst>
              <a:ext uri="{FF2B5EF4-FFF2-40B4-BE49-F238E27FC236}">
                <a16:creationId xmlns:a16="http://schemas.microsoft.com/office/drawing/2014/main" xmlns="" id="{34CB96AE-C389-4AC2-BF72-40761196C17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9130" y="3309650"/>
            <a:ext cx="6260465" cy="396930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68D4AF5F-AA48-4E7A-8AA2-2DC2936967F7}"/>
              </a:ext>
            </a:extLst>
          </p:cNvPr>
          <p:cNvSpPr txBox="1"/>
          <p:nvPr/>
        </p:nvSpPr>
        <p:spPr>
          <a:xfrm>
            <a:off x="762000" y="3166749"/>
            <a:ext cx="9144000" cy="1951496"/>
          </a:xfrm>
          <a:prstGeom prst="rect">
            <a:avLst/>
          </a:prstGeom>
          <a:solidFill>
            <a:schemeClr val="bg1"/>
          </a:solidFill>
          <a:ln>
            <a:solidFill>
              <a:schemeClr val="accent1"/>
            </a:solidFill>
          </a:ln>
        </p:spPr>
        <p:txBody>
          <a:bodyPr wrap="square">
            <a:spAutoFit/>
          </a:bodyPr>
          <a:lstStyle/>
          <a:p>
            <a:pPr lvl="0" algn="just" defTabSz="1244600">
              <a:lnSpc>
                <a:spcPct val="150000"/>
              </a:lnSpc>
              <a:spcBef>
                <a:spcPct val="0"/>
              </a:spcBef>
              <a:spcAft>
                <a:spcPct val="35000"/>
              </a:spcAft>
            </a:pPr>
            <a:r>
              <a:rPr lang="en-US" sz="2800" b="1" kern="1200" dirty="0" err="1">
                <a:solidFill>
                  <a:schemeClr val="tx1"/>
                </a:solidFill>
                <a:latin typeface="Arial" panose="020B0604020202020204" pitchFamily="34" charset="0"/>
                <a:cs typeface="Arial" panose="020B0604020202020204" pitchFamily="34" charset="0"/>
              </a:rPr>
              <a:t>Hậu</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quả</a:t>
            </a:r>
            <a:r>
              <a:rPr lang="en-US" sz="2800" b="1"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Gây</a:t>
            </a:r>
            <a:r>
              <a:rPr lang="en-US" sz="2800" kern="1200" dirty="0">
                <a:solidFill>
                  <a:schemeClr val="tx1"/>
                </a:solidFill>
                <a:latin typeface="Arial" panose="020B0604020202020204" pitchFamily="34" charset="0"/>
                <a:cs typeface="Arial" panose="020B0604020202020204" pitchFamily="34" charset="0"/>
              </a:rPr>
              <a:t> ra </a:t>
            </a:r>
            <a:r>
              <a:rPr lang="en-US" sz="2800" kern="1200" dirty="0" err="1">
                <a:solidFill>
                  <a:schemeClr val="tx1"/>
                </a:solidFill>
                <a:latin typeface="Arial" panose="020B0604020202020204" pitchFamily="34" charset="0"/>
                <a:cs typeface="Arial" panose="020B0604020202020204" pitchFamily="34" charset="0"/>
              </a:rPr>
              <a:t>cái</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chết</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thảm</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thương</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Dế</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Choắt</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Kẻ</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phải</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trực</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tiếp</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chịu</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hậu</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quả</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của</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trò</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đùa</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này</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là</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Dế</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Choắt</a:t>
            </a:r>
            <a:r>
              <a:rPr lang="en-US" sz="2800" kern="12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F7FF080A-84A9-40C4-9A4B-F27C1D8342CC}"/>
              </a:ext>
            </a:extLst>
          </p:cNvPr>
          <p:cNvSpPr txBox="1"/>
          <p:nvPr/>
        </p:nvSpPr>
        <p:spPr>
          <a:xfrm>
            <a:off x="762000" y="5327458"/>
            <a:ext cx="9144000" cy="1951496"/>
          </a:xfrm>
          <a:prstGeom prst="rect">
            <a:avLst/>
          </a:prstGeom>
          <a:solidFill>
            <a:schemeClr val="bg1"/>
          </a:solidFill>
          <a:ln w="28575">
            <a:solidFill>
              <a:schemeClr val="tx1"/>
            </a:solidFill>
          </a:ln>
        </p:spPr>
        <p:txBody>
          <a:bodyPr wrap="square">
            <a:spAutoFit/>
          </a:bodyPr>
          <a:lstStyle/>
          <a:p>
            <a:pPr algn="just">
              <a:lnSpc>
                <a:spcPct val="150000"/>
              </a:lnSpc>
            </a:pPr>
            <a:r>
              <a:rPr lang="vi-VN" sz="2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vi-VN" sz="2800" dirty="0">
                <a:effectLst/>
                <a:latin typeface="Arial" panose="020B0604020202020204" pitchFamily="34" charset="0"/>
                <a:ea typeface="Times New Roman" panose="02020603050405020304" pitchFamily="18" charset="0"/>
                <a:cs typeface="Arial" panose="020B0604020202020204" pitchFamily="34" charset="0"/>
              </a:rPr>
              <a:t> Dế Mèn </a:t>
            </a:r>
            <a:r>
              <a:rPr lang="nl-NL" sz="2800" dirty="0">
                <a:effectLst/>
                <a:latin typeface="Arial" panose="020B0604020202020204" pitchFamily="34" charset="0"/>
                <a:ea typeface="Times New Roman" panose="02020603050405020304" pitchFamily="18" charset="0"/>
                <a:cs typeface="Arial" panose="020B0604020202020204" pitchFamily="34" charset="0"/>
              </a:rPr>
              <a:t>có sự biến đổi tâm lý: từ thái độ kiêu ngạo, hống hách sang ăn năn, hối hận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2800" dirty="0">
                <a:effectLst/>
                <a:latin typeface="Arial" panose="020B0604020202020204" pitchFamily="34" charset="0"/>
                <a:ea typeface="Times New Roman" panose="02020603050405020304" pitchFamily="18" charset="0"/>
                <a:cs typeface="Arial" panose="020B0604020202020204" pitchFamily="34" charset="0"/>
              </a:rPr>
              <a:t>=&gt; Nghệ thuật miêu tả tâm lí nhân vật sinh động, hợp lí.</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CE30A9C4-6F6B-4EFD-8767-09759C6E86DA}"/>
              </a:ext>
            </a:extLst>
          </p:cNvPr>
          <p:cNvSpPr txBox="1"/>
          <p:nvPr/>
        </p:nvSpPr>
        <p:spPr>
          <a:xfrm>
            <a:off x="3352800" y="439346"/>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55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0" y="0"/>
            <a:ext cx="2772358" cy="3382269"/>
          </a:xfrm>
          <a:prstGeom prst="rect">
            <a:avLst/>
          </a:prstGeom>
        </p:spPr>
      </p:pic>
      <p:pic>
        <p:nvPicPr>
          <p:cNvPr id="12" name="Picture 11">
            <a:extLst>
              <a:ext uri="{FF2B5EF4-FFF2-40B4-BE49-F238E27FC236}">
                <a16:creationId xmlns:a16="http://schemas.microsoft.com/office/drawing/2014/main" xmlns="" id="{D085771B-4D75-4772-BB69-AAAB5E6451D6}"/>
              </a:ext>
            </a:extLst>
          </p:cNvPr>
          <p:cNvPicPr>
            <a:picLocks noChangeAspect="1"/>
          </p:cNvPicPr>
          <p:nvPr/>
        </p:nvPicPr>
        <p:blipFill>
          <a:blip r:embed="rId6"/>
          <a:stretch>
            <a:fillRect/>
          </a:stretch>
        </p:blipFill>
        <p:spPr>
          <a:xfrm>
            <a:off x="14091347" y="100263"/>
            <a:ext cx="2906905" cy="2743200"/>
          </a:xfrm>
          <a:prstGeom prst="ellipse">
            <a:avLst/>
          </a:prstGeom>
          <a:ln>
            <a:noFill/>
          </a:ln>
          <a:effectLst>
            <a:softEdge rad="112500"/>
          </a:effectLst>
        </p:spPr>
      </p:pic>
      <p:sp>
        <p:nvSpPr>
          <p:cNvPr id="13" name="TextBox 12">
            <a:extLst>
              <a:ext uri="{FF2B5EF4-FFF2-40B4-BE49-F238E27FC236}">
                <a16:creationId xmlns:a16="http://schemas.microsoft.com/office/drawing/2014/main" xmlns="" id="{8942DA9C-F68C-4E4A-A07F-C96B020DB580}"/>
              </a:ext>
            </a:extLst>
          </p:cNvPr>
          <p:cNvSpPr txBox="1"/>
          <p:nvPr/>
        </p:nvSpPr>
        <p:spPr>
          <a:xfrm>
            <a:off x="2743200" y="647727"/>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Freeform 5">
            <a:extLst>
              <a:ext uri="{FF2B5EF4-FFF2-40B4-BE49-F238E27FC236}">
                <a16:creationId xmlns:a16="http://schemas.microsoft.com/office/drawing/2014/main" xmlns="" id="{F489DAD2-5EF1-4246-9941-C531CE6BDCA3}"/>
              </a:ext>
            </a:extLst>
          </p:cNvPr>
          <p:cNvSpPr/>
          <p:nvPr/>
        </p:nvSpPr>
        <p:spPr>
          <a:xfrm>
            <a:off x="920148" y="4807157"/>
            <a:ext cx="7690451" cy="1781524"/>
          </a:xfrm>
          <a:custGeom>
            <a:avLst/>
            <a:gdLst>
              <a:gd name="connsiteX0" fmla="*/ 0 w 1966477"/>
              <a:gd name="connsiteY0" fmla="*/ 189982 h 1899824"/>
              <a:gd name="connsiteX1" fmla="*/ 189982 w 1966477"/>
              <a:gd name="connsiteY1" fmla="*/ 0 h 1899824"/>
              <a:gd name="connsiteX2" fmla="*/ 1776495 w 1966477"/>
              <a:gd name="connsiteY2" fmla="*/ 0 h 1899824"/>
              <a:gd name="connsiteX3" fmla="*/ 1966477 w 1966477"/>
              <a:gd name="connsiteY3" fmla="*/ 189982 h 1899824"/>
              <a:gd name="connsiteX4" fmla="*/ 1966477 w 1966477"/>
              <a:gd name="connsiteY4" fmla="*/ 1709842 h 1899824"/>
              <a:gd name="connsiteX5" fmla="*/ 1776495 w 1966477"/>
              <a:gd name="connsiteY5" fmla="*/ 1899824 h 1899824"/>
              <a:gd name="connsiteX6" fmla="*/ 189982 w 1966477"/>
              <a:gd name="connsiteY6" fmla="*/ 1899824 h 1899824"/>
              <a:gd name="connsiteX7" fmla="*/ 0 w 1966477"/>
              <a:gd name="connsiteY7" fmla="*/ 1709842 h 1899824"/>
              <a:gd name="connsiteX8" fmla="*/ 0 w 1966477"/>
              <a:gd name="connsiteY8" fmla="*/ 189982 h 18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477" h="1899824">
                <a:moveTo>
                  <a:pt x="0" y="189982"/>
                </a:moveTo>
                <a:cubicBezTo>
                  <a:pt x="0" y="85058"/>
                  <a:pt x="85058" y="0"/>
                  <a:pt x="189982" y="0"/>
                </a:cubicBezTo>
                <a:lnTo>
                  <a:pt x="1776495" y="0"/>
                </a:lnTo>
                <a:cubicBezTo>
                  <a:pt x="1881419" y="0"/>
                  <a:pt x="1966477" y="85058"/>
                  <a:pt x="1966477" y="189982"/>
                </a:cubicBezTo>
                <a:lnTo>
                  <a:pt x="1966477" y="1709842"/>
                </a:lnTo>
                <a:cubicBezTo>
                  <a:pt x="1966477" y="1814766"/>
                  <a:pt x="1881419" y="1899824"/>
                  <a:pt x="1776495" y="1899824"/>
                </a:cubicBezTo>
                <a:lnTo>
                  <a:pt x="189982" y="1899824"/>
                </a:lnTo>
                <a:cubicBezTo>
                  <a:pt x="85058" y="1899824"/>
                  <a:pt x="0" y="1814766"/>
                  <a:pt x="0" y="1709842"/>
                </a:cubicBezTo>
                <a:lnTo>
                  <a:pt x="0" y="189982"/>
                </a:lnTo>
                <a:close/>
              </a:path>
            </a:pathLst>
          </a:custGeom>
          <a:ln w="28575">
            <a:solidFill>
              <a:srgbClr val="C00000"/>
            </a:solidFill>
          </a:ln>
          <a:effectLst>
            <a:outerShdw blurRad="50800" dist="38100" dir="16200000"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884" tIns="197884" rIns="197884" bIns="197884" numCol="1" spcCol="1270" anchor="ctr" anchorCtr="0">
            <a:noAutofit/>
          </a:bodyPr>
          <a:lstStyle/>
          <a:p>
            <a:pPr lvl="0" algn="ctr" defTabSz="889000">
              <a:lnSpc>
                <a:spcPct val="90000"/>
              </a:lnSpc>
              <a:spcBef>
                <a:spcPct val="0"/>
              </a:spcBef>
              <a:spcAft>
                <a:spcPct val="35000"/>
              </a:spcAft>
            </a:pPr>
            <a:r>
              <a:rPr lang="en-US" sz="3600" kern="1200" dirty="0" err="1">
                <a:solidFill>
                  <a:srgbClr val="002060"/>
                </a:solidFill>
                <a:effectLst/>
                <a:latin typeface="Arial" panose="020B0604020202020204" pitchFamily="34" charset="0"/>
                <a:ea typeface="MS Mincho"/>
                <a:cs typeface="Arial" panose="020B0604020202020204" pitchFamily="34" charset="0"/>
              </a:rPr>
              <a:t>Bài</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học</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về</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cách</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ứng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xử</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sống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khiêm</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tốn</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biết</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tôn</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trọng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người</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khác</a:t>
            </a:r>
            <a:r>
              <a:rPr lang="en-US" sz="3600" kern="1200" dirty="0">
                <a:solidFill>
                  <a:srgbClr val="002060"/>
                </a:solidFill>
                <a:effectLst/>
                <a:latin typeface="Arial" panose="020B0604020202020204" pitchFamily="34" charset="0"/>
                <a:ea typeface="MS Mincho"/>
                <a:cs typeface="Arial" panose="020B0604020202020204" pitchFamily="34" charset="0"/>
              </a:rPr>
              <a:t>.</a:t>
            </a:r>
            <a:endParaRPr lang="en-US" sz="3600" kern="1200" dirty="0">
              <a:solidFill>
                <a:srgbClr val="002060"/>
              </a:solidFill>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xmlns="" id="{EDEA6222-FAA7-453B-8178-C1AAF8FF271D}"/>
              </a:ext>
            </a:extLst>
          </p:cNvPr>
          <p:cNvSpPr/>
          <p:nvPr/>
        </p:nvSpPr>
        <p:spPr>
          <a:xfrm>
            <a:off x="9829800" y="4854445"/>
            <a:ext cx="5973065" cy="1808299"/>
          </a:xfrm>
          <a:custGeom>
            <a:avLst/>
            <a:gdLst>
              <a:gd name="connsiteX0" fmla="*/ 0 w 3904288"/>
              <a:gd name="connsiteY0" fmla="*/ 206585 h 2065850"/>
              <a:gd name="connsiteX1" fmla="*/ 206585 w 3904288"/>
              <a:gd name="connsiteY1" fmla="*/ 0 h 2065850"/>
              <a:gd name="connsiteX2" fmla="*/ 3697703 w 3904288"/>
              <a:gd name="connsiteY2" fmla="*/ 0 h 2065850"/>
              <a:gd name="connsiteX3" fmla="*/ 3904288 w 3904288"/>
              <a:gd name="connsiteY3" fmla="*/ 206585 h 2065850"/>
              <a:gd name="connsiteX4" fmla="*/ 3904288 w 3904288"/>
              <a:gd name="connsiteY4" fmla="*/ 1859265 h 2065850"/>
              <a:gd name="connsiteX5" fmla="*/ 3697703 w 3904288"/>
              <a:gd name="connsiteY5" fmla="*/ 2065850 h 2065850"/>
              <a:gd name="connsiteX6" fmla="*/ 206585 w 3904288"/>
              <a:gd name="connsiteY6" fmla="*/ 2065850 h 2065850"/>
              <a:gd name="connsiteX7" fmla="*/ 0 w 3904288"/>
              <a:gd name="connsiteY7" fmla="*/ 1859265 h 2065850"/>
              <a:gd name="connsiteX8" fmla="*/ 0 w 3904288"/>
              <a:gd name="connsiteY8" fmla="*/ 206585 h 206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4288" h="2065850">
                <a:moveTo>
                  <a:pt x="0" y="206585"/>
                </a:moveTo>
                <a:cubicBezTo>
                  <a:pt x="0" y="92491"/>
                  <a:pt x="92491" y="0"/>
                  <a:pt x="206585" y="0"/>
                </a:cubicBezTo>
                <a:lnTo>
                  <a:pt x="3697703" y="0"/>
                </a:lnTo>
                <a:cubicBezTo>
                  <a:pt x="3811797" y="0"/>
                  <a:pt x="3904288" y="92491"/>
                  <a:pt x="3904288" y="206585"/>
                </a:cubicBezTo>
                <a:lnTo>
                  <a:pt x="3904288" y="1859265"/>
                </a:lnTo>
                <a:cubicBezTo>
                  <a:pt x="3904288" y="1973359"/>
                  <a:pt x="3811797" y="2065850"/>
                  <a:pt x="3697703" y="2065850"/>
                </a:cubicBezTo>
                <a:lnTo>
                  <a:pt x="206585" y="2065850"/>
                </a:lnTo>
                <a:cubicBezTo>
                  <a:pt x="92491" y="2065850"/>
                  <a:pt x="0" y="1973359"/>
                  <a:pt x="0" y="1859265"/>
                </a:cubicBezTo>
                <a:lnTo>
                  <a:pt x="0" y="206585"/>
                </a:lnTo>
                <a:close/>
              </a:path>
            </a:pathLst>
          </a:custGeom>
          <a:ln w="28575">
            <a:solidFill>
              <a:srgbClr val="C00000"/>
            </a:solidFill>
          </a:ln>
          <a:effectLst>
            <a:outerShdw blurRad="50800" dist="38100" dir="16200000"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2747" tIns="202747" rIns="202747" bIns="202747" numCol="1" spcCol="1270" anchor="ctr" anchorCtr="0">
            <a:noAutofit/>
          </a:bodyPr>
          <a:lstStyle/>
          <a:p>
            <a:r>
              <a:rPr lang="nl-NL" sz="3600" dirty="0">
                <a:solidFill>
                  <a:srgbClr val="002060"/>
                </a:solidFill>
                <a:latin typeface="Arial" panose="020B0604020202020204" pitchFamily="34" charset="0"/>
                <a:cs typeface="Arial" panose="020B0604020202020204" pitchFamily="34" charset="0"/>
              </a:rPr>
              <a:t>Bài học về tình thân ái, chan hòa.</a:t>
            </a:r>
            <a:endParaRPr lang="en-US" sz="3600" dirty="0">
              <a:solidFill>
                <a:srgbClr val="002060"/>
              </a:solidFill>
              <a:latin typeface="Arial" panose="020B0604020202020204" pitchFamily="34" charset="0"/>
              <a:cs typeface="Arial" panose="020B0604020202020204" pitchFamily="34" charset="0"/>
            </a:endParaRPr>
          </a:p>
        </p:txBody>
      </p:sp>
      <p:sp>
        <p:nvSpPr>
          <p:cNvPr id="17" name="Cloud Callout 7">
            <a:extLst>
              <a:ext uri="{FF2B5EF4-FFF2-40B4-BE49-F238E27FC236}">
                <a16:creationId xmlns:a16="http://schemas.microsoft.com/office/drawing/2014/main" xmlns="" id="{C7743A4C-5E4F-4B9E-8314-3A5FC4303EC7}"/>
              </a:ext>
            </a:extLst>
          </p:cNvPr>
          <p:cNvSpPr/>
          <p:nvPr/>
        </p:nvSpPr>
        <p:spPr>
          <a:xfrm>
            <a:off x="4023643" y="2277028"/>
            <a:ext cx="10515600" cy="4919051"/>
          </a:xfrm>
          <a:prstGeom prst="cloudCallout">
            <a:avLst/>
          </a:prstGeom>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Aft>
                <a:spcPts val="0"/>
              </a:spcAft>
              <a:tabLst>
                <a:tab pos="1386840" algn="l"/>
              </a:tabLst>
            </a:pPr>
            <a:r>
              <a:rPr lang="en-US" sz="3200" dirty="0">
                <a:solidFill>
                  <a:srgbClr val="0D0D0D"/>
                </a:solidFill>
                <a:latin typeface="Arial" panose="020B0604020202020204" pitchFamily="34" charset="0"/>
                <a:ea typeface="MS Mincho"/>
                <a:cs typeface="Arial" panose="020B0604020202020204" pitchFamily="34" charset="0"/>
              </a:rPr>
              <a:t>         Sau </a:t>
            </a:r>
            <a:r>
              <a:rPr lang="en-US" sz="3200" dirty="0" err="1">
                <a:solidFill>
                  <a:srgbClr val="0D0D0D"/>
                </a:solidFill>
                <a:latin typeface="Arial" panose="020B0604020202020204" pitchFamily="34" charset="0"/>
                <a:ea typeface="MS Mincho"/>
                <a:cs typeface="Arial" panose="020B0604020202020204" pitchFamily="34" charset="0"/>
              </a:rPr>
              <a:t>khi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Choắt</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chết</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Dế</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Mèn</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đã</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tự</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rút</a:t>
            </a:r>
            <a:r>
              <a:rPr lang="en-US" sz="3200" dirty="0">
                <a:solidFill>
                  <a:srgbClr val="0D0D0D"/>
                </a:solidFill>
                <a:latin typeface="Arial" panose="020B0604020202020204" pitchFamily="34" charset="0"/>
                <a:ea typeface="MS Mincho"/>
                <a:cs typeface="Arial" panose="020B0604020202020204" pitchFamily="34" charset="0"/>
              </a:rPr>
              <a:t> ra </a:t>
            </a:r>
            <a:r>
              <a:rPr lang="en-US" sz="3200" dirty="0" err="1">
                <a:solidFill>
                  <a:srgbClr val="0D0D0D"/>
                </a:solidFill>
                <a:latin typeface="Arial" panose="020B0604020202020204" pitchFamily="34" charset="0"/>
                <a:ea typeface="MS Mincho"/>
                <a:cs typeface="Arial" panose="020B0604020202020204" pitchFamily="34" charset="0"/>
              </a:rPr>
              <a:t>bài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học</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đường</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đời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đầu</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tiên</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cho</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mình</a:t>
            </a:r>
            <a:r>
              <a:rPr lang="en-US" sz="3200" dirty="0">
                <a:solidFill>
                  <a:srgbClr val="0D0D0D"/>
                </a:solidFill>
                <a:latin typeface="Arial" panose="020B0604020202020204" pitchFamily="34" charset="0"/>
                <a:ea typeface="MS Mincho"/>
                <a:cs typeface="Arial" panose="020B0604020202020204" pitchFamily="34" charset="0"/>
              </a:rPr>
              <a:t>. Theo </a:t>
            </a:r>
            <a:r>
              <a:rPr lang="en-US" sz="3200" dirty="0" err="1">
                <a:solidFill>
                  <a:srgbClr val="0D0D0D"/>
                </a:solidFill>
                <a:latin typeface="Arial" panose="020B0604020202020204" pitchFamily="34" charset="0"/>
                <a:ea typeface="MS Mincho"/>
                <a:cs typeface="Arial" panose="020B0604020202020204" pitchFamily="34" charset="0"/>
              </a:rPr>
              <a:t>em</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đó</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là</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bài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học</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gì</a:t>
            </a:r>
            <a:r>
              <a:rPr lang="en-US" sz="3200" dirty="0">
                <a:solidFill>
                  <a:srgbClr val="0D0D0D"/>
                </a:solidFill>
                <a:latin typeface="Arial" panose="020B0604020202020204" pitchFamily="34" charset="0"/>
                <a:ea typeface="MS Mincho"/>
                <a:cs typeface="Arial" panose="020B0604020202020204" pitchFamily="34" charset="0"/>
              </a:rPr>
              <a: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Theo em, lỗi lầm của  Dế Mèn có thể tha thứ được không?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xmlns="" id="{DF9F1F15-30BD-4759-A68C-6F197477F4DD}"/>
              </a:ext>
            </a:extLst>
          </p:cNvPr>
          <p:cNvSpPr txBox="1"/>
          <p:nvPr/>
        </p:nvSpPr>
        <p:spPr>
          <a:xfrm>
            <a:off x="2162718" y="8216050"/>
            <a:ext cx="14835534" cy="165179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tab pos="1386840" algn="l"/>
              </a:tabLst>
              <a:defRPr/>
            </a:pPr>
            <a:r>
              <a:rPr lang="en-US" sz="3600" b="1" dirty="0" err="1">
                <a:solidFill>
                  <a:srgbClr val="002060"/>
                </a:solidFill>
                <a:effectLst/>
                <a:latin typeface="Arial" panose="020B0604020202020204" pitchFamily="34" charset="0"/>
                <a:ea typeface="MS Mincho"/>
                <a:cs typeface="Arial" panose="020B0604020202020204" pitchFamily="34" charset="0"/>
              </a:rPr>
              <a:t>Sự</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hối</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hận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của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Dế</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mèn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là</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cần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thiết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vì</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kẻ</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biết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lỗi</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sẽ</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tránh</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được</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lỗi</a:t>
            </a:r>
            <a:r>
              <a:rPr lang="en-US" sz="3600" b="1" dirty="0">
                <a:solidFill>
                  <a:srgbClr val="002060"/>
                </a:solidFill>
                <a:effectLst/>
                <a:latin typeface="Arial" panose="020B0604020202020204" pitchFamily="34" charset="0"/>
                <a:ea typeface="MS Mincho"/>
                <a:cs typeface="Arial" panose="020B0604020202020204" pitchFamily="34" charset="0"/>
              </a:rPr>
              <a:t>.</a:t>
            </a:r>
            <a:r>
              <a:rPr lang="vi-VN" sz="3600" b="1" dirty="0">
                <a:solidFill>
                  <a:srgbClr val="002060"/>
                </a:solidFill>
                <a:effectLst/>
                <a:latin typeface="Arial" panose="020B0604020202020204" pitchFamily="34" charset="0"/>
                <a:ea typeface="MS Mincho"/>
                <a:cs typeface="Arial" panose="020B0604020202020204" pitchFamily="34" charset="0"/>
              </a:rPr>
              <a:t> </a:t>
            </a:r>
            <a:r>
              <a:rPr lang="vi-VN" sz="3600" b="1" dirty="0">
                <a:solidFill>
                  <a:srgbClr val="002060"/>
                </a:solidFill>
                <a:effectLst/>
                <a:latin typeface="Arial" panose="020B0604020202020204" pitchFamily="34" charset="0"/>
                <a:ea typeface="MS Mincho"/>
                <a:cs typeface="Arial" panose="020B0604020202020204" pitchFamily="34" charset="0"/>
                <a:sym typeface="Wingdings" panose="05000000000000000000" pitchFamily="2" charset="2"/>
              </a:rPr>
              <a:t> </a:t>
            </a:r>
            <a:r>
              <a:rPr lang="en-US" sz="3600" b="1" dirty="0" err="1">
                <a:solidFill>
                  <a:srgbClr val="002060"/>
                </a:solidFill>
                <a:effectLst/>
                <a:latin typeface="Arial" panose="020B0604020202020204" pitchFamily="34" charset="0"/>
                <a:ea typeface="MS Mincho"/>
                <a:cs typeface="Arial" panose="020B0604020202020204" pitchFamily="34" charset="0"/>
              </a:rPr>
              <a:t>Có</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thể</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thứ</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vì</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tình</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cảm</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của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Dế</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Mèn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rất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chân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thành</a:t>
            </a:r>
            <a:r>
              <a:rPr lang="en-US" sz="3600" b="1" dirty="0">
                <a:solidFill>
                  <a:srgbClr val="002060"/>
                </a:solidFill>
                <a:effectLst/>
                <a:latin typeface="Arial" panose="020B0604020202020204" pitchFamily="34" charset="0"/>
                <a:ea typeface="MS Mincho"/>
                <a:cs typeface="Arial" panose="020B0604020202020204" pitchFamily="34" charset="0"/>
              </a:rPr>
              <a:t>.</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33575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7"/>
                                        </p:tgtEl>
                                        <p:attrNameLst>
                                          <p:attrName>ppt_w</p:attrName>
                                        </p:attrNameLst>
                                      </p:cBhvr>
                                      <p:tavLst>
                                        <p:tav tm="0">
                                          <p:val>
                                            <p:strVal val="ppt_w"/>
                                          </p:val>
                                        </p:tav>
                                        <p:tav tm="100000">
                                          <p:val>
                                            <p:fltVal val="0"/>
                                          </p:val>
                                        </p:tav>
                                      </p:tavLst>
                                    </p:anim>
                                    <p:anim calcmode="lin" valueType="num">
                                      <p:cBhvr>
                                        <p:cTn id="14" dur="500"/>
                                        <p:tgtEl>
                                          <p:spTgt spid="17"/>
                                        </p:tgtEl>
                                        <p:attrNameLst>
                                          <p:attrName>ppt_h</p:attrName>
                                        </p:attrNameLst>
                                      </p:cBhvr>
                                      <p:tavLst>
                                        <p:tav tm="0">
                                          <p:val>
                                            <p:strVal val="ppt_h"/>
                                          </p:val>
                                        </p:tav>
                                        <p:tav tm="100000">
                                          <p:val>
                                            <p:fltVal val="0"/>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7" grpId="1"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394" t="23008"/>
          <a:stretch>
            <a:fillRect/>
          </a:stretch>
        </p:blipFill>
        <p:spPr>
          <a:xfrm flipH="1">
            <a:off x="0" y="0"/>
            <a:ext cx="2772358" cy="3382269"/>
          </a:xfrm>
          <a:prstGeom prst="rect">
            <a:avLst/>
          </a:prstGeom>
        </p:spPr>
      </p:pic>
      <p:sp>
        <p:nvSpPr>
          <p:cNvPr id="11" name="TextBox 3">
            <a:extLst>
              <a:ext uri="{FF2B5EF4-FFF2-40B4-BE49-F238E27FC236}">
                <a16:creationId xmlns:a16="http://schemas.microsoft.com/office/drawing/2014/main" xmlns="" id="{8F10674B-4568-4920-A65A-A9C66C3D2A9F}"/>
              </a:ext>
            </a:extLst>
          </p:cNvPr>
          <p:cNvSpPr txBox="1"/>
          <p:nvPr/>
        </p:nvSpPr>
        <p:spPr>
          <a:xfrm>
            <a:off x="2514600" y="571500"/>
            <a:ext cx="4857727"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III&gt;. Tổng kết</a:t>
            </a:r>
            <a:endParaRPr kumimoji="0" lang="en-US" sz="44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026"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xmlns="" id="{069975D8-3547-438D-B98C-A452D767E7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491555" y="3394135"/>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
            <a:extLst>
              <a:ext uri="{FF2B5EF4-FFF2-40B4-BE49-F238E27FC236}">
                <a16:creationId xmlns:a16="http://schemas.microsoft.com/office/drawing/2014/main" xmlns="" id="{4D8933D7-E692-42AA-B48F-6864B20EF0FB}"/>
              </a:ext>
            </a:extLst>
          </p:cNvPr>
          <p:cNvSpPr/>
          <p:nvPr/>
        </p:nvSpPr>
        <p:spPr>
          <a:xfrm>
            <a:off x="4038600" y="1230395"/>
            <a:ext cx="12496800" cy="4207400"/>
          </a:xfrm>
          <a:prstGeom prst="cloudCallout">
            <a:avLst>
              <a:gd name="adj1" fmla="val -47737"/>
              <a:gd name="adj2" fmla="val 585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vi-VN"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Nhận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xét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về</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đặc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sắc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nghệ</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thuật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sức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cuốn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hút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phẩm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Nội</a:t>
            </a:r>
            <a:r>
              <a:rPr lang="en-US" sz="3200" dirty="0">
                <a:solidFill>
                  <a:srgbClr val="002060"/>
                </a:solidFill>
                <a:latin typeface="Arial" panose="020B0604020202020204" pitchFamily="34" charset="0"/>
                <a:ea typeface="MS Mincho"/>
                <a:cs typeface="Arial" panose="020B0604020202020204" pitchFamily="34" charset="0"/>
              </a:rPr>
              <a:t> dung, ý </a:t>
            </a:r>
            <a:r>
              <a:rPr lang="en-US" sz="3200" dirty="0" err="1">
                <a:solidFill>
                  <a:srgbClr val="002060"/>
                </a:solidFill>
                <a:latin typeface="Arial" panose="020B0604020202020204" pitchFamily="34" charset="0"/>
                <a:ea typeface="MS Mincho"/>
                <a:cs typeface="Arial" panose="020B0604020202020204" pitchFamily="34" charset="0"/>
              </a:rPr>
              <a:t>nghĩa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1386840" algn="l"/>
              </a:tabLst>
            </a:pP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Em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học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tập</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được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gì</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từ</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nghệ</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thuật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miêu</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tả</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kể</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chuyện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trong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này</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977C4A18-4AE6-4A80-A1CE-4F295D4C8FF4}"/>
              </a:ext>
            </a:extLst>
          </p:cNvPr>
          <p:cNvSpPr txBox="1"/>
          <p:nvPr/>
        </p:nvSpPr>
        <p:spPr>
          <a:xfrm>
            <a:off x="4616493" y="2390807"/>
            <a:ext cx="12887337" cy="3046988"/>
          </a:xfrm>
          <a:prstGeom prst="rect">
            <a:avLst/>
          </a:prstGeom>
          <a:solidFill>
            <a:schemeClr val="bg1"/>
          </a:solidFill>
          <a:ln w="38100">
            <a:solidFill>
              <a:srgbClr val="FFC000"/>
            </a:solidFill>
          </a:ln>
        </p:spPr>
        <p:txBody>
          <a:bodyPr wrap="square">
            <a:spAutoFit/>
          </a:bodyPr>
          <a:lstStyle/>
          <a:p>
            <a:pPr algn="just"/>
            <a:r>
              <a:rPr lang="nl-NL" sz="3200" b="1" i="1" dirty="0">
                <a:latin typeface="Arial" panose="020B0604020202020204" pitchFamily="34" charset="0"/>
                <a:cs typeface="Arial" panose="020B0604020202020204" pitchFamily="34" charset="0"/>
              </a:rPr>
              <a:t>1. Nội dung – Ý nghĩa:</a:t>
            </a:r>
            <a:endParaRPr lang="en-US" sz="3200" dirty="0">
              <a:latin typeface="Arial" panose="020B0604020202020204" pitchFamily="34" charset="0"/>
              <a:cs typeface="Arial" panose="020B0604020202020204" pitchFamily="34" charset="0"/>
            </a:endParaRPr>
          </a:p>
          <a:p>
            <a:pPr algn="just"/>
            <a:r>
              <a:rPr lang="nl-NL" sz="3200" dirty="0">
                <a:latin typeface="Arial" panose="020B0604020202020204" pitchFamily="34" charset="0"/>
                <a:cs typeface="Arial" panose="020B0604020202020204" pitchFamily="34" charset="0"/>
              </a:rPr>
              <a:t>- Vẻ đẹp cường tráng của Dế Mèn. Dế Mèn kiêu căng, xốc nổi gây ra cái chết  của Dế Choắt. </a:t>
            </a:r>
            <a:endParaRPr lang="en-US" sz="3200" dirty="0">
              <a:latin typeface="Arial" panose="020B0604020202020204" pitchFamily="34" charset="0"/>
              <a:cs typeface="Arial" panose="020B0604020202020204" pitchFamily="34" charset="0"/>
            </a:endParaRPr>
          </a:p>
          <a:p>
            <a:pPr algn="just"/>
            <a:r>
              <a:rPr lang="nl-NL" sz="3200" dirty="0">
                <a:latin typeface="Arial" panose="020B0604020202020204" pitchFamily="34" charset="0"/>
                <a:cs typeface="Arial" panose="020B0604020202020204" pitchFamily="34" charset="0"/>
              </a:rPr>
              <a:t>- Bài học về lối sống thân ái, chan hòa; yêu thương giúp đỡ bạn bè; cách ứng xử lễ độ, khiêm nhường; sự tự chủ; ăn năn hối lỗi trước cử chỉ sai lầm...</a:t>
            </a:r>
            <a:endParaRPr lang="en-US"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3E2E3FAB-399B-40FA-BDC5-5B1E2AD6EE15}"/>
              </a:ext>
            </a:extLst>
          </p:cNvPr>
          <p:cNvSpPr txBox="1"/>
          <p:nvPr/>
        </p:nvSpPr>
        <p:spPr>
          <a:xfrm>
            <a:off x="4636546" y="6052959"/>
            <a:ext cx="12887337" cy="3662541"/>
          </a:xfrm>
          <a:prstGeom prst="rect">
            <a:avLst/>
          </a:prstGeom>
          <a:solidFill>
            <a:schemeClr val="bg1"/>
          </a:solidFill>
          <a:ln w="38100">
            <a:solidFill>
              <a:srgbClr val="FFC000"/>
            </a:solidFill>
          </a:ln>
        </p:spPr>
        <p:txBody>
          <a:bodyPr wrap="square">
            <a:spAutoFit/>
          </a:bodyPr>
          <a:lstStyle/>
          <a:p>
            <a:pPr algn="just"/>
            <a:r>
              <a:rPr lang="vi-VN" sz="4000" b="1" i="1" dirty="0">
                <a:latin typeface="Arial" panose="020B0604020202020204" pitchFamily="34" charset="0"/>
                <a:cs typeface="Arial" panose="020B0604020202020204" pitchFamily="34" charset="0"/>
              </a:rPr>
              <a:t>2. Nghệ thuật</a:t>
            </a:r>
          </a:p>
          <a:p>
            <a:pPr algn="just"/>
            <a:r>
              <a:rPr lang="vi-VN" sz="3200" dirty="0">
                <a:latin typeface="Arial" panose="020B0604020202020204" pitchFamily="34" charset="0"/>
                <a:cs typeface="Arial" panose="020B0604020202020204" pitchFamily="34" charset="0"/>
              </a:rPr>
              <a:t>- Truyện đồng thoại với nội dung hấp dẫn, sinh động.</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Kể chuyện kết hợp với miêu tả. </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-Xây dựng hình tượng nhân vật Dế Mèn gần gũi với trẻ thơ, miêu tả loài vật chính xác, sinh động</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Các phép tu từ . </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Lựa chọn  ngôi kể, lời văn giàu hình  ảnh, cảm xúc.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944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2"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3"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2" animBg="1"/>
      <p:bldP spid="12" grpId="3" animBg="1"/>
      <p:bldP spid="1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34759" y="-253494"/>
            <a:ext cx="975667" cy="1048080"/>
          </a:xfrm>
          <a:prstGeom prst="rect">
            <a:avLst/>
          </a:prstGeom>
        </p:spPr>
      </p:pic>
      <p:pic>
        <p:nvPicPr>
          <p:cNvPr id="20" name="Picture 3">
            <a:extLst>
              <a:ext uri="{FF2B5EF4-FFF2-40B4-BE49-F238E27FC236}">
                <a16:creationId xmlns:a16="http://schemas.microsoft.com/office/drawing/2014/main" xmlns=""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xmlns=""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7409085"/>
            <a:ext cx="6198130" cy="2896217"/>
          </a:xfrm>
          <a:prstGeom prst="rect">
            <a:avLst/>
          </a:prstGeom>
        </p:spPr>
      </p:pic>
      <p:pic>
        <p:nvPicPr>
          <p:cNvPr id="22" name="Picture 3">
            <a:extLst>
              <a:ext uri="{FF2B5EF4-FFF2-40B4-BE49-F238E27FC236}">
                <a16:creationId xmlns:a16="http://schemas.microsoft.com/office/drawing/2014/main" xmlns="" id="{46BAFD6F-C25F-4133-959A-D2D3F58D36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606477" y="6879192"/>
            <a:ext cx="6818130" cy="3426110"/>
          </a:xfrm>
          <a:prstGeom prst="rect">
            <a:avLst/>
          </a:prstGeom>
        </p:spPr>
      </p:pic>
      <p:sp>
        <p:nvSpPr>
          <p:cNvPr id="8" name="TextBox 7">
            <a:extLst>
              <a:ext uri="{FF2B5EF4-FFF2-40B4-BE49-F238E27FC236}">
                <a16:creationId xmlns:a16="http://schemas.microsoft.com/office/drawing/2014/main" xmlns="" id="{F4892093-C8C5-4D7E-B818-D2457FCD4BD1}"/>
              </a:ext>
            </a:extLst>
          </p:cNvPr>
          <p:cNvSpPr txBox="1"/>
          <p:nvPr/>
        </p:nvSpPr>
        <p:spPr>
          <a:xfrm>
            <a:off x="4191000" y="3393771"/>
            <a:ext cx="9192126" cy="1569660"/>
          </a:xfrm>
          <a:prstGeom prst="rect">
            <a:avLst/>
          </a:prstGeom>
          <a:noFill/>
        </p:spPr>
        <p:txBody>
          <a:bodyPr wrap="square">
            <a:spAutoFit/>
          </a:bodyPr>
          <a:lstStyle/>
          <a:p>
            <a:pPr lvl="0" algn="ctr"/>
            <a:r>
              <a:rPr lang="vi-VN" sz="9600" b="1" dirty="0">
                <a:solidFill>
                  <a:srgbClr val="002060"/>
                </a:solidFill>
              </a:rPr>
              <a:t>LUYỆN TẬP</a:t>
            </a:r>
            <a:endParaRPr lang="en-US" sz="9600" b="1" dirty="0">
              <a:solidFill>
                <a:srgbClr val="002060"/>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2550" y="6479691"/>
            <a:ext cx="8686106" cy="829567"/>
          </a:xfrm>
          <a:prstGeom prst="rect">
            <a:avLst/>
          </a:prstGeom>
          <a:noFill/>
        </p:spPr>
        <p:txBody>
          <a:bodyPr wrap="square" lIns="181463" tIns="90732" rIns="181463" bIns="90732" rtlCol="0">
            <a:spAutoFit/>
          </a:bodyPr>
          <a:lstStyle/>
          <a:p>
            <a:pPr algn="just" defTabSz="1371600">
              <a:defRPr/>
            </a:pPr>
            <a:r>
              <a:rPr lang="en-US" sz="4200" b="1" dirty="0">
                <a:solidFill>
                  <a:srgbClr val="002060"/>
                </a:solidFill>
                <a:effectLst>
                  <a:outerShdw blurRad="38100" dist="38100" dir="2700000" algn="tl">
                    <a:srgbClr val="000000">
                      <a:alpha val="43137"/>
                    </a:srgbClr>
                  </a:outerShdw>
                </a:effectLst>
                <a:latin typeface="Times New Roman" charset="0"/>
                <a:ea typeface="Times New Roman" charset="0"/>
                <a:cs typeface="Times New Roman" charset="0"/>
                <a:sym typeface="Arial"/>
              </a:rPr>
              <a:t>     </a:t>
            </a:r>
          </a:p>
        </p:txBody>
      </p:sp>
      <p:sp>
        <p:nvSpPr>
          <p:cNvPr id="11" name="TextBox 10"/>
          <p:cNvSpPr txBox="1"/>
          <p:nvPr/>
        </p:nvSpPr>
        <p:spPr>
          <a:xfrm>
            <a:off x="1134286" y="2702856"/>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1</a:t>
            </a:r>
          </a:p>
        </p:txBody>
      </p:sp>
      <p:pic>
        <p:nvPicPr>
          <p:cNvPr id="17" name="Picture 16" descr="A close up of a logo&#10;&#10;Description generated with high confidence">
            <a:extLst>
              <a:ext uri="{FF2B5EF4-FFF2-40B4-BE49-F238E27FC236}">
                <a16:creationId xmlns:a16="http://schemas.microsoft.com/office/drawing/2014/main" xmlns="" id="{D12D1A1A-AB98-4B2E-BE5B-028CFD10E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0" name="Picture 115" descr="ALRMCL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4002" y="7042365"/>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2"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3"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4"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5"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6"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7"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28"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29"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0"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1"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2"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3"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4"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5"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6"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3" name="Rectangle 2"/>
          <p:cNvSpPr/>
          <p:nvPr/>
        </p:nvSpPr>
        <p:spPr>
          <a:xfrm>
            <a:off x="4971142" y="2831124"/>
            <a:ext cx="11772775" cy="1446550"/>
          </a:xfrm>
          <a:prstGeom prst="rect">
            <a:avLst/>
          </a:prstGeom>
        </p:spPr>
        <p:txBody>
          <a:bodyPr wrap="none">
            <a:spAutoFit/>
          </a:bodyPr>
          <a:lstStyle/>
          <a:p>
            <a:pPr algn="just" defTabSz="1371600"/>
            <a:r>
              <a:rPr lang="vi-VN" sz="44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1: </a:t>
            </a:r>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a:t>
            </a:r>
            <a:r>
              <a:rPr lang="vi-VN" sz="4400" i="1" dirty="0">
                <a:solidFill>
                  <a:prstClr val="white"/>
                </a:solidFill>
                <a:latin typeface="Arial" panose="020B0604020202020204" pitchFamily="34" charset="0"/>
                <a:ea typeface="Times New Roman" panose="02020603050405020304" pitchFamily="18" charset="0"/>
                <a:cs typeface="Arial" panose="020B0604020202020204" pitchFamily="34" charset="0"/>
              </a:rPr>
              <a:t>Bài học đường đời đầu tiên</a:t>
            </a:r>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được trích từ tác phẩm nào?</a:t>
            </a:r>
            <a:endParaRPr lang="en-US" sz="44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601276" y="6543644"/>
            <a:ext cx="6082114" cy="769441"/>
          </a:xfrm>
          <a:prstGeom prst="rect">
            <a:avLst/>
          </a:prstGeom>
        </p:spPr>
        <p:txBody>
          <a:bodyPr wrap="none">
            <a:spAutoFit/>
          </a:bodyPr>
          <a:lstStyle/>
          <a:p>
            <a:pPr algn="just" defTabSz="1371600"/>
            <a:r>
              <a:rPr lang="vi-VN"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Đất rừng phương Nam.</a:t>
            </a:r>
            <a:endPar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10920929" y="6444824"/>
            <a:ext cx="5428089" cy="769441"/>
          </a:xfrm>
          <a:prstGeom prst="rect">
            <a:avLst/>
          </a:prstGeom>
        </p:spPr>
        <p:txBody>
          <a:bodyPr wrap="none">
            <a:spAutoFit/>
          </a:bodyPr>
          <a:lstStyle/>
          <a:p>
            <a:pPr algn="just" defTabSz="1371600"/>
            <a:r>
              <a:rPr lang="vi-VN" sz="4400" dirty="0">
                <a:solidFill>
                  <a:srgbClr val="000000"/>
                </a:solidFill>
                <a:ea typeface="Times New Roman" panose="02020603050405020304" pitchFamily="18" charset="0"/>
              </a:rPr>
              <a:t>Dế Mèn phiêu lưu kí.</a:t>
            </a:r>
            <a:endParaRPr lang="en-US" sz="4400" dirty="0">
              <a:solidFill>
                <a:prstClr val="black"/>
              </a:solidFill>
              <a:ea typeface="Times New Roman" panose="02020603050405020304" pitchFamily="18" charset="0"/>
            </a:endParaRPr>
          </a:p>
        </p:txBody>
      </p:sp>
      <p:sp>
        <p:nvSpPr>
          <p:cNvPr id="38" name="Rectangle 37"/>
          <p:cNvSpPr/>
          <p:nvPr/>
        </p:nvSpPr>
        <p:spPr>
          <a:xfrm>
            <a:off x="10920929" y="6362700"/>
            <a:ext cx="5428089" cy="769441"/>
          </a:xfrm>
          <a:prstGeom prst="rect">
            <a:avLst/>
          </a:prstGeom>
        </p:spPr>
        <p:txBody>
          <a:bodyPr wrap="none">
            <a:spAutoFit/>
          </a:bodyPr>
          <a:lstStyle/>
          <a:p>
            <a:pPr algn="just" defTabSz="1371600"/>
            <a:r>
              <a:rPr lang="vi-VN"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Dế Mèn phiêu lưu kí.</a:t>
            </a:r>
            <a:endPar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1878106" y="8205354"/>
            <a:ext cx="5081840" cy="1446550"/>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Thầy</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thuốc</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giỏi</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lòng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10366496" y="8574686"/>
            <a:ext cx="7212231"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đời</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73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0"/>
                            </p:stCondLst>
                            <p:childTnLst>
                              <p:par>
                                <p:cTn id="20" presetID="53" presetClass="entr" presetSubtype="16" fill="hold" grpId="1"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beep.wav"/>
                                        </p:tgtEl>
                                      </p:cMediaNode>
                                    </p:audio>
                                  </p:subTnLst>
                                </p:cTn>
                              </p:par>
                            </p:childTnLst>
                          </p:cTn>
                        </p:par>
                        <p:par>
                          <p:cTn id="30" fill="hold">
                            <p:stCondLst>
                              <p:cond delay="1000"/>
                            </p:stCondLst>
                            <p:childTnLst>
                              <p:par>
                                <p:cTn id="31" presetID="1" presetClass="entr" presetSubtype="0" fill="hold" grpId="0" nodeType="afterEffect">
                                  <p:stCondLst>
                                    <p:cond delay="1000"/>
                                  </p:stCondLst>
                                  <p:childTnLst>
                                    <p:set>
                                      <p:cBhvr>
                                        <p:cTn id="3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20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3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4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5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6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7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8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9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10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1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2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3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4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5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76032" y="2578883"/>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2</a:t>
            </a:r>
          </a:p>
        </p:txBody>
      </p:sp>
      <p:pic>
        <p:nvPicPr>
          <p:cNvPr id="12" name="Picture 11" descr="A close up of a logo&#10;&#10;Description generated with high confidence">
            <a:extLst>
              <a:ext uri="{FF2B5EF4-FFF2-40B4-BE49-F238E27FC236}">
                <a16:creationId xmlns:a16="http://schemas.microsoft.com/office/drawing/2014/main" xmlns=""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xmlns=""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xmlns=""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xmlns=""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xmlns=""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0"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0399" y="6984332"/>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2"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3"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4"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5"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6"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7"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28"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29"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0"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1"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2"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3"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4"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5"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6"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4" name="Rectangle 3"/>
          <p:cNvSpPr/>
          <p:nvPr/>
        </p:nvSpPr>
        <p:spPr>
          <a:xfrm>
            <a:off x="3993473" y="3187121"/>
            <a:ext cx="13989727" cy="830997"/>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2: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nằm ở phần nào của tác phẩm?</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438400" y="6530358"/>
            <a:ext cx="2361078"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endParaRPr lang="en-US" sz="4400"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2448879" y="6492265"/>
            <a:ext cx="2597186" cy="769441"/>
          </a:xfrm>
          <a:prstGeom prst="rect">
            <a:avLst/>
          </a:prstGeom>
        </p:spPr>
        <p:txBody>
          <a:bodyPr wrap="none">
            <a:spAutoFit/>
          </a:bodyPr>
          <a:lstStyle/>
          <a:p>
            <a:pPr defTabSz="1371600"/>
            <a:r>
              <a:rPr lang="en-US" sz="4400" dirty="0" err="1">
                <a:solidFill>
                  <a:srgbClr val="C00000"/>
                </a:solidFill>
                <a:latin typeface="Arial" panose="020B0604020202020204" pitchFamily="34" charset="0"/>
                <a:ea typeface="Times New Roman" panose="02020603050405020304" pitchFamily="18" charset="0"/>
                <a:cs typeface="Arial" panose="020B0604020202020204" pitchFamily="34" charset="0"/>
              </a:rPr>
              <a:t>Chương</a:t>
            </a:r>
            <a:r>
              <a:rPr lang="en-US" sz="4400" dirty="0">
                <a:solidFill>
                  <a:srgbClr val="C00000"/>
                </a:solidFill>
                <a:latin typeface="Arial" panose="020B0604020202020204" pitchFamily="34" charset="0"/>
                <a:ea typeface="Times New Roman" panose="02020603050405020304" pitchFamily="18" charset="0"/>
                <a:cs typeface="Arial" panose="020B0604020202020204" pitchFamily="34" charset="0"/>
              </a:rPr>
              <a:t> I</a:t>
            </a:r>
            <a:endParaRPr lang="en-US" sz="4400"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12147586" y="6499580"/>
            <a:ext cx="3525324"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III</a:t>
            </a:r>
            <a:endParaRPr lang="en-US" sz="5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2579608" y="8558406"/>
            <a:ext cx="3602268"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VI</a:t>
            </a:r>
            <a:endParaRPr lang="en-US" sz="54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2339948" y="8558405"/>
            <a:ext cx="3409908"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X</a:t>
            </a:r>
            <a:endParaRPr lang="en-US"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934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fade">
                                      <p:cBhvr>
                                        <p:cTn id="17" dur="1000"/>
                                        <p:tgtEl>
                                          <p:spTgt spid="38">
                                            <p:txEl>
                                              <p:pRg st="0" end="0"/>
                                            </p:txEl>
                                          </p:spTgt>
                                        </p:tgtEl>
                                      </p:cBhvr>
                                    </p:animEffect>
                                    <p:anim calcmode="lin" valueType="num">
                                      <p:cBhvr>
                                        <p:cTn id="1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4286" y="2702856"/>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3</a:t>
            </a:r>
          </a:p>
        </p:txBody>
      </p:sp>
      <p:pic>
        <p:nvPicPr>
          <p:cNvPr id="12" name="Picture 11" descr="A close up of a logo&#10;&#10;Description generated with high confidence">
            <a:extLst>
              <a:ext uri="{FF2B5EF4-FFF2-40B4-BE49-F238E27FC236}">
                <a16:creationId xmlns:a16="http://schemas.microsoft.com/office/drawing/2014/main" xmlns=""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xmlns=""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xmlns=""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xmlns=""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xmlns=""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2"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7844" y="6989633"/>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4"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5"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6"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7"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8"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9"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30"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31"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2"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3"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4"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5"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6"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7"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8"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2" name="Rectangle 1"/>
          <p:cNvSpPr/>
          <p:nvPr/>
        </p:nvSpPr>
        <p:spPr>
          <a:xfrm>
            <a:off x="5857580" y="2705021"/>
            <a:ext cx="9398727" cy="1754326"/>
          </a:xfrm>
          <a:prstGeom prst="rect">
            <a:avLst/>
          </a:prstGeom>
        </p:spPr>
        <p:txBody>
          <a:bodyPr wrap="none">
            <a:spAutoFit/>
          </a:bodyPr>
          <a:lstStyle/>
          <a:p>
            <a:pPr algn="just" defTabSz="1371600"/>
            <a:r>
              <a:rPr lang="vi-VN" sz="5400" b="1" dirty="0">
                <a:solidFill>
                  <a:prstClr val="white"/>
                </a:solidFill>
                <a:latin typeface="Times New Roman" panose="02020603050405020304" pitchFamily="18" charset="0"/>
                <a:ea typeface="Times New Roman" panose="02020603050405020304" pitchFamily="18" charset="0"/>
              </a:rPr>
              <a:t>Câu 3: </a:t>
            </a:r>
            <a:r>
              <a:rPr lang="vi-VN" sz="5400" dirty="0">
                <a:solidFill>
                  <a:prstClr val="white"/>
                </a:solidFill>
                <a:latin typeface="Times New Roman" panose="02020603050405020304" pitchFamily="18" charset="0"/>
                <a:ea typeface="Times New Roman" panose="02020603050405020304" pitchFamily="18" charset="0"/>
              </a:rPr>
              <a:t>Hai nhân vật chính trong </a:t>
            </a:r>
            <a:endParaRPr lang="en-US" sz="5400" dirty="0">
              <a:solidFill>
                <a:prstClr val="white"/>
              </a:solidFill>
              <a:latin typeface="Times New Roman" panose="02020603050405020304" pitchFamily="18" charset="0"/>
              <a:ea typeface="Times New Roman" panose="02020603050405020304" pitchFamily="18" charset="0"/>
            </a:endParaRPr>
          </a:p>
          <a:p>
            <a:pPr algn="just" defTabSz="1371600"/>
            <a:r>
              <a:rPr lang="vi-VN" sz="5400" dirty="0">
                <a:solidFill>
                  <a:prstClr val="white"/>
                </a:solidFill>
                <a:latin typeface="Times New Roman" panose="02020603050405020304" pitchFamily="18" charset="0"/>
                <a:ea typeface="Times New Roman" panose="02020603050405020304" pitchFamily="18" charset="0"/>
              </a:rPr>
              <a:t>đoạn trích trên là ai?</a:t>
            </a:r>
            <a:endParaRPr lang="en-US" sz="5400" dirty="0">
              <a:solidFill>
                <a:prstClr val="white"/>
              </a:solidFill>
              <a:latin typeface="Times New Roman" panose="02020603050405020304" pitchFamily="18" charset="0"/>
              <a:ea typeface="Times New Roman" panose="02020603050405020304" pitchFamily="18" charset="0"/>
            </a:endParaRPr>
          </a:p>
        </p:txBody>
      </p:sp>
      <p:sp>
        <p:nvSpPr>
          <p:cNvPr id="3" name="Rectangle 2"/>
          <p:cNvSpPr/>
          <p:nvPr/>
        </p:nvSpPr>
        <p:spPr>
          <a:xfrm>
            <a:off x="1604987" y="6551051"/>
            <a:ext cx="6194324" cy="830997"/>
          </a:xfrm>
          <a:prstGeom prst="rect">
            <a:avLst/>
          </a:prstGeom>
        </p:spPr>
        <p:txBody>
          <a:bodyPr wrap="none">
            <a:spAutoFit/>
          </a:bodyPr>
          <a:lstStyle/>
          <a:p>
            <a:pPr defTabSz="1371600"/>
            <a:r>
              <a:rPr lang="en-US" sz="4800" dirty="0" err="1">
                <a:solidFill>
                  <a:srgbClr val="000000"/>
                </a:solidFill>
                <a:latin typeface="Times New Roman" panose="02020603050405020304" pitchFamily="18" charset="0"/>
                <a:ea typeface="Times New Roman" panose="02020603050405020304" pitchFamily="18" charset="0"/>
              </a:rPr>
              <a:t>Mẹ</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Mèn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và</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Mèn</a:t>
            </a:r>
            <a:r>
              <a:rPr lang="en-US" sz="4800" dirty="0">
                <a:solidFill>
                  <a:srgbClr val="000000"/>
                </a:solidFill>
                <a:latin typeface="Times New Roman" panose="02020603050405020304" pitchFamily="18" charset="0"/>
                <a:ea typeface="Times New Roman" panose="02020603050405020304" pitchFamily="18" charset="0"/>
              </a:rPr>
              <a:t>.</a:t>
            </a:r>
            <a:endParaRPr lang="en-US" sz="4800" dirty="0">
              <a:solidFill>
                <a:prstClr val="black"/>
              </a:solidFill>
              <a:latin typeface="Calibri"/>
            </a:endParaRPr>
          </a:p>
        </p:txBody>
      </p:sp>
      <p:sp>
        <p:nvSpPr>
          <p:cNvPr id="4" name="Rectangle 3"/>
          <p:cNvSpPr/>
          <p:nvPr/>
        </p:nvSpPr>
        <p:spPr>
          <a:xfrm>
            <a:off x="1811714" y="8536885"/>
            <a:ext cx="5120312" cy="830997"/>
          </a:xfrm>
          <a:prstGeom prst="rect">
            <a:avLst/>
          </a:prstGeom>
        </p:spPr>
        <p:txBody>
          <a:bodyPr wrap="none">
            <a:spAutoFit/>
          </a:bodyPr>
          <a:lstStyle/>
          <a:p>
            <a:pPr defTabSz="1371600"/>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Mèn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và</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chị</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Cốc</a:t>
            </a:r>
            <a:r>
              <a:rPr lang="en-US" sz="4800" dirty="0">
                <a:solidFill>
                  <a:srgbClr val="000000"/>
                </a:solidFill>
                <a:latin typeface="Times New Roman" panose="02020603050405020304" pitchFamily="18" charset="0"/>
                <a:ea typeface="Times New Roman" panose="02020603050405020304" pitchFamily="18" charset="0"/>
              </a:rPr>
              <a:t>.</a:t>
            </a:r>
            <a:endParaRPr lang="en-US" sz="4800" dirty="0">
              <a:solidFill>
                <a:prstClr val="black"/>
              </a:solidFill>
              <a:latin typeface="Calibri"/>
            </a:endParaRPr>
          </a:p>
        </p:txBody>
      </p:sp>
      <p:sp>
        <p:nvSpPr>
          <p:cNvPr id="10" name="Rectangle 9"/>
          <p:cNvSpPr/>
          <p:nvPr/>
        </p:nvSpPr>
        <p:spPr>
          <a:xfrm>
            <a:off x="11104677" y="8479105"/>
            <a:ext cx="5564344" cy="830997"/>
          </a:xfrm>
          <a:prstGeom prst="rect">
            <a:avLst/>
          </a:prstGeom>
        </p:spPr>
        <p:txBody>
          <a:bodyPr wrap="none">
            <a:spAutoFit/>
          </a:bodyPr>
          <a:lstStyle/>
          <a:p>
            <a:pPr defTabSz="1371600"/>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Mèn</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và</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Choắt</a:t>
            </a:r>
            <a:r>
              <a:rPr lang="en-US" sz="4800" dirty="0">
                <a:solidFill>
                  <a:srgbClr val="000000"/>
                </a:solidFill>
                <a:latin typeface="Times New Roman" panose="02020603050405020304" pitchFamily="18" charset="0"/>
                <a:ea typeface="Times New Roman" panose="02020603050405020304" pitchFamily="18" charset="0"/>
              </a:rPr>
              <a:t>.</a:t>
            </a:r>
            <a:endParaRPr lang="en-US" sz="4800" dirty="0">
              <a:solidFill>
                <a:prstClr val="black"/>
              </a:solidFill>
              <a:latin typeface="Calibri"/>
            </a:endParaRPr>
          </a:p>
        </p:txBody>
      </p:sp>
      <p:sp>
        <p:nvSpPr>
          <p:cNvPr id="40" name="Rectangle 39"/>
          <p:cNvSpPr/>
          <p:nvPr/>
        </p:nvSpPr>
        <p:spPr>
          <a:xfrm>
            <a:off x="11098143" y="8472571"/>
            <a:ext cx="5564344" cy="830997"/>
          </a:xfrm>
          <a:prstGeom prst="rect">
            <a:avLst/>
          </a:prstGeom>
        </p:spPr>
        <p:txBody>
          <a:bodyPr wrap="none">
            <a:spAutoFit/>
          </a:bodyPr>
          <a:lstStyle/>
          <a:p>
            <a:pPr defTabSz="1371600"/>
            <a:r>
              <a:rPr lang="en-US" sz="4800" dirty="0" err="1">
                <a:solidFill>
                  <a:srgbClr val="FF0000"/>
                </a:solidFill>
                <a:latin typeface="Times New Roman" panose="02020603050405020304" pitchFamily="18" charset="0"/>
                <a:ea typeface="Times New Roman" panose="02020603050405020304" pitchFamily="18" charset="0"/>
              </a:rPr>
              <a:t>Dế</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Mèn</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và</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Dế</a:t>
            </a:r>
            <a:r>
              <a:rPr lang="en-US" sz="4800" dirty="0">
                <a:solidFill>
                  <a:srgbClr val="FF0000"/>
                </a:solidFill>
                <a:latin typeface="Times New Roman" panose="02020603050405020304" pitchFamily="18" charset="0"/>
                <a:ea typeface="Times New Roman" panose="02020603050405020304" pitchFamily="18" charset="0"/>
              </a:rPr>
              <a:t> </a:t>
            </a:r>
            <a:r>
              <a:rPr lang="en-US" sz="4800" dirty="0" err="1">
                <a:solidFill>
                  <a:srgbClr val="FF0000"/>
                </a:solidFill>
                <a:latin typeface="Times New Roman" panose="02020603050405020304" pitchFamily="18" charset="0"/>
                <a:ea typeface="Times New Roman" panose="02020603050405020304" pitchFamily="18" charset="0"/>
              </a:rPr>
              <a:t>Choắt</a:t>
            </a:r>
            <a:r>
              <a:rPr lang="en-US" sz="4800" dirty="0">
                <a:solidFill>
                  <a:srgbClr val="000000"/>
                </a:solidFill>
                <a:latin typeface="Times New Roman" panose="02020603050405020304" pitchFamily="18" charset="0"/>
                <a:ea typeface="Times New Roman" panose="02020603050405020304" pitchFamily="18" charset="0"/>
              </a:rPr>
              <a:t>.</a:t>
            </a:r>
            <a:endParaRPr lang="en-US" sz="4800" dirty="0">
              <a:solidFill>
                <a:prstClr val="black"/>
              </a:solidFill>
              <a:latin typeface="Calibri"/>
            </a:endParaRPr>
          </a:p>
        </p:txBody>
      </p:sp>
      <p:sp>
        <p:nvSpPr>
          <p:cNvPr id="18" name="Rectangle 17"/>
          <p:cNvSpPr/>
          <p:nvPr/>
        </p:nvSpPr>
        <p:spPr>
          <a:xfrm>
            <a:off x="11024134" y="6551050"/>
            <a:ext cx="5514651" cy="830997"/>
          </a:xfrm>
          <a:prstGeom prst="rect">
            <a:avLst/>
          </a:prstGeom>
        </p:spPr>
        <p:txBody>
          <a:bodyPr wrap="none">
            <a:spAutoFit/>
          </a:bodyPr>
          <a:lstStyle/>
          <a:p>
            <a:pPr defTabSz="1371600"/>
            <a:r>
              <a:rPr lang="en-US" sz="4800" dirty="0" err="1">
                <a:solidFill>
                  <a:srgbClr val="000000"/>
                </a:solidFill>
                <a:latin typeface="Times New Roman" panose="02020603050405020304" pitchFamily="18" charset="0"/>
                <a:ea typeface="Times New Roman" panose="02020603050405020304" pitchFamily="18" charset="0"/>
              </a:rPr>
              <a:t>Chị</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Cốc</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và</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Dế</a:t>
            </a:r>
            <a:r>
              <a:rPr lang="en-US" sz="4800" dirty="0">
                <a:solidFill>
                  <a:srgbClr val="000000"/>
                </a:solidFill>
                <a:latin typeface="Times New Roman" panose="02020603050405020304" pitchFamily="18" charset="0"/>
                <a:ea typeface="Times New Roman" panose="02020603050405020304" pitchFamily="18" charset="0"/>
              </a:rPr>
              <a:t> </a:t>
            </a:r>
            <a:r>
              <a:rPr lang="en-US" sz="4800" dirty="0" err="1">
                <a:solidFill>
                  <a:srgbClr val="000000"/>
                </a:solidFill>
                <a:latin typeface="Times New Roman" panose="02020603050405020304" pitchFamily="18" charset="0"/>
                <a:ea typeface="Times New Roman" panose="02020603050405020304" pitchFamily="18" charset="0"/>
              </a:rPr>
              <a:t>Choắt</a:t>
            </a:r>
            <a:r>
              <a:rPr lang="en-US" sz="2100" dirty="0">
                <a:solidFill>
                  <a:srgbClr val="000000"/>
                </a:solidFill>
                <a:latin typeface="Times New Roman" panose="02020603050405020304" pitchFamily="18" charset="0"/>
                <a:ea typeface="Times New Roman" panose="02020603050405020304" pitchFamily="18" charset="0"/>
              </a:rPr>
              <a:t>.</a:t>
            </a:r>
            <a:endParaRPr lang="en-US" sz="2700" dirty="0">
              <a:solidFill>
                <a:prstClr val="black"/>
              </a:solidFill>
              <a:latin typeface="Calibri"/>
            </a:endParaRPr>
          </a:p>
        </p:txBody>
      </p:sp>
    </p:spTree>
    <p:extLst>
      <p:ext uri="{BB962C8B-B14F-4D97-AF65-F5344CB8AC3E}">
        <p14:creationId xmlns:p14="http://schemas.microsoft.com/office/powerpoint/2010/main" val="241487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2"/>
                  </p:tgtEl>
                </p:cond>
              </p:nextCondLst>
            </p:seq>
          </p:childTnLst>
        </p:cTn>
      </p:par>
    </p:tnLst>
    <p:bldLst>
      <p:bldP spid="11" grpId="0"/>
      <p:bldP spid="11" grpId="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850" y="2525774"/>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4</a:t>
            </a:r>
          </a:p>
        </p:txBody>
      </p:sp>
      <p:pic>
        <p:nvPicPr>
          <p:cNvPr id="12" name="Picture 11" descr="A close up of a logo&#10;&#10;Description generated with high confidence">
            <a:extLst>
              <a:ext uri="{FF2B5EF4-FFF2-40B4-BE49-F238E27FC236}">
                <a16:creationId xmlns:a16="http://schemas.microsoft.com/office/drawing/2014/main" xmlns=""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xmlns=""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xmlns=""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xmlns=""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xmlns=""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7808" y="7044563"/>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3"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4"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5"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6"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7"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8"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29"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30"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1"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2"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3"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4"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5"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6"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7"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6" name="Rectangle 5"/>
          <p:cNvSpPr/>
          <p:nvPr/>
        </p:nvSpPr>
        <p:spPr>
          <a:xfrm>
            <a:off x="5317303" y="2917152"/>
            <a:ext cx="8267007"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4: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Phương thức biểu đạt</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 chính của đoạn trích là</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3210961" y="6650443"/>
            <a:ext cx="1725152"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endParaRPr lang="en-US" sz="4400"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3177298" y="6657782"/>
            <a:ext cx="1792478" cy="880241"/>
          </a:xfrm>
          <a:prstGeom prst="rect">
            <a:avLst/>
          </a:prstGeom>
        </p:spPr>
        <p:txBody>
          <a:bodyPr wrap="none">
            <a:spAutoFit/>
          </a:bodyPr>
          <a:lstStyle/>
          <a:p>
            <a:pPr defTabSz="1371600"/>
            <a:r>
              <a:rPr lang="en-US" sz="4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Tự</a:t>
            </a:r>
            <a:r>
              <a:rPr lang="en-US" sz="4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sự</a:t>
            </a:r>
            <a:endParaRPr lang="en-US" sz="46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2224615" y="6605981"/>
            <a:ext cx="2752677"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3029215" y="8416163"/>
            <a:ext cx="2206053"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Miêu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a:t>
            </a:r>
            <a:endParaRPr lang="en-US" sz="48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12224615" y="8434781"/>
            <a:ext cx="2863284" cy="830997"/>
          </a:xfrm>
          <a:prstGeom prst="rect">
            <a:avLst/>
          </a:prstGeom>
        </p:spPr>
        <p:txBody>
          <a:bodyPr wrap="none">
            <a:spAutoFit/>
          </a:bodyPr>
          <a:lstStyle/>
          <a:p>
            <a:pPr defTabSz="1371600"/>
            <a:r>
              <a:rPr lang="en-US"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Nghị</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luận</a:t>
            </a:r>
            <a:endParaRPr lang="en-US" sz="4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085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fade">
                                      <p:cBhvr>
                                        <p:cTn id="17" dur="1000"/>
                                        <p:tgtEl>
                                          <p:spTgt spid="38">
                                            <p:txEl>
                                              <p:pRg st="0" end="0"/>
                                            </p:txEl>
                                          </p:spTgt>
                                        </p:tgtEl>
                                      </p:cBhvr>
                                    </p:animEffect>
                                    <p:anim calcmode="lin" valueType="num">
                                      <p:cBhvr>
                                        <p:cTn id="1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76032" y="2578883"/>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5</a:t>
            </a:r>
          </a:p>
        </p:txBody>
      </p:sp>
      <p:pic>
        <p:nvPicPr>
          <p:cNvPr id="12" name="Picture 11" descr="A close up of a logo&#10;&#10;Description generated with high confidence">
            <a:extLst>
              <a:ext uri="{FF2B5EF4-FFF2-40B4-BE49-F238E27FC236}">
                <a16:creationId xmlns:a16="http://schemas.microsoft.com/office/drawing/2014/main" xmlns=""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xmlns=""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xmlns=""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xmlns=""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xmlns=""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6091" y="6966284"/>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3"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4"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5"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6"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7"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8"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29"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30"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1"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2"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3"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4"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5"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6"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7"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2" name="Rectangle 1"/>
          <p:cNvSpPr/>
          <p:nvPr/>
        </p:nvSpPr>
        <p:spPr>
          <a:xfrm>
            <a:off x="5308739" y="3188968"/>
            <a:ext cx="10466327"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5: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a:t>
            </a:r>
            <a:r>
              <a:rPr lang="vi-VN" sz="4800" i="1" dirty="0">
                <a:solidFill>
                  <a:prstClr val="white"/>
                </a:solidFill>
                <a:latin typeface="Arial" panose="020B0604020202020204" pitchFamily="34" charset="0"/>
                <a:ea typeface="Times New Roman" panose="02020603050405020304" pitchFamily="18" charset="0"/>
                <a:cs typeface="Arial" panose="020B0604020202020204" pitchFamily="34" charset="0"/>
              </a:rPr>
              <a:t>Bài học đường đời </a:t>
            </a:r>
            <a:endParaRPr lang="en-US" sz="4800" i="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i="1" dirty="0">
                <a:solidFill>
                  <a:prstClr val="white"/>
                </a:solidFill>
                <a:latin typeface="Arial" panose="020B0604020202020204" pitchFamily="34" charset="0"/>
                <a:ea typeface="Times New Roman" panose="02020603050405020304" pitchFamily="18" charset="0"/>
                <a:cs typeface="Arial" panose="020B0604020202020204" pitchFamily="34" charset="0"/>
              </a:rPr>
              <a:t>đầu tiên</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 được kể lại theo lời</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889860" y="6504619"/>
            <a:ext cx="2513830"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2231149" y="6815572"/>
            <a:ext cx="2545890"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896394" y="8812125"/>
            <a:ext cx="2959465"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Choắt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2231149" y="8724466"/>
            <a:ext cx="2377574"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2896394" y="6515100"/>
            <a:ext cx="2513830" cy="830997"/>
          </a:xfrm>
          <a:prstGeom prst="rect">
            <a:avLst/>
          </a:prstGeom>
        </p:spPr>
        <p:txBody>
          <a:bodyPr wrap="none">
            <a:spAutoFit/>
          </a:bodyPr>
          <a:lstStyle/>
          <a:p>
            <a:pPr defTabSz="1371600"/>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416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11" grpId="0"/>
      <p:bldP spid="11"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2550" y="6479691"/>
            <a:ext cx="8686106" cy="829567"/>
          </a:xfrm>
          <a:prstGeom prst="rect">
            <a:avLst/>
          </a:prstGeom>
          <a:noFill/>
        </p:spPr>
        <p:txBody>
          <a:bodyPr wrap="square" lIns="181463" tIns="90732" rIns="181463" bIns="90732" rtlCol="0">
            <a:spAutoFit/>
          </a:bodyPr>
          <a:lstStyle/>
          <a:p>
            <a:pPr algn="just" defTabSz="1371600">
              <a:defRPr/>
            </a:pPr>
            <a:r>
              <a:rPr lang="en-US" sz="4200" b="1" dirty="0">
                <a:solidFill>
                  <a:srgbClr val="002060"/>
                </a:solidFill>
                <a:effectLst>
                  <a:outerShdw blurRad="38100" dist="38100" dir="2700000" algn="tl">
                    <a:srgbClr val="000000">
                      <a:alpha val="43137"/>
                    </a:srgbClr>
                  </a:outerShdw>
                </a:effectLst>
                <a:latin typeface="Times New Roman" charset="0"/>
                <a:ea typeface="Times New Roman" charset="0"/>
                <a:cs typeface="Times New Roman" charset="0"/>
                <a:sym typeface="Arial"/>
              </a:rPr>
              <a:t>     </a:t>
            </a:r>
          </a:p>
        </p:txBody>
      </p:sp>
      <p:sp>
        <p:nvSpPr>
          <p:cNvPr id="11" name="TextBox 10"/>
          <p:cNvSpPr txBox="1"/>
          <p:nvPr/>
        </p:nvSpPr>
        <p:spPr>
          <a:xfrm>
            <a:off x="1134286" y="2702856"/>
            <a:ext cx="1354858"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cs typeface="Arial"/>
                <a:sym typeface="Arial"/>
              </a:rPr>
              <a:t>6</a:t>
            </a:r>
          </a:p>
        </p:txBody>
      </p:sp>
      <p:pic>
        <p:nvPicPr>
          <p:cNvPr id="12" name="Picture 11" descr="A close up of a logo&#10;&#10;Description generated with high confidence">
            <a:extLst>
              <a:ext uri="{FF2B5EF4-FFF2-40B4-BE49-F238E27FC236}">
                <a16:creationId xmlns:a16="http://schemas.microsoft.com/office/drawing/2014/main" xmlns=""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xmlns=""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xmlns=""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xmlns=""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xmlns=""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xmlns=""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1785" y="7032617"/>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15</a:t>
            </a:r>
          </a:p>
        </p:txBody>
      </p:sp>
      <p:sp>
        <p:nvSpPr>
          <p:cNvPr id="23"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14</a:t>
            </a:r>
          </a:p>
        </p:txBody>
      </p:sp>
      <p:sp>
        <p:nvSpPr>
          <p:cNvPr id="24"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13</a:t>
            </a:r>
          </a:p>
        </p:txBody>
      </p:sp>
      <p:sp>
        <p:nvSpPr>
          <p:cNvPr id="25"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12</a:t>
            </a:r>
          </a:p>
        </p:txBody>
      </p:sp>
      <p:sp>
        <p:nvSpPr>
          <p:cNvPr id="26"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11</a:t>
            </a:r>
          </a:p>
        </p:txBody>
      </p:sp>
      <p:sp>
        <p:nvSpPr>
          <p:cNvPr id="27"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10</a:t>
            </a:r>
          </a:p>
        </p:txBody>
      </p:sp>
      <p:sp>
        <p:nvSpPr>
          <p:cNvPr id="28"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9</a:t>
            </a:r>
          </a:p>
        </p:txBody>
      </p:sp>
      <p:sp>
        <p:nvSpPr>
          <p:cNvPr id="29"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8</a:t>
            </a:r>
          </a:p>
        </p:txBody>
      </p:sp>
      <p:sp>
        <p:nvSpPr>
          <p:cNvPr id="30"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7</a:t>
            </a:r>
          </a:p>
        </p:txBody>
      </p:sp>
      <p:sp>
        <p:nvSpPr>
          <p:cNvPr id="31"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6</a:t>
            </a:r>
          </a:p>
        </p:txBody>
      </p:sp>
      <p:sp>
        <p:nvSpPr>
          <p:cNvPr id="32"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5</a:t>
            </a:r>
          </a:p>
        </p:txBody>
      </p:sp>
      <p:sp>
        <p:nvSpPr>
          <p:cNvPr id="33"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4</a:t>
            </a:r>
          </a:p>
        </p:txBody>
      </p:sp>
      <p:sp>
        <p:nvSpPr>
          <p:cNvPr id="34"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3</a:t>
            </a:r>
          </a:p>
        </p:txBody>
      </p:sp>
      <p:sp>
        <p:nvSpPr>
          <p:cNvPr id="35"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2</a:t>
            </a:r>
          </a:p>
        </p:txBody>
      </p:sp>
      <p:sp>
        <p:nvSpPr>
          <p:cNvPr id="36"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a:solidFill>
                  <a:srgbClr val="DC2608"/>
                </a:solidFill>
                <a:latin typeface=".VnBlack" pitchFamily="34" charset="0"/>
                <a:sym typeface="Arial"/>
              </a:rPr>
              <a:t>1</a:t>
            </a:r>
          </a:p>
        </p:txBody>
      </p:sp>
      <p:sp>
        <p:nvSpPr>
          <p:cNvPr id="37"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VnBlack" pitchFamily="34" charset="0"/>
                <a:cs typeface="Arial" panose="020B0604020202020204" pitchFamily="34" charset="0"/>
                <a:sym typeface="Arial"/>
              </a:rPr>
              <a:t>0</a:t>
            </a:r>
          </a:p>
        </p:txBody>
      </p:sp>
      <p:sp>
        <p:nvSpPr>
          <p:cNvPr id="2" name="Rectangle 1"/>
          <p:cNvSpPr/>
          <p:nvPr/>
        </p:nvSpPr>
        <p:spPr>
          <a:xfrm>
            <a:off x="4528686" y="2794217"/>
            <a:ext cx="11631710"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6: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Tác giả đã khắc họa vẻ ngoài của </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Dế Mèn như thế nào?</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407019" y="6224703"/>
            <a:ext cx="4708340" cy="1569660"/>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yếu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gầy</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gò</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10344539" y="6205109"/>
            <a:ext cx="6647974" cy="1446550"/>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Khỏe</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mạnh</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cường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đẹp</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đẽ</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10357476" y="6184053"/>
            <a:ext cx="6647974" cy="1446550"/>
          </a:xfrm>
          <a:prstGeom prst="rect">
            <a:avLst/>
          </a:prstGeom>
        </p:spPr>
        <p:txBody>
          <a:bodyPr wrap="none">
            <a:spAutoFit/>
          </a:bodyPr>
          <a:lstStyle/>
          <a:p>
            <a:pPr defTabSz="1371600"/>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Khỏe</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mạnh</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cường</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tráng</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đẹp</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đẽ</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053286" y="8151063"/>
            <a:ext cx="4913525" cy="1569660"/>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Mập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xấu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xí</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kệch</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0271962" y="8151063"/>
            <a:ext cx="6694461" cy="1569660"/>
          </a:xfrm>
          <a:prstGeom prst="rect">
            <a:avLst/>
          </a:prstGeom>
        </p:spPr>
        <p:txBody>
          <a:bodyPr wrap="none">
            <a:spAutoFit/>
          </a:bodyPr>
          <a:lstStyle/>
          <a:p>
            <a:pPr algn="just" defTabSz="1371600"/>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Thân hình bình thường </a:t>
            </a:r>
            <a:endPar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như bao con dế khác.</a:t>
            </a:r>
            <a:endParaRPr lang="en-US" sz="4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4348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p:stCondLst>
                              <p:cond delay="3000"/>
                            </p:stCondLst>
                            <p:childTnLst>
                              <p:par>
                                <p:cTn id="32" presetID="1" presetClass="entr"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p:stCondLst>
                              <p:cond delay="4000"/>
                            </p:stCondLst>
                            <p:childTnLst>
                              <p:par>
                                <p:cTn id="35" presetID="1" presetClass="entr" presetSubtype="0" fill="hold" grpId="0" nodeType="afterEffect">
                                  <p:stCondLst>
                                    <p:cond delay="1000"/>
                                  </p:stCondLst>
                                  <p:childTnLst>
                                    <p:set>
                                      <p:cBhvr>
                                        <p:cTn id="3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p:stCondLst>
                              <p:cond delay="5000"/>
                            </p:stCondLst>
                            <p:childTnLst>
                              <p:par>
                                <p:cTn id="38" presetID="1" presetClass="entr" presetSubtype="0" fill="hold" grpId="0" nodeType="afterEffect">
                                  <p:stCondLst>
                                    <p:cond delay="1000"/>
                                  </p:stCondLst>
                                  <p:childTnLst>
                                    <p:set>
                                      <p:cBhvr>
                                        <p:cTn id="3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p:stCondLst>
                              <p:cond delay="6000"/>
                            </p:stCondLst>
                            <p:childTnLst>
                              <p:par>
                                <p:cTn id="41" presetID="1" presetClass="entr" presetSubtype="0" fill="hold" grpId="0" nodeType="afterEffect">
                                  <p:stCondLst>
                                    <p:cond delay="1000"/>
                                  </p:stCondLst>
                                  <p:childTnLst>
                                    <p:set>
                                      <p:cBhvr>
                                        <p:cTn id="4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p:stCondLst>
                              <p:cond delay="7000"/>
                            </p:stCondLst>
                            <p:childTnLst>
                              <p:par>
                                <p:cTn id="44" presetID="1" presetClass="entr" presetSubtype="0" fill="hold" grpId="0" nodeType="afterEffect">
                                  <p:stCondLst>
                                    <p:cond delay="1000"/>
                                  </p:stCondLst>
                                  <p:childTnLst>
                                    <p:set>
                                      <p:cBhvr>
                                        <p:cTn id="45"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p:stCondLst>
                              <p:cond delay="8000"/>
                            </p:stCondLst>
                            <p:childTnLst>
                              <p:par>
                                <p:cTn id="47" presetID="1" presetClass="entr" presetSubtype="0" fill="hold" grpId="0" nodeType="afterEffect">
                                  <p:stCondLst>
                                    <p:cond delay="1000"/>
                                  </p:stCondLst>
                                  <p:childTnLst>
                                    <p:set>
                                      <p:cBhvr>
                                        <p:cTn id="4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p:stCondLst>
                              <p:cond delay="9000"/>
                            </p:stCondLst>
                            <p:childTnLst>
                              <p:par>
                                <p:cTn id="50" presetID="1" presetClass="entr" presetSubtype="0" fill="hold" grpId="0" nodeType="afterEffect">
                                  <p:stCondLst>
                                    <p:cond delay="1000"/>
                                  </p:stCondLst>
                                  <p:childTnLst>
                                    <p:set>
                                      <p:cBhvr>
                                        <p:cTn id="5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p:stCondLst>
                              <p:cond delay="10000"/>
                            </p:stCondLst>
                            <p:childTnLst>
                              <p:par>
                                <p:cTn id="53" presetID="1" presetClass="entr" presetSubtype="0" fill="hold" grpId="0" nodeType="afterEffect">
                                  <p:stCondLst>
                                    <p:cond delay="1000"/>
                                  </p:stCondLst>
                                  <p:childTnLst>
                                    <p:set>
                                      <p:cBhvr>
                                        <p:cTn id="5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beep.wav"/>
                                        </p:tgtEl>
                                      </p:cMediaNode>
                                    </p:audio>
                                  </p:subTnLst>
                                </p:cTn>
                              </p:par>
                            </p:childTnLst>
                          </p:cTn>
                        </p:par>
                        <p:par>
                          <p:cTn id="55" fill="hold">
                            <p:stCondLst>
                              <p:cond delay="11000"/>
                            </p:stCondLst>
                            <p:childTnLst>
                              <p:par>
                                <p:cTn id="56" presetID="1" presetClass="entr" presetSubtype="0" fill="hold" grpId="0" nodeType="afterEffect">
                                  <p:stCondLst>
                                    <p:cond delay="100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beep.wav"/>
                                        </p:tgtEl>
                                      </p:cMediaNode>
                                    </p:audio>
                                  </p:subTnLst>
                                </p:cTn>
                              </p:par>
                            </p:childTnLst>
                          </p:cTn>
                        </p:par>
                        <p:par>
                          <p:cTn id="58" fill="hold">
                            <p:stCondLst>
                              <p:cond delay="12000"/>
                            </p:stCondLst>
                            <p:childTnLst>
                              <p:par>
                                <p:cTn id="59" presetID="1" presetClass="entr" presetSubtype="0"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beep.wav"/>
                                        </p:tgtEl>
                                      </p:cMediaNode>
                                    </p:audio>
                                  </p:subTnLst>
                                </p:cTn>
                              </p:par>
                            </p:childTnLst>
                          </p:cTn>
                        </p:par>
                        <p:par>
                          <p:cTn id="61" fill="hold">
                            <p:stCondLst>
                              <p:cond delay="13000"/>
                            </p:stCondLst>
                            <p:childTnLst>
                              <p:par>
                                <p:cTn id="62" presetID="1"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4" fill="hold">
                            <p:stCondLst>
                              <p:cond delay="14000"/>
                            </p:stCondLst>
                            <p:childTnLst>
                              <p:par>
                                <p:cTn id="65" presetID="1" presetClass="entr" presetSubtype="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7" fill="hold">
                            <p:stCondLst>
                              <p:cond delay="15000"/>
                            </p:stCondLst>
                            <p:childTnLst>
                              <p:par>
                                <p:cTn id="68" presetID="1" presetClass="entr" presetSubtype="0" fill="hold" grpId="0" nodeType="afterEffect">
                                  <p:stCondLst>
                                    <p:cond delay="1000"/>
                                  </p:stCondLst>
                                  <p:childTnLst>
                                    <p:set>
                                      <p:cBhvr>
                                        <p:cTn id="6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1013459" y="1163774"/>
            <a:ext cx="4481849" cy="448184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3AFA11D6-B8A9-4693-ABA9-706A9261BBBF}"/>
              </a:ext>
            </a:extLst>
          </p:cNvPr>
          <p:cNvSpPr txBox="1"/>
          <p:nvPr/>
        </p:nvSpPr>
        <p:spPr>
          <a:xfrm>
            <a:off x="414768" y="3806676"/>
            <a:ext cx="9566031" cy="35814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000" b="1" dirty="0" err="1">
                <a:ln w="0"/>
                <a:solidFill>
                  <a:schemeClr val="bg1"/>
                </a:solidFill>
                <a:effectLst>
                  <a:outerShdw blurRad="38100" dist="19050" dir="2700000" algn="tl" rotWithShape="0">
                    <a:schemeClr val="dk1">
                      <a:alpha val="40000"/>
                    </a:schemeClr>
                  </a:outerShdw>
                </a:effectLst>
                <a:latin typeface="+mj-lt"/>
                <a:ea typeface="+mj-ea"/>
                <a:cs typeface="+mj-cs"/>
              </a:rPr>
              <a:t>Bài</a:t>
            </a:r>
            <a:r>
              <a:rPr lang="en-US" sz="8000" b="1" dirty="0">
                <a:ln w="0"/>
                <a:solidFill>
                  <a:schemeClr val="bg1"/>
                </a:solidFill>
                <a:effectLst>
                  <a:outerShdw blurRad="38100" dist="19050" dir="2700000" algn="tl" rotWithShape="0">
                    <a:schemeClr val="dk1">
                      <a:alpha val="40000"/>
                    </a:schemeClr>
                  </a:outerShdw>
                </a:effectLst>
                <a:latin typeface="+mj-lt"/>
                <a:ea typeface="+mj-ea"/>
                <a:cs typeface="+mj-cs"/>
              </a:rPr>
              <a:t> 4. NHỮNG TRẢI NGHIỆM TRONG ĐỜI </a:t>
            </a:r>
          </a:p>
        </p:txBody>
      </p:sp>
      <p:sp>
        <p:nvSpPr>
          <p:cNvPr id="13" name="Oval 12">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524703" y="1249029"/>
            <a:ext cx="1657414" cy="16124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EF0BD81-0163-40A6-874E-52B0A21D7531}"/>
              </a:ext>
            </a:extLst>
          </p:cNvPr>
          <p:cNvPicPr>
            <a:picLocks noChangeAspect="1"/>
          </p:cNvPicPr>
          <p:nvPr/>
        </p:nvPicPr>
        <p:blipFill rotWithShape="1">
          <a:blip r:embed="rId2"/>
          <a:srcRect l="20938" r="22875" b="1"/>
          <a:stretch/>
        </p:blipFill>
        <p:spPr>
          <a:xfrm>
            <a:off x="9781288" y="1193265"/>
            <a:ext cx="7706280" cy="770628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sp>
        <p:nvSpPr>
          <p:cNvPr id="15" name="Rectangle 14">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23231" y="7388076"/>
            <a:ext cx="1315056" cy="131505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1225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65665" y="300504"/>
            <a:ext cx="975667" cy="1048080"/>
          </a:xfrm>
          <a:prstGeom prst="rect">
            <a:avLst/>
          </a:prstGeom>
        </p:spPr>
      </p:pic>
      <p:pic>
        <p:nvPicPr>
          <p:cNvPr id="20" name="Picture 3">
            <a:extLst>
              <a:ext uri="{FF2B5EF4-FFF2-40B4-BE49-F238E27FC236}">
                <a16:creationId xmlns:a16="http://schemas.microsoft.com/office/drawing/2014/main" xmlns=""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xmlns=""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0" y="7409085"/>
            <a:ext cx="6198130" cy="2896217"/>
          </a:xfrm>
          <a:prstGeom prst="rect">
            <a:avLst/>
          </a:prstGeom>
        </p:spPr>
      </p:pic>
      <p:pic>
        <p:nvPicPr>
          <p:cNvPr id="22" name="Picture 3">
            <a:extLst>
              <a:ext uri="{FF2B5EF4-FFF2-40B4-BE49-F238E27FC236}">
                <a16:creationId xmlns:a16="http://schemas.microsoft.com/office/drawing/2014/main" xmlns="" id="{46BAFD6F-C25F-4133-959A-D2D3F58D36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606477" y="6879192"/>
            <a:ext cx="6818130" cy="3426110"/>
          </a:xfrm>
          <a:prstGeom prst="rect">
            <a:avLst/>
          </a:prstGeom>
        </p:spPr>
      </p:pic>
      <p:sp>
        <p:nvSpPr>
          <p:cNvPr id="3" name="TextBox 2">
            <a:extLst>
              <a:ext uri="{FF2B5EF4-FFF2-40B4-BE49-F238E27FC236}">
                <a16:creationId xmlns:a16="http://schemas.microsoft.com/office/drawing/2014/main" xmlns="" id="{41EF5DC6-4D5D-4520-901E-DFBE0DD6273C}"/>
              </a:ext>
            </a:extLst>
          </p:cNvPr>
          <p:cNvSpPr txBox="1"/>
          <p:nvPr/>
        </p:nvSpPr>
        <p:spPr>
          <a:xfrm>
            <a:off x="6477000" y="794586"/>
            <a:ext cx="5334000" cy="1107996"/>
          </a:xfrm>
          <a:prstGeom prst="rect">
            <a:avLst/>
          </a:prstGeom>
          <a:noFill/>
        </p:spPr>
        <p:txBody>
          <a:bodyPr wrap="square" rtlCol="0">
            <a:spAutoFit/>
          </a:bodyPr>
          <a:lstStyle/>
          <a:p>
            <a:pPr algn="ctr"/>
            <a:r>
              <a:rPr lang="vi-VN" sz="6600" b="1" dirty="0"/>
              <a:t>VẬN DỤNG</a:t>
            </a:r>
            <a:endParaRPr lang="en-US" sz="6600" b="1" dirty="0"/>
          </a:p>
        </p:txBody>
      </p:sp>
      <p:sp>
        <p:nvSpPr>
          <p:cNvPr id="4" name="TextBox 3">
            <a:extLst>
              <a:ext uri="{FF2B5EF4-FFF2-40B4-BE49-F238E27FC236}">
                <a16:creationId xmlns:a16="http://schemas.microsoft.com/office/drawing/2014/main" xmlns="" id="{9B2DFD48-C10A-4D85-811C-9688BF204EEC}"/>
              </a:ext>
            </a:extLst>
          </p:cNvPr>
          <p:cNvSpPr txBox="1"/>
          <p:nvPr/>
        </p:nvSpPr>
        <p:spPr>
          <a:xfrm>
            <a:off x="1295400" y="2605909"/>
            <a:ext cx="15544800" cy="3671583"/>
          </a:xfrm>
          <a:prstGeom prst="rect">
            <a:avLst/>
          </a:prstGeom>
          <a:solidFill>
            <a:schemeClr val="bg1"/>
          </a:solidFill>
        </p:spPr>
        <p:txBody>
          <a:bodyPr wrap="square" rtlCol="0">
            <a:spAutoFit/>
          </a:bodyPr>
          <a:lstStyle/>
          <a:p>
            <a:pPr algn="just">
              <a:lnSpc>
                <a:spcPct val="150000"/>
              </a:lnSpc>
            </a:pP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Hiện nay, trong cuộc sống, đặc biệt là trong lớp học vẫn còn hiện tượng " Dế Mèn". Giả sử em gặp những hiện này, em sẽ nói với bạn như thế nào? Em rút ra được bài học ứng xử như thế nào cho bản thân qua câu chuyện Dế Mèn?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70760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755"/>
          <a:stretch>
            <a:fillRect/>
          </a:stretch>
        </p:blipFill>
        <p:spPr>
          <a:xfrm rot="5400000" flipV="1">
            <a:off x="15081030" y="5440766"/>
            <a:ext cx="5357551" cy="100101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6755"/>
          <a:stretch>
            <a:fillRect/>
          </a:stretch>
        </p:blipFill>
        <p:spPr>
          <a:xfrm rot="5400000">
            <a:off x="-2150581" y="5357922"/>
            <a:ext cx="5357551" cy="1001010"/>
          </a:xfrm>
          <a:prstGeom prst="rect">
            <a:avLst/>
          </a:prstGeom>
        </p:spPr>
      </p:pic>
      <p:sp>
        <p:nvSpPr>
          <p:cNvPr id="18" name="TextBox 12">
            <a:extLst>
              <a:ext uri="{FF2B5EF4-FFF2-40B4-BE49-F238E27FC236}">
                <a16:creationId xmlns:a16="http://schemas.microsoft.com/office/drawing/2014/main" xmlns="" id="{DCA09386-5B54-4AB3-91C1-967026EFB0BF}"/>
              </a:ext>
            </a:extLst>
          </p:cNvPr>
          <p:cNvSpPr txBox="1"/>
          <p:nvPr/>
        </p:nvSpPr>
        <p:spPr>
          <a:xfrm>
            <a:off x="1161971" y="586401"/>
            <a:ext cx="15964058" cy="3118674"/>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CẢM ƠN CÁC EM </a:t>
            </a:r>
          </a:p>
          <a:p>
            <a:pPr algn="ctr">
              <a:lnSpc>
                <a:spcPct val="150000"/>
              </a:lnSpc>
            </a:pPr>
            <a:r>
              <a:rPr lang="en-US" sz="7200" b="1" dirty="0">
                <a:latin typeface="Arial" panose="020B0604020202020204" pitchFamily="34" charset="0"/>
                <a:cs typeface="Arial" panose="020B0604020202020204" pitchFamily="34" charset="0"/>
              </a:rPr>
              <a:t>ĐÃ LẮNG NGHE BÀI GIẢNG!</a:t>
            </a:r>
          </a:p>
        </p:txBody>
      </p:sp>
      <p:pic>
        <p:nvPicPr>
          <p:cNvPr id="19" name="Picture 8">
            <a:extLst>
              <a:ext uri="{FF2B5EF4-FFF2-40B4-BE49-F238E27FC236}">
                <a16:creationId xmlns:a16="http://schemas.microsoft.com/office/drawing/2014/main" xmlns="" id="{1C84E59B-87F0-4328-9906-CAD4B1681A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10200" y="3976879"/>
            <a:ext cx="7467600" cy="6310121"/>
          </a:xfrm>
          <a:prstGeom prst="rect">
            <a:avLst/>
          </a:prstGeom>
        </p:spPr>
      </p:pic>
      <p:pic>
        <p:nvPicPr>
          <p:cNvPr id="20" name="Picture 24">
            <a:extLst>
              <a:ext uri="{FF2B5EF4-FFF2-40B4-BE49-F238E27FC236}">
                <a16:creationId xmlns:a16="http://schemas.microsoft.com/office/drawing/2014/main" xmlns="" id="{2946ADAC-6FF5-43DE-B8D6-E2A0E5B0E1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7347" y="-229309"/>
            <a:ext cx="2738636" cy="2057400"/>
          </a:xfrm>
          <a:prstGeom prst="rect">
            <a:avLst/>
          </a:prstGeom>
        </p:spPr>
      </p:pic>
      <p:pic>
        <p:nvPicPr>
          <p:cNvPr id="21" name="Picture 2">
            <a:extLst>
              <a:ext uri="{FF2B5EF4-FFF2-40B4-BE49-F238E27FC236}">
                <a16:creationId xmlns:a16="http://schemas.microsoft.com/office/drawing/2014/main" xmlns="" id="{8F9D9E1D-E7DC-4606-A4EB-C9E014731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60798" y="0"/>
            <a:ext cx="2627202" cy="2627202"/>
          </a:xfrm>
          <a:prstGeom prst="rect">
            <a:avLst/>
          </a:prstGeom>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2598" y="482599"/>
            <a:ext cx="17320242" cy="93218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90D29D57-E8BD-42B6-B6F0-467F66F9D937}"/>
              </a:ext>
            </a:extLst>
          </p:cNvPr>
          <p:cNvSpPr txBox="1"/>
          <p:nvPr/>
        </p:nvSpPr>
        <p:spPr>
          <a:xfrm>
            <a:off x="11723" y="2523024"/>
            <a:ext cx="18002332" cy="2829749"/>
          </a:xfrm>
          <a:prstGeom prst="rect">
            <a:avLst/>
          </a:prstGeom>
          <a:noFill/>
        </p:spPr>
        <p:txBody>
          <a:bodyPr wrap="square">
            <a:spAutoFit/>
          </a:bodyPr>
          <a:lstStyle/>
          <a:p>
            <a:pPr algn="ctr">
              <a:lnSpc>
                <a:spcPct val="150000"/>
              </a:lnSpc>
            </a:pPr>
            <a:r>
              <a:rPr lang="nl-NL" sz="6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VĂN BẢN 1. </a:t>
            </a:r>
            <a:endParaRPr lang="vi-VN" sz="6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BÀI HỌC ĐƯỜNG ĐỜI ĐẦU TIÊN</a:t>
            </a:r>
            <a:endParaRPr lang="en-US"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21868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65783" y="8306916"/>
            <a:ext cx="1828453" cy="1675527"/>
          </a:xfrm>
          <a:prstGeom prst="rect">
            <a:avLst/>
          </a:prstGeom>
        </p:spPr>
      </p:pic>
      <p:grpSp>
        <p:nvGrpSpPr>
          <p:cNvPr id="22" name="Group 21">
            <a:extLst>
              <a:ext uri="{FF2B5EF4-FFF2-40B4-BE49-F238E27FC236}">
                <a16:creationId xmlns:a16="http://schemas.microsoft.com/office/drawing/2014/main" xmlns="" id="{B2AB963D-60FD-4A05-8BD8-4B3377AB476A}"/>
              </a:ext>
            </a:extLst>
          </p:cNvPr>
          <p:cNvGrpSpPr/>
          <p:nvPr/>
        </p:nvGrpSpPr>
        <p:grpSpPr>
          <a:xfrm>
            <a:off x="5541431" y="0"/>
            <a:ext cx="8229600" cy="2284643"/>
            <a:chOff x="1371600" y="1943100"/>
            <a:chExt cx="8229600" cy="7162800"/>
          </a:xfrm>
        </p:grpSpPr>
        <p:pic>
          <p:nvPicPr>
            <p:cNvPr id="18" name="Picture 2">
              <a:extLst>
                <a:ext uri="{FF2B5EF4-FFF2-40B4-BE49-F238E27FC236}">
                  <a16:creationId xmlns:a16="http://schemas.microsoft.com/office/drawing/2014/main" xmlns="" id="{FBAAFFBE-3D7B-4C64-B2B7-BE7C85397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1600" y="1943100"/>
              <a:ext cx="8229600" cy="7162800"/>
            </a:xfrm>
            <a:prstGeom prst="rect">
              <a:avLst/>
            </a:prstGeom>
          </p:spPr>
        </p:pic>
        <p:sp>
          <p:nvSpPr>
            <p:cNvPr id="17" name="TextBox 4">
              <a:extLst>
                <a:ext uri="{FF2B5EF4-FFF2-40B4-BE49-F238E27FC236}">
                  <a16:creationId xmlns:a16="http://schemas.microsoft.com/office/drawing/2014/main" xmlns="" id="{9642B796-4CD0-4E62-8750-6F106F69ABD1}"/>
                </a:ext>
              </a:extLst>
            </p:cNvPr>
            <p:cNvSpPr txBox="1"/>
            <p:nvPr/>
          </p:nvSpPr>
          <p:spPr>
            <a:xfrm>
              <a:off x="1985244" y="2680548"/>
              <a:ext cx="7087989" cy="647421"/>
            </a:xfrm>
            <a:prstGeom prst="rect">
              <a:avLst/>
            </a:prstGeom>
          </p:spPr>
          <p:txBody>
            <a:bodyPr wrap="square" lIns="0" tIns="0" rIns="0" bIns="0" rtlCol="0" anchor="t">
              <a:spAutoFit/>
            </a:bodyPr>
            <a:lstStyle/>
            <a:p>
              <a:pPr algn="ctr">
                <a:lnSpc>
                  <a:spcPct val="150000"/>
                </a:lnSpc>
                <a:spcBef>
                  <a:spcPct val="0"/>
                </a:spcBef>
              </a:pPr>
              <a:endParaRPr lang="en-US" sz="3200" b="1" i="1" dirty="0">
                <a:solidFill>
                  <a:srgbClr val="336600"/>
                </a:solidFill>
                <a:latin typeface="Arial" panose="020B0604020202020204" pitchFamily="34" charset="0"/>
                <a:cs typeface="Arial" panose="020B0604020202020204" pitchFamily="34" charset="0"/>
              </a:endParaRPr>
            </a:p>
          </p:txBody>
        </p:sp>
      </p:grpSp>
      <p:sp>
        <p:nvSpPr>
          <p:cNvPr id="21" name="TextBox 3">
            <a:extLst>
              <a:ext uri="{FF2B5EF4-FFF2-40B4-BE49-F238E27FC236}">
                <a16:creationId xmlns:a16="http://schemas.microsoft.com/office/drawing/2014/main" xmlns="" id="{69F5BF44-8C55-4B68-8A9B-007043BF414F}"/>
              </a:ext>
            </a:extLst>
          </p:cNvPr>
          <p:cNvSpPr txBox="1"/>
          <p:nvPr/>
        </p:nvSpPr>
        <p:spPr>
          <a:xfrm>
            <a:off x="5765179" y="664344"/>
            <a:ext cx="7472023" cy="646459"/>
          </a:xfrm>
          <a:prstGeom prst="rect">
            <a:avLst/>
          </a:prstGeom>
        </p:spPr>
        <p:txBody>
          <a:bodyPr wrap="square" lIns="0" tIns="0" rIns="0" bIns="0" rtlCol="0" anchor="t">
            <a:spAutoFit/>
          </a:bodyPr>
          <a:lstStyle/>
          <a:p>
            <a:pPr algn="ctr">
              <a:lnSpc>
                <a:spcPts val="4860"/>
              </a:lnSpc>
            </a:pPr>
            <a:r>
              <a:rPr lang="vi-VN" sz="6000" b="1" dirty="0">
                <a:latin typeface="Arial" panose="020B0604020202020204" pitchFamily="34" charset="0"/>
                <a:cs typeface="Arial" panose="020B0604020202020204" pitchFamily="34" charset="0"/>
              </a:rPr>
              <a:t>NỘI DUNG BÀI HỌC</a:t>
            </a:r>
          </a:p>
        </p:txBody>
      </p:sp>
      <p:pic>
        <p:nvPicPr>
          <p:cNvPr id="23" name="Picture 16">
            <a:extLst>
              <a:ext uri="{FF2B5EF4-FFF2-40B4-BE49-F238E27FC236}">
                <a16:creationId xmlns:a16="http://schemas.microsoft.com/office/drawing/2014/main" xmlns="" id="{551E982D-DEF5-440B-8CE2-12FDE159E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317" y="-38100"/>
            <a:ext cx="2680651" cy="2057400"/>
          </a:xfrm>
          <a:prstGeom prst="rect">
            <a:avLst/>
          </a:prstGeom>
        </p:spPr>
      </p:pic>
      <p:pic>
        <p:nvPicPr>
          <p:cNvPr id="24" name="Picture 12">
            <a:extLst>
              <a:ext uri="{FF2B5EF4-FFF2-40B4-BE49-F238E27FC236}">
                <a16:creationId xmlns:a16="http://schemas.microsoft.com/office/drawing/2014/main" xmlns="" id="{9FB57A98-4063-4E6A-9EBC-CC7081D9CE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92400" y="427809"/>
            <a:ext cx="2395808" cy="2057400"/>
          </a:xfrm>
          <a:prstGeom prst="rect">
            <a:avLst/>
          </a:prstGeom>
        </p:spPr>
      </p:pic>
      <p:sp>
        <p:nvSpPr>
          <p:cNvPr id="2" name="Rectangle: Rounded Corners 1">
            <a:extLst>
              <a:ext uri="{FF2B5EF4-FFF2-40B4-BE49-F238E27FC236}">
                <a16:creationId xmlns:a16="http://schemas.microsoft.com/office/drawing/2014/main" xmlns="" id="{BB4ECC91-30A8-4052-B820-1AF318906C64}"/>
              </a:ext>
            </a:extLst>
          </p:cNvPr>
          <p:cNvSpPr/>
          <p:nvPr/>
        </p:nvSpPr>
        <p:spPr>
          <a:xfrm>
            <a:off x="2334620" y="2349550"/>
            <a:ext cx="12067180" cy="3835302"/>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indent="-1028700" algn="just">
              <a:buAutoNum type="romanUcPeriod"/>
            </a:pPr>
            <a:r>
              <a:rPr lang="vi-VN" sz="4000" b="1" dirty="0">
                <a:solidFill>
                  <a:schemeClr val="bg1"/>
                </a:solidFill>
              </a:rPr>
              <a:t>Tìm hiểu chung</a:t>
            </a:r>
          </a:p>
          <a:p>
            <a:pPr marL="914400" indent="-914400" algn="just">
              <a:buAutoNum type="arabicPeriod"/>
            </a:pPr>
            <a:r>
              <a:rPr lang="vi-VN" sz="4000" dirty="0">
                <a:solidFill>
                  <a:schemeClr val="bg1"/>
                </a:solidFill>
              </a:rPr>
              <a:t>Truyện</a:t>
            </a:r>
          </a:p>
          <a:p>
            <a:pPr algn="just"/>
            <a:r>
              <a:rPr lang="vi-VN" sz="4000" dirty="0">
                <a:solidFill>
                  <a:schemeClr val="bg1"/>
                </a:solidFill>
              </a:rPr>
              <a:t>2. Truyện đồng thoại</a:t>
            </a:r>
          </a:p>
          <a:p>
            <a:pPr algn="just"/>
            <a:r>
              <a:rPr lang="vi-VN" sz="4000" dirty="0">
                <a:solidFill>
                  <a:schemeClr val="bg1"/>
                </a:solidFill>
              </a:rPr>
              <a:t>3. Tác giả Tô Hoài</a:t>
            </a:r>
          </a:p>
          <a:p>
            <a:pPr algn="just"/>
            <a:r>
              <a:rPr lang="vi-VN" sz="4000" dirty="0">
                <a:solidFill>
                  <a:schemeClr val="bg1"/>
                </a:solidFill>
              </a:rPr>
              <a:t>4. Văn bản: Bài học đường đời đầu tiên</a:t>
            </a:r>
          </a:p>
        </p:txBody>
      </p:sp>
      <p:sp>
        <p:nvSpPr>
          <p:cNvPr id="14" name="Rectangle: Rounded Corners 13">
            <a:extLst>
              <a:ext uri="{FF2B5EF4-FFF2-40B4-BE49-F238E27FC236}">
                <a16:creationId xmlns:a16="http://schemas.microsoft.com/office/drawing/2014/main" xmlns="" id="{7765454F-5C6C-409F-A1B3-1EDE633D60D8}"/>
              </a:ext>
            </a:extLst>
          </p:cNvPr>
          <p:cNvSpPr/>
          <p:nvPr/>
        </p:nvSpPr>
        <p:spPr>
          <a:xfrm>
            <a:off x="4876800" y="6515100"/>
            <a:ext cx="7772400" cy="1682131"/>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II. </a:t>
            </a:r>
            <a:r>
              <a:rPr lang="vi-VN"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Đọc hiểu văn bản</a:t>
            </a:r>
          </a:p>
        </p:txBody>
      </p:sp>
      <p:sp>
        <p:nvSpPr>
          <p:cNvPr id="15" name="Rectangle: Rounded Corners 14">
            <a:extLst>
              <a:ext uri="{FF2B5EF4-FFF2-40B4-BE49-F238E27FC236}">
                <a16:creationId xmlns:a16="http://schemas.microsoft.com/office/drawing/2014/main" xmlns="" id="{C6B83395-992E-49E6-AB36-EFB0F0E92694}"/>
              </a:ext>
            </a:extLst>
          </p:cNvPr>
          <p:cNvSpPr/>
          <p:nvPr/>
        </p:nvSpPr>
        <p:spPr>
          <a:xfrm>
            <a:off x="7620000" y="8527480"/>
            <a:ext cx="7162800" cy="1676400"/>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bg1"/>
                </a:solidFill>
              </a:rPr>
              <a:t>III. Tổng kết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7335092" y="8271411"/>
            <a:ext cx="4713262" cy="2202379"/>
          </a:xfrm>
          <a:prstGeom prst="rect">
            <a:avLst/>
          </a:prstGeom>
        </p:spPr>
      </p:pic>
      <p:grpSp>
        <p:nvGrpSpPr>
          <p:cNvPr id="14" name="Group 13">
            <a:extLst>
              <a:ext uri="{FF2B5EF4-FFF2-40B4-BE49-F238E27FC236}">
                <a16:creationId xmlns:a16="http://schemas.microsoft.com/office/drawing/2014/main" xmlns="" id="{F10666D0-D4B1-4BA4-9526-AFCBF5A620C9}"/>
              </a:ext>
            </a:extLst>
          </p:cNvPr>
          <p:cNvGrpSpPr/>
          <p:nvPr/>
        </p:nvGrpSpPr>
        <p:grpSpPr>
          <a:xfrm>
            <a:off x="533400" y="61022"/>
            <a:ext cx="7315200" cy="1901952"/>
            <a:chOff x="5486399" y="687469"/>
            <a:chExt cx="7315200" cy="1901952"/>
          </a:xfrm>
        </p:grpSpPr>
        <p:pic>
          <p:nvPicPr>
            <p:cNvPr id="12" name="Picture 2">
              <a:extLst>
                <a:ext uri="{FF2B5EF4-FFF2-40B4-BE49-F238E27FC236}">
                  <a16:creationId xmlns:a16="http://schemas.microsoft.com/office/drawing/2014/main" xmlns="" id="{6795F094-52DC-4321-BA6C-D38E710129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1955">
              <a:off x="5486399" y="687469"/>
              <a:ext cx="7315200" cy="1901952"/>
            </a:xfrm>
            <a:prstGeom prst="rect">
              <a:avLst/>
            </a:prstGeom>
          </p:spPr>
        </p:pic>
        <p:sp>
          <p:nvSpPr>
            <p:cNvPr id="13" name="TextBox 3">
              <a:extLst>
                <a:ext uri="{FF2B5EF4-FFF2-40B4-BE49-F238E27FC236}">
                  <a16:creationId xmlns:a16="http://schemas.microsoft.com/office/drawing/2014/main" xmlns="" id="{6320C704-A066-4337-9F11-8886AB1FCDD1}"/>
                </a:ext>
              </a:extLst>
            </p:cNvPr>
            <p:cNvSpPr txBox="1"/>
            <p:nvPr/>
          </p:nvSpPr>
          <p:spPr>
            <a:xfrm>
              <a:off x="6362699" y="1324256"/>
              <a:ext cx="5562600" cy="628377"/>
            </a:xfrm>
            <a:prstGeom prst="rect">
              <a:avLst/>
            </a:prstGeom>
          </p:spPr>
          <p:txBody>
            <a:bodyPr wrap="square" lIns="0" tIns="0" rIns="0" bIns="0" rtlCol="0" anchor="t">
              <a:spAutoFit/>
            </a:bodyPr>
            <a:lstStyle/>
            <a:p>
              <a:pPr algn="ctr">
                <a:lnSpc>
                  <a:spcPts val="4860"/>
                </a:lnSpc>
              </a:pPr>
              <a:r>
                <a:rPr lang="vi-VN" sz="4400" b="1" dirty="0">
                  <a:solidFill>
                    <a:schemeClr val="bg1"/>
                  </a:solidFill>
                  <a:latin typeface="Arial" panose="020B0604020202020204" pitchFamily="34" charset="0"/>
                  <a:cs typeface="Arial" panose="020B0604020202020204" pitchFamily="34" charset="0"/>
                </a:rPr>
                <a:t>I. Tìm hiểu chung</a:t>
              </a:r>
            </a:p>
          </p:txBody>
        </p:sp>
      </p:grpSp>
      <p:sp>
        <p:nvSpPr>
          <p:cNvPr id="15" name="Cloud Callout 8">
            <a:extLst>
              <a:ext uri="{FF2B5EF4-FFF2-40B4-BE49-F238E27FC236}">
                <a16:creationId xmlns:a16="http://schemas.microsoft.com/office/drawing/2014/main" xmlns="" id="{FDD445CD-5478-413B-B5B9-702C62022711}"/>
              </a:ext>
            </a:extLst>
          </p:cNvPr>
          <p:cNvSpPr/>
          <p:nvPr/>
        </p:nvSpPr>
        <p:spPr>
          <a:xfrm>
            <a:off x="5257800" y="1790700"/>
            <a:ext cx="11911149" cy="5410200"/>
          </a:xfrm>
          <a:prstGeom prst="cloudCallou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tabLst>
                <a:tab pos="1386840" algn="l"/>
              </a:tabLst>
            </a:pPr>
            <a:r>
              <a:rPr lang="en-US" sz="4000" dirty="0">
                <a:solidFill>
                  <a:schemeClr val="accent5">
                    <a:lumMod val="50000"/>
                  </a:schemeClr>
                </a:solidFill>
                <a:latin typeface="Arial" panose="020B0604020202020204" pitchFamily="34" charset="0"/>
                <a:ea typeface="MS Mincho"/>
                <a:cs typeface="Arial" panose="020B0604020202020204" pitchFamily="34" charset="0"/>
              </a:rPr>
              <a:t>Theo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em</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khác</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thơ</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chỗ</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nào</a:t>
            </a:r>
            <a:r>
              <a:rPr lang="en-US" sz="4000" dirty="0">
                <a:solidFill>
                  <a:schemeClr val="accent5">
                    <a:lumMod val="50000"/>
                  </a:schemeClr>
                </a:solidFill>
                <a:latin typeface="Arial" panose="020B0604020202020204" pitchFamily="34" charset="0"/>
                <a:ea typeface="MS Mincho"/>
                <a:cs typeface="Arial" panose="020B0604020202020204" pitchFamily="34" charset="0"/>
              </a:rPr>
              <a:t>?</a:t>
            </a:r>
            <a:endParaRPr lang="en-US" sz="4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lvl="0">
              <a:tabLst>
                <a:tab pos="1386840" algn="l"/>
              </a:tabLst>
            </a:pP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Thế</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nào</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là</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đồng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thoại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Đối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tượng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của</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đồng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thoại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là</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ai</a:t>
            </a:r>
            <a:r>
              <a:rPr lang="en-US" sz="4000" dirty="0">
                <a:solidFill>
                  <a:schemeClr val="accent5">
                    <a:lumMod val="50000"/>
                  </a:schemeClr>
                </a:solidFill>
                <a:latin typeface="Arial" panose="020B0604020202020204" pitchFamily="34" charset="0"/>
                <a:ea typeface="MS Mincho"/>
                <a:cs typeface="Arial" panose="020B0604020202020204" pitchFamily="34" charset="0"/>
              </a:rPr>
              <a:t>?</a:t>
            </a:r>
            <a:endParaRPr lang="en-US" sz="4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92F9BB13-909F-4BC5-82EE-B976635486B3}"/>
              </a:ext>
            </a:extLst>
          </p:cNvPr>
          <p:cNvSpPr/>
          <p:nvPr/>
        </p:nvSpPr>
        <p:spPr>
          <a:xfrm>
            <a:off x="849923" y="1990500"/>
            <a:ext cx="16676077" cy="26288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vi-VN" sz="3600" b="1" dirty="0">
                <a:solidFill>
                  <a:srgbClr val="002060"/>
                </a:solidFill>
                <a:latin typeface="Arial" panose="020B0604020202020204" pitchFamily="34" charset="0"/>
                <a:cs typeface="Arial" panose="020B0604020202020204" pitchFamily="34" charset="0"/>
              </a:rPr>
              <a:t> Truyện</a:t>
            </a:r>
          </a:p>
          <a:p>
            <a:pPr algn="just"/>
            <a:r>
              <a:rPr lang="vi-VN" sz="3600" dirty="0">
                <a:solidFill>
                  <a:srgbClr val="002060"/>
                </a:solidFill>
                <a:latin typeface="Arial" panose="020B0604020202020204" pitchFamily="34" charset="0"/>
                <a:cs typeface="Arial" panose="020B0604020202020204" pitchFamily="34" charset="0"/>
              </a:rPr>
              <a:t>- Khái niệm: </a:t>
            </a:r>
            <a:r>
              <a:rPr lang="de-DE"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Truyện là một loại tác phẩm văn học kể lại một câu chuyện, có cốt truyện, nhân vật, không gian, thời gian, hoàn cảnh diễn ra các sự việc.</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7F75C6DA-18F5-4D25-99E5-BAA11FE6470C}"/>
              </a:ext>
            </a:extLst>
          </p:cNvPr>
          <p:cNvSpPr/>
          <p:nvPr/>
        </p:nvSpPr>
        <p:spPr>
          <a:xfrm>
            <a:off x="849923" y="4791300"/>
            <a:ext cx="16676077" cy="2874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Arial" panose="020B0604020202020204" pitchFamily="34" charset="0"/>
                <a:cs typeface="Arial" panose="020B0604020202020204" pitchFamily="34" charset="0"/>
              </a:rPr>
              <a:t>2. Truyện đồng thoại</a:t>
            </a:r>
          </a:p>
          <a:p>
            <a:pPr algn="just"/>
            <a:r>
              <a:rPr lang="vi-VN" sz="3600" dirty="0">
                <a:solidFill>
                  <a:srgbClr val="002060"/>
                </a:solidFill>
                <a:latin typeface="Arial" panose="020B0604020202020204" pitchFamily="34" charset="0"/>
                <a:cs typeface="Arial" panose="020B0604020202020204" pitchFamily="34" charset="0"/>
              </a:rPr>
              <a:t>- Khái niệm: l</a:t>
            </a:r>
            <a:r>
              <a:rPr lang="de-DE"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à truyện viết cho trẻ em (thiếu nhi), có nhân vật thường là loài vật hoặc đồ vật được nhân cách hóa. Các nhân vật này vừa mang những đặc tính vốn có của loài vật hoặc đồ vật vừa thể hiện đặc điểm của con người.</a:t>
            </a:r>
            <a:endPar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Rounded Corners 18">
            <a:extLst>
              <a:ext uri="{FF2B5EF4-FFF2-40B4-BE49-F238E27FC236}">
                <a16:creationId xmlns:a16="http://schemas.microsoft.com/office/drawing/2014/main" xmlns="" id="{EF47323F-F453-45C9-B507-2BA0248160B6}"/>
              </a:ext>
            </a:extLst>
          </p:cNvPr>
          <p:cNvSpPr/>
          <p:nvPr/>
        </p:nvSpPr>
        <p:spPr>
          <a:xfrm>
            <a:off x="849923" y="7910803"/>
            <a:ext cx="16676077" cy="1678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de-DE"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Cốt truyện</a:t>
            </a:r>
            <a:r>
              <a:rPr lang="de-DE"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gồm các sự kiến chính được sắp xếp theo một trình tự nhất định: có mở đầu, diễn biến và kết thúc.</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1000"/>
                                        <p:tgtEl>
                                          <p:spTgt spid="19">
                                            <p:txEl>
                                              <p:pRg st="0" end="0"/>
                                            </p:txEl>
                                          </p:spTgt>
                                        </p:tgtEl>
                                      </p:cBhvr>
                                    </p:animEffect>
                                    <p:anim calcmode="lin" valueType="num">
                                      <p:cBhvr>
                                        <p:cTn id="40"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3944600" y="8084621"/>
            <a:ext cx="4713262" cy="2202379"/>
          </a:xfrm>
          <a:prstGeom prst="rect">
            <a:avLst/>
          </a:prstGeom>
        </p:spPr>
      </p:pic>
      <p:sp>
        <p:nvSpPr>
          <p:cNvPr id="2" name="Speech Bubble: Oval 1">
            <a:extLst>
              <a:ext uri="{FF2B5EF4-FFF2-40B4-BE49-F238E27FC236}">
                <a16:creationId xmlns:a16="http://schemas.microsoft.com/office/drawing/2014/main" xmlns="" id="{5A357D56-2043-4009-A8A6-9461E7981FEB}"/>
              </a:ext>
            </a:extLst>
          </p:cNvPr>
          <p:cNvSpPr/>
          <p:nvPr/>
        </p:nvSpPr>
        <p:spPr>
          <a:xfrm>
            <a:off x="9144000" y="744415"/>
            <a:ext cx="8572500" cy="4572000"/>
          </a:xfrm>
          <a:prstGeom prst="wedgeEllipseCallout">
            <a:avLst>
              <a:gd name="adj1" fmla="val -40252"/>
              <a:gd name="adj2" fmla="val 583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en-US" sz="3200" dirty="0" err="1">
                <a:solidFill>
                  <a:srgbClr val="002060"/>
                </a:solidFill>
                <a:latin typeface="Arial" panose="020B0604020202020204" pitchFamily="34" charset="0"/>
                <a:ea typeface="MS Mincho"/>
                <a:cs typeface="Arial" panose="020B0604020202020204" pitchFamily="34" charset="0"/>
              </a:rPr>
              <a:t>Hãy</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đọc</a:t>
            </a:r>
            <a:r>
              <a:rPr lang="en-US" sz="3200" dirty="0">
                <a:solidFill>
                  <a:srgbClr val="002060"/>
                </a:solidFill>
                <a:latin typeface="Arial" panose="020B0604020202020204" pitchFamily="34" charset="0"/>
                <a:ea typeface="MS Mincho"/>
                <a:cs typeface="Arial" panose="020B0604020202020204" pitchFamily="34" charset="0"/>
              </a:rPr>
              <a:t> SGK </a:t>
            </a:r>
            <a:r>
              <a:rPr lang="en-US" sz="3200" dirty="0" err="1">
                <a:solidFill>
                  <a:srgbClr val="002060"/>
                </a:solidFill>
                <a:latin typeface="Arial" panose="020B0604020202020204" pitchFamily="34" charset="0"/>
                <a:ea typeface="MS Mincho"/>
                <a:cs typeface="Arial" panose="020B0604020202020204" pitchFamily="34" charset="0"/>
              </a:rPr>
              <a:t>trang</a:t>
            </a:r>
            <a:r>
              <a:rPr lang="en-US" sz="3200" dirty="0">
                <a:solidFill>
                  <a:srgbClr val="002060"/>
                </a:solidFill>
                <a:latin typeface="Arial" panose="020B0604020202020204" pitchFamily="34" charset="0"/>
                <a:ea typeface="MS Mincho"/>
                <a:cs typeface="Arial" panose="020B0604020202020204" pitchFamily="34" charset="0"/>
              </a:rPr>
              <a:t> 89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cho</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biết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những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nét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cơ</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về</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sự</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nghiệp</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sáng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ông</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1386840" algn="l"/>
              </a:tabLst>
            </a:pPr>
            <a:r>
              <a:rPr lang="en-US" sz="3200" dirty="0" err="1">
                <a:solidFill>
                  <a:srgbClr val="002060"/>
                </a:solidFill>
                <a:latin typeface="Arial" panose="020B0604020202020204" pitchFamily="34" charset="0"/>
                <a:ea typeface="MS Mincho"/>
                <a:cs typeface="Arial" panose="020B0604020202020204" pitchFamily="34" charset="0"/>
              </a:rPr>
              <a:t>Em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biết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những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phẩm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nào</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Plaque 8">
            <a:extLst>
              <a:ext uri="{FF2B5EF4-FFF2-40B4-BE49-F238E27FC236}">
                <a16:creationId xmlns:a16="http://schemas.microsoft.com/office/drawing/2014/main" xmlns="" id="{970B11FB-F20F-4180-B48E-A33CA78ABE31}"/>
              </a:ext>
            </a:extLst>
          </p:cNvPr>
          <p:cNvSpPr/>
          <p:nvPr/>
        </p:nvSpPr>
        <p:spPr>
          <a:xfrm>
            <a:off x="1125416" y="342900"/>
            <a:ext cx="6324600" cy="1488831"/>
          </a:xfrm>
          <a:prstGeom prst="plaque">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5400" b="1" dirty="0">
                <a:solidFill>
                  <a:srgbClr val="0D0D0D"/>
                </a:solidFill>
                <a:latin typeface="Arial" panose="020B0604020202020204" pitchFamily="34" charset="0"/>
                <a:ea typeface="MS Mincho"/>
                <a:cs typeface="Arial" panose="020B0604020202020204" pitchFamily="34" charset="0"/>
              </a:rPr>
              <a:t>I. </a:t>
            </a:r>
            <a:r>
              <a:rPr lang="en-US" sz="5400" b="1" dirty="0" err="1">
                <a:solidFill>
                  <a:srgbClr val="0D0D0D"/>
                </a:solidFill>
                <a:latin typeface="Arial" panose="020B0604020202020204" pitchFamily="34" charset="0"/>
                <a:ea typeface="MS Mincho"/>
                <a:cs typeface="Arial" panose="020B0604020202020204" pitchFamily="34" charset="0"/>
              </a:rPr>
              <a:t>Tìm</a:t>
            </a:r>
            <a:r>
              <a:rPr lang="en-US" sz="5400" b="1" dirty="0">
                <a:solidFill>
                  <a:srgbClr val="0D0D0D"/>
                </a:solidFill>
                <a:latin typeface="Arial" panose="020B0604020202020204" pitchFamily="34" charset="0"/>
                <a:ea typeface="MS Mincho"/>
                <a:cs typeface="Arial" panose="020B0604020202020204" pitchFamily="34" charset="0"/>
              </a:rPr>
              <a:t> </a:t>
            </a:r>
            <a:r>
              <a:rPr lang="en-US" sz="5400" b="1" dirty="0" err="1">
                <a:solidFill>
                  <a:srgbClr val="0D0D0D"/>
                </a:solidFill>
                <a:latin typeface="Arial" panose="020B0604020202020204" pitchFamily="34" charset="0"/>
                <a:ea typeface="MS Mincho"/>
                <a:cs typeface="Arial" panose="020B0604020202020204" pitchFamily="34" charset="0"/>
              </a:rPr>
              <a:t>hiểu</a:t>
            </a:r>
            <a:r>
              <a:rPr lang="en-US" sz="5400" b="1" dirty="0">
                <a:solidFill>
                  <a:srgbClr val="0D0D0D"/>
                </a:solidFill>
                <a:latin typeface="Arial" panose="020B0604020202020204" pitchFamily="34" charset="0"/>
                <a:ea typeface="MS Mincho"/>
                <a:cs typeface="Arial" panose="020B0604020202020204" pitchFamily="34" charset="0"/>
              </a:rPr>
              <a:t> </a:t>
            </a:r>
            <a:r>
              <a:rPr lang="en-US" sz="5400" b="1" dirty="0" err="1">
                <a:solidFill>
                  <a:srgbClr val="0D0D0D"/>
                </a:solidFill>
                <a:latin typeface="Arial" panose="020B0604020202020204" pitchFamily="34" charset="0"/>
                <a:ea typeface="MS Mincho"/>
                <a:cs typeface="Arial" panose="020B0604020202020204" pitchFamily="34" charset="0"/>
              </a:rPr>
              <a:t>chung</a:t>
            </a:r>
            <a:endParaRPr lang="en-US" sz="54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xmlns="" id="{E8BE5A8C-3B1E-4797-B27B-50244FDBD862}"/>
              </a:ext>
            </a:extLst>
          </p:cNvPr>
          <p:cNvPicPr/>
          <p:nvPr/>
        </p:nvPicPr>
        <p:blipFill>
          <a:blip r:embed="rId4"/>
          <a:stretch>
            <a:fillRect/>
          </a:stretch>
        </p:blipFill>
        <p:spPr>
          <a:xfrm>
            <a:off x="1371600" y="3978592"/>
            <a:ext cx="4384431" cy="5546408"/>
          </a:xfrm>
          <a:prstGeom prst="rect">
            <a:avLst/>
          </a:prstGeom>
        </p:spPr>
      </p:pic>
      <p:sp>
        <p:nvSpPr>
          <p:cNvPr id="5" name="TextBox 4">
            <a:extLst>
              <a:ext uri="{FF2B5EF4-FFF2-40B4-BE49-F238E27FC236}">
                <a16:creationId xmlns:a16="http://schemas.microsoft.com/office/drawing/2014/main" xmlns="" id="{766EC637-297C-4D6B-BACD-8E9573882007}"/>
              </a:ext>
            </a:extLst>
          </p:cNvPr>
          <p:cNvSpPr txBox="1"/>
          <p:nvPr/>
        </p:nvSpPr>
        <p:spPr>
          <a:xfrm>
            <a:off x="1696916" y="2329160"/>
            <a:ext cx="5181600" cy="707886"/>
          </a:xfrm>
          <a:prstGeom prst="rect">
            <a:avLst/>
          </a:prstGeom>
          <a:noFill/>
        </p:spPr>
        <p:txBody>
          <a:bodyPr wrap="square" rtlCol="0">
            <a:spAutoFit/>
          </a:bodyPr>
          <a:lstStyle/>
          <a:p>
            <a:r>
              <a:rPr lang="vi-VN" sz="4000" b="1" dirty="0"/>
              <a:t>3. Tác giả: Tô Hoài</a:t>
            </a:r>
            <a:endParaRPr lang="en-US" sz="4000" b="1" dirty="0"/>
          </a:p>
        </p:txBody>
      </p:sp>
      <p:sp>
        <p:nvSpPr>
          <p:cNvPr id="12" name="TextBox 11">
            <a:extLst>
              <a:ext uri="{FF2B5EF4-FFF2-40B4-BE49-F238E27FC236}">
                <a16:creationId xmlns:a16="http://schemas.microsoft.com/office/drawing/2014/main" xmlns="" id="{5566EF97-2F54-4D51-8D17-863D25A0B497}"/>
              </a:ext>
            </a:extLst>
          </p:cNvPr>
          <p:cNvSpPr txBox="1"/>
          <p:nvPr/>
        </p:nvSpPr>
        <p:spPr>
          <a:xfrm>
            <a:off x="6477000" y="4265838"/>
            <a:ext cx="10937337" cy="4975657"/>
          </a:xfrm>
          <a:prstGeom prst="rect">
            <a:avLst/>
          </a:prstGeom>
          <a:solidFill>
            <a:schemeClr val="accent6">
              <a:lumMod val="20000"/>
              <a:lumOff val="80000"/>
            </a:schemeClr>
          </a:solidFill>
        </p:spPr>
        <p:txBody>
          <a:bodyPr wrap="square">
            <a:spAutoFit/>
          </a:bodyPr>
          <a:lstStyle/>
          <a:p>
            <a:pPr>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thật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Nguyễn Sen (1920 – 2014)</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Quê</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vốn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rất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miêu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lối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giàu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ngôn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ngữ</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gũi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đời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3401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65783" y="8306916"/>
            <a:ext cx="1828453" cy="1675527"/>
          </a:xfrm>
          <a:prstGeom prst="rect">
            <a:avLst/>
          </a:prstGeom>
        </p:spPr>
      </p:pic>
      <p:pic>
        <p:nvPicPr>
          <p:cNvPr id="23" name="Picture 16">
            <a:extLst>
              <a:ext uri="{FF2B5EF4-FFF2-40B4-BE49-F238E27FC236}">
                <a16:creationId xmlns:a16="http://schemas.microsoft.com/office/drawing/2014/main" xmlns="" id="{551E982D-DEF5-440B-8CE2-12FDE159E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17" y="-38100"/>
            <a:ext cx="2680651" cy="2057400"/>
          </a:xfrm>
          <a:prstGeom prst="rect">
            <a:avLst/>
          </a:prstGeom>
        </p:spPr>
      </p:pic>
      <p:sp>
        <p:nvSpPr>
          <p:cNvPr id="8" name="TextBox 7">
            <a:extLst>
              <a:ext uri="{FF2B5EF4-FFF2-40B4-BE49-F238E27FC236}">
                <a16:creationId xmlns:a16="http://schemas.microsoft.com/office/drawing/2014/main" xmlns="" id="{BE99B329-233B-40BA-B2D6-55605D763010}"/>
              </a:ext>
            </a:extLst>
          </p:cNvPr>
          <p:cNvSpPr txBox="1"/>
          <p:nvPr/>
        </p:nvSpPr>
        <p:spPr>
          <a:xfrm>
            <a:off x="2520334" y="221911"/>
            <a:ext cx="9862166" cy="707886"/>
          </a:xfrm>
          <a:prstGeom prst="rect">
            <a:avLst/>
          </a:prstGeom>
          <a:solidFill>
            <a:srgbClr val="FFFF00"/>
          </a:solidFill>
        </p:spPr>
        <p:txBody>
          <a:bodyPr wrap="square" rtlCol="0">
            <a:spAutoFit/>
          </a:bodyPr>
          <a:lstStyle/>
          <a:p>
            <a:r>
              <a:rPr lang="vi-VN" sz="4000" b="1" dirty="0"/>
              <a:t>4. Văn bản: Bài học đường đời đầu tiên</a:t>
            </a:r>
            <a:endParaRPr lang="en-US" sz="4000" b="1" dirty="0"/>
          </a:p>
        </p:txBody>
      </p:sp>
      <p:sp>
        <p:nvSpPr>
          <p:cNvPr id="9" name="Cloud Callout 8">
            <a:extLst>
              <a:ext uri="{FF2B5EF4-FFF2-40B4-BE49-F238E27FC236}">
                <a16:creationId xmlns:a16="http://schemas.microsoft.com/office/drawing/2014/main" xmlns="" id="{C13CD2D1-201D-40A6-8CEA-59EF1928CCDB}"/>
              </a:ext>
            </a:extLst>
          </p:cNvPr>
          <p:cNvSpPr/>
          <p:nvPr/>
        </p:nvSpPr>
        <p:spPr>
          <a:xfrm>
            <a:off x="6172200" y="3314700"/>
            <a:ext cx="10286999" cy="4267200"/>
          </a:xfrm>
          <a:prstGeom prst="cloudCallout">
            <a:avLst>
              <a:gd name="adj1" fmla="val -9892"/>
              <a:gd name="adj2" fmla="val 27230"/>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spcAft>
                <a:spcPts val="0"/>
              </a:spcAft>
              <a:tabLst>
                <a:tab pos="1386840" algn="l"/>
              </a:tabLst>
            </a:pPr>
            <a:r>
              <a:rPr lang="en-US" sz="3200" b="1" dirty="0">
                <a:solidFill>
                  <a:srgbClr val="0D0D0D"/>
                </a:solidFill>
                <a:latin typeface="Arial" panose="020B0604020202020204" pitchFamily="34" charset="0"/>
                <a:ea typeface="MS Mincho"/>
                <a:cs typeface="Arial" panose="020B0604020202020204" pitchFamily="34" charset="0"/>
              </a:rPr>
              <a:t>Qua </a:t>
            </a:r>
            <a:r>
              <a:rPr lang="en-US" sz="3200" b="1" dirty="0" err="1">
                <a:solidFill>
                  <a:srgbClr val="0D0D0D"/>
                </a:solidFill>
                <a:latin typeface="Arial" panose="020B0604020202020204" pitchFamily="34" charset="0"/>
                <a:ea typeface="MS Mincho"/>
                <a:cs typeface="Arial" panose="020B0604020202020204" pitchFamily="34" charset="0"/>
              </a:rPr>
              <a:t>phần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chuẩn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bị</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bài</a:t>
            </a:r>
            <a:r>
              <a:rPr lang="en-US" sz="3200" b="1" dirty="0">
                <a:solidFill>
                  <a:srgbClr val="0D0D0D"/>
                </a:solidFill>
                <a:latin typeface="Arial" panose="020B0604020202020204" pitchFamily="34" charset="0"/>
                <a:ea typeface="MS Mincho"/>
                <a:cs typeface="Arial" panose="020B0604020202020204" pitchFamily="34" charset="0"/>
              </a:rPr>
              <a:t> ở </a:t>
            </a:r>
            <a:r>
              <a:rPr lang="en-US" sz="3200" b="1" dirty="0" err="1">
                <a:solidFill>
                  <a:srgbClr val="0D0D0D"/>
                </a:solidFill>
                <a:latin typeface="Arial" panose="020B0604020202020204" pitchFamily="34" charset="0"/>
                <a:ea typeface="MS Mincho"/>
                <a:cs typeface="Arial" panose="020B0604020202020204" pitchFamily="34" charset="0"/>
              </a:rPr>
              <a:t>nhà</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hãy</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cho</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biết</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Dế</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mèn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phiêu</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lưu</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kí</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được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Tô</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Hoài</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sáng</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tác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năm</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nào</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Thuộc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loại</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truyện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gì</a:t>
            </a:r>
            <a:r>
              <a:rPr lang="en-US" sz="3200" b="1" dirty="0">
                <a:solidFill>
                  <a:srgbClr val="0D0D0D"/>
                </a:solidFill>
                <a:latin typeface="Arial" panose="020B0604020202020204" pitchFamily="34" charset="0"/>
                <a:ea typeface="MS Mincho"/>
                <a:cs typeface="Arial" panose="020B0604020202020204" pitchFamily="34" charset="0"/>
              </a:rPr>
              <a: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xmlns="" id="{21631FA5-1AA8-459A-9155-0EF54C86D99E}"/>
              </a:ext>
            </a:extLst>
          </p:cNvPr>
          <p:cNvSpPr txBox="1"/>
          <p:nvPr/>
        </p:nvSpPr>
        <p:spPr>
          <a:xfrm>
            <a:off x="688946" y="4192089"/>
            <a:ext cx="9862165" cy="3890489"/>
          </a:xfrm>
          <a:prstGeom prst="rect">
            <a:avLst/>
          </a:prstGeom>
          <a:solidFill>
            <a:schemeClr val="accent6">
              <a:lumMod val="40000"/>
              <a:lumOff val="60000"/>
            </a:schemeClr>
          </a:solidFill>
        </p:spPr>
        <p:txBody>
          <a:bodyPr wrap="square">
            <a:spAutoFit/>
          </a:bodyPr>
          <a:lstStyle/>
          <a:p>
            <a:pPr marL="457200" indent="-457200" algn="just">
              <a:lnSpc>
                <a:spcPct val="150000"/>
              </a:lnSpc>
              <a:buFont typeface="Arial" panose="020B0604020202020204" pitchFamily="34" charset="0"/>
              <a:buChar char="•"/>
            </a:pP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phiêu</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lưu</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kí</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thoại</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trẻ</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vi-VN"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Dế</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Mèn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phiêu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lưu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xmlns="" val="tx"/>
                    </a:ext>
                  </a:extLst>
                </a:hlinkClick>
              </a:rPr>
              <a:t>ký</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(1941)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truyện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đồng</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thoại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dành</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lứa</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tuổi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thiếu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nhi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phẩm</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đã</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dịch</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ra 40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thứ</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tiếng</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trên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thế</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giới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Năm</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sáng</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1941</a:t>
            </a:r>
            <a:endParaRPr lang="en-US" sz="2800" b="1" dirty="0">
              <a:solidFill>
                <a:srgbClr val="002060"/>
              </a:solidFill>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xmlns="" id="{B9E86556-FFDE-4D4A-984F-3445025A80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96600" y="1168051"/>
            <a:ext cx="6702454" cy="929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4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76154">
            <a:off x="265783" y="8306916"/>
            <a:ext cx="1828453" cy="1675527"/>
          </a:xfrm>
          <a:prstGeom prst="rect">
            <a:avLst/>
          </a:prstGeom>
        </p:spPr>
      </p:pic>
      <p:pic>
        <p:nvPicPr>
          <p:cNvPr id="23" name="Picture 16">
            <a:extLst>
              <a:ext uri="{FF2B5EF4-FFF2-40B4-BE49-F238E27FC236}">
                <a16:creationId xmlns:a16="http://schemas.microsoft.com/office/drawing/2014/main" xmlns="" id="{551E982D-DEF5-440B-8CE2-12FDE159E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17" y="-38100"/>
            <a:ext cx="2680651" cy="2057400"/>
          </a:xfrm>
          <a:prstGeom prst="rect">
            <a:avLst/>
          </a:prstGeom>
        </p:spPr>
      </p:pic>
      <p:pic>
        <p:nvPicPr>
          <p:cNvPr id="24" name="Picture 12">
            <a:extLst>
              <a:ext uri="{FF2B5EF4-FFF2-40B4-BE49-F238E27FC236}">
                <a16:creationId xmlns:a16="http://schemas.microsoft.com/office/drawing/2014/main" xmlns="" id="{9FB57A98-4063-4E6A-9EBC-CC7081D9CE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92400" y="427809"/>
            <a:ext cx="2395808" cy="2057400"/>
          </a:xfrm>
          <a:prstGeom prst="rect">
            <a:avLst/>
          </a:prstGeom>
        </p:spPr>
      </p:pic>
      <p:sp>
        <p:nvSpPr>
          <p:cNvPr id="10" name="TextBox 9">
            <a:extLst>
              <a:ext uri="{FF2B5EF4-FFF2-40B4-BE49-F238E27FC236}">
                <a16:creationId xmlns:a16="http://schemas.microsoft.com/office/drawing/2014/main" xmlns="" id="{0A251F92-BE0F-4B35-A5ED-45FB15B31AF6}"/>
              </a:ext>
            </a:extLst>
          </p:cNvPr>
          <p:cNvSpPr txBox="1"/>
          <p:nvPr/>
        </p:nvSpPr>
        <p:spPr>
          <a:xfrm>
            <a:off x="2781300" y="427809"/>
            <a:ext cx="6134100" cy="982513"/>
          </a:xfrm>
          <a:prstGeom prst="rect">
            <a:avLst/>
          </a:prstGeom>
          <a:solidFill>
            <a:schemeClr val="bg1"/>
          </a:solidFill>
        </p:spPr>
        <p:txBody>
          <a:bodyPr wrap="square">
            <a:spAutoFit/>
          </a:bodyPr>
          <a:lstStyle/>
          <a:p>
            <a:pPr algn="just">
              <a:lnSpc>
                <a:spcPct val="150000"/>
              </a:lnSpc>
            </a:pPr>
            <a:r>
              <a:rPr lang="en-US"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II. </a:t>
            </a:r>
            <a:r>
              <a:rPr lang="vi-VN"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Đọc hiểu văn bản</a:t>
            </a:r>
          </a:p>
        </p:txBody>
      </p:sp>
      <p:sp>
        <p:nvSpPr>
          <p:cNvPr id="14" name="TextBox 13">
            <a:extLst>
              <a:ext uri="{FF2B5EF4-FFF2-40B4-BE49-F238E27FC236}">
                <a16:creationId xmlns:a16="http://schemas.microsoft.com/office/drawing/2014/main" xmlns="" id="{45258A1F-7F1F-42CE-A8CB-2C22E7E2AFBB}"/>
              </a:ext>
            </a:extLst>
          </p:cNvPr>
          <p:cNvSpPr txBox="1"/>
          <p:nvPr/>
        </p:nvSpPr>
        <p:spPr>
          <a:xfrm>
            <a:off x="3352800" y="1790700"/>
            <a:ext cx="9226060" cy="982513"/>
          </a:xfrm>
          <a:prstGeom prst="rect">
            <a:avLst/>
          </a:prstGeom>
          <a:noFill/>
        </p:spPr>
        <p:txBody>
          <a:bodyPr wrap="square">
            <a:spAutoFit/>
          </a:bodyPr>
          <a:lstStyle/>
          <a:p>
            <a:pPr algn="just">
              <a:lnSpc>
                <a:spcPct val="150000"/>
              </a:lnSpc>
            </a:pPr>
            <a:r>
              <a:rPr lang="en-US" sz="4400" b="1" i="1" dirty="0">
                <a:effectLst/>
                <a:latin typeface="Arial" panose="020B0604020202020204" pitchFamily="34" charset="0"/>
                <a:ea typeface="Times New Roman" panose="02020603050405020304" pitchFamily="18" charset="0"/>
                <a:cs typeface="Arial" panose="020B0604020202020204" pitchFamily="34" charset="0"/>
              </a:rPr>
              <a:t>1.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Đọc</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tìm</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hiểu</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chú</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thích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xmlns="" id="{3CD2426D-6443-4292-AE4D-46A88EE173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346645" y="3619500"/>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xmlns="" id="{2DDD8BDB-15E0-4114-8E73-596AB20EA82A}"/>
              </a:ext>
            </a:extLst>
          </p:cNvPr>
          <p:cNvSpPr/>
          <p:nvPr/>
        </p:nvSpPr>
        <p:spPr>
          <a:xfrm>
            <a:off x="7965830" y="3390900"/>
            <a:ext cx="9226060" cy="3200400"/>
          </a:xfrm>
          <a:prstGeom prst="cloudCallout">
            <a:avLst>
              <a:gd name="adj1" fmla="val -61679"/>
              <a:gd name="adj2" fmla="val 397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tabLst>
                <a:tab pos="1386840" algn="l"/>
              </a:tabLst>
            </a:pP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Em</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hãy</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nêu</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vị</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trí</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đoạn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tác</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phẩm</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3600" dirty="0" err="1">
                <a:solidFill>
                  <a:srgbClr val="002060"/>
                </a:solidFill>
                <a:latin typeface="Arial" panose="020B0604020202020204" pitchFamily="34" charset="0"/>
                <a:ea typeface="MS Mincho"/>
                <a:cs typeface="Arial" panose="020B0604020202020204" pitchFamily="34" charset="0"/>
              </a:rPr>
              <a:t>Kể</a:t>
            </a:r>
            <a:r>
              <a:rPr lang="en-US" sz="3600" dirty="0">
                <a:solidFill>
                  <a:srgbClr val="002060"/>
                </a:solidFill>
                <a:latin typeface="Arial" panose="020B0604020202020204" pitchFamily="34" charset="0"/>
                <a:ea typeface="MS Mincho"/>
                <a:cs typeface="Arial" panose="020B0604020202020204" pitchFamily="34" charset="0"/>
              </a:rPr>
              <a:t> </a:t>
            </a:r>
            <a:r>
              <a:rPr lang="en-US" sz="3600" dirty="0" err="1">
                <a:solidFill>
                  <a:srgbClr val="002060"/>
                </a:solidFill>
                <a:latin typeface="Arial" panose="020B0604020202020204" pitchFamily="34" charset="0"/>
                <a:ea typeface="MS Mincho"/>
                <a:cs typeface="Arial" panose="020B0604020202020204" pitchFamily="34" charset="0"/>
              </a:rPr>
              <a:t>tóm</a:t>
            </a:r>
            <a:r>
              <a:rPr lang="en-US" sz="3600" dirty="0">
                <a:solidFill>
                  <a:srgbClr val="002060"/>
                </a:solidFill>
                <a:latin typeface="Arial" panose="020B0604020202020204" pitchFamily="34" charset="0"/>
                <a:ea typeface="MS Mincho"/>
                <a:cs typeface="Arial" panose="020B0604020202020204" pitchFamily="34" charset="0"/>
              </a:rPr>
              <a:t> </a:t>
            </a:r>
            <a:r>
              <a:rPr lang="en-US" sz="3600" dirty="0" err="1">
                <a:solidFill>
                  <a:srgbClr val="002060"/>
                </a:solidFill>
                <a:latin typeface="Arial" panose="020B0604020202020204" pitchFamily="34" charset="0"/>
                <a:ea typeface="MS Mincho"/>
                <a:cs typeface="Arial" panose="020B0604020202020204" pitchFamily="34" charset="0"/>
              </a:rPr>
              <a:t>tắt</a:t>
            </a:r>
            <a:r>
              <a:rPr lang="vi-VN" sz="3600" dirty="0">
                <a:solidFill>
                  <a:srgbClr val="002060"/>
                </a:solidFill>
                <a:latin typeface="Arial" panose="020B0604020202020204" pitchFamily="34" charset="0"/>
                <a:ea typeface="MS Mincho"/>
                <a:cs typeface="Arial" panose="020B0604020202020204" pitchFamily="34" charset="0"/>
              </a:rPr>
              <a:t> nội dung đoạn trích</a:t>
            </a:r>
            <a:r>
              <a:rPr lang="en-US" sz="3600" dirty="0">
                <a:solidFill>
                  <a:srgbClr val="002060"/>
                </a:solidFill>
                <a:latin typeface="Arial" panose="020B0604020202020204" pitchFamily="34" charset="0"/>
                <a:ea typeface="MS Mincho"/>
                <a:cs typeface="Arial" panose="020B0604020202020204" pitchFamily="34" charset="0"/>
              </a:rPr>
              <a:t>.</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005797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Green Cute Dino Children's Fashion Presentation</Template>
  <TotalTime>813</TotalTime>
  <Words>2341</Words>
  <Application>Microsoft Office PowerPoint</Application>
  <PresentationFormat>Custom</PresentationFormat>
  <Paragraphs>315</Paragraphs>
  <Slides>31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Calibri Light</vt:lpstr>
      <vt:lpstr>SimSun</vt:lpstr>
      <vt:lpstr>UTM Swiss Condensed</vt:lpstr>
      <vt:lpstr>MS Mincho</vt:lpstr>
      <vt:lpstr>#9Slide05 Lobster</vt:lpstr>
      <vt:lpstr>Calibri</vt:lpstr>
      <vt:lpstr>.VnBlack</vt:lpstr>
      <vt:lpstr>Cambria Math</vt:lpstr>
      <vt:lpstr>Wingdings</vt:lpstr>
      <vt:lpstr>Arial</vt:lpstr>
      <vt:lpstr>Times New Roman</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Admin</cp:lastModifiedBy>
  <cp:revision>8</cp:revision>
  <dcterms:created xsi:type="dcterms:W3CDTF">2021-09-10T02:43:59Z</dcterms:created>
  <dcterms:modified xsi:type="dcterms:W3CDTF">2021-12-06T13:28:18Z</dcterms:modified>
  <dc:identifier>DAEpkrHFkQA</dc:identifier>
</cp:coreProperties>
</file>