
<file path=[Content_Types].xml><?xml version="1.0" encoding="utf-8"?>
<Types xmlns="http://schemas.openxmlformats.org/package/2006/content-types">
  <Default Extension="png" ContentType="image/png"/>
  <Default Extension="svg" ContentType="image/svg+xml"/>
  <Default Extension="jpeg" ContentType="image/jpeg"/>
  <Default Extension="wma" ContentType="audio/x-ms-wma"/>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67" r:id="rId3"/>
    <p:sldId id="256" r:id="rId4"/>
    <p:sldId id="257" r:id="rId5"/>
    <p:sldId id="295" r:id="rId6"/>
    <p:sldId id="271" r:id="rId7"/>
    <p:sldId id="272" r:id="rId8"/>
    <p:sldId id="276" r:id="rId9"/>
    <p:sldId id="278" r:id="rId10"/>
    <p:sldId id="262" r:id="rId11"/>
    <p:sldId id="298" r:id="rId12"/>
    <p:sldId id="279" r:id="rId13"/>
    <p:sldId id="296" r:id="rId14"/>
    <p:sldId id="300" r:id="rId15"/>
    <p:sldId id="302" r:id="rId16"/>
    <p:sldId id="273" r:id="rId17"/>
    <p:sldId id="280" r:id="rId18"/>
    <p:sldId id="281" r:id="rId19"/>
    <p:sldId id="289" r:id="rId20"/>
    <p:sldId id="277" r:id="rId21"/>
    <p:sldId id="282" r:id="rId22"/>
    <p:sldId id="284" r:id="rId23"/>
    <p:sldId id="283" r:id="rId24"/>
    <p:sldId id="286" r:id="rId25"/>
    <p:sldId id="274" r:id="rId26"/>
    <p:sldId id="304" r:id="rId27"/>
    <p:sldId id="285" r:id="rId28"/>
    <p:sldId id="292" r:id="rId29"/>
    <p:sldId id="306" r:id="rId30"/>
    <p:sldId id="307" r:id="rId31"/>
    <p:sldId id="308" r:id="rId32"/>
    <p:sldId id="309" r:id="rId33"/>
    <p:sldId id="310" r:id="rId34"/>
    <p:sldId id="312" r:id="rId35"/>
    <p:sldId id="293" r:id="rId36"/>
    <p:sldId id="266" r:id="rId37"/>
    <p:sldId id="270" r:id="rId38"/>
  </p:sldIdLst>
  <p:sldSz cx="18288000" cy="10287000"/>
  <p:notesSz cx="6858000" cy="9144000"/>
  <p:embeddedFontLst>
    <p:embeddedFont>
      <p:font typeface=".VnTime" panose="020B7200000000000000"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
      <p:font typeface="Calibri Light" panose="020F0302020204030204" pitchFamily="34" charset="0"/>
      <p:regular r:id="rId48"/>
      <p:italic r:id="rId49"/>
    </p:embeddedFont>
    <p:embeddedFont>
      <p:font typeface="SimSun" panose="02010600030101010101" pitchFamily="2" charset="-122"/>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CF2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AE589A-AB43-4232-B1D7-50CC0630BCEB}"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US"/>
        </a:p>
      </dgm:t>
    </dgm:pt>
    <dgm:pt modelId="{186CF25D-845B-42DF-B75D-5998A3F8C84E}">
      <dgm:prSet phldrT="[Text]"/>
      <dgm:spPr/>
      <dgm:t>
        <a:bodyPr/>
        <a:lstStyle/>
        <a:p>
          <a:r>
            <a:rPr lang="vi-VN" dirty="0">
              <a:latin typeface="Arial" panose="020B0604020202020204" pitchFamily="34" charset="0"/>
              <a:cs typeface="Arial" panose="020B0604020202020204" pitchFamily="34" charset="0"/>
            </a:rPr>
            <a:t>Bố cục</a:t>
          </a:r>
          <a:endParaRPr lang="en-US" dirty="0">
            <a:latin typeface="Arial" panose="020B0604020202020204" pitchFamily="34" charset="0"/>
            <a:cs typeface="Arial" panose="020B0604020202020204" pitchFamily="34" charset="0"/>
          </a:endParaRPr>
        </a:p>
      </dgm:t>
    </dgm:pt>
    <dgm:pt modelId="{3E1EA11C-AD5F-42E9-9D39-13721507CD2C}" type="parTrans" cxnId="{E94EAED0-B1FB-485E-8602-EC5C0552EC61}">
      <dgm:prSet/>
      <dgm:spPr/>
      <dgm:t>
        <a:bodyPr/>
        <a:lstStyle/>
        <a:p>
          <a:endParaRPr lang="en-US">
            <a:latin typeface="Arial" panose="020B0604020202020204" pitchFamily="34" charset="0"/>
            <a:cs typeface="Arial" panose="020B0604020202020204" pitchFamily="34" charset="0"/>
          </a:endParaRPr>
        </a:p>
      </dgm:t>
    </dgm:pt>
    <dgm:pt modelId="{D340E5D2-566B-45BF-BF40-27E5133BEC9C}" type="sibTrans" cxnId="{E94EAED0-B1FB-485E-8602-EC5C0552EC61}">
      <dgm:prSet/>
      <dgm:spPr/>
      <dgm:t>
        <a:bodyPr/>
        <a:lstStyle/>
        <a:p>
          <a:endParaRPr lang="en-US">
            <a:latin typeface="Arial" panose="020B0604020202020204" pitchFamily="34" charset="0"/>
            <a:cs typeface="Arial" panose="020B0604020202020204" pitchFamily="34" charset="0"/>
          </a:endParaRPr>
        </a:p>
      </dgm:t>
    </dgm:pt>
    <dgm:pt modelId="{C7FEADE4-DAAA-403D-8215-A2B149364766}">
      <dgm:prSet phldrT="[Text]"/>
      <dgm:spPr/>
      <dgm:t>
        <a:bodyPr/>
        <a:lstStyle/>
        <a:p>
          <a:r>
            <a:rPr lang="en-US">
              <a:latin typeface="Arial" panose="020B0604020202020204" pitchFamily="34" charset="0"/>
              <a:ea typeface="Times New Roman" panose="02020603050405020304" pitchFamily="18" charset="0"/>
              <a:cs typeface="Arial" panose="020B0604020202020204" pitchFamily="34" charset="0"/>
            </a:rPr>
            <a:t>Đoạn 1 (Từ đầu … đến </a:t>
          </a:r>
          <a:r>
            <a:rPr lang="en-US" i="1">
              <a:latin typeface="Arial" panose="020B0604020202020204" pitchFamily="34" charset="0"/>
              <a:ea typeface="Times New Roman" panose="02020603050405020304" pitchFamily="18" charset="0"/>
              <a:cs typeface="Arial" panose="020B0604020202020204" pitchFamily="34" charset="0"/>
            </a:rPr>
            <a:t>Râm ran</a:t>
          </a:r>
          <a:r>
            <a:rPr lang="en-US">
              <a:latin typeface="Arial" panose="020B0604020202020204" pitchFamily="34" charset="0"/>
              <a:ea typeface="Times New Roman" panose="02020603050405020304" pitchFamily="18" charset="0"/>
              <a:cs typeface="Arial" panose="020B0604020202020204" pitchFamily="34" charset="0"/>
            </a:rPr>
            <a:t>): Cảnh làng quê lúc chớm hè.</a:t>
          </a:r>
          <a:endParaRPr lang="en-US" dirty="0">
            <a:latin typeface="Arial" panose="020B0604020202020204" pitchFamily="34" charset="0"/>
            <a:cs typeface="Arial" panose="020B0604020202020204" pitchFamily="34" charset="0"/>
          </a:endParaRPr>
        </a:p>
      </dgm:t>
    </dgm:pt>
    <dgm:pt modelId="{84A5A731-3C51-40C8-96AE-5EA48CEE6480}" type="parTrans" cxnId="{6C5AF72A-1A55-488D-AE46-557C9D1FDC2B}">
      <dgm:prSet/>
      <dgm:spPr/>
      <dgm:t>
        <a:bodyPr/>
        <a:lstStyle/>
        <a:p>
          <a:endParaRPr lang="en-US">
            <a:latin typeface="Arial" panose="020B0604020202020204" pitchFamily="34" charset="0"/>
            <a:cs typeface="Arial" panose="020B0604020202020204" pitchFamily="34" charset="0"/>
          </a:endParaRPr>
        </a:p>
      </dgm:t>
    </dgm:pt>
    <dgm:pt modelId="{BA672E61-497A-400F-AB74-269271DB321C}" type="sibTrans" cxnId="{6C5AF72A-1A55-488D-AE46-557C9D1FDC2B}">
      <dgm:prSet/>
      <dgm:spPr/>
      <dgm:t>
        <a:bodyPr/>
        <a:lstStyle/>
        <a:p>
          <a:endParaRPr lang="en-US">
            <a:latin typeface="Arial" panose="020B0604020202020204" pitchFamily="34" charset="0"/>
            <a:cs typeface="Arial" panose="020B0604020202020204" pitchFamily="34" charset="0"/>
          </a:endParaRPr>
        </a:p>
      </dgm:t>
    </dgm:pt>
    <dgm:pt modelId="{30827328-1412-4508-B145-51108561D3D7}">
      <dgm:prSet phldrT="[Text]"/>
      <dgm:spPr/>
      <dgm:t>
        <a:bodyPr/>
        <a:lstStyle/>
        <a:p>
          <a:r>
            <a:rPr lang="en-US">
              <a:latin typeface="Arial" panose="020B0604020202020204" pitchFamily="34" charset="0"/>
              <a:ea typeface="Times New Roman" panose="02020603050405020304" pitchFamily="18" charset="0"/>
              <a:cs typeface="Arial" panose="020B0604020202020204" pitchFamily="34" charset="0"/>
            </a:rPr>
            <a:t>Đoạn 2 ( Tiếp đến </a:t>
          </a:r>
          <a:r>
            <a:rPr lang="en-US" i="1">
              <a:latin typeface="Arial" panose="020B0604020202020204" pitchFamily="34" charset="0"/>
              <a:ea typeface="Times New Roman" panose="02020603050405020304" pitchFamily="18" charset="0"/>
              <a:cs typeface="Arial" panose="020B0604020202020204" pitchFamily="34" charset="0"/>
            </a:rPr>
            <a:t>cả bãi húng dũi</a:t>
          </a:r>
          <a:r>
            <a:rPr lang="en-US">
              <a:latin typeface="Arial" panose="020B0604020202020204" pitchFamily="34" charset="0"/>
              <a:ea typeface="Times New Roman" panose="02020603050405020304" pitchFamily="18" charset="0"/>
              <a:cs typeface="Arial" panose="020B0604020202020204" pitchFamily="34" charset="0"/>
            </a:rPr>
            <a:t>): Thế giới các loài chim.</a:t>
          </a:r>
          <a:endParaRPr lang="en-US" dirty="0">
            <a:latin typeface="Arial" panose="020B0604020202020204" pitchFamily="34" charset="0"/>
            <a:cs typeface="Arial" panose="020B0604020202020204" pitchFamily="34" charset="0"/>
          </a:endParaRPr>
        </a:p>
      </dgm:t>
    </dgm:pt>
    <dgm:pt modelId="{2A772CD0-E614-4EF1-9EE3-3B9FCA1BB18B}" type="parTrans" cxnId="{E1999425-DA8F-4059-9308-EFF48C1B6744}">
      <dgm:prSet/>
      <dgm:spPr/>
      <dgm:t>
        <a:bodyPr/>
        <a:lstStyle/>
        <a:p>
          <a:endParaRPr lang="en-US">
            <a:latin typeface="Arial" panose="020B0604020202020204" pitchFamily="34" charset="0"/>
            <a:cs typeface="Arial" panose="020B0604020202020204" pitchFamily="34" charset="0"/>
          </a:endParaRPr>
        </a:p>
      </dgm:t>
    </dgm:pt>
    <dgm:pt modelId="{8ED838B2-DBB0-4BA2-A8DA-46B84DAF3B5A}" type="sibTrans" cxnId="{E1999425-DA8F-4059-9308-EFF48C1B6744}">
      <dgm:prSet/>
      <dgm:spPr/>
      <dgm:t>
        <a:bodyPr/>
        <a:lstStyle/>
        <a:p>
          <a:endParaRPr lang="en-US">
            <a:latin typeface="Arial" panose="020B0604020202020204" pitchFamily="34" charset="0"/>
            <a:cs typeface="Arial" panose="020B0604020202020204" pitchFamily="34" charset="0"/>
          </a:endParaRPr>
        </a:p>
      </dgm:t>
    </dgm:pt>
    <dgm:pt modelId="{26422078-45B1-4B93-9EBE-F47AA9F849C0}">
      <dgm:prSet phldrT="[Text]"/>
      <dgm:spPr/>
      <dgm:t>
        <a:bodyPr/>
        <a:lstStyle/>
        <a:p>
          <a:r>
            <a:rPr lang="en-US" dirty="0" err="1">
              <a:latin typeface="Arial" panose="020B0604020202020204" pitchFamily="34" charset="0"/>
              <a:ea typeface="Times New Roman" panose="02020603050405020304" pitchFamily="18" charset="0"/>
              <a:cs typeface="Arial" panose="020B0604020202020204" pitchFamily="34" charset="0"/>
            </a:rPr>
            <a:t>Đoạn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còn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lại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Tâm</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trạng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cảm</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xúc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của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nhân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vật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tôi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bạn</a:t>
          </a:r>
          <a:r>
            <a:rPr lang="en-US" dirty="0">
              <a:latin typeface="Arial" panose="020B0604020202020204" pitchFamily="34" charset="0"/>
              <a:ea typeface="Times New Roman" panose="02020603050405020304" pitchFamily="18"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872E34AE-1138-410E-9F2E-5CF769DA383C}" type="parTrans" cxnId="{E79A493F-6C23-49F1-80B1-2637AE110C08}">
      <dgm:prSet/>
      <dgm:spPr/>
      <dgm:t>
        <a:bodyPr/>
        <a:lstStyle/>
        <a:p>
          <a:endParaRPr lang="en-US">
            <a:latin typeface="Arial" panose="020B0604020202020204" pitchFamily="34" charset="0"/>
            <a:cs typeface="Arial" panose="020B0604020202020204" pitchFamily="34" charset="0"/>
          </a:endParaRPr>
        </a:p>
      </dgm:t>
    </dgm:pt>
    <dgm:pt modelId="{7F92CCCE-A2CE-488A-9BF4-EA395254AC40}" type="sibTrans" cxnId="{E79A493F-6C23-49F1-80B1-2637AE110C08}">
      <dgm:prSet/>
      <dgm:spPr/>
      <dgm:t>
        <a:bodyPr/>
        <a:lstStyle/>
        <a:p>
          <a:endParaRPr lang="en-US">
            <a:latin typeface="Arial" panose="020B0604020202020204" pitchFamily="34" charset="0"/>
            <a:cs typeface="Arial" panose="020B0604020202020204" pitchFamily="34" charset="0"/>
          </a:endParaRPr>
        </a:p>
      </dgm:t>
    </dgm:pt>
    <dgm:pt modelId="{15229116-2855-467D-9499-D9647507E3C9}" type="pres">
      <dgm:prSet presAssocID="{88AE589A-AB43-4232-B1D7-50CC0630BCEB}" presName="hierChild1" presStyleCnt="0">
        <dgm:presLayoutVars>
          <dgm:orgChart val="1"/>
          <dgm:chPref val="1"/>
          <dgm:dir/>
          <dgm:animOne val="branch"/>
          <dgm:animLvl val="lvl"/>
          <dgm:resizeHandles/>
        </dgm:presLayoutVars>
      </dgm:prSet>
      <dgm:spPr/>
      <dgm:t>
        <a:bodyPr/>
        <a:lstStyle/>
        <a:p>
          <a:endParaRPr lang="en-US"/>
        </a:p>
      </dgm:t>
    </dgm:pt>
    <dgm:pt modelId="{1A8C3A77-8CCC-4DE5-94AB-79E07A779DF7}" type="pres">
      <dgm:prSet presAssocID="{186CF25D-845B-42DF-B75D-5998A3F8C84E}" presName="hierRoot1" presStyleCnt="0">
        <dgm:presLayoutVars>
          <dgm:hierBranch val="init"/>
        </dgm:presLayoutVars>
      </dgm:prSet>
      <dgm:spPr/>
    </dgm:pt>
    <dgm:pt modelId="{304711C7-5FB9-445D-A571-852B33CA787B}" type="pres">
      <dgm:prSet presAssocID="{186CF25D-845B-42DF-B75D-5998A3F8C84E}" presName="rootComposite1" presStyleCnt="0"/>
      <dgm:spPr/>
    </dgm:pt>
    <dgm:pt modelId="{B95D0599-A041-4156-A85C-1564389C7E60}" type="pres">
      <dgm:prSet presAssocID="{186CF25D-845B-42DF-B75D-5998A3F8C84E}" presName="rootText1" presStyleLbl="node0" presStyleIdx="0" presStyleCnt="1" custScaleX="55449">
        <dgm:presLayoutVars>
          <dgm:chPref val="3"/>
        </dgm:presLayoutVars>
      </dgm:prSet>
      <dgm:spPr/>
      <dgm:t>
        <a:bodyPr/>
        <a:lstStyle/>
        <a:p>
          <a:endParaRPr lang="en-US"/>
        </a:p>
      </dgm:t>
    </dgm:pt>
    <dgm:pt modelId="{6B310DE5-C1D5-4081-8FCF-AC23433D31C7}" type="pres">
      <dgm:prSet presAssocID="{186CF25D-845B-42DF-B75D-5998A3F8C84E}" presName="rootConnector1" presStyleLbl="node1" presStyleIdx="0" presStyleCnt="0"/>
      <dgm:spPr/>
      <dgm:t>
        <a:bodyPr/>
        <a:lstStyle/>
        <a:p>
          <a:endParaRPr lang="en-US"/>
        </a:p>
      </dgm:t>
    </dgm:pt>
    <dgm:pt modelId="{1DE4B116-30C0-4759-9C12-2EA542862F0D}" type="pres">
      <dgm:prSet presAssocID="{186CF25D-845B-42DF-B75D-5998A3F8C84E}" presName="hierChild2" presStyleCnt="0"/>
      <dgm:spPr/>
    </dgm:pt>
    <dgm:pt modelId="{5B9D7D63-151E-448C-B7F8-19F93EA37ADC}" type="pres">
      <dgm:prSet presAssocID="{84A5A731-3C51-40C8-96AE-5EA48CEE6480}" presName="Name64" presStyleLbl="parChTrans1D2" presStyleIdx="0" presStyleCnt="3"/>
      <dgm:spPr/>
      <dgm:t>
        <a:bodyPr/>
        <a:lstStyle/>
        <a:p>
          <a:endParaRPr lang="en-US"/>
        </a:p>
      </dgm:t>
    </dgm:pt>
    <dgm:pt modelId="{B443CB1F-DAB4-4CE1-92F4-4E8693FBACAB}" type="pres">
      <dgm:prSet presAssocID="{C7FEADE4-DAAA-403D-8215-A2B149364766}" presName="hierRoot2" presStyleCnt="0">
        <dgm:presLayoutVars>
          <dgm:hierBranch val="init"/>
        </dgm:presLayoutVars>
      </dgm:prSet>
      <dgm:spPr/>
    </dgm:pt>
    <dgm:pt modelId="{0A76136A-A179-4029-AD5C-39D71E74C08D}" type="pres">
      <dgm:prSet presAssocID="{C7FEADE4-DAAA-403D-8215-A2B149364766}" presName="rootComposite" presStyleCnt="0"/>
      <dgm:spPr/>
    </dgm:pt>
    <dgm:pt modelId="{A7C0C58D-BC36-4FC6-A88D-8F80D1423BB9}" type="pres">
      <dgm:prSet presAssocID="{C7FEADE4-DAAA-403D-8215-A2B149364766}" presName="rootText" presStyleLbl="node2" presStyleIdx="0" presStyleCnt="3" custScaleX="142064" custLinFactNeighborX="1205" custLinFactNeighborY="-1997">
        <dgm:presLayoutVars>
          <dgm:chPref val="3"/>
        </dgm:presLayoutVars>
      </dgm:prSet>
      <dgm:spPr/>
      <dgm:t>
        <a:bodyPr/>
        <a:lstStyle/>
        <a:p>
          <a:endParaRPr lang="en-US"/>
        </a:p>
      </dgm:t>
    </dgm:pt>
    <dgm:pt modelId="{DC315C24-CFD5-4179-BC65-CE00E521E488}" type="pres">
      <dgm:prSet presAssocID="{C7FEADE4-DAAA-403D-8215-A2B149364766}" presName="rootConnector" presStyleLbl="node2" presStyleIdx="0" presStyleCnt="3"/>
      <dgm:spPr/>
      <dgm:t>
        <a:bodyPr/>
        <a:lstStyle/>
        <a:p>
          <a:endParaRPr lang="en-US"/>
        </a:p>
      </dgm:t>
    </dgm:pt>
    <dgm:pt modelId="{52B8C145-FCCF-48E0-BBBD-EB7D3DF7B171}" type="pres">
      <dgm:prSet presAssocID="{C7FEADE4-DAAA-403D-8215-A2B149364766}" presName="hierChild4" presStyleCnt="0"/>
      <dgm:spPr/>
    </dgm:pt>
    <dgm:pt modelId="{6209B02E-AEF5-41DF-B72F-3B73A7A6D288}" type="pres">
      <dgm:prSet presAssocID="{C7FEADE4-DAAA-403D-8215-A2B149364766}" presName="hierChild5" presStyleCnt="0"/>
      <dgm:spPr/>
    </dgm:pt>
    <dgm:pt modelId="{0A1D5721-9FFD-44FA-A909-8D705ED2CFF3}" type="pres">
      <dgm:prSet presAssocID="{2A772CD0-E614-4EF1-9EE3-3B9FCA1BB18B}" presName="Name64" presStyleLbl="parChTrans1D2" presStyleIdx="1" presStyleCnt="3"/>
      <dgm:spPr/>
      <dgm:t>
        <a:bodyPr/>
        <a:lstStyle/>
        <a:p>
          <a:endParaRPr lang="en-US"/>
        </a:p>
      </dgm:t>
    </dgm:pt>
    <dgm:pt modelId="{026ED1C8-DFE6-421C-98FB-A06B6F89EA3D}" type="pres">
      <dgm:prSet presAssocID="{30827328-1412-4508-B145-51108561D3D7}" presName="hierRoot2" presStyleCnt="0">
        <dgm:presLayoutVars>
          <dgm:hierBranch val="init"/>
        </dgm:presLayoutVars>
      </dgm:prSet>
      <dgm:spPr/>
    </dgm:pt>
    <dgm:pt modelId="{000488C3-63DF-45C7-B14C-C2626DC27D5A}" type="pres">
      <dgm:prSet presAssocID="{30827328-1412-4508-B145-51108561D3D7}" presName="rootComposite" presStyleCnt="0"/>
      <dgm:spPr/>
    </dgm:pt>
    <dgm:pt modelId="{EA2B5D91-C64C-46F6-BC23-9BB7FDE463FA}" type="pres">
      <dgm:prSet presAssocID="{30827328-1412-4508-B145-51108561D3D7}" presName="rootText" presStyleLbl="node2" presStyleIdx="1" presStyleCnt="3" custScaleX="145099">
        <dgm:presLayoutVars>
          <dgm:chPref val="3"/>
        </dgm:presLayoutVars>
      </dgm:prSet>
      <dgm:spPr/>
      <dgm:t>
        <a:bodyPr/>
        <a:lstStyle/>
        <a:p>
          <a:endParaRPr lang="en-US"/>
        </a:p>
      </dgm:t>
    </dgm:pt>
    <dgm:pt modelId="{D7566FDE-3C7E-44FB-9DC7-79AEC7CA3D3E}" type="pres">
      <dgm:prSet presAssocID="{30827328-1412-4508-B145-51108561D3D7}" presName="rootConnector" presStyleLbl="node2" presStyleIdx="1" presStyleCnt="3"/>
      <dgm:spPr/>
      <dgm:t>
        <a:bodyPr/>
        <a:lstStyle/>
        <a:p>
          <a:endParaRPr lang="en-US"/>
        </a:p>
      </dgm:t>
    </dgm:pt>
    <dgm:pt modelId="{661928AA-7B93-4BF0-98A9-0E615B773C96}" type="pres">
      <dgm:prSet presAssocID="{30827328-1412-4508-B145-51108561D3D7}" presName="hierChild4" presStyleCnt="0"/>
      <dgm:spPr/>
    </dgm:pt>
    <dgm:pt modelId="{4C20A23C-7751-4C17-9CDE-4312582384EA}" type="pres">
      <dgm:prSet presAssocID="{30827328-1412-4508-B145-51108561D3D7}" presName="hierChild5" presStyleCnt="0"/>
      <dgm:spPr/>
    </dgm:pt>
    <dgm:pt modelId="{2B6EA3F2-2FC9-4E41-A296-237514CDCF6A}" type="pres">
      <dgm:prSet presAssocID="{872E34AE-1138-410E-9F2E-5CF769DA383C}" presName="Name64" presStyleLbl="parChTrans1D2" presStyleIdx="2" presStyleCnt="3"/>
      <dgm:spPr/>
      <dgm:t>
        <a:bodyPr/>
        <a:lstStyle/>
        <a:p>
          <a:endParaRPr lang="en-US"/>
        </a:p>
      </dgm:t>
    </dgm:pt>
    <dgm:pt modelId="{D1A418F9-B99F-4AFE-91EF-D4FC0423D77A}" type="pres">
      <dgm:prSet presAssocID="{26422078-45B1-4B93-9EBE-F47AA9F849C0}" presName="hierRoot2" presStyleCnt="0">
        <dgm:presLayoutVars>
          <dgm:hierBranch val="init"/>
        </dgm:presLayoutVars>
      </dgm:prSet>
      <dgm:spPr/>
    </dgm:pt>
    <dgm:pt modelId="{1AC92A8A-EC90-4C2F-ACF9-F4174A312F87}" type="pres">
      <dgm:prSet presAssocID="{26422078-45B1-4B93-9EBE-F47AA9F849C0}" presName="rootComposite" presStyleCnt="0"/>
      <dgm:spPr/>
    </dgm:pt>
    <dgm:pt modelId="{732B9CBC-8A42-4292-B050-144EED57051E}" type="pres">
      <dgm:prSet presAssocID="{26422078-45B1-4B93-9EBE-F47AA9F849C0}" presName="rootText" presStyleLbl="node2" presStyleIdx="2" presStyleCnt="3" custScaleX="145378">
        <dgm:presLayoutVars>
          <dgm:chPref val="3"/>
        </dgm:presLayoutVars>
      </dgm:prSet>
      <dgm:spPr/>
      <dgm:t>
        <a:bodyPr/>
        <a:lstStyle/>
        <a:p>
          <a:endParaRPr lang="en-US"/>
        </a:p>
      </dgm:t>
    </dgm:pt>
    <dgm:pt modelId="{FAE103AE-5624-4E83-8F01-ED0DA5D835E7}" type="pres">
      <dgm:prSet presAssocID="{26422078-45B1-4B93-9EBE-F47AA9F849C0}" presName="rootConnector" presStyleLbl="node2" presStyleIdx="2" presStyleCnt="3"/>
      <dgm:spPr/>
      <dgm:t>
        <a:bodyPr/>
        <a:lstStyle/>
        <a:p>
          <a:endParaRPr lang="en-US"/>
        </a:p>
      </dgm:t>
    </dgm:pt>
    <dgm:pt modelId="{86F924B3-AF51-4132-AC2F-3A39336D0C27}" type="pres">
      <dgm:prSet presAssocID="{26422078-45B1-4B93-9EBE-F47AA9F849C0}" presName="hierChild4" presStyleCnt="0"/>
      <dgm:spPr/>
    </dgm:pt>
    <dgm:pt modelId="{6A974B68-77F4-42BB-9499-C948A516FA6E}" type="pres">
      <dgm:prSet presAssocID="{26422078-45B1-4B93-9EBE-F47AA9F849C0}" presName="hierChild5" presStyleCnt="0"/>
      <dgm:spPr/>
    </dgm:pt>
    <dgm:pt modelId="{ABFCE910-D7CF-4DCC-BDA1-C6BAA3B29901}" type="pres">
      <dgm:prSet presAssocID="{186CF25D-845B-42DF-B75D-5998A3F8C84E}" presName="hierChild3" presStyleCnt="0"/>
      <dgm:spPr/>
    </dgm:pt>
  </dgm:ptLst>
  <dgm:cxnLst>
    <dgm:cxn modelId="{BD69439A-E6AC-4AAC-9C51-297D408CF400}" type="presOf" srcId="{C7FEADE4-DAAA-403D-8215-A2B149364766}" destId="{A7C0C58D-BC36-4FC6-A88D-8F80D1423BB9}" srcOrd="0" destOrd="0" presId="urn:microsoft.com/office/officeart/2009/3/layout/HorizontalOrganizationChart"/>
    <dgm:cxn modelId="{375C3E73-4E14-40B1-9A21-899B1CF2171A}" type="presOf" srcId="{26422078-45B1-4B93-9EBE-F47AA9F849C0}" destId="{FAE103AE-5624-4E83-8F01-ED0DA5D835E7}" srcOrd="1" destOrd="0" presId="urn:microsoft.com/office/officeart/2009/3/layout/HorizontalOrganizationChart"/>
    <dgm:cxn modelId="{0BFBDD32-F2AE-4C31-BFD1-0F9AE4C91775}" type="presOf" srcId="{872E34AE-1138-410E-9F2E-5CF769DA383C}" destId="{2B6EA3F2-2FC9-4E41-A296-237514CDCF6A}" srcOrd="0" destOrd="0" presId="urn:microsoft.com/office/officeart/2009/3/layout/HorizontalOrganizationChart"/>
    <dgm:cxn modelId="{B7C4448B-BF4B-46DB-9DDC-4CD9CB1256E1}" type="presOf" srcId="{88AE589A-AB43-4232-B1D7-50CC0630BCEB}" destId="{15229116-2855-467D-9499-D9647507E3C9}" srcOrd="0" destOrd="0" presId="urn:microsoft.com/office/officeart/2009/3/layout/HorizontalOrganizationChart"/>
    <dgm:cxn modelId="{D15DD6ED-FC41-4BF5-9629-637E29F55874}" type="presOf" srcId="{30827328-1412-4508-B145-51108561D3D7}" destId="{D7566FDE-3C7E-44FB-9DC7-79AEC7CA3D3E}" srcOrd="1" destOrd="0" presId="urn:microsoft.com/office/officeart/2009/3/layout/HorizontalOrganizationChart"/>
    <dgm:cxn modelId="{E1999425-DA8F-4059-9308-EFF48C1B6744}" srcId="{186CF25D-845B-42DF-B75D-5998A3F8C84E}" destId="{30827328-1412-4508-B145-51108561D3D7}" srcOrd="1" destOrd="0" parTransId="{2A772CD0-E614-4EF1-9EE3-3B9FCA1BB18B}" sibTransId="{8ED838B2-DBB0-4BA2-A8DA-46B84DAF3B5A}"/>
    <dgm:cxn modelId="{0DB667C9-C420-4568-9F75-8B401752827B}" type="presOf" srcId="{186CF25D-845B-42DF-B75D-5998A3F8C84E}" destId="{B95D0599-A041-4156-A85C-1564389C7E60}" srcOrd="0" destOrd="0" presId="urn:microsoft.com/office/officeart/2009/3/layout/HorizontalOrganizationChart"/>
    <dgm:cxn modelId="{E79A493F-6C23-49F1-80B1-2637AE110C08}" srcId="{186CF25D-845B-42DF-B75D-5998A3F8C84E}" destId="{26422078-45B1-4B93-9EBE-F47AA9F849C0}" srcOrd="2" destOrd="0" parTransId="{872E34AE-1138-410E-9F2E-5CF769DA383C}" sibTransId="{7F92CCCE-A2CE-488A-9BF4-EA395254AC40}"/>
    <dgm:cxn modelId="{E94EAED0-B1FB-485E-8602-EC5C0552EC61}" srcId="{88AE589A-AB43-4232-B1D7-50CC0630BCEB}" destId="{186CF25D-845B-42DF-B75D-5998A3F8C84E}" srcOrd="0" destOrd="0" parTransId="{3E1EA11C-AD5F-42E9-9D39-13721507CD2C}" sibTransId="{D340E5D2-566B-45BF-BF40-27E5133BEC9C}"/>
    <dgm:cxn modelId="{68F7473A-0817-48FC-866B-5A39BCD1CF4D}" type="presOf" srcId="{30827328-1412-4508-B145-51108561D3D7}" destId="{EA2B5D91-C64C-46F6-BC23-9BB7FDE463FA}" srcOrd="0" destOrd="0" presId="urn:microsoft.com/office/officeart/2009/3/layout/HorizontalOrganizationChart"/>
    <dgm:cxn modelId="{D2832C73-07CB-4951-8E8D-E6A7B63BA146}" type="presOf" srcId="{26422078-45B1-4B93-9EBE-F47AA9F849C0}" destId="{732B9CBC-8A42-4292-B050-144EED57051E}" srcOrd="0" destOrd="0" presId="urn:microsoft.com/office/officeart/2009/3/layout/HorizontalOrganizationChart"/>
    <dgm:cxn modelId="{6C5AF72A-1A55-488D-AE46-557C9D1FDC2B}" srcId="{186CF25D-845B-42DF-B75D-5998A3F8C84E}" destId="{C7FEADE4-DAAA-403D-8215-A2B149364766}" srcOrd="0" destOrd="0" parTransId="{84A5A731-3C51-40C8-96AE-5EA48CEE6480}" sibTransId="{BA672E61-497A-400F-AB74-269271DB321C}"/>
    <dgm:cxn modelId="{EA1E8852-660D-453E-8CE6-01940EB5E2C4}" type="presOf" srcId="{84A5A731-3C51-40C8-96AE-5EA48CEE6480}" destId="{5B9D7D63-151E-448C-B7F8-19F93EA37ADC}" srcOrd="0" destOrd="0" presId="urn:microsoft.com/office/officeart/2009/3/layout/HorizontalOrganizationChart"/>
    <dgm:cxn modelId="{5730E993-660B-476B-8C06-E8FA8E59830B}" type="presOf" srcId="{C7FEADE4-DAAA-403D-8215-A2B149364766}" destId="{DC315C24-CFD5-4179-BC65-CE00E521E488}" srcOrd="1" destOrd="0" presId="urn:microsoft.com/office/officeart/2009/3/layout/HorizontalOrganizationChart"/>
    <dgm:cxn modelId="{089F8143-1BEF-414A-A52E-CDCD7B0206AA}" type="presOf" srcId="{186CF25D-845B-42DF-B75D-5998A3F8C84E}" destId="{6B310DE5-C1D5-4081-8FCF-AC23433D31C7}" srcOrd="1" destOrd="0" presId="urn:microsoft.com/office/officeart/2009/3/layout/HorizontalOrganizationChart"/>
    <dgm:cxn modelId="{DF4CA8B0-FA8F-4021-884F-16AA8476AB75}" type="presOf" srcId="{2A772CD0-E614-4EF1-9EE3-3B9FCA1BB18B}" destId="{0A1D5721-9FFD-44FA-A909-8D705ED2CFF3}" srcOrd="0" destOrd="0" presId="urn:microsoft.com/office/officeart/2009/3/layout/HorizontalOrganizationChart"/>
    <dgm:cxn modelId="{6AC9626F-EB98-4336-88DB-C516BDD6E7FD}" type="presParOf" srcId="{15229116-2855-467D-9499-D9647507E3C9}" destId="{1A8C3A77-8CCC-4DE5-94AB-79E07A779DF7}" srcOrd="0" destOrd="0" presId="urn:microsoft.com/office/officeart/2009/3/layout/HorizontalOrganizationChart"/>
    <dgm:cxn modelId="{18D9118E-9C00-4FD8-843E-72E4B494788C}" type="presParOf" srcId="{1A8C3A77-8CCC-4DE5-94AB-79E07A779DF7}" destId="{304711C7-5FB9-445D-A571-852B33CA787B}" srcOrd="0" destOrd="0" presId="urn:microsoft.com/office/officeart/2009/3/layout/HorizontalOrganizationChart"/>
    <dgm:cxn modelId="{ECFA51E9-0DB6-4CA8-9C63-A9E2A3084B18}" type="presParOf" srcId="{304711C7-5FB9-445D-A571-852B33CA787B}" destId="{B95D0599-A041-4156-A85C-1564389C7E60}" srcOrd="0" destOrd="0" presId="urn:microsoft.com/office/officeart/2009/3/layout/HorizontalOrganizationChart"/>
    <dgm:cxn modelId="{A7BBB08E-07D8-44D8-97E3-748F50BAABE4}" type="presParOf" srcId="{304711C7-5FB9-445D-A571-852B33CA787B}" destId="{6B310DE5-C1D5-4081-8FCF-AC23433D31C7}" srcOrd="1" destOrd="0" presId="urn:microsoft.com/office/officeart/2009/3/layout/HorizontalOrganizationChart"/>
    <dgm:cxn modelId="{9CCBBC4F-2A0D-4009-8121-D377E3759AC7}" type="presParOf" srcId="{1A8C3A77-8CCC-4DE5-94AB-79E07A779DF7}" destId="{1DE4B116-30C0-4759-9C12-2EA542862F0D}" srcOrd="1" destOrd="0" presId="urn:microsoft.com/office/officeart/2009/3/layout/HorizontalOrganizationChart"/>
    <dgm:cxn modelId="{FA071E3B-1423-42E6-898C-E907F4A670CA}" type="presParOf" srcId="{1DE4B116-30C0-4759-9C12-2EA542862F0D}" destId="{5B9D7D63-151E-448C-B7F8-19F93EA37ADC}" srcOrd="0" destOrd="0" presId="urn:microsoft.com/office/officeart/2009/3/layout/HorizontalOrganizationChart"/>
    <dgm:cxn modelId="{5A1A28A4-0FBF-4E8F-A672-05AE7473442D}" type="presParOf" srcId="{1DE4B116-30C0-4759-9C12-2EA542862F0D}" destId="{B443CB1F-DAB4-4CE1-92F4-4E8693FBACAB}" srcOrd="1" destOrd="0" presId="urn:microsoft.com/office/officeart/2009/3/layout/HorizontalOrganizationChart"/>
    <dgm:cxn modelId="{65AB87FD-6B14-43EE-B717-9CE3C1D2F8C6}" type="presParOf" srcId="{B443CB1F-DAB4-4CE1-92F4-4E8693FBACAB}" destId="{0A76136A-A179-4029-AD5C-39D71E74C08D}" srcOrd="0" destOrd="0" presId="urn:microsoft.com/office/officeart/2009/3/layout/HorizontalOrganizationChart"/>
    <dgm:cxn modelId="{E05DCE9E-F84D-4723-AF99-7E70B9464315}" type="presParOf" srcId="{0A76136A-A179-4029-AD5C-39D71E74C08D}" destId="{A7C0C58D-BC36-4FC6-A88D-8F80D1423BB9}" srcOrd="0" destOrd="0" presId="urn:microsoft.com/office/officeart/2009/3/layout/HorizontalOrganizationChart"/>
    <dgm:cxn modelId="{F0C04747-B3F1-49E1-8585-4B62F1958B42}" type="presParOf" srcId="{0A76136A-A179-4029-AD5C-39D71E74C08D}" destId="{DC315C24-CFD5-4179-BC65-CE00E521E488}" srcOrd="1" destOrd="0" presId="urn:microsoft.com/office/officeart/2009/3/layout/HorizontalOrganizationChart"/>
    <dgm:cxn modelId="{B461BBDA-55B5-4F76-A761-DF66E07B47D5}" type="presParOf" srcId="{B443CB1F-DAB4-4CE1-92F4-4E8693FBACAB}" destId="{52B8C145-FCCF-48E0-BBBD-EB7D3DF7B171}" srcOrd="1" destOrd="0" presId="urn:microsoft.com/office/officeart/2009/3/layout/HorizontalOrganizationChart"/>
    <dgm:cxn modelId="{D1C824CB-AD95-4D17-AEB2-AF5ED5F70354}" type="presParOf" srcId="{B443CB1F-DAB4-4CE1-92F4-4E8693FBACAB}" destId="{6209B02E-AEF5-41DF-B72F-3B73A7A6D288}" srcOrd="2" destOrd="0" presId="urn:microsoft.com/office/officeart/2009/3/layout/HorizontalOrganizationChart"/>
    <dgm:cxn modelId="{FAB59086-DF1D-43CE-88CD-A22E6726AFAF}" type="presParOf" srcId="{1DE4B116-30C0-4759-9C12-2EA542862F0D}" destId="{0A1D5721-9FFD-44FA-A909-8D705ED2CFF3}" srcOrd="2" destOrd="0" presId="urn:microsoft.com/office/officeart/2009/3/layout/HorizontalOrganizationChart"/>
    <dgm:cxn modelId="{B985C651-C117-4031-9F9D-5FE7ABE91733}" type="presParOf" srcId="{1DE4B116-30C0-4759-9C12-2EA542862F0D}" destId="{026ED1C8-DFE6-421C-98FB-A06B6F89EA3D}" srcOrd="3" destOrd="0" presId="urn:microsoft.com/office/officeart/2009/3/layout/HorizontalOrganizationChart"/>
    <dgm:cxn modelId="{2309DD78-C507-4F1F-928B-AA730D7FA1BA}" type="presParOf" srcId="{026ED1C8-DFE6-421C-98FB-A06B6F89EA3D}" destId="{000488C3-63DF-45C7-B14C-C2626DC27D5A}" srcOrd="0" destOrd="0" presId="urn:microsoft.com/office/officeart/2009/3/layout/HorizontalOrganizationChart"/>
    <dgm:cxn modelId="{5C548CF7-A805-46B7-8DB7-978F05093022}" type="presParOf" srcId="{000488C3-63DF-45C7-B14C-C2626DC27D5A}" destId="{EA2B5D91-C64C-46F6-BC23-9BB7FDE463FA}" srcOrd="0" destOrd="0" presId="urn:microsoft.com/office/officeart/2009/3/layout/HorizontalOrganizationChart"/>
    <dgm:cxn modelId="{85CE2ED6-CC1C-4FEC-99B5-B836D6BCC4A4}" type="presParOf" srcId="{000488C3-63DF-45C7-B14C-C2626DC27D5A}" destId="{D7566FDE-3C7E-44FB-9DC7-79AEC7CA3D3E}" srcOrd="1" destOrd="0" presId="urn:microsoft.com/office/officeart/2009/3/layout/HorizontalOrganizationChart"/>
    <dgm:cxn modelId="{1B1B8B3F-0E91-4079-87AE-99AE7B949507}" type="presParOf" srcId="{026ED1C8-DFE6-421C-98FB-A06B6F89EA3D}" destId="{661928AA-7B93-4BF0-98A9-0E615B773C96}" srcOrd="1" destOrd="0" presId="urn:microsoft.com/office/officeart/2009/3/layout/HorizontalOrganizationChart"/>
    <dgm:cxn modelId="{F7A0E564-2185-4BAD-86AD-A305538B4737}" type="presParOf" srcId="{026ED1C8-DFE6-421C-98FB-A06B6F89EA3D}" destId="{4C20A23C-7751-4C17-9CDE-4312582384EA}" srcOrd="2" destOrd="0" presId="urn:microsoft.com/office/officeart/2009/3/layout/HorizontalOrganizationChart"/>
    <dgm:cxn modelId="{AC78A5B0-5614-4547-8E3E-70969EEBE5C8}" type="presParOf" srcId="{1DE4B116-30C0-4759-9C12-2EA542862F0D}" destId="{2B6EA3F2-2FC9-4E41-A296-237514CDCF6A}" srcOrd="4" destOrd="0" presId="urn:microsoft.com/office/officeart/2009/3/layout/HorizontalOrganizationChart"/>
    <dgm:cxn modelId="{47FC528F-C6EA-42D4-A5D1-A6926245597C}" type="presParOf" srcId="{1DE4B116-30C0-4759-9C12-2EA542862F0D}" destId="{D1A418F9-B99F-4AFE-91EF-D4FC0423D77A}" srcOrd="5" destOrd="0" presId="urn:microsoft.com/office/officeart/2009/3/layout/HorizontalOrganizationChart"/>
    <dgm:cxn modelId="{874D558C-2510-4BD4-AF4D-682E81E0A9F0}" type="presParOf" srcId="{D1A418F9-B99F-4AFE-91EF-D4FC0423D77A}" destId="{1AC92A8A-EC90-4C2F-ACF9-F4174A312F87}" srcOrd="0" destOrd="0" presId="urn:microsoft.com/office/officeart/2009/3/layout/HorizontalOrganizationChart"/>
    <dgm:cxn modelId="{B7E9D5A3-C969-488B-8F0A-B42F381D9056}" type="presParOf" srcId="{1AC92A8A-EC90-4C2F-ACF9-F4174A312F87}" destId="{732B9CBC-8A42-4292-B050-144EED57051E}" srcOrd="0" destOrd="0" presId="urn:microsoft.com/office/officeart/2009/3/layout/HorizontalOrganizationChart"/>
    <dgm:cxn modelId="{14A6CFBF-7742-4DD4-8F37-7E98D42BCA05}" type="presParOf" srcId="{1AC92A8A-EC90-4C2F-ACF9-F4174A312F87}" destId="{FAE103AE-5624-4E83-8F01-ED0DA5D835E7}" srcOrd="1" destOrd="0" presId="urn:microsoft.com/office/officeart/2009/3/layout/HorizontalOrganizationChart"/>
    <dgm:cxn modelId="{A01EFE01-CED6-4C26-BD76-05EED8EC55D1}" type="presParOf" srcId="{D1A418F9-B99F-4AFE-91EF-D4FC0423D77A}" destId="{86F924B3-AF51-4132-AC2F-3A39336D0C27}" srcOrd="1" destOrd="0" presId="urn:microsoft.com/office/officeart/2009/3/layout/HorizontalOrganizationChart"/>
    <dgm:cxn modelId="{ECFF034A-2E91-4730-A14C-2AF82DB0DC37}" type="presParOf" srcId="{D1A418F9-B99F-4AFE-91EF-D4FC0423D77A}" destId="{6A974B68-77F4-42BB-9499-C948A516FA6E}" srcOrd="2" destOrd="0" presId="urn:microsoft.com/office/officeart/2009/3/layout/HorizontalOrganizationChart"/>
    <dgm:cxn modelId="{CB00A9C5-F6D3-49DE-865E-FD5FD28DD1B8}" type="presParOf" srcId="{1A8C3A77-8CCC-4DE5-94AB-79E07A779DF7}" destId="{ABFCE910-D7CF-4DCC-BDA1-C6BAA3B29901}"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2A837A-5F92-450E-BEF7-1ADFF63B9A11}"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0291C14D-7DC1-455C-9626-E833D92DA59D}">
      <dgm:prSet phldrT="[Text]"/>
      <dgm:spPr/>
      <dgm:t>
        <a:bodyPr/>
        <a:lstStyle/>
        <a:p>
          <a:r>
            <a:rPr lang="pt-BR" dirty="0">
              <a:latin typeface="Arial" panose="020B0604020202020204" pitchFamily="34" charset="0"/>
              <a:cs typeface="Arial" panose="020B0604020202020204" pitchFamily="34" charset="0"/>
            </a:rPr>
            <a:t>Các loài chim hiện lên sinh động với những nét độc đáo riêng.</a:t>
          </a:r>
          <a:endParaRPr lang="en-US" dirty="0">
            <a:latin typeface="Arial" panose="020B0604020202020204" pitchFamily="34" charset="0"/>
            <a:cs typeface="Arial" panose="020B0604020202020204" pitchFamily="34" charset="0"/>
          </a:endParaRPr>
        </a:p>
      </dgm:t>
    </dgm:pt>
    <dgm:pt modelId="{BA66B548-85AB-43FF-8092-20D42DAAA6BB}" type="parTrans" cxnId="{0976D2D5-0496-4FC1-BE5C-7DBB627BE004}">
      <dgm:prSet/>
      <dgm:spPr/>
      <dgm:t>
        <a:bodyPr/>
        <a:lstStyle/>
        <a:p>
          <a:endParaRPr lang="en-US">
            <a:latin typeface="Arial" panose="020B0604020202020204" pitchFamily="34" charset="0"/>
            <a:cs typeface="Arial" panose="020B0604020202020204" pitchFamily="34" charset="0"/>
          </a:endParaRPr>
        </a:p>
      </dgm:t>
    </dgm:pt>
    <dgm:pt modelId="{98517FFF-C90C-4141-B127-8B849D65A3C6}" type="sibTrans" cxnId="{0976D2D5-0496-4FC1-BE5C-7DBB627BE004}">
      <dgm:prSet/>
      <dgm:spPr/>
      <dgm:t>
        <a:bodyPr/>
        <a:lstStyle/>
        <a:p>
          <a:endParaRPr lang="en-US">
            <a:latin typeface="Arial" panose="020B0604020202020204" pitchFamily="34" charset="0"/>
            <a:cs typeface="Arial" panose="020B0604020202020204" pitchFamily="34" charset="0"/>
          </a:endParaRPr>
        </a:p>
      </dgm:t>
    </dgm:pt>
    <dgm:pt modelId="{DA52E211-B9DB-4201-A5AB-E3CD70A8A5F8}">
      <dgm:prSet phldrT="[Text]"/>
      <dgm:spPr/>
      <dgm:t>
        <a:bodyPr/>
        <a:lstStyle/>
        <a:p>
          <a:r>
            <a:rPr lang="pt-BR" dirty="0">
              <a:latin typeface="Arial" panose="020B0604020202020204" pitchFamily="34" charset="0"/>
              <a:cs typeface="Arial" panose="020B0604020202020204" pitchFamily="34" charset="0"/>
            </a:rPr>
            <a:t>Tình cảm yêu mến, sự hiểu biết về các loài chim...</a:t>
          </a:r>
          <a:endParaRPr lang="en-US" dirty="0">
            <a:latin typeface="Arial" panose="020B0604020202020204" pitchFamily="34" charset="0"/>
            <a:cs typeface="Arial" panose="020B0604020202020204" pitchFamily="34" charset="0"/>
          </a:endParaRPr>
        </a:p>
      </dgm:t>
    </dgm:pt>
    <dgm:pt modelId="{A8515617-AD0E-472B-8E93-DC2180788834}" type="parTrans" cxnId="{3F88EC17-C7A3-49D9-A957-972BAA83C1F1}">
      <dgm:prSet/>
      <dgm:spPr/>
      <dgm:t>
        <a:bodyPr/>
        <a:lstStyle/>
        <a:p>
          <a:endParaRPr lang="en-US">
            <a:latin typeface="Arial" panose="020B0604020202020204" pitchFamily="34" charset="0"/>
            <a:cs typeface="Arial" panose="020B0604020202020204" pitchFamily="34" charset="0"/>
          </a:endParaRPr>
        </a:p>
      </dgm:t>
    </dgm:pt>
    <dgm:pt modelId="{630E730F-AC59-4AE7-8062-76A417179189}" type="sibTrans" cxnId="{3F88EC17-C7A3-49D9-A957-972BAA83C1F1}">
      <dgm:prSet/>
      <dgm:spPr/>
      <dgm:t>
        <a:bodyPr/>
        <a:lstStyle/>
        <a:p>
          <a:endParaRPr lang="en-US">
            <a:latin typeface="Arial" panose="020B0604020202020204" pitchFamily="34" charset="0"/>
            <a:cs typeface="Arial" panose="020B0604020202020204" pitchFamily="34" charset="0"/>
          </a:endParaRPr>
        </a:p>
      </dgm:t>
    </dgm:pt>
    <dgm:pt modelId="{FA2293FE-B8BA-4E86-BDDB-35B9FF695382}">
      <dgm:prSet phldrT="[Text]"/>
      <dgm:spPr/>
      <dgm:t>
        <a:bodyPr/>
        <a:lstStyle/>
        <a:p>
          <a:r>
            <a:rPr lang="vi-VN" dirty="0">
              <a:latin typeface="Arial" panose="020B0604020202020204" pitchFamily="34" charset="0"/>
              <a:cs typeface="Arial" panose="020B0604020202020204" pitchFamily="34" charset="0"/>
            </a:rPr>
            <a:t>Các loài vật: tiếng gà, tiếng vịt tạo nên âm thanh sinh hoạt gần gũi làng quê</a:t>
          </a:r>
          <a:endParaRPr lang="en-US" dirty="0">
            <a:latin typeface="Arial" panose="020B0604020202020204" pitchFamily="34" charset="0"/>
            <a:cs typeface="Arial" panose="020B0604020202020204" pitchFamily="34" charset="0"/>
          </a:endParaRPr>
        </a:p>
      </dgm:t>
    </dgm:pt>
    <dgm:pt modelId="{1B44C848-96E2-4F1D-A629-A2A052EFF75D}" type="parTrans" cxnId="{2017FE6D-077D-41AF-908A-102CBF12F270}">
      <dgm:prSet/>
      <dgm:spPr/>
      <dgm:t>
        <a:bodyPr/>
        <a:lstStyle/>
        <a:p>
          <a:endParaRPr lang="en-US">
            <a:latin typeface="Arial" panose="020B0604020202020204" pitchFamily="34" charset="0"/>
            <a:cs typeface="Arial" panose="020B0604020202020204" pitchFamily="34" charset="0"/>
          </a:endParaRPr>
        </a:p>
      </dgm:t>
    </dgm:pt>
    <dgm:pt modelId="{380D10A9-F86A-4D26-9387-F7CA8B5D48C2}" type="sibTrans" cxnId="{2017FE6D-077D-41AF-908A-102CBF12F270}">
      <dgm:prSet/>
      <dgm:spPr/>
      <dgm:t>
        <a:bodyPr/>
        <a:lstStyle/>
        <a:p>
          <a:endParaRPr lang="en-US">
            <a:latin typeface="Arial" panose="020B0604020202020204" pitchFamily="34" charset="0"/>
            <a:cs typeface="Arial" panose="020B0604020202020204" pitchFamily="34" charset="0"/>
          </a:endParaRPr>
        </a:p>
      </dgm:t>
    </dgm:pt>
    <dgm:pt modelId="{365F6BFA-BEAE-4F8B-B57E-DBE4B0B289C5}" type="pres">
      <dgm:prSet presAssocID="{D32A837A-5F92-450E-BEF7-1ADFF63B9A11}" presName="Name0" presStyleCnt="0">
        <dgm:presLayoutVars>
          <dgm:chMax val="7"/>
          <dgm:chPref val="7"/>
          <dgm:dir/>
        </dgm:presLayoutVars>
      </dgm:prSet>
      <dgm:spPr/>
      <dgm:t>
        <a:bodyPr/>
        <a:lstStyle/>
        <a:p>
          <a:endParaRPr lang="en-US"/>
        </a:p>
      </dgm:t>
    </dgm:pt>
    <dgm:pt modelId="{49C813B3-E3F7-4429-A5DF-10F3DF01A387}" type="pres">
      <dgm:prSet presAssocID="{D32A837A-5F92-450E-BEF7-1ADFF63B9A11}" presName="Name1" presStyleCnt="0"/>
      <dgm:spPr/>
    </dgm:pt>
    <dgm:pt modelId="{DA1352F8-0730-403A-A7AC-473B2F28267A}" type="pres">
      <dgm:prSet presAssocID="{D32A837A-5F92-450E-BEF7-1ADFF63B9A11}" presName="cycle" presStyleCnt="0"/>
      <dgm:spPr/>
    </dgm:pt>
    <dgm:pt modelId="{02FB3100-84E8-4352-B828-960503BEE2FC}" type="pres">
      <dgm:prSet presAssocID="{D32A837A-5F92-450E-BEF7-1ADFF63B9A11}" presName="srcNode" presStyleLbl="node1" presStyleIdx="0" presStyleCnt="3"/>
      <dgm:spPr/>
    </dgm:pt>
    <dgm:pt modelId="{01C4B785-2A75-4B3B-83B0-36667B157170}" type="pres">
      <dgm:prSet presAssocID="{D32A837A-5F92-450E-BEF7-1ADFF63B9A11}" presName="conn" presStyleLbl="parChTrans1D2" presStyleIdx="0" presStyleCnt="1"/>
      <dgm:spPr/>
      <dgm:t>
        <a:bodyPr/>
        <a:lstStyle/>
        <a:p>
          <a:endParaRPr lang="en-US"/>
        </a:p>
      </dgm:t>
    </dgm:pt>
    <dgm:pt modelId="{93B39555-E737-4EAA-8759-59074CC5978A}" type="pres">
      <dgm:prSet presAssocID="{D32A837A-5F92-450E-BEF7-1ADFF63B9A11}" presName="extraNode" presStyleLbl="node1" presStyleIdx="0" presStyleCnt="3"/>
      <dgm:spPr/>
    </dgm:pt>
    <dgm:pt modelId="{FE171EF1-86B0-4E98-9CD9-0DCBD2798729}" type="pres">
      <dgm:prSet presAssocID="{D32A837A-5F92-450E-BEF7-1ADFF63B9A11}" presName="dstNode" presStyleLbl="node1" presStyleIdx="0" presStyleCnt="3"/>
      <dgm:spPr/>
    </dgm:pt>
    <dgm:pt modelId="{32760871-4BD9-4A4E-AF89-7C8FB087F6BA}" type="pres">
      <dgm:prSet presAssocID="{0291C14D-7DC1-455C-9626-E833D92DA59D}" presName="text_1" presStyleLbl="node1" presStyleIdx="0" presStyleCnt="3">
        <dgm:presLayoutVars>
          <dgm:bulletEnabled val="1"/>
        </dgm:presLayoutVars>
      </dgm:prSet>
      <dgm:spPr/>
      <dgm:t>
        <a:bodyPr/>
        <a:lstStyle/>
        <a:p>
          <a:endParaRPr lang="en-US"/>
        </a:p>
      </dgm:t>
    </dgm:pt>
    <dgm:pt modelId="{63D28685-A754-44C3-A5C6-197B9F6CBE42}" type="pres">
      <dgm:prSet presAssocID="{0291C14D-7DC1-455C-9626-E833D92DA59D}" presName="accent_1" presStyleCnt="0"/>
      <dgm:spPr/>
    </dgm:pt>
    <dgm:pt modelId="{45DF9F4E-5CC8-4951-B6CB-73C8F890D323}" type="pres">
      <dgm:prSet presAssocID="{0291C14D-7DC1-455C-9626-E833D92DA59D}" presName="accentRepeatNode" presStyleLbl="solidFgAcc1" presStyleIdx="0" presStyleCnt="3"/>
      <dgm:spPr/>
    </dgm:pt>
    <dgm:pt modelId="{B83D74B4-D182-49AF-8B7A-05385FCF5ED7}" type="pres">
      <dgm:prSet presAssocID="{DA52E211-B9DB-4201-A5AB-E3CD70A8A5F8}" presName="text_2" presStyleLbl="node1" presStyleIdx="1" presStyleCnt="3">
        <dgm:presLayoutVars>
          <dgm:bulletEnabled val="1"/>
        </dgm:presLayoutVars>
      </dgm:prSet>
      <dgm:spPr/>
      <dgm:t>
        <a:bodyPr/>
        <a:lstStyle/>
        <a:p>
          <a:endParaRPr lang="en-US"/>
        </a:p>
      </dgm:t>
    </dgm:pt>
    <dgm:pt modelId="{81CAB48C-9F87-4648-BA15-8C42B18D1910}" type="pres">
      <dgm:prSet presAssocID="{DA52E211-B9DB-4201-A5AB-E3CD70A8A5F8}" presName="accent_2" presStyleCnt="0"/>
      <dgm:spPr/>
    </dgm:pt>
    <dgm:pt modelId="{952470A0-5100-4B04-A0ED-EB97EDD9506C}" type="pres">
      <dgm:prSet presAssocID="{DA52E211-B9DB-4201-A5AB-E3CD70A8A5F8}" presName="accentRepeatNode" presStyleLbl="solidFgAcc1" presStyleIdx="1" presStyleCnt="3"/>
      <dgm:spPr/>
    </dgm:pt>
    <dgm:pt modelId="{DE0CE526-7243-47EB-8AD7-698E162DECEA}" type="pres">
      <dgm:prSet presAssocID="{FA2293FE-B8BA-4E86-BDDB-35B9FF695382}" presName="text_3" presStyleLbl="node1" presStyleIdx="2" presStyleCnt="3">
        <dgm:presLayoutVars>
          <dgm:bulletEnabled val="1"/>
        </dgm:presLayoutVars>
      </dgm:prSet>
      <dgm:spPr/>
      <dgm:t>
        <a:bodyPr/>
        <a:lstStyle/>
        <a:p>
          <a:endParaRPr lang="en-US"/>
        </a:p>
      </dgm:t>
    </dgm:pt>
    <dgm:pt modelId="{6C7EDE29-6425-4F78-93CF-C80D875C3C75}" type="pres">
      <dgm:prSet presAssocID="{FA2293FE-B8BA-4E86-BDDB-35B9FF695382}" presName="accent_3" presStyleCnt="0"/>
      <dgm:spPr/>
    </dgm:pt>
    <dgm:pt modelId="{35E5681D-86CE-42CF-8F24-CCB7054B76A8}" type="pres">
      <dgm:prSet presAssocID="{FA2293FE-B8BA-4E86-BDDB-35B9FF695382}" presName="accentRepeatNode" presStyleLbl="solidFgAcc1" presStyleIdx="2" presStyleCnt="3"/>
      <dgm:spPr/>
    </dgm:pt>
  </dgm:ptLst>
  <dgm:cxnLst>
    <dgm:cxn modelId="{057D5EF5-D2B3-46ED-9884-E23F7B80CEF9}" type="presOf" srcId="{FA2293FE-B8BA-4E86-BDDB-35B9FF695382}" destId="{DE0CE526-7243-47EB-8AD7-698E162DECEA}" srcOrd="0" destOrd="0" presId="urn:microsoft.com/office/officeart/2008/layout/VerticalCurvedList"/>
    <dgm:cxn modelId="{3D02046C-48F8-4696-8274-DE212C1CA9E1}" type="presOf" srcId="{DA52E211-B9DB-4201-A5AB-E3CD70A8A5F8}" destId="{B83D74B4-D182-49AF-8B7A-05385FCF5ED7}" srcOrd="0" destOrd="0" presId="urn:microsoft.com/office/officeart/2008/layout/VerticalCurvedList"/>
    <dgm:cxn modelId="{0976D2D5-0496-4FC1-BE5C-7DBB627BE004}" srcId="{D32A837A-5F92-450E-BEF7-1ADFF63B9A11}" destId="{0291C14D-7DC1-455C-9626-E833D92DA59D}" srcOrd="0" destOrd="0" parTransId="{BA66B548-85AB-43FF-8092-20D42DAAA6BB}" sibTransId="{98517FFF-C90C-4141-B127-8B849D65A3C6}"/>
    <dgm:cxn modelId="{3F88EC17-C7A3-49D9-A957-972BAA83C1F1}" srcId="{D32A837A-5F92-450E-BEF7-1ADFF63B9A11}" destId="{DA52E211-B9DB-4201-A5AB-E3CD70A8A5F8}" srcOrd="1" destOrd="0" parTransId="{A8515617-AD0E-472B-8E93-DC2180788834}" sibTransId="{630E730F-AC59-4AE7-8062-76A417179189}"/>
    <dgm:cxn modelId="{03B4C2BC-23BA-4667-9B6B-935C5D9AD5C8}" type="presOf" srcId="{0291C14D-7DC1-455C-9626-E833D92DA59D}" destId="{32760871-4BD9-4A4E-AF89-7C8FB087F6BA}" srcOrd="0" destOrd="0" presId="urn:microsoft.com/office/officeart/2008/layout/VerticalCurvedList"/>
    <dgm:cxn modelId="{BCBA0B23-BE40-4140-8B08-F25E66215F01}" type="presOf" srcId="{98517FFF-C90C-4141-B127-8B849D65A3C6}" destId="{01C4B785-2A75-4B3B-83B0-36667B157170}" srcOrd="0" destOrd="0" presId="urn:microsoft.com/office/officeart/2008/layout/VerticalCurvedList"/>
    <dgm:cxn modelId="{4873B29C-8948-4348-AF09-105E4C0E6EF6}" type="presOf" srcId="{D32A837A-5F92-450E-BEF7-1ADFF63B9A11}" destId="{365F6BFA-BEAE-4F8B-B57E-DBE4B0B289C5}" srcOrd="0" destOrd="0" presId="urn:microsoft.com/office/officeart/2008/layout/VerticalCurvedList"/>
    <dgm:cxn modelId="{2017FE6D-077D-41AF-908A-102CBF12F270}" srcId="{D32A837A-5F92-450E-BEF7-1ADFF63B9A11}" destId="{FA2293FE-B8BA-4E86-BDDB-35B9FF695382}" srcOrd="2" destOrd="0" parTransId="{1B44C848-96E2-4F1D-A629-A2A052EFF75D}" sibTransId="{380D10A9-F86A-4D26-9387-F7CA8B5D48C2}"/>
    <dgm:cxn modelId="{747A49BD-F4CC-4DE7-A8FC-87DF6290C8AF}" type="presParOf" srcId="{365F6BFA-BEAE-4F8B-B57E-DBE4B0B289C5}" destId="{49C813B3-E3F7-4429-A5DF-10F3DF01A387}" srcOrd="0" destOrd="0" presId="urn:microsoft.com/office/officeart/2008/layout/VerticalCurvedList"/>
    <dgm:cxn modelId="{D6F68362-129E-462F-AB72-3FCCEB7D00EC}" type="presParOf" srcId="{49C813B3-E3F7-4429-A5DF-10F3DF01A387}" destId="{DA1352F8-0730-403A-A7AC-473B2F28267A}" srcOrd="0" destOrd="0" presId="urn:microsoft.com/office/officeart/2008/layout/VerticalCurvedList"/>
    <dgm:cxn modelId="{21F541EE-2B3A-4399-AF58-22A08BE0AA9C}" type="presParOf" srcId="{DA1352F8-0730-403A-A7AC-473B2F28267A}" destId="{02FB3100-84E8-4352-B828-960503BEE2FC}" srcOrd="0" destOrd="0" presId="urn:microsoft.com/office/officeart/2008/layout/VerticalCurvedList"/>
    <dgm:cxn modelId="{6547CC7B-0330-47B6-B9A2-E138977BBA9B}" type="presParOf" srcId="{DA1352F8-0730-403A-A7AC-473B2F28267A}" destId="{01C4B785-2A75-4B3B-83B0-36667B157170}" srcOrd="1" destOrd="0" presId="urn:microsoft.com/office/officeart/2008/layout/VerticalCurvedList"/>
    <dgm:cxn modelId="{960D0ADA-BF20-4EBE-9FD3-324B02C07489}" type="presParOf" srcId="{DA1352F8-0730-403A-A7AC-473B2F28267A}" destId="{93B39555-E737-4EAA-8759-59074CC5978A}" srcOrd="2" destOrd="0" presId="urn:microsoft.com/office/officeart/2008/layout/VerticalCurvedList"/>
    <dgm:cxn modelId="{70D57B51-DBCB-4697-B1EB-0D0589A59824}" type="presParOf" srcId="{DA1352F8-0730-403A-A7AC-473B2F28267A}" destId="{FE171EF1-86B0-4E98-9CD9-0DCBD2798729}" srcOrd="3" destOrd="0" presId="urn:microsoft.com/office/officeart/2008/layout/VerticalCurvedList"/>
    <dgm:cxn modelId="{CC6D3750-0710-48F1-B950-B602B445FB50}" type="presParOf" srcId="{49C813B3-E3F7-4429-A5DF-10F3DF01A387}" destId="{32760871-4BD9-4A4E-AF89-7C8FB087F6BA}" srcOrd="1" destOrd="0" presId="urn:microsoft.com/office/officeart/2008/layout/VerticalCurvedList"/>
    <dgm:cxn modelId="{D08A33E6-DE57-494B-B656-3E35F0F53533}" type="presParOf" srcId="{49C813B3-E3F7-4429-A5DF-10F3DF01A387}" destId="{63D28685-A754-44C3-A5C6-197B9F6CBE42}" srcOrd="2" destOrd="0" presId="urn:microsoft.com/office/officeart/2008/layout/VerticalCurvedList"/>
    <dgm:cxn modelId="{52E366EA-2CDF-43C7-AF68-A3506B6628C8}" type="presParOf" srcId="{63D28685-A754-44C3-A5C6-197B9F6CBE42}" destId="{45DF9F4E-5CC8-4951-B6CB-73C8F890D323}" srcOrd="0" destOrd="0" presId="urn:microsoft.com/office/officeart/2008/layout/VerticalCurvedList"/>
    <dgm:cxn modelId="{C568CC50-A9F2-4691-8370-029DBBEEE020}" type="presParOf" srcId="{49C813B3-E3F7-4429-A5DF-10F3DF01A387}" destId="{B83D74B4-D182-49AF-8B7A-05385FCF5ED7}" srcOrd="3" destOrd="0" presId="urn:microsoft.com/office/officeart/2008/layout/VerticalCurvedList"/>
    <dgm:cxn modelId="{843E2C67-E2FE-458F-8E0D-CC65802C6894}" type="presParOf" srcId="{49C813B3-E3F7-4429-A5DF-10F3DF01A387}" destId="{81CAB48C-9F87-4648-BA15-8C42B18D1910}" srcOrd="4" destOrd="0" presId="urn:microsoft.com/office/officeart/2008/layout/VerticalCurvedList"/>
    <dgm:cxn modelId="{648397BE-F16C-448D-B5B3-AB6C1723E3E4}" type="presParOf" srcId="{81CAB48C-9F87-4648-BA15-8C42B18D1910}" destId="{952470A0-5100-4B04-A0ED-EB97EDD9506C}" srcOrd="0" destOrd="0" presId="urn:microsoft.com/office/officeart/2008/layout/VerticalCurvedList"/>
    <dgm:cxn modelId="{CB3FEE91-E379-4FA4-9A59-A282DD6575FF}" type="presParOf" srcId="{49C813B3-E3F7-4429-A5DF-10F3DF01A387}" destId="{DE0CE526-7243-47EB-8AD7-698E162DECEA}" srcOrd="5" destOrd="0" presId="urn:microsoft.com/office/officeart/2008/layout/VerticalCurvedList"/>
    <dgm:cxn modelId="{B8A7FA04-8E05-4283-9376-3E6404F686C5}" type="presParOf" srcId="{49C813B3-E3F7-4429-A5DF-10F3DF01A387}" destId="{6C7EDE29-6425-4F78-93CF-C80D875C3C75}" srcOrd="6" destOrd="0" presId="urn:microsoft.com/office/officeart/2008/layout/VerticalCurvedList"/>
    <dgm:cxn modelId="{F5DC4977-EDF7-4AD0-956E-DF7CDB13FA0F}" type="presParOf" srcId="{6C7EDE29-6425-4F78-93CF-C80D875C3C75}" destId="{35E5681D-86CE-42CF-8F24-CCB7054B76A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89A483-8F55-4E17-98A9-BDF66644DB22}" type="doc">
      <dgm:prSet loTypeId="urn:microsoft.com/office/officeart/2005/8/layout/hProcess9" loCatId="process" qsTypeId="urn:microsoft.com/office/officeart/2005/8/quickstyle/simple5" qsCatId="simple" csTypeId="urn:microsoft.com/office/officeart/2005/8/colors/accent4_2" csCatId="accent4" phldr="1"/>
      <dgm:spPr/>
    </dgm:pt>
    <dgm:pt modelId="{AD217D69-E29D-4E6B-B6AE-49478EA7ED14}">
      <dgm:prSet phldrT="[Text]" custT="1"/>
      <dgm:spPr/>
      <dgm:t>
        <a:bodyPr/>
        <a:lstStyle/>
        <a:p>
          <a:r>
            <a:rPr lang="vi-VN" sz="3200" dirty="0"/>
            <a:t>Hoạt động: tắm suối, ăn cơm tối giữa sân, giải chiếu ngủ bên hiên nhà.</a:t>
          </a:r>
          <a:endParaRPr lang="en-US" sz="3200" dirty="0"/>
        </a:p>
      </dgm:t>
    </dgm:pt>
    <dgm:pt modelId="{C6988413-9187-46E4-AE03-609EDB2E35DD}" type="parTrans" cxnId="{4F18CDF6-E7E7-4464-A2C0-D0A05D1E052D}">
      <dgm:prSet/>
      <dgm:spPr/>
      <dgm:t>
        <a:bodyPr/>
        <a:lstStyle/>
        <a:p>
          <a:endParaRPr lang="en-US" sz="2000"/>
        </a:p>
      </dgm:t>
    </dgm:pt>
    <dgm:pt modelId="{79A491C5-2254-4A86-847A-DE9FDF50CFAF}" type="sibTrans" cxnId="{4F18CDF6-E7E7-4464-A2C0-D0A05D1E052D}">
      <dgm:prSet/>
      <dgm:spPr/>
      <dgm:t>
        <a:bodyPr/>
        <a:lstStyle/>
        <a:p>
          <a:endParaRPr lang="en-US" sz="2000"/>
        </a:p>
      </dgm:t>
    </dgm:pt>
    <dgm:pt modelId="{AD1C5A16-D2FE-4E6B-B85C-AFC83BF70316}">
      <dgm:prSet phldrT="[Text]" custT="1"/>
      <dgm:spPr/>
      <dgm:t>
        <a:bodyPr/>
        <a:lstStyle/>
        <a:p>
          <a:r>
            <a:rPr lang="vi-VN" sz="3200" dirty="0"/>
            <a:t>Tâm trạng: vui vẻ, đầm ấm, mãn nguyện với hạnh phúc đơn sơ.</a:t>
          </a:r>
          <a:endParaRPr lang="en-US" sz="3200" dirty="0"/>
        </a:p>
      </dgm:t>
    </dgm:pt>
    <dgm:pt modelId="{11A94D15-2151-4D36-A227-57DDEC712907}" type="parTrans" cxnId="{7530D43B-DCA4-4786-A20C-9306BB666AE7}">
      <dgm:prSet/>
      <dgm:spPr/>
      <dgm:t>
        <a:bodyPr/>
        <a:lstStyle/>
        <a:p>
          <a:endParaRPr lang="en-US" sz="2000"/>
        </a:p>
      </dgm:t>
    </dgm:pt>
    <dgm:pt modelId="{88C5F208-8476-4907-BC27-BF1A61DB802C}" type="sibTrans" cxnId="{7530D43B-DCA4-4786-A20C-9306BB666AE7}">
      <dgm:prSet/>
      <dgm:spPr/>
      <dgm:t>
        <a:bodyPr/>
        <a:lstStyle/>
        <a:p>
          <a:endParaRPr lang="en-US" sz="2000"/>
        </a:p>
      </dgm:t>
    </dgm:pt>
    <dgm:pt modelId="{775197EA-F47F-437B-83CD-60DC0F84B89D}" type="pres">
      <dgm:prSet presAssocID="{FC89A483-8F55-4E17-98A9-BDF66644DB22}" presName="CompostProcess" presStyleCnt="0">
        <dgm:presLayoutVars>
          <dgm:dir/>
          <dgm:resizeHandles val="exact"/>
        </dgm:presLayoutVars>
      </dgm:prSet>
      <dgm:spPr/>
    </dgm:pt>
    <dgm:pt modelId="{F90D78EB-68DA-4D0D-8191-0907D16B5D9E}" type="pres">
      <dgm:prSet presAssocID="{FC89A483-8F55-4E17-98A9-BDF66644DB22}" presName="arrow" presStyleLbl="bgShp" presStyleIdx="0" presStyleCnt="1"/>
      <dgm:spPr/>
    </dgm:pt>
    <dgm:pt modelId="{3EF1BBB7-F107-4BBF-8BA9-21E3F88374F0}" type="pres">
      <dgm:prSet presAssocID="{FC89A483-8F55-4E17-98A9-BDF66644DB22}" presName="linearProcess" presStyleCnt="0"/>
      <dgm:spPr/>
    </dgm:pt>
    <dgm:pt modelId="{94BD1B48-7385-4CC5-9234-B8D4E18EED84}" type="pres">
      <dgm:prSet presAssocID="{AD217D69-E29D-4E6B-B6AE-49478EA7ED14}" presName="textNode" presStyleLbl="node1" presStyleIdx="0" presStyleCnt="2">
        <dgm:presLayoutVars>
          <dgm:bulletEnabled val="1"/>
        </dgm:presLayoutVars>
      </dgm:prSet>
      <dgm:spPr/>
      <dgm:t>
        <a:bodyPr/>
        <a:lstStyle/>
        <a:p>
          <a:endParaRPr lang="en-US"/>
        </a:p>
      </dgm:t>
    </dgm:pt>
    <dgm:pt modelId="{DA2706E4-7197-4D8E-BE9B-48DDF5BC4A52}" type="pres">
      <dgm:prSet presAssocID="{79A491C5-2254-4A86-847A-DE9FDF50CFAF}" presName="sibTrans" presStyleCnt="0"/>
      <dgm:spPr/>
    </dgm:pt>
    <dgm:pt modelId="{D5CA79E5-C1FC-43CC-BB8F-D1D2CE529214}" type="pres">
      <dgm:prSet presAssocID="{AD1C5A16-D2FE-4E6B-B85C-AFC83BF70316}" presName="textNode" presStyleLbl="node1" presStyleIdx="1" presStyleCnt="2">
        <dgm:presLayoutVars>
          <dgm:bulletEnabled val="1"/>
        </dgm:presLayoutVars>
      </dgm:prSet>
      <dgm:spPr/>
      <dgm:t>
        <a:bodyPr/>
        <a:lstStyle/>
        <a:p>
          <a:endParaRPr lang="en-US"/>
        </a:p>
      </dgm:t>
    </dgm:pt>
  </dgm:ptLst>
  <dgm:cxnLst>
    <dgm:cxn modelId="{02BC5AD5-4FF9-4FEE-A814-CAA3D6666124}" type="presOf" srcId="{FC89A483-8F55-4E17-98A9-BDF66644DB22}" destId="{775197EA-F47F-437B-83CD-60DC0F84B89D}" srcOrd="0" destOrd="0" presId="urn:microsoft.com/office/officeart/2005/8/layout/hProcess9"/>
    <dgm:cxn modelId="{4F18CDF6-E7E7-4464-A2C0-D0A05D1E052D}" srcId="{FC89A483-8F55-4E17-98A9-BDF66644DB22}" destId="{AD217D69-E29D-4E6B-B6AE-49478EA7ED14}" srcOrd="0" destOrd="0" parTransId="{C6988413-9187-46E4-AE03-609EDB2E35DD}" sibTransId="{79A491C5-2254-4A86-847A-DE9FDF50CFAF}"/>
    <dgm:cxn modelId="{26677BF7-ABAE-402F-A657-294AF8EF4583}" type="presOf" srcId="{AD1C5A16-D2FE-4E6B-B85C-AFC83BF70316}" destId="{D5CA79E5-C1FC-43CC-BB8F-D1D2CE529214}" srcOrd="0" destOrd="0" presId="urn:microsoft.com/office/officeart/2005/8/layout/hProcess9"/>
    <dgm:cxn modelId="{7530D43B-DCA4-4786-A20C-9306BB666AE7}" srcId="{FC89A483-8F55-4E17-98A9-BDF66644DB22}" destId="{AD1C5A16-D2FE-4E6B-B85C-AFC83BF70316}" srcOrd="1" destOrd="0" parTransId="{11A94D15-2151-4D36-A227-57DDEC712907}" sibTransId="{88C5F208-8476-4907-BC27-BF1A61DB802C}"/>
    <dgm:cxn modelId="{800E1E81-76BC-4FFC-9763-A2117BEB5C00}" type="presOf" srcId="{AD217D69-E29D-4E6B-B6AE-49478EA7ED14}" destId="{94BD1B48-7385-4CC5-9234-B8D4E18EED84}" srcOrd="0" destOrd="0" presId="urn:microsoft.com/office/officeart/2005/8/layout/hProcess9"/>
    <dgm:cxn modelId="{30BDDBA0-D56D-47BA-AFFD-5AD61240FD13}" type="presParOf" srcId="{775197EA-F47F-437B-83CD-60DC0F84B89D}" destId="{F90D78EB-68DA-4D0D-8191-0907D16B5D9E}" srcOrd="0" destOrd="0" presId="urn:microsoft.com/office/officeart/2005/8/layout/hProcess9"/>
    <dgm:cxn modelId="{9F2559A5-2A8A-498F-8900-C326DC84EF9E}" type="presParOf" srcId="{775197EA-F47F-437B-83CD-60DC0F84B89D}" destId="{3EF1BBB7-F107-4BBF-8BA9-21E3F88374F0}" srcOrd="1" destOrd="0" presId="urn:microsoft.com/office/officeart/2005/8/layout/hProcess9"/>
    <dgm:cxn modelId="{1BB32A0C-DEF7-470D-8BED-F68D2D8FE67F}" type="presParOf" srcId="{3EF1BBB7-F107-4BBF-8BA9-21E3F88374F0}" destId="{94BD1B48-7385-4CC5-9234-B8D4E18EED84}" srcOrd="0" destOrd="0" presId="urn:microsoft.com/office/officeart/2005/8/layout/hProcess9"/>
    <dgm:cxn modelId="{D3EFE95A-77DA-4507-B46A-CD87423A0588}" type="presParOf" srcId="{3EF1BBB7-F107-4BBF-8BA9-21E3F88374F0}" destId="{DA2706E4-7197-4D8E-BE9B-48DDF5BC4A52}" srcOrd="1" destOrd="0" presId="urn:microsoft.com/office/officeart/2005/8/layout/hProcess9"/>
    <dgm:cxn modelId="{A9F6DFB6-233E-412B-8829-EBE00A1482CB}" type="presParOf" srcId="{3EF1BBB7-F107-4BBF-8BA9-21E3F88374F0}" destId="{D5CA79E5-C1FC-43CC-BB8F-D1D2CE529214}" srcOrd="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00CBE1-6956-438D-9E8D-CF09E15CE466}"/>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xmlns="" id="{98358568-83D5-41B9-8C46-5F0B6A01914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xmlns="" id="{00968950-9E48-47E2-B50D-22BF6B078201}"/>
              </a:ext>
            </a:extLst>
          </p:cNvPr>
          <p:cNvSpPr>
            <a:spLocks noGrp="1"/>
          </p:cNvSpPr>
          <p:nvPr>
            <p:ph type="dt" sz="half" idx="10"/>
          </p:nvPr>
        </p:nvSpPr>
        <p:spPr/>
        <p:txBody>
          <a:bodyPr/>
          <a:lstStyle/>
          <a:p>
            <a:fld id="{82D97281-4046-4A27-B0A3-930105A911A1}" type="datetimeFigureOut">
              <a:rPr lang="en-US" smtClean="0"/>
              <a:t>14/12/2021</a:t>
            </a:fld>
            <a:endParaRPr lang="en-US"/>
          </a:p>
        </p:txBody>
      </p:sp>
      <p:sp>
        <p:nvSpPr>
          <p:cNvPr id="5" name="Footer Placeholder 4">
            <a:extLst>
              <a:ext uri="{FF2B5EF4-FFF2-40B4-BE49-F238E27FC236}">
                <a16:creationId xmlns:a16="http://schemas.microsoft.com/office/drawing/2014/main" xmlns="" id="{085C4859-C709-4E1F-81DA-AE0C16797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6F292A6-187B-48E9-A324-BE35F26D4054}"/>
              </a:ext>
            </a:extLst>
          </p:cNvPr>
          <p:cNvSpPr>
            <a:spLocks noGrp="1"/>
          </p:cNvSpPr>
          <p:nvPr>
            <p:ph type="sldNum" sz="quarter" idx="12"/>
          </p:nvPr>
        </p:nvSpPr>
        <p:spPr/>
        <p:txBody>
          <a:bodyPr/>
          <a:lstStyle/>
          <a:p>
            <a:fld id="{E6E4D389-52EF-40C9-9A12-6B737586D842}" type="slidenum">
              <a:rPr lang="en-US" smtClean="0"/>
              <a:t>‹#›</a:t>
            </a:fld>
            <a:endParaRPr lang="en-US"/>
          </a:p>
        </p:txBody>
      </p:sp>
    </p:spTree>
    <p:extLst>
      <p:ext uri="{BB962C8B-B14F-4D97-AF65-F5344CB8AC3E}">
        <p14:creationId xmlns:p14="http://schemas.microsoft.com/office/powerpoint/2010/main" val="3866623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F751AF-8D31-427C-A165-CEF2924F0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E028AED-6C93-4CBC-9B76-FF24EBBB06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384D63-92A8-413E-9305-0AAC21F44B88}"/>
              </a:ext>
            </a:extLst>
          </p:cNvPr>
          <p:cNvSpPr>
            <a:spLocks noGrp="1"/>
          </p:cNvSpPr>
          <p:nvPr>
            <p:ph type="dt" sz="half" idx="10"/>
          </p:nvPr>
        </p:nvSpPr>
        <p:spPr/>
        <p:txBody>
          <a:bodyPr/>
          <a:lstStyle/>
          <a:p>
            <a:fld id="{82D97281-4046-4A27-B0A3-930105A911A1}" type="datetimeFigureOut">
              <a:rPr lang="en-US" smtClean="0"/>
              <a:t>14/12/2021</a:t>
            </a:fld>
            <a:endParaRPr lang="en-US"/>
          </a:p>
        </p:txBody>
      </p:sp>
      <p:sp>
        <p:nvSpPr>
          <p:cNvPr id="5" name="Footer Placeholder 4">
            <a:extLst>
              <a:ext uri="{FF2B5EF4-FFF2-40B4-BE49-F238E27FC236}">
                <a16:creationId xmlns:a16="http://schemas.microsoft.com/office/drawing/2014/main" xmlns="" id="{C5C91CBB-742F-4219-9D43-75C744BCC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451BE2-6F98-40BC-8377-FC3B6B7B349D}"/>
              </a:ext>
            </a:extLst>
          </p:cNvPr>
          <p:cNvSpPr>
            <a:spLocks noGrp="1"/>
          </p:cNvSpPr>
          <p:nvPr>
            <p:ph type="sldNum" sz="quarter" idx="12"/>
          </p:nvPr>
        </p:nvSpPr>
        <p:spPr/>
        <p:txBody>
          <a:bodyPr/>
          <a:lstStyle/>
          <a:p>
            <a:fld id="{E6E4D389-52EF-40C9-9A12-6B737586D842}" type="slidenum">
              <a:rPr lang="en-US" smtClean="0"/>
              <a:t>‹#›</a:t>
            </a:fld>
            <a:endParaRPr lang="en-US"/>
          </a:p>
        </p:txBody>
      </p:sp>
    </p:spTree>
    <p:extLst>
      <p:ext uri="{BB962C8B-B14F-4D97-AF65-F5344CB8AC3E}">
        <p14:creationId xmlns:p14="http://schemas.microsoft.com/office/powerpoint/2010/main" val="2721987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140BC-41FB-40E5-9BD6-1EE1D4184E0E}"/>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xmlns="" id="{BA2AFA30-F89F-4CF2-843E-2FF1F5916FCF}"/>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BC02B8F-50AD-43FE-BCDC-A659CB6C81D8}"/>
              </a:ext>
            </a:extLst>
          </p:cNvPr>
          <p:cNvSpPr>
            <a:spLocks noGrp="1"/>
          </p:cNvSpPr>
          <p:nvPr>
            <p:ph type="dt" sz="half" idx="10"/>
          </p:nvPr>
        </p:nvSpPr>
        <p:spPr/>
        <p:txBody>
          <a:bodyPr/>
          <a:lstStyle/>
          <a:p>
            <a:fld id="{82D97281-4046-4A27-B0A3-930105A911A1}" type="datetimeFigureOut">
              <a:rPr lang="en-US" smtClean="0"/>
              <a:t>14/12/2021</a:t>
            </a:fld>
            <a:endParaRPr lang="en-US"/>
          </a:p>
        </p:txBody>
      </p:sp>
      <p:sp>
        <p:nvSpPr>
          <p:cNvPr id="5" name="Footer Placeholder 4">
            <a:extLst>
              <a:ext uri="{FF2B5EF4-FFF2-40B4-BE49-F238E27FC236}">
                <a16:creationId xmlns:a16="http://schemas.microsoft.com/office/drawing/2014/main" xmlns="" id="{866CC28F-5D9E-4756-A68F-92465122F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06DEE8-BE97-49EA-8517-B03F960E6868}"/>
              </a:ext>
            </a:extLst>
          </p:cNvPr>
          <p:cNvSpPr>
            <a:spLocks noGrp="1"/>
          </p:cNvSpPr>
          <p:nvPr>
            <p:ph type="sldNum" sz="quarter" idx="12"/>
          </p:nvPr>
        </p:nvSpPr>
        <p:spPr/>
        <p:txBody>
          <a:bodyPr/>
          <a:lstStyle/>
          <a:p>
            <a:fld id="{E6E4D389-52EF-40C9-9A12-6B737586D842}" type="slidenum">
              <a:rPr lang="en-US" smtClean="0"/>
              <a:t>‹#›</a:t>
            </a:fld>
            <a:endParaRPr lang="en-US"/>
          </a:p>
        </p:txBody>
      </p:sp>
    </p:spTree>
    <p:extLst>
      <p:ext uri="{BB962C8B-B14F-4D97-AF65-F5344CB8AC3E}">
        <p14:creationId xmlns:p14="http://schemas.microsoft.com/office/powerpoint/2010/main" val="1389293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8CBA38-9347-4995-8655-43A4EE9761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13AC1B6-603D-4980-8BA9-1CF97DD66E42}"/>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59C2CBF-7B6C-4553-B050-201E95B96B56}"/>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06152E3-AC8E-4FFF-AAEC-1E18CF4F261F}"/>
              </a:ext>
            </a:extLst>
          </p:cNvPr>
          <p:cNvSpPr>
            <a:spLocks noGrp="1"/>
          </p:cNvSpPr>
          <p:nvPr>
            <p:ph type="dt" sz="half" idx="10"/>
          </p:nvPr>
        </p:nvSpPr>
        <p:spPr/>
        <p:txBody>
          <a:bodyPr/>
          <a:lstStyle/>
          <a:p>
            <a:fld id="{82D97281-4046-4A27-B0A3-930105A911A1}" type="datetimeFigureOut">
              <a:rPr lang="en-US" smtClean="0"/>
              <a:t>14/12/2021</a:t>
            </a:fld>
            <a:endParaRPr lang="en-US"/>
          </a:p>
        </p:txBody>
      </p:sp>
      <p:sp>
        <p:nvSpPr>
          <p:cNvPr id="6" name="Footer Placeholder 5">
            <a:extLst>
              <a:ext uri="{FF2B5EF4-FFF2-40B4-BE49-F238E27FC236}">
                <a16:creationId xmlns:a16="http://schemas.microsoft.com/office/drawing/2014/main" xmlns="" id="{275305F3-871A-4490-9347-D828DEDE82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8F9EEB3-41CF-4A54-B03C-912A441BA2A9}"/>
              </a:ext>
            </a:extLst>
          </p:cNvPr>
          <p:cNvSpPr>
            <a:spLocks noGrp="1"/>
          </p:cNvSpPr>
          <p:nvPr>
            <p:ph type="sldNum" sz="quarter" idx="12"/>
          </p:nvPr>
        </p:nvSpPr>
        <p:spPr/>
        <p:txBody>
          <a:bodyPr/>
          <a:lstStyle/>
          <a:p>
            <a:fld id="{E6E4D389-52EF-40C9-9A12-6B737586D842}" type="slidenum">
              <a:rPr lang="en-US" smtClean="0"/>
              <a:t>‹#›</a:t>
            </a:fld>
            <a:endParaRPr lang="en-US"/>
          </a:p>
        </p:txBody>
      </p:sp>
    </p:spTree>
    <p:extLst>
      <p:ext uri="{BB962C8B-B14F-4D97-AF65-F5344CB8AC3E}">
        <p14:creationId xmlns:p14="http://schemas.microsoft.com/office/powerpoint/2010/main" val="1378167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CB4B9-0F6E-4EE9-91BF-DE2BA85091DC}"/>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9CB9726-D48C-409D-AFC1-2E724683C4E0}"/>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394A71B-DA62-42C4-A326-DB8AC9A5FAB0}"/>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2A4D832-1FCA-4A48-8A9D-7341950CA24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C20C031-5609-4470-8678-9AA071B40C46}"/>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A0CBF52-F0C2-4551-A12E-690E0171DF20}"/>
              </a:ext>
            </a:extLst>
          </p:cNvPr>
          <p:cNvSpPr>
            <a:spLocks noGrp="1"/>
          </p:cNvSpPr>
          <p:nvPr>
            <p:ph type="dt" sz="half" idx="10"/>
          </p:nvPr>
        </p:nvSpPr>
        <p:spPr/>
        <p:txBody>
          <a:bodyPr/>
          <a:lstStyle/>
          <a:p>
            <a:fld id="{82D97281-4046-4A27-B0A3-930105A911A1}" type="datetimeFigureOut">
              <a:rPr lang="en-US" smtClean="0"/>
              <a:t>14/12/2021</a:t>
            </a:fld>
            <a:endParaRPr lang="en-US"/>
          </a:p>
        </p:txBody>
      </p:sp>
      <p:sp>
        <p:nvSpPr>
          <p:cNvPr id="8" name="Footer Placeholder 7">
            <a:extLst>
              <a:ext uri="{FF2B5EF4-FFF2-40B4-BE49-F238E27FC236}">
                <a16:creationId xmlns:a16="http://schemas.microsoft.com/office/drawing/2014/main" xmlns="" id="{5A357B0E-07B8-497C-894E-E1DD37C774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C467BDC-13CB-4F8D-8A01-967A4BEE9004}"/>
              </a:ext>
            </a:extLst>
          </p:cNvPr>
          <p:cNvSpPr>
            <a:spLocks noGrp="1"/>
          </p:cNvSpPr>
          <p:nvPr>
            <p:ph type="sldNum" sz="quarter" idx="12"/>
          </p:nvPr>
        </p:nvSpPr>
        <p:spPr/>
        <p:txBody>
          <a:bodyPr/>
          <a:lstStyle/>
          <a:p>
            <a:fld id="{E6E4D389-52EF-40C9-9A12-6B737586D842}" type="slidenum">
              <a:rPr lang="en-US" smtClean="0"/>
              <a:t>‹#›</a:t>
            </a:fld>
            <a:endParaRPr lang="en-US"/>
          </a:p>
        </p:txBody>
      </p:sp>
    </p:spTree>
    <p:extLst>
      <p:ext uri="{BB962C8B-B14F-4D97-AF65-F5344CB8AC3E}">
        <p14:creationId xmlns:p14="http://schemas.microsoft.com/office/powerpoint/2010/main" val="4205410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392B7E-2E24-46B8-A999-8C5B0434DD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9688C8D-5D65-4A05-8A53-8E1AC11E1FA7}"/>
              </a:ext>
            </a:extLst>
          </p:cNvPr>
          <p:cNvSpPr>
            <a:spLocks noGrp="1"/>
          </p:cNvSpPr>
          <p:nvPr>
            <p:ph type="dt" sz="half" idx="10"/>
          </p:nvPr>
        </p:nvSpPr>
        <p:spPr/>
        <p:txBody>
          <a:bodyPr/>
          <a:lstStyle/>
          <a:p>
            <a:fld id="{82D97281-4046-4A27-B0A3-930105A911A1}" type="datetimeFigureOut">
              <a:rPr lang="en-US" smtClean="0"/>
              <a:t>14/12/2021</a:t>
            </a:fld>
            <a:endParaRPr lang="en-US"/>
          </a:p>
        </p:txBody>
      </p:sp>
      <p:sp>
        <p:nvSpPr>
          <p:cNvPr id="4" name="Footer Placeholder 3">
            <a:extLst>
              <a:ext uri="{FF2B5EF4-FFF2-40B4-BE49-F238E27FC236}">
                <a16:creationId xmlns:a16="http://schemas.microsoft.com/office/drawing/2014/main" xmlns="" id="{36E766B7-2219-4DBC-83ED-3534EF0635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704F4A4-CC60-4933-AA92-49F46B78E4B8}"/>
              </a:ext>
            </a:extLst>
          </p:cNvPr>
          <p:cNvSpPr>
            <a:spLocks noGrp="1"/>
          </p:cNvSpPr>
          <p:nvPr>
            <p:ph type="sldNum" sz="quarter" idx="12"/>
          </p:nvPr>
        </p:nvSpPr>
        <p:spPr/>
        <p:txBody>
          <a:bodyPr/>
          <a:lstStyle/>
          <a:p>
            <a:fld id="{E6E4D389-52EF-40C9-9A12-6B737586D842}" type="slidenum">
              <a:rPr lang="en-US" smtClean="0"/>
              <a:t>‹#›</a:t>
            </a:fld>
            <a:endParaRPr lang="en-US"/>
          </a:p>
        </p:txBody>
      </p:sp>
    </p:spTree>
    <p:extLst>
      <p:ext uri="{BB962C8B-B14F-4D97-AF65-F5344CB8AC3E}">
        <p14:creationId xmlns:p14="http://schemas.microsoft.com/office/powerpoint/2010/main" val="3148671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58368A9-943E-43D4-9B3A-36C81A833C22}"/>
              </a:ext>
            </a:extLst>
          </p:cNvPr>
          <p:cNvSpPr>
            <a:spLocks noGrp="1"/>
          </p:cNvSpPr>
          <p:nvPr>
            <p:ph type="dt" sz="half" idx="10"/>
          </p:nvPr>
        </p:nvSpPr>
        <p:spPr/>
        <p:txBody>
          <a:bodyPr/>
          <a:lstStyle/>
          <a:p>
            <a:fld id="{82D97281-4046-4A27-B0A3-930105A911A1}" type="datetimeFigureOut">
              <a:rPr lang="en-US" smtClean="0"/>
              <a:t>14/12/2021</a:t>
            </a:fld>
            <a:endParaRPr lang="en-US"/>
          </a:p>
        </p:txBody>
      </p:sp>
      <p:sp>
        <p:nvSpPr>
          <p:cNvPr id="3" name="Footer Placeholder 2">
            <a:extLst>
              <a:ext uri="{FF2B5EF4-FFF2-40B4-BE49-F238E27FC236}">
                <a16:creationId xmlns:a16="http://schemas.microsoft.com/office/drawing/2014/main" xmlns="" id="{609C9F58-645B-4010-B700-59C4113124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69A3319-3636-48DE-B3F1-4C2F3E8AA6C9}"/>
              </a:ext>
            </a:extLst>
          </p:cNvPr>
          <p:cNvSpPr>
            <a:spLocks noGrp="1"/>
          </p:cNvSpPr>
          <p:nvPr>
            <p:ph type="sldNum" sz="quarter" idx="12"/>
          </p:nvPr>
        </p:nvSpPr>
        <p:spPr/>
        <p:txBody>
          <a:bodyPr/>
          <a:lstStyle/>
          <a:p>
            <a:fld id="{E6E4D389-52EF-40C9-9A12-6B737586D842}" type="slidenum">
              <a:rPr lang="en-US" smtClean="0"/>
              <a:t>‹#›</a:t>
            </a:fld>
            <a:endParaRPr lang="en-US"/>
          </a:p>
        </p:txBody>
      </p:sp>
    </p:spTree>
    <p:extLst>
      <p:ext uri="{BB962C8B-B14F-4D97-AF65-F5344CB8AC3E}">
        <p14:creationId xmlns:p14="http://schemas.microsoft.com/office/powerpoint/2010/main" val="2313425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ED5A9F-F638-4951-AAFC-AACE615A14FA}"/>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xmlns="" id="{F8BB68D6-E3AD-4378-9C8D-677495256B42}"/>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98B16AB-971E-42EE-84BE-E3886DCAC39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0D2CEE6C-481C-4D00-8F3F-91BF286B90A5}"/>
              </a:ext>
            </a:extLst>
          </p:cNvPr>
          <p:cNvSpPr>
            <a:spLocks noGrp="1"/>
          </p:cNvSpPr>
          <p:nvPr>
            <p:ph type="dt" sz="half" idx="10"/>
          </p:nvPr>
        </p:nvSpPr>
        <p:spPr/>
        <p:txBody>
          <a:bodyPr/>
          <a:lstStyle/>
          <a:p>
            <a:fld id="{82D97281-4046-4A27-B0A3-930105A911A1}" type="datetimeFigureOut">
              <a:rPr lang="en-US" smtClean="0"/>
              <a:t>14/12/2021</a:t>
            </a:fld>
            <a:endParaRPr lang="en-US"/>
          </a:p>
        </p:txBody>
      </p:sp>
      <p:sp>
        <p:nvSpPr>
          <p:cNvPr id="6" name="Footer Placeholder 5">
            <a:extLst>
              <a:ext uri="{FF2B5EF4-FFF2-40B4-BE49-F238E27FC236}">
                <a16:creationId xmlns:a16="http://schemas.microsoft.com/office/drawing/2014/main" xmlns="" id="{4EEDC692-3517-4D3C-A536-F79CF761F0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FC60699-7B94-4976-B903-8AFD38D94A29}"/>
              </a:ext>
            </a:extLst>
          </p:cNvPr>
          <p:cNvSpPr>
            <a:spLocks noGrp="1"/>
          </p:cNvSpPr>
          <p:nvPr>
            <p:ph type="sldNum" sz="quarter" idx="12"/>
          </p:nvPr>
        </p:nvSpPr>
        <p:spPr/>
        <p:txBody>
          <a:bodyPr/>
          <a:lstStyle/>
          <a:p>
            <a:fld id="{E6E4D389-52EF-40C9-9A12-6B737586D842}" type="slidenum">
              <a:rPr lang="en-US" smtClean="0"/>
              <a:t>‹#›</a:t>
            </a:fld>
            <a:endParaRPr lang="en-US"/>
          </a:p>
        </p:txBody>
      </p:sp>
    </p:spTree>
    <p:extLst>
      <p:ext uri="{BB962C8B-B14F-4D97-AF65-F5344CB8AC3E}">
        <p14:creationId xmlns:p14="http://schemas.microsoft.com/office/powerpoint/2010/main" val="177686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05C660-B04F-41E2-9BE0-8A089A7F1BB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xmlns="" id="{4F7AB40E-7B8F-438A-B003-7302BBE0F1F8}"/>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xmlns="" id="{3FC68398-D6AC-4E8D-9483-65BE74E1B57C}"/>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7623790F-94CE-4729-9E98-0EA52F9CEB16}"/>
              </a:ext>
            </a:extLst>
          </p:cNvPr>
          <p:cNvSpPr>
            <a:spLocks noGrp="1"/>
          </p:cNvSpPr>
          <p:nvPr>
            <p:ph type="dt" sz="half" idx="10"/>
          </p:nvPr>
        </p:nvSpPr>
        <p:spPr/>
        <p:txBody>
          <a:bodyPr/>
          <a:lstStyle/>
          <a:p>
            <a:fld id="{82D97281-4046-4A27-B0A3-930105A911A1}" type="datetimeFigureOut">
              <a:rPr lang="en-US" smtClean="0"/>
              <a:t>14/12/2021</a:t>
            </a:fld>
            <a:endParaRPr lang="en-US"/>
          </a:p>
        </p:txBody>
      </p:sp>
      <p:sp>
        <p:nvSpPr>
          <p:cNvPr id="6" name="Footer Placeholder 5">
            <a:extLst>
              <a:ext uri="{FF2B5EF4-FFF2-40B4-BE49-F238E27FC236}">
                <a16:creationId xmlns:a16="http://schemas.microsoft.com/office/drawing/2014/main" xmlns="" id="{113529D3-C1B4-480F-BDA6-D5AA1432AA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5F2279A-1A4C-4C7C-ABBA-78B827F368EC}"/>
              </a:ext>
            </a:extLst>
          </p:cNvPr>
          <p:cNvSpPr>
            <a:spLocks noGrp="1"/>
          </p:cNvSpPr>
          <p:nvPr>
            <p:ph type="sldNum" sz="quarter" idx="12"/>
          </p:nvPr>
        </p:nvSpPr>
        <p:spPr/>
        <p:txBody>
          <a:bodyPr/>
          <a:lstStyle/>
          <a:p>
            <a:fld id="{E6E4D389-52EF-40C9-9A12-6B737586D842}" type="slidenum">
              <a:rPr lang="en-US" smtClean="0"/>
              <a:t>‹#›</a:t>
            </a:fld>
            <a:endParaRPr lang="en-US"/>
          </a:p>
        </p:txBody>
      </p:sp>
    </p:spTree>
    <p:extLst>
      <p:ext uri="{BB962C8B-B14F-4D97-AF65-F5344CB8AC3E}">
        <p14:creationId xmlns:p14="http://schemas.microsoft.com/office/powerpoint/2010/main" val="3096642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7A69C9-C40D-4AB2-B01E-5F49DA837C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5466D5F-BDE5-49F5-88CE-068787635F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A6E9A52-2EFC-40F1-8AB8-873C41B2FDF8}"/>
              </a:ext>
            </a:extLst>
          </p:cNvPr>
          <p:cNvSpPr>
            <a:spLocks noGrp="1"/>
          </p:cNvSpPr>
          <p:nvPr>
            <p:ph type="dt" sz="half" idx="10"/>
          </p:nvPr>
        </p:nvSpPr>
        <p:spPr/>
        <p:txBody>
          <a:bodyPr/>
          <a:lstStyle/>
          <a:p>
            <a:fld id="{82D97281-4046-4A27-B0A3-930105A911A1}" type="datetimeFigureOut">
              <a:rPr lang="en-US" smtClean="0"/>
              <a:t>14/12/2021</a:t>
            </a:fld>
            <a:endParaRPr lang="en-US"/>
          </a:p>
        </p:txBody>
      </p:sp>
      <p:sp>
        <p:nvSpPr>
          <p:cNvPr id="5" name="Footer Placeholder 4">
            <a:extLst>
              <a:ext uri="{FF2B5EF4-FFF2-40B4-BE49-F238E27FC236}">
                <a16:creationId xmlns:a16="http://schemas.microsoft.com/office/drawing/2014/main" xmlns="" id="{72D0060E-6841-4593-8AEA-C27986639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1E72A80-27BE-4EB9-9713-263300861690}"/>
              </a:ext>
            </a:extLst>
          </p:cNvPr>
          <p:cNvSpPr>
            <a:spLocks noGrp="1"/>
          </p:cNvSpPr>
          <p:nvPr>
            <p:ph type="sldNum" sz="quarter" idx="12"/>
          </p:nvPr>
        </p:nvSpPr>
        <p:spPr/>
        <p:txBody>
          <a:bodyPr/>
          <a:lstStyle/>
          <a:p>
            <a:fld id="{E6E4D389-52EF-40C9-9A12-6B737586D842}" type="slidenum">
              <a:rPr lang="en-US" smtClean="0"/>
              <a:t>‹#›</a:t>
            </a:fld>
            <a:endParaRPr lang="en-US"/>
          </a:p>
        </p:txBody>
      </p:sp>
    </p:spTree>
    <p:extLst>
      <p:ext uri="{BB962C8B-B14F-4D97-AF65-F5344CB8AC3E}">
        <p14:creationId xmlns:p14="http://schemas.microsoft.com/office/powerpoint/2010/main" val="2512776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BCC7EF3-7578-464A-94DD-A48D5133D8F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8F20630-C509-4561-9AD5-C03E69536B8B}"/>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16B5F5-605F-4900-9023-62BC41D7318D}"/>
              </a:ext>
            </a:extLst>
          </p:cNvPr>
          <p:cNvSpPr>
            <a:spLocks noGrp="1"/>
          </p:cNvSpPr>
          <p:nvPr>
            <p:ph type="dt" sz="half" idx="10"/>
          </p:nvPr>
        </p:nvSpPr>
        <p:spPr/>
        <p:txBody>
          <a:bodyPr/>
          <a:lstStyle/>
          <a:p>
            <a:fld id="{82D97281-4046-4A27-B0A3-930105A911A1}" type="datetimeFigureOut">
              <a:rPr lang="en-US" smtClean="0"/>
              <a:t>14/12/2021</a:t>
            </a:fld>
            <a:endParaRPr lang="en-US"/>
          </a:p>
        </p:txBody>
      </p:sp>
      <p:sp>
        <p:nvSpPr>
          <p:cNvPr id="5" name="Footer Placeholder 4">
            <a:extLst>
              <a:ext uri="{FF2B5EF4-FFF2-40B4-BE49-F238E27FC236}">
                <a16:creationId xmlns:a16="http://schemas.microsoft.com/office/drawing/2014/main" xmlns="" id="{4E9FBBDD-1FDE-4348-9C1A-6FA4EB0C0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0CF8CEE-A7AE-483B-9487-FD48CC00D360}"/>
              </a:ext>
            </a:extLst>
          </p:cNvPr>
          <p:cNvSpPr>
            <a:spLocks noGrp="1"/>
          </p:cNvSpPr>
          <p:nvPr>
            <p:ph type="sldNum" sz="quarter" idx="12"/>
          </p:nvPr>
        </p:nvSpPr>
        <p:spPr/>
        <p:txBody>
          <a:bodyPr/>
          <a:lstStyle/>
          <a:p>
            <a:fld id="{E6E4D389-52EF-40C9-9A12-6B737586D842}" type="slidenum">
              <a:rPr lang="en-US" smtClean="0"/>
              <a:t>‹#›</a:t>
            </a:fld>
            <a:endParaRPr lang="en-US"/>
          </a:p>
        </p:txBody>
      </p:sp>
    </p:spTree>
    <p:extLst>
      <p:ext uri="{BB962C8B-B14F-4D97-AF65-F5344CB8AC3E}">
        <p14:creationId xmlns:p14="http://schemas.microsoft.com/office/powerpoint/2010/main" val="13451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F38B478-FA8A-41C8-82AD-E4BE0143BDFC}"/>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513565C-954E-4155-90B9-77E8241D3188}"/>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E04102-11EB-4EE4-AE12-4504F85B6367}"/>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82D97281-4046-4A27-B0A3-930105A911A1}" type="datetimeFigureOut">
              <a:rPr lang="en-US" smtClean="0"/>
              <a:t>14/12/2021</a:t>
            </a:fld>
            <a:endParaRPr lang="en-US"/>
          </a:p>
        </p:txBody>
      </p:sp>
      <p:sp>
        <p:nvSpPr>
          <p:cNvPr id="5" name="Footer Placeholder 4">
            <a:extLst>
              <a:ext uri="{FF2B5EF4-FFF2-40B4-BE49-F238E27FC236}">
                <a16:creationId xmlns:a16="http://schemas.microsoft.com/office/drawing/2014/main" xmlns="" id="{992FC8A1-E2F9-4E72-A64A-94D97A46436D}"/>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17D9F35-C405-4209-BF14-F6962A57E95B}"/>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E6E4D389-52EF-40C9-9A12-6B737586D842}" type="slidenum">
              <a:rPr lang="en-US" smtClean="0"/>
              <a:t>‹#›</a:t>
            </a:fld>
            <a:endParaRPr lang="en-US"/>
          </a:p>
        </p:txBody>
      </p:sp>
    </p:spTree>
    <p:extLst>
      <p:ext uri="{BB962C8B-B14F-4D97-AF65-F5344CB8AC3E}">
        <p14:creationId xmlns:p14="http://schemas.microsoft.com/office/powerpoint/2010/main" val="2166086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svg"/><Relationship Id="rId18" Type="http://schemas.openxmlformats.org/officeDocument/2006/relationships/image" Target="../media/image10.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7.png"/><Relationship Id="rId17" Type="http://schemas.openxmlformats.org/officeDocument/2006/relationships/image" Target="../media/image17.svg"/><Relationship Id="rId2" Type="http://schemas.openxmlformats.org/officeDocument/2006/relationships/image" Target="../media/image2.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6.png"/><Relationship Id="rId19" Type="http://schemas.openxmlformats.org/officeDocument/2006/relationships/image" Target="../media/image19.sv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vi.wikipedia.org/wiki/Thi%C3%AAn_nhi%C3%AAn" TargetMode="External"/><Relationship Id="rId7" Type="http://schemas.openxmlformats.org/officeDocument/2006/relationships/image" Target="../media/image28.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vi.wikipedia.org/wiki/%C4%90%E1%BB%8Bnh_ki%E1%BA%BFn" TargetMode="External"/><Relationship Id="rId5" Type="http://schemas.openxmlformats.org/officeDocument/2006/relationships/hyperlink" Target="https://vi.wikipedia.org/wiki/L%E1%BB%85_h%E1%BB%99i" TargetMode="External"/><Relationship Id="rId4" Type="http://schemas.openxmlformats.org/officeDocument/2006/relationships/hyperlink" Target="https://vi.wikipedia.org/wiki/Phong_t%E1%BB%A5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13.png"/><Relationship Id="rId7"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23.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13.png"/><Relationship Id="rId4" Type="http://schemas.openxmlformats.org/officeDocument/2006/relationships/image" Target="../media/image22.svg"/></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4.jpeg"/><Relationship Id="rId7" Type="http://schemas.openxmlformats.org/officeDocument/2006/relationships/diagramColors" Target="../diagrams/colors3.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13.png"/><Relationship Id="rId7"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23.png"/><Relationship Id="rId4" Type="http://schemas.openxmlformats.org/officeDocument/2006/relationships/image" Target="../media/image24.svg"/></Relationships>
</file>

<file path=ppt/slides/_rels/slide2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35.png"/><Relationship Id="rId4" Type="http://schemas.openxmlformats.org/officeDocument/2006/relationships/image" Target="../media/image24.svg"/></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gif"/><Relationship Id="rId18" Type="http://schemas.openxmlformats.org/officeDocument/2006/relationships/image" Target="../media/image48.png"/><Relationship Id="rId26" Type="http://schemas.openxmlformats.org/officeDocument/2006/relationships/image" Target="../media/image55.png"/><Relationship Id="rId3" Type="http://schemas.openxmlformats.org/officeDocument/2006/relationships/slideLayout" Target="../slideLayouts/slideLayout13.xml"/><Relationship Id="rId21" Type="http://schemas.openxmlformats.org/officeDocument/2006/relationships/image" Target="../media/image50.png"/><Relationship Id="rId7" Type="http://schemas.openxmlformats.org/officeDocument/2006/relationships/image" Target="../media/image38.png"/><Relationship Id="rId12" Type="http://schemas.openxmlformats.org/officeDocument/2006/relationships/image" Target="../media/image43.gif"/><Relationship Id="rId17" Type="http://schemas.openxmlformats.org/officeDocument/2006/relationships/slide" Target="slide31.xml"/><Relationship Id="rId25" Type="http://schemas.openxmlformats.org/officeDocument/2006/relationships/slide" Target="slide32.xml"/><Relationship Id="rId2" Type="http://schemas.openxmlformats.org/officeDocument/2006/relationships/audio" Target="../media/media1.wma"/><Relationship Id="rId16" Type="http://schemas.openxmlformats.org/officeDocument/2006/relationships/image" Target="../media/image47.gif"/><Relationship Id="rId20" Type="http://schemas.openxmlformats.org/officeDocument/2006/relationships/slide" Target="slide29.xml"/><Relationship Id="rId29" Type="http://schemas.openxmlformats.org/officeDocument/2006/relationships/image" Target="../media/image57.png"/><Relationship Id="rId1" Type="http://schemas.microsoft.com/office/2007/relationships/media" Target="../media/media1.wma"/><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54.pn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3.png"/><Relationship Id="rId28" Type="http://schemas.openxmlformats.org/officeDocument/2006/relationships/image" Target="../media/image56.png"/><Relationship Id="rId10" Type="http://schemas.openxmlformats.org/officeDocument/2006/relationships/image" Target="../media/image41.png"/><Relationship Id="rId19" Type="http://schemas.openxmlformats.org/officeDocument/2006/relationships/image" Target="../media/image49.png"/><Relationship Id="rId4" Type="http://schemas.openxmlformats.org/officeDocument/2006/relationships/audio" Target="../media/audio1.wav"/><Relationship Id="rId9" Type="http://schemas.openxmlformats.org/officeDocument/2006/relationships/image" Target="../media/image40.png"/><Relationship Id="rId14" Type="http://schemas.openxmlformats.org/officeDocument/2006/relationships/image" Target="../media/image45.gif"/><Relationship Id="rId22" Type="http://schemas.openxmlformats.org/officeDocument/2006/relationships/slide" Target="slide30.xml"/><Relationship Id="rId27" Type="http://schemas.openxmlformats.org/officeDocument/2006/relationships/slide" Target="slide17.xml"/></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27.svg"/></Relationships>
</file>

<file path=ppt/slides/_rels/slide3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35.png"/><Relationship Id="rId4" Type="http://schemas.openxmlformats.org/officeDocument/2006/relationships/image" Target="../media/image24.sv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svg"/><Relationship Id="rId18" Type="http://schemas.openxmlformats.org/officeDocument/2006/relationships/image" Target="../media/image10.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7.png"/><Relationship Id="rId17" Type="http://schemas.openxmlformats.org/officeDocument/2006/relationships/image" Target="../media/image17.svg"/><Relationship Id="rId2" Type="http://schemas.openxmlformats.org/officeDocument/2006/relationships/image" Target="../media/image2.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6.png"/><Relationship Id="rId19" Type="http://schemas.openxmlformats.org/officeDocument/2006/relationships/image" Target="../media/image19.sv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3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3.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13.png"/><Relationship Id="rId7"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23.png"/><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88D48"/>
        </a:solidFill>
        <a:effectLst/>
      </p:bgPr>
    </p:bg>
    <p:spTree>
      <p:nvGrpSpPr>
        <p:cNvPr id="1" name=""/>
        <p:cNvGrpSpPr/>
        <p:nvPr/>
      </p:nvGrpSpPr>
      <p:grpSpPr>
        <a:xfrm>
          <a:off x="0" y="0"/>
          <a:ext cx="0" cy="0"/>
          <a:chOff x="0" y="0"/>
          <a:chExt cx="0" cy="0"/>
        </a:xfrm>
      </p:grpSpPr>
      <p:sp>
        <p:nvSpPr>
          <p:cNvPr id="2" name="TextBox 2"/>
          <p:cNvSpPr txBox="1"/>
          <p:nvPr/>
        </p:nvSpPr>
        <p:spPr>
          <a:xfrm>
            <a:off x="1412759" y="3715411"/>
            <a:ext cx="15462482" cy="3118674"/>
          </a:xfrm>
          <a:prstGeom prst="rect">
            <a:avLst/>
          </a:prstGeom>
        </p:spPr>
        <p:txBody>
          <a:bodyPr lIns="0" tIns="0" rIns="0" bIns="0" rtlCol="0" anchor="t">
            <a:spAutoFit/>
          </a:bodyPr>
          <a:lstStyle/>
          <a:p>
            <a:pPr algn="ctr">
              <a:lnSpc>
                <a:spcPct val="150000"/>
              </a:lnSpc>
            </a:pPr>
            <a:r>
              <a:rPr lang="en-US" sz="7200" b="1" dirty="0">
                <a:solidFill>
                  <a:srgbClr val="F1EEE1"/>
                </a:solidFill>
                <a:latin typeface="Arial" panose="020B0604020202020204" pitchFamily="34" charset="0"/>
                <a:cs typeface="Arial" panose="020B0604020202020204" pitchFamily="34" charset="0"/>
              </a:rPr>
              <a:t>CHÀO MỪNG CÁC EM ĐẾN VỚI BÀI HỌC NGÀY HÔM NAY!</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77984">
            <a:off x="-565735" y="1759018"/>
            <a:ext cx="3956988" cy="91765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484977">
            <a:off x="15698631" y="8042277"/>
            <a:ext cx="1305718" cy="270502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331699">
            <a:off x="13599998" y="2447146"/>
            <a:ext cx="1868052" cy="99240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3976">
            <a:off x="15665416" y="7291270"/>
            <a:ext cx="3565242" cy="44780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738703">
            <a:off x="759962" y="-107509"/>
            <a:ext cx="1305594" cy="1599280"/>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247852">
            <a:off x="13172835" y="9079612"/>
            <a:ext cx="1512586" cy="972225"/>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330650" y="390094"/>
            <a:ext cx="1319655" cy="1433121"/>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986055">
            <a:off x="2624539" y="434258"/>
            <a:ext cx="1550602" cy="1344795"/>
          </a:xfrm>
          <a:prstGeom prst="rect">
            <a:avLst/>
          </a:prstGeom>
        </p:spPr>
      </p:pic>
      <p:pic>
        <p:nvPicPr>
          <p:cNvPr id="15" name="Picture 11">
            <a:extLst>
              <a:ext uri="{FF2B5EF4-FFF2-40B4-BE49-F238E27FC236}">
                <a16:creationId xmlns:a16="http://schemas.microsoft.com/office/drawing/2014/main" xmlns="" id="{32C0888D-9460-4C1B-8503-5D3A40499A8A}"/>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47815" y="4807555"/>
            <a:ext cx="3590620" cy="540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xmlns="" id="{8666D289-25E5-44B7-A4E4-70CC887EFA89}"/>
              </a:ext>
            </a:extLst>
          </p:cNvPr>
          <p:cNvSpPr/>
          <p:nvPr/>
        </p:nvSpPr>
        <p:spPr>
          <a:xfrm>
            <a:off x="4953000" y="1257300"/>
            <a:ext cx="10896600" cy="5029200"/>
          </a:xfrm>
          <a:prstGeom prst="cloudCallout">
            <a:avLst>
              <a:gd name="adj1" fmla="val -47555"/>
              <a:gd name="adj2" fmla="val 48986"/>
            </a:avLst>
          </a:prstGeom>
          <a:solidFill>
            <a:schemeClr val="accent3">
              <a:lumMod val="40000"/>
              <a:lumOff val="6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kumimoji="0" lang="vi-VN" sz="36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algn="just">
              <a:lnSpc>
                <a:spcPct val="150000"/>
              </a:lnSpc>
            </a:pPr>
            <a:r>
              <a:rPr kumimoji="0" lang="en-US" sz="3600" b="1"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Thảo</a:t>
            </a:r>
            <a:r>
              <a:rPr kumimoji="0" lang="en-US" sz="36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1"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luận</a:t>
            </a:r>
            <a:r>
              <a:rPr kumimoji="0" lang="en-US" sz="36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pt-BR" sz="3600" dirty="0">
                <a:solidFill>
                  <a:schemeClr val="tx1"/>
                </a:solidFill>
                <a:latin typeface="Arial" panose="020B0604020202020204" pitchFamily="34" charset="0"/>
                <a:ea typeface="Times New Roman" panose="02020603050405020304" pitchFamily="18" charset="0"/>
                <a:cs typeface="Arial" panose="020B0604020202020204" pitchFamily="34" charset="0"/>
              </a:rPr>
              <a:t>Qua tìm hiểu ở nhà, nêu những hiểu biết của em về tác giả Duy Khán</a:t>
            </a:r>
            <a:r>
              <a:rPr lang="vi-VN" sz="3600" dirty="0">
                <a:solidFill>
                  <a:schemeClr val="tx1"/>
                </a:solidFill>
                <a:latin typeface="Arial" panose="020B0604020202020204" pitchFamily="34" charset="0"/>
                <a:ea typeface="Times New Roman" panose="02020603050405020304" pitchFamily="18" charset="0"/>
                <a:cs typeface="Arial" panose="020B0604020202020204" pitchFamily="34" charset="0"/>
              </a:rPr>
              <a:t> và hồi kí </a:t>
            </a:r>
            <a:r>
              <a:rPr lang="vi-VN" sz="3600" b="1" i="1" dirty="0">
                <a:solidFill>
                  <a:schemeClr val="tx1"/>
                </a:solidFill>
                <a:latin typeface="Arial" panose="020B0604020202020204" pitchFamily="34" charset="0"/>
                <a:ea typeface="Times New Roman" panose="02020603050405020304" pitchFamily="18" charset="0"/>
                <a:cs typeface="Arial" panose="020B0604020202020204" pitchFamily="34" charset="0"/>
              </a:rPr>
              <a:t>Tuổi thơ im lặng?</a:t>
            </a:r>
            <a:endParaRPr lang="en-US" sz="3600" i="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36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xmlns="" id="{ABA6CE67-6784-40BF-A393-0EB741F39C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28600" y="7162642"/>
            <a:ext cx="8148538" cy="3086258"/>
          </a:xfrm>
          <a:prstGeom prst="rect">
            <a:avLst/>
          </a:prstGeom>
        </p:spPr>
      </p:pic>
    </p:spTree>
    <p:extLst>
      <p:ext uri="{BB962C8B-B14F-4D97-AF65-F5344CB8AC3E}">
        <p14:creationId xmlns:p14="http://schemas.microsoft.com/office/powerpoint/2010/main" val="1483463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BA46941A-6A9A-4320-B810-ECF11D873D52}"/>
              </a:ext>
            </a:extLst>
          </p:cNvPr>
          <p:cNvSpPr txBox="1"/>
          <p:nvPr/>
        </p:nvSpPr>
        <p:spPr>
          <a:xfrm>
            <a:off x="1905000" y="800100"/>
            <a:ext cx="3581400" cy="830997"/>
          </a:xfrm>
          <a:prstGeom prst="rect">
            <a:avLst/>
          </a:prstGeom>
          <a:noFill/>
        </p:spPr>
        <p:txBody>
          <a:bodyPr wrap="square" rtlCol="0">
            <a:spAutoFit/>
          </a:bodyPr>
          <a:lstStyle/>
          <a:p>
            <a:r>
              <a:rPr lang="vi-VN" sz="4800" b="1" i="1" dirty="0"/>
              <a:t>2. Tác giả</a:t>
            </a:r>
            <a:endParaRPr lang="en-US" sz="4800" b="1" i="1" dirty="0"/>
          </a:p>
        </p:txBody>
      </p:sp>
      <p:pic>
        <p:nvPicPr>
          <p:cNvPr id="9" name="Picture 8">
            <a:extLst>
              <a:ext uri="{FF2B5EF4-FFF2-40B4-BE49-F238E27FC236}">
                <a16:creationId xmlns:a16="http://schemas.microsoft.com/office/drawing/2014/main" xmlns="" id="{EEC8493F-AD0A-4C49-9D70-BFEB9E5B74FE}"/>
              </a:ext>
            </a:extLst>
          </p:cNvPr>
          <p:cNvPicPr/>
          <p:nvPr/>
        </p:nvPicPr>
        <p:blipFill>
          <a:blip r:embed="rId3"/>
          <a:stretch>
            <a:fillRect/>
          </a:stretch>
        </p:blipFill>
        <p:spPr>
          <a:xfrm>
            <a:off x="11277600" y="1066800"/>
            <a:ext cx="6019800" cy="8153399"/>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xmlns="" id="{A469C80F-213A-4857-BBFC-57CB0CF95AE2}"/>
              </a:ext>
            </a:extLst>
          </p:cNvPr>
          <p:cNvSpPr txBox="1"/>
          <p:nvPr/>
        </p:nvSpPr>
        <p:spPr>
          <a:xfrm>
            <a:off x="1295400" y="2557630"/>
            <a:ext cx="9144000" cy="5171737"/>
          </a:xfrm>
          <a:prstGeom prst="rect">
            <a:avLst/>
          </a:prstGeom>
          <a:solidFill>
            <a:schemeClr val="accent6">
              <a:lumMod val="40000"/>
              <a:lumOff val="60000"/>
            </a:schemeClr>
          </a:solidFill>
          <a:ln w="38100">
            <a:solidFill>
              <a:schemeClr val="accent6">
                <a:lumMod val="75000"/>
              </a:schemeClr>
            </a:solidFill>
          </a:ln>
        </p:spPr>
        <p:txBody>
          <a:bodyPr wrap="square">
            <a:spAutoFit/>
          </a:bodyPr>
          <a:lstStyle/>
          <a:p>
            <a:pPr>
              <a:lnSpc>
                <a:spcPct val="150000"/>
              </a:lnSpc>
            </a:pP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Tên</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Nguyễn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Duy</a:t>
            </a:r>
            <a:r>
              <a:rPr lang="vi-VN"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Khán </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(1934 –1993)</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Quê</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quán</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Bắc</a:t>
            </a:r>
            <a:r>
              <a:rPr lang="vi-VN"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Ninh</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Tx/>
              <a:buChar char="-"/>
            </a:pP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Ông</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nhà</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văn</a:t>
            </a:r>
            <a:r>
              <a:rPr lang="vi-VN"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nhà báo, phóng viên chiến trường trong hai cuộc kháng chiến chống Pháp và chống Mĩ.</a:t>
            </a:r>
          </a:p>
          <a:p>
            <a:pPr marL="571500" indent="-571500" algn="just">
              <a:lnSpc>
                <a:spcPct val="150000"/>
              </a:lnSpc>
              <a:buFontTx/>
              <a:buChar char="-"/>
            </a:pPr>
            <a:r>
              <a:rPr lang="en-US" sz="3200" dirty="0" err="1">
                <a:solidFill>
                  <a:srgbClr val="0D0D0D"/>
                </a:solidFill>
                <a:latin typeface="Arial" panose="020B0604020202020204" pitchFamily="34" charset="0"/>
                <a:ea typeface="Times New Roman" panose="02020603050405020304" pitchFamily="18" charset="0"/>
                <a:cs typeface="Arial" panose="020B0604020202020204" pitchFamily="34" charset="0"/>
              </a:rPr>
              <a:t>Là</a:t>
            </a:r>
            <a:r>
              <a:rPr lang="en-US" sz="3200" dirty="0">
                <a:solidFill>
                  <a:srgbClr val="0D0D0D"/>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D0D0D"/>
                </a:solidFill>
                <a:latin typeface="Arial" panose="020B0604020202020204" pitchFamily="34" charset="0"/>
                <a:ea typeface="Times New Roman" panose="02020603050405020304" pitchFamily="18" charset="0"/>
                <a:cs typeface="Arial" panose="020B0604020202020204" pitchFamily="34" charset="0"/>
              </a:rPr>
              <a:t>nhà</a:t>
            </a:r>
            <a:r>
              <a:rPr lang="en-US" sz="3200" dirty="0">
                <a:solidFill>
                  <a:srgbClr val="0D0D0D"/>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D0D0D"/>
                </a:solidFill>
                <a:latin typeface="Arial" panose="020B0604020202020204" pitchFamily="34" charset="0"/>
                <a:ea typeface="Times New Roman" panose="02020603050405020304" pitchFamily="18" charset="0"/>
                <a:cs typeface="Arial" panose="020B0604020202020204" pitchFamily="34" charset="0"/>
              </a:rPr>
              <a:t>văn</a:t>
            </a:r>
            <a:r>
              <a:rPr lang="en-US" sz="3200" dirty="0">
                <a:solidFill>
                  <a:srgbClr val="0D0D0D"/>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D0D0D"/>
                </a:solidFill>
                <a:latin typeface="Arial" panose="020B0604020202020204" pitchFamily="34" charset="0"/>
                <a:ea typeface="Times New Roman" panose="02020603050405020304" pitchFamily="18" charset="0"/>
                <a:cs typeface="Arial" panose="020B0604020202020204" pitchFamily="34" charset="0"/>
              </a:rPr>
              <a:t>dành</a:t>
            </a:r>
            <a:r>
              <a:rPr lang="en-US" sz="3200" dirty="0">
                <a:solidFill>
                  <a:srgbClr val="0D0D0D"/>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D0D0D"/>
                </a:solidFill>
                <a:latin typeface="Arial" panose="020B0604020202020204" pitchFamily="34" charset="0"/>
                <a:ea typeface="Times New Roman" panose="02020603050405020304" pitchFamily="18" charset="0"/>
                <a:cs typeface="Arial" panose="020B0604020202020204" pitchFamily="34" charset="0"/>
              </a:rPr>
              <a:t>nhiều</a:t>
            </a:r>
            <a:r>
              <a:rPr lang="en-US" sz="3200" dirty="0">
                <a:solidFill>
                  <a:srgbClr val="0D0D0D"/>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D0D0D"/>
                </a:solidFill>
                <a:latin typeface="Arial" panose="020B0604020202020204" pitchFamily="34" charset="0"/>
                <a:ea typeface="Times New Roman" panose="02020603050405020304" pitchFamily="18" charset="0"/>
                <a:cs typeface="Arial" panose="020B0604020202020204" pitchFamily="34" charset="0"/>
              </a:rPr>
              <a:t>trang</a:t>
            </a:r>
            <a:r>
              <a:rPr lang="en-US" sz="3200" dirty="0">
                <a:solidFill>
                  <a:srgbClr val="0D0D0D"/>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D0D0D"/>
                </a:solidFill>
                <a:latin typeface="Arial" panose="020B0604020202020204" pitchFamily="34" charset="0"/>
                <a:ea typeface="Times New Roman" panose="02020603050405020304" pitchFamily="18" charset="0"/>
                <a:cs typeface="Arial" panose="020B0604020202020204" pitchFamily="34" charset="0"/>
              </a:rPr>
              <a:t>tâm</a:t>
            </a:r>
            <a:r>
              <a:rPr lang="en-US" sz="3200" dirty="0">
                <a:solidFill>
                  <a:srgbClr val="0D0D0D"/>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D0D0D"/>
                </a:solidFill>
                <a:latin typeface="Arial" panose="020B0604020202020204" pitchFamily="34" charset="0"/>
                <a:ea typeface="Times New Roman" panose="02020603050405020304" pitchFamily="18" charset="0"/>
                <a:cs typeface="Arial" panose="020B0604020202020204" pitchFamily="34" charset="0"/>
              </a:rPr>
              <a:t>huyết</a:t>
            </a:r>
            <a:r>
              <a:rPr lang="en-US" sz="3200" dirty="0">
                <a:solidFill>
                  <a:srgbClr val="0D0D0D"/>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D0D0D"/>
                </a:solidFill>
                <a:latin typeface="Arial" panose="020B0604020202020204" pitchFamily="34" charset="0"/>
                <a:ea typeface="Times New Roman" panose="02020603050405020304" pitchFamily="18" charset="0"/>
                <a:cs typeface="Arial" panose="020B0604020202020204" pitchFamily="34" charset="0"/>
              </a:rPr>
              <a:t>cho</a:t>
            </a:r>
            <a:r>
              <a:rPr lang="en-US" sz="3200" dirty="0">
                <a:solidFill>
                  <a:srgbClr val="0D0D0D"/>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D0D0D"/>
                </a:solidFill>
                <a:latin typeface="Arial" panose="020B0604020202020204" pitchFamily="34" charset="0"/>
                <a:ea typeface="Times New Roman" panose="02020603050405020304" pitchFamily="18" charset="0"/>
                <a:cs typeface="Arial" panose="020B0604020202020204" pitchFamily="34" charset="0"/>
              </a:rPr>
              <a:t>quê</a:t>
            </a:r>
            <a:r>
              <a:rPr lang="en-US" sz="3200" dirty="0">
                <a:solidFill>
                  <a:srgbClr val="0D0D0D"/>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D0D0D"/>
                </a:solidFill>
                <a:latin typeface="Arial" panose="020B0604020202020204" pitchFamily="34" charset="0"/>
                <a:ea typeface="Times New Roman" panose="02020603050405020304" pitchFamily="18" charset="0"/>
                <a:cs typeface="Arial" panose="020B0604020202020204" pitchFamily="34" charset="0"/>
              </a:rPr>
              <a:t>hương</a:t>
            </a:r>
            <a:r>
              <a:rPr lang="en-US" sz="3200" dirty="0">
                <a:solidFill>
                  <a:srgbClr val="0D0D0D"/>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D0D0D"/>
                </a:solidFill>
                <a:latin typeface="Arial" panose="020B0604020202020204" pitchFamily="34" charset="0"/>
                <a:ea typeface="Times New Roman" panose="02020603050405020304" pitchFamily="18" charset="0"/>
                <a:cs typeface="Arial" panose="020B0604020202020204" pitchFamily="34" charset="0"/>
              </a:rPr>
              <a:t>và</a:t>
            </a:r>
            <a:r>
              <a:rPr lang="en-US" sz="3200" dirty="0">
                <a:solidFill>
                  <a:srgbClr val="0D0D0D"/>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D0D0D"/>
                </a:solidFill>
                <a:latin typeface="Arial" panose="020B0604020202020204" pitchFamily="34" charset="0"/>
                <a:ea typeface="Times New Roman" panose="02020603050405020304" pitchFamily="18" charset="0"/>
                <a:cs typeface="Arial" panose="020B0604020202020204" pitchFamily="34" charset="0"/>
              </a:rPr>
              <a:t>gia</a:t>
            </a:r>
            <a:r>
              <a:rPr lang="en-US" sz="3200" dirty="0">
                <a:solidFill>
                  <a:srgbClr val="0D0D0D"/>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D0D0D"/>
                </a:solidFill>
                <a:latin typeface="Arial" panose="020B0604020202020204" pitchFamily="34" charset="0"/>
                <a:ea typeface="Times New Roman" panose="02020603050405020304" pitchFamily="18" charset="0"/>
                <a:cs typeface="Arial" panose="020B0604020202020204" pitchFamily="34" charset="0"/>
              </a:rPr>
              <a:t>đình</a:t>
            </a:r>
            <a:r>
              <a:rPr lang="en-US" sz="3200" dirty="0">
                <a:solidFill>
                  <a:srgbClr val="0D0D0D"/>
                </a:solidFill>
                <a:latin typeface="Arial" panose="020B0604020202020204" pitchFamily="34" charset="0"/>
                <a:ea typeface="Times New Roman" panose="02020603050405020304" pitchFamily="18"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0517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B0CCD828-3E0F-40DB-B1C0-C077F7ECF00B}"/>
              </a:ext>
            </a:extLst>
          </p:cNvPr>
          <p:cNvSpPr/>
          <p:nvPr/>
        </p:nvSpPr>
        <p:spPr>
          <a:xfrm>
            <a:off x="558800" y="3330970"/>
            <a:ext cx="11125200" cy="6577794"/>
          </a:xfrm>
          <a:prstGeom prst="roundRect">
            <a:avLst/>
          </a:prstGeom>
          <a:solidFill>
            <a:schemeClr val="accent3">
              <a:lumMod val="40000"/>
              <a:lumOff val="6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Cuốn</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sách</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được</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viết</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trong</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nhiều</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năm</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từ</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1977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đến</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1984),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xuất</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bản</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lần</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đầu</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năm</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1986.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Hồi</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kí</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tập</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hợp</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gồm</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29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chương</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nhỏ</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trải</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dài</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từ</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lúc</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tác</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giả</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bắt</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đầu</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biết</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nhận</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thức</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cho</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đến</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khi</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gia</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nhập</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quân</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đội</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năm</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15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tuổi</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Mỗi</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chương</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là</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những</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kí</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ức</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sinh</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động</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về</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làng</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quê</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Bắc</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Ninh</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từ</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hlinkClick r:id="rId3" tooltip="Thiên nhiên">
                  <a:extLst>
                    <a:ext uri="{A12FA001-AC4F-418D-AE19-62706E023703}">
                      <ahyp:hlinkClr xmlns:ahyp="http://schemas.microsoft.com/office/drawing/2018/hyperlinkcolor" xmlns="" val="tx"/>
                    </a:ext>
                  </a:extLst>
                </a:hlinkClick>
              </a:rPr>
              <a:t>thiên</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hlinkClick r:id="rId3" tooltip="Thiên nhiên">
                  <a:extLst>
                    <a:ext uri="{A12FA001-AC4F-418D-AE19-62706E023703}">
                      <ahyp:hlinkClr xmlns:ahyp="http://schemas.microsoft.com/office/drawing/2018/hyperlinkcolor" xmlns="" val="tx"/>
                    </a:ext>
                  </a:extLst>
                </a:hlinkClick>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hlinkClick r:id="rId3" tooltip="Thiên nhiên">
                  <a:extLst>
                    <a:ext uri="{A12FA001-AC4F-418D-AE19-62706E023703}">
                      <ahyp:hlinkClr xmlns:ahyp="http://schemas.microsoft.com/office/drawing/2018/hyperlinkcolor" xmlns="" val="tx"/>
                    </a:ext>
                  </a:extLst>
                </a:hlinkClick>
              </a:rPr>
              <a:t>nhiên</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hlinkClick r:id="rId4" tooltip="Phong tục">
                  <a:extLst>
                    <a:ext uri="{A12FA001-AC4F-418D-AE19-62706E023703}">
                      <ahyp:hlinkClr xmlns:ahyp="http://schemas.microsoft.com/office/drawing/2018/hyperlinkcolor" xmlns="" val="tx"/>
                    </a:ext>
                  </a:extLst>
                </a:hlinkClick>
              </a:rPr>
              <a:t>phong</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hlinkClick r:id="rId4" tooltip="Phong tục">
                  <a:extLst>
                    <a:ext uri="{A12FA001-AC4F-418D-AE19-62706E023703}">
                      <ahyp:hlinkClr xmlns:ahyp="http://schemas.microsoft.com/office/drawing/2018/hyperlinkcolor" xmlns="" val="tx"/>
                    </a:ext>
                  </a:extLst>
                </a:hlinkClick>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hlinkClick r:id="rId4" tooltip="Phong tục">
                  <a:extLst>
                    <a:ext uri="{A12FA001-AC4F-418D-AE19-62706E023703}">
                      <ahyp:hlinkClr xmlns:ahyp="http://schemas.microsoft.com/office/drawing/2018/hyperlinkcolor" xmlns="" val="tx"/>
                    </a:ext>
                  </a:extLst>
                </a:hlinkClick>
              </a:rPr>
              <a:t>tục</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hlinkClick r:id="rId5" tooltip="Lễ hội">
                  <a:extLst>
                    <a:ext uri="{A12FA001-AC4F-418D-AE19-62706E023703}">
                      <ahyp:hlinkClr xmlns:ahyp="http://schemas.microsoft.com/office/drawing/2018/hyperlinkcolor" xmlns="" val="tx"/>
                    </a:ext>
                  </a:extLst>
                </a:hlinkClick>
              </a:rPr>
              <a:t>lễ</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hlinkClick r:id="rId5" tooltip="Lễ hội">
                  <a:extLst>
                    <a:ext uri="{A12FA001-AC4F-418D-AE19-62706E023703}">
                      <ahyp:hlinkClr xmlns:ahyp="http://schemas.microsoft.com/office/drawing/2018/hyperlinkcolor" xmlns="" val="tx"/>
                    </a:ext>
                  </a:extLst>
                </a:hlinkClick>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hlinkClick r:id="rId5" tooltip="Lễ hội">
                  <a:extLst>
                    <a:ext uri="{A12FA001-AC4F-418D-AE19-62706E023703}">
                      <ahyp:hlinkClr xmlns:ahyp="http://schemas.microsoft.com/office/drawing/2018/hyperlinkcolor" xmlns="" val="tx"/>
                    </a:ext>
                  </a:extLst>
                </a:hlinkClick>
              </a:rPr>
              <a:t>hội</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đến</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mảnh</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đời</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những</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con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người</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có</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số</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phận</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éo</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le, con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vật</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nuôi</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qua con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mắt</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trẻ</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thơ</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không</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hlinkClick r:id="rId6" tooltip="Định kiến">
                  <a:extLst>
                    <a:ext uri="{A12FA001-AC4F-418D-AE19-62706E023703}">
                      <ahyp:hlinkClr xmlns:ahyp="http://schemas.microsoft.com/office/drawing/2018/hyperlinkcolor" xmlns="" val="tx"/>
                    </a:ext>
                  </a:extLst>
                </a:hlinkClick>
              </a:rPr>
              <a:t>định</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hlinkClick r:id="rId6" tooltip="Định kiến">
                  <a:extLst>
                    <a:ext uri="{A12FA001-AC4F-418D-AE19-62706E023703}">
                      <ahyp:hlinkClr xmlns:ahyp="http://schemas.microsoft.com/office/drawing/2018/hyperlinkcolor" xmlns="" val="tx"/>
                    </a:ext>
                  </a:extLst>
                </a:hlinkClick>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hlinkClick r:id="rId6" tooltip="Định kiến">
                  <a:extLst>
                    <a:ext uri="{A12FA001-AC4F-418D-AE19-62706E023703}">
                      <ahyp:hlinkClr xmlns:ahyp="http://schemas.microsoft.com/office/drawing/2018/hyperlinkcolor" xmlns="" val="tx"/>
                    </a:ext>
                  </a:extLst>
                </a:hlinkClick>
              </a:rPr>
              <a:t>kiến</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của</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cậu</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bé</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2060"/>
                </a:solidFill>
                <a:latin typeface="Arial" panose="020B0604020202020204" pitchFamily="34" charset="0"/>
                <a:ea typeface="Calibri" panose="020F0502020204030204" pitchFamily="34" charset="0"/>
                <a:cs typeface="Arial" panose="020B0604020202020204" pitchFamily="34" charset="0"/>
              </a:rPr>
              <a:t>Khán</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3200" b="0" i="0" u="none" strike="noStrike" kern="100" cap="none" spc="0" normalizeH="0" baseline="0" noProof="0" dirty="0">
              <a:ln>
                <a:noFill/>
              </a:ln>
              <a:solidFill>
                <a:srgbClr val="00206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11" name="TextBox 10">
            <a:extLst>
              <a:ext uri="{FF2B5EF4-FFF2-40B4-BE49-F238E27FC236}">
                <a16:creationId xmlns:a16="http://schemas.microsoft.com/office/drawing/2014/main" xmlns="" id="{8A5C529E-22C7-4C07-BE5F-68123A96C485}"/>
              </a:ext>
            </a:extLst>
          </p:cNvPr>
          <p:cNvSpPr txBox="1"/>
          <p:nvPr/>
        </p:nvSpPr>
        <p:spPr>
          <a:xfrm>
            <a:off x="1600200" y="378236"/>
            <a:ext cx="4876800" cy="830997"/>
          </a:xfrm>
          <a:prstGeom prst="rect">
            <a:avLst/>
          </a:prstGeom>
          <a:solidFill>
            <a:srgbClr val="FFC000"/>
          </a:solidFill>
        </p:spPr>
        <p:txBody>
          <a:bodyPr wrap="square" rtlCol="0">
            <a:spAutoFit/>
          </a:bodyPr>
          <a:lstStyle/>
          <a:p>
            <a:r>
              <a:rPr lang="vi-VN" sz="4800" b="1" i="1" dirty="0"/>
              <a:t>3. Tác phẩm</a:t>
            </a:r>
            <a:endParaRPr lang="en-US" sz="4800" b="1" i="1" dirty="0"/>
          </a:p>
        </p:txBody>
      </p:sp>
      <p:sp>
        <p:nvSpPr>
          <p:cNvPr id="12" name="Rectangle 11">
            <a:extLst>
              <a:ext uri="{FF2B5EF4-FFF2-40B4-BE49-F238E27FC236}">
                <a16:creationId xmlns:a16="http://schemas.microsoft.com/office/drawing/2014/main" xmlns="" id="{A137C646-E00B-4793-9C8B-FD1298EA0191}"/>
              </a:ext>
            </a:extLst>
          </p:cNvPr>
          <p:cNvSpPr/>
          <p:nvPr/>
        </p:nvSpPr>
        <p:spPr>
          <a:xfrm>
            <a:off x="3810000" y="2089442"/>
            <a:ext cx="5761514" cy="675249"/>
          </a:xfrm>
          <a:prstGeom prst="rect">
            <a:avLst/>
          </a:prstGeom>
        </p:spPr>
        <p:txBody>
          <a:bodyPr wrap="none">
            <a:spAutoFit/>
          </a:bodyPr>
          <a:lstStyle/>
          <a:p>
            <a:pPr marL="342900" marR="30480" lvl="0" indent="-342900" algn="just">
              <a:lnSpc>
                <a:spcPct val="115000"/>
              </a:lnSpc>
              <a:spcAft>
                <a:spcPts val="1200"/>
              </a:spcAft>
              <a:buFont typeface="+mj-lt"/>
              <a:buAutoNum type="alphaLcPeriod"/>
            </a:pPr>
            <a:r>
              <a:rPr lang="vi-VN" sz="3600" b="1" dirty="0">
                <a:solidFill>
                  <a:srgbClr val="0D0D0D"/>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D0D0D"/>
                </a:solidFill>
                <a:latin typeface="Arial" panose="020B0604020202020204" pitchFamily="34" charset="0"/>
                <a:ea typeface="Times New Roman" panose="02020603050405020304" pitchFamily="18" charset="0"/>
                <a:cs typeface="Arial" panose="020B0604020202020204" pitchFamily="34" charset="0"/>
              </a:rPr>
              <a:t>Hồi</a:t>
            </a:r>
            <a:r>
              <a:rPr lang="en-US" sz="3600" b="1" dirty="0">
                <a:solidFill>
                  <a:srgbClr val="0D0D0D"/>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D0D0D"/>
                </a:solidFill>
                <a:latin typeface="Arial" panose="020B0604020202020204" pitchFamily="34" charset="0"/>
                <a:ea typeface="Times New Roman" panose="02020603050405020304" pitchFamily="18" charset="0"/>
                <a:cs typeface="Arial" panose="020B0604020202020204" pitchFamily="34" charset="0"/>
              </a:rPr>
              <a:t>kí</a:t>
            </a:r>
            <a:r>
              <a:rPr lang="en-US" sz="3600" b="1" dirty="0">
                <a:solidFill>
                  <a:srgbClr val="0D0D0D"/>
                </a:solidFill>
                <a:latin typeface="Arial" panose="020B0604020202020204" pitchFamily="34" charset="0"/>
                <a:ea typeface="Times New Roman" panose="02020603050405020304" pitchFamily="18" charset="0"/>
                <a:cs typeface="Arial" panose="020B0604020202020204" pitchFamily="34" charset="0"/>
              </a:rPr>
              <a:t> </a:t>
            </a:r>
            <a:r>
              <a:rPr lang="en-US" sz="3600" b="1" i="1" dirty="0" err="1">
                <a:solidFill>
                  <a:srgbClr val="0D0D0D"/>
                </a:solidFill>
                <a:latin typeface="Arial" panose="020B0604020202020204" pitchFamily="34" charset="0"/>
                <a:ea typeface="Times New Roman" panose="02020603050405020304" pitchFamily="18" charset="0"/>
                <a:cs typeface="Arial" panose="020B0604020202020204" pitchFamily="34" charset="0"/>
              </a:rPr>
              <a:t>Tuổi</a:t>
            </a:r>
            <a:r>
              <a:rPr lang="en-US" sz="3600" b="1" i="1" dirty="0">
                <a:solidFill>
                  <a:srgbClr val="0D0D0D"/>
                </a:solidFill>
                <a:latin typeface="Arial" panose="020B0604020202020204" pitchFamily="34" charset="0"/>
                <a:ea typeface="Times New Roman" panose="02020603050405020304" pitchFamily="18" charset="0"/>
                <a:cs typeface="Arial" panose="020B0604020202020204" pitchFamily="34" charset="0"/>
              </a:rPr>
              <a:t> </a:t>
            </a:r>
            <a:r>
              <a:rPr lang="en-US" sz="3600" b="1" i="1" dirty="0" err="1">
                <a:solidFill>
                  <a:srgbClr val="0D0D0D"/>
                </a:solidFill>
                <a:latin typeface="Arial" panose="020B0604020202020204" pitchFamily="34" charset="0"/>
                <a:ea typeface="Times New Roman" panose="02020603050405020304" pitchFamily="18" charset="0"/>
                <a:cs typeface="Arial" panose="020B0604020202020204" pitchFamily="34" charset="0"/>
              </a:rPr>
              <a:t>thơ</a:t>
            </a:r>
            <a:r>
              <a:rPr lang="en-US" sz="3600" b="1" i="1" dirty="0">
                <a:solidFill>
                  <a:srgbClr val="0D0D0D"/>
                </a:solidFill>
                <a:latin typeface="Arial" panose="020B0604020202020204" pitchFamily="34" charset="0"/>
                <a:ea typeface="Times New Roman" panose="02020603050405020304" pitchFamily="18" charset="0"/>
                <a:cs typeface="Arial" panose="020B0604020202020204" pitchFamily="34" charset="0"/>
              </a:rPr>
              <a:t> </a:t>
            </a:r>
            <a:r>
              <a:rPr lang="en-US" sz="3600" b="1" i="1" dirty="0" err="1">
                <a:solidFill>
                  <a:srgbClr val="0D0D0D"/>
                </a:solidFill>
                <a:latin typeface="Arial" panose="020B0604020202020204" pitchFamily="34" charset="0"/>
                <a:ea typeface="Times New Roman" panose="02020603050405020304" pitchFamily="18" charset="0"/>
                <a:cs typeface="Arial" panose="020B0604020202020204" pitchFamily="34" charset="0"/>
              </a:rPr>
              <a:t>im</a:t>
            </a:r>
            <a:r>
              <a:rPr lang="en-US" sz="3600" b="1" i="1" dirty="0">
                <a:solidFill>
                  <a:srgbClr val="0D0D0D"/>
                </a:solidFill>
                <a:latin typeface="Arial" panose="020B0604020202020204" pitchFamily="34" charset="0"/>
                <a:ea typeface="Times New Roman" panose="02020603050405020304" pitchFamily="18" charset="0"/>
                <a:cs typeface="Arial" panose="020B0604020202020204" pitchFamily="34" charset="0"/>
              </a:rPr>
              <a:t> </a:t>
            </a:r>
            <a:r>
              <a:rPr lang="en-US" sz="3600" b="1" i="1" dirty="0" err="1">
                <a:solidFill>
                  <a:srgbClr val="0D0D0D"/>
                </a:solidFill>
                <a:latin typeface="Arial" panose="020B0604020202020204" pitchFamily="34" charset="0"/>
                <a:ea typeface="Times New Roman" panose="02020603050405020304" pitchFamily="18" charset="0"/>
                <a:cs typeface="Arial" panose="020B0604020202020204" pitchFamily="34" charset="0"/>
              </a:rPr>
              <a:t>lặng</a:t>
            </a:r>
            <a:r>
              <a:rPr lang="en-US" i="1" dirty="0">
                <a:solidFill>
                  <a:srgbClr val="0D0D0D"/>
                </a:solidFill>
                <a:latin typeface="Arial" panose="020B0604020202020204" pitchFamily="34" charset="0"/>
                <a:ea typeface="Times New Roman" panose="02020603050405020304" pitchFamily="18" charset="0"/>
                <a:cs typeface="Arial" panose="020B0604020202020204" pitchFamily="34" charset="0"/>
              </a:rPr>
              <a: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074" name="Picture 2" descr="Tuổi thơ im lặng – Nhà xuất bản Kim Đồng">
            <a:extLst>
              <a:ext uri="{FF2B5EF4-FFF2-40B4-BE49-F238E27FC236}">
                <a16:creationId xmlns:a16="http://schemas.microsoft.com/office/drawing/2014/main" xmlns="" id="{6C5AD188-A959-4DCA-A02A-729CA70E05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33347" y="781034"/>
            <a:ext cx="5321253" cy="883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55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B0CCD828-3E0F-40DB-B1C0-C077F7ECF00B}"/>
              </a:ext>
            </a:extLst>
          </p:cNvPr>
          <p:cNvSpPr/>
          <p:nvPr/>
        </p:nvSpPr>
        <p:spPr>
          <a:xfrm>
            <a:off x="533400" y="3428999"/>
            <a:ext cx="11125200" cy="4089929"/>
          </a:xfrm>
          <a:prstGeom prst="roundRect">
            <a:avLst/>
          </a:prstGeom>
          <a:solidFill>
            <a:schemeClr val="accent3">
              <a:lumMod val="40000"/>
              <a:lumOff val="6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002060"/>
                </a:solidFill>
                <a:latin typeface="Arial" panose="020B0604020202020204" pitchFamily="34" charset="0"/>
                <a:cs typeface="Arial" panose="020B0604020202020204" pitchFamily="34" charset="0"/>
              </a:rPr>
              <a:t>- VB</a:t>
            </a:r>
            <a:r>
              <a:rPr lang="vi-VN" sz="3600" dirty="0">
                <a:solidFill>
                  <a:srgbClr val="002060"/>
                </a:solidFill>
                <a:latin typeface="Arial" panose="020B0604020202020204" pitchFamily="34" charset="0"/>
                <a:cs typeface="Arial" panose="020B0604020202020204" pitchFamily="34" charset="0"/>
              </a:rPr>
              <a:t> được trích từ Hồi kí </a:t>
            </a:r>
            <a:r>
              <a:rPr lang="en-US" sz="3600" dirty="0" err="1">
                <a:solidFill>
                  <a:srgbClr val="002060"/>
                </a:solidFill>
                <a:latin typeface="Arial" panose="020B0604020202020204" pitchFamily="34" charset="0"/>
                <a:cs typeface="Arial" panose="020B0604020202020204" pitchFamily="34" charset="0"/>
              </a:rPr>
              <a:t>tự</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truyện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Tuổi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thơ</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im</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lặng</a:t>
            </a:r>
            <a:r>
              <a:rPr lang="en-US" sz="3600" dirty="0">
                <a:solidFill>
                  <a:srgbClr val="002060"/>
                </a:solidFill>
                <a:latin typeface="Arial" panose="020B0604020202020204" pitchFamily="34" charset="0"/>
                <a:cs typeface="Arial" panose="020B0604020202020204" pitchFamily="34" charset="0"/>
              </a:rPr>
              <a:t>"</a:t>
            </a:r>
            <a:r>
              <a:rPr lang="vi-VN" sz="3600" dirty="0">
                <a:solidFill>
                  <a:srgbClr val="002060"/>
                </a:solidFill>
                <a:latin typeface="Arial" panose="020B0604020202020204" pitchFamily="34" charset="0"/>
                <a:cs typeface="Arial" panose="020B0604020202020204" pitchFamily="34" charset="0"/>
              </a:rPr>
              <a:t>.</a:t>
            </a:r>
            <a:endParaRPr lang="en-US" sz="3600" dirty="0">
              <a:solidFill>
                <a:srgbClr val="002060"/>
              </a:solidFill>
              <a:latin typeface="Arial" panose="020B0604020202020204" pitchFamily="34" charset="0"/>
              <a:cs typeface="Arial" panose="020B0604020202020204" pitchFamily="34" charset="0"/>
            </a:endParaRPr>
          </a:p>
          <a:p>
            <a:r>
              <a:rPr lang="vi-VN" sz="3600" dirty="0">
                <a:solidFill>
                  <a:srgbClr val="002060"/>
                </a:solidFill>
                <a:latin typeface="Arial" panose="020B0604020202020204" pitchFamily="34" charset="0"/>
                <a:cs typeface="Arial" panose="020B0604020202020204" pitchFamily="34" charset="0"/>
              </a:rPr>
              <a:t>- Thể loại: hồi kí</a:t>
            </a:r>
            <a:endParaRPr lang="en-US" sz="3600" dirty="0">
              <a:solidFill>
                <a:srgbClr val="002060"/>
              </a:solidFill>
              <a:latin typeface="Arial" panose="020B0604020202020204" pitchFamily="34" charset="0"/>
              <a:cs typeface="Arial" panose="020B0604020202020204" pitchFamily="34" charset="0"/>
            </a:endParaRPr>
          </a:p>
          <a:p>
            <a:r>
              <a:rPr lang="vi-VN" sz="3600" dirty="0">
                <a:solidFill>
                  <a:srgbClr val="002060"/>
                </a:solidFill>
                <a:latin typeface="Arial" panose="020B0604020202020204" pitchFamily="34" charset="0"/>
                <a:cs typeface="Arial" panose="020B0604020202020204" pitchFamily="34" charset="0"/>
              </a:rPr>
              <a:t>- Ngôi kể: ngôi thứ nhất, qua cảm nhận của nhân vật “tôi”.</a:t>
            </a:r>
            <a:endParaRPr lang="en-US" sz="3600" dirty="0">
              <a:solidFill>
                <a:srgbClr val="002060"/>
              </a:solidFill>
              <a:latin typeface="Arial" panose="020B0604020202020204" pitchFamily="34" charset="0"/>
              <a:cs typeface="Arial" panose="020B0604020202020204" pitchFamily="34" charset="0"/>
            </a:endParaRPr>
          </a:p>
          <a:p>
            <a:r>
              <a:rPr lang="vi-VN"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Phương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thức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biểu</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đạt</a:t>
            </a:r>
            <a:r>
              <a:rPr lang="vi-VN"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Tự</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sự</a:t>
            </a: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miêu</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tả</a:t>
            </a:r>
            <a:r>
              <a:rPr lang="vi-VN" sz="3600" dirty="0">
                <a:solidFill>
                  <a:srgbClr val="002060"/>
                </a:solidFill>
              </a:rPr>
              <a:t>.</a:t>
            </a:r>
            <a:endParaRPr lang="en-US" sz="3600" dirty="0">
              <a:solidFill>
                <a:srgbClr val="002060"/>
              </a:solidFill>
            </a:endParaRPr>
          </a:p>
        </p:txBody>
      </p:sp>
      <p:sp>
        <p:nvSpPr>
          <p:cNvPr id="11" name="TextBox 10">
            <a:extLst>
              <a:ext uri="{FF2B5EF4-FFF2-40B4-BE49-F238E27FC236}">
                <a16:creationId xmlns:a16="http://schemas.microsoft.com/office/drawing/2014/main" xmlns="" id="{8A5C529E-22C7-4C07-BE5F-68123A96C485}"/>
              </a:ext>
            </a:extLst>
          </p:cNvPr>
          <p:cNvSpPr txBox="1"/>
          <p:nvPr/>
        </p:nvSpPr>
        <p:spPr>
          <a:xfrm>
            <a:off x="1600200" y="378236"/>
            <a:ext cx="4876800" cy="830997"/>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1"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3. Tác phẩm</a:t>
            </a:r>
            <a:endParaRPr kumimoji="0" lang="en-US" sz="4800" b="1" i="1" u="none" strike="noStrike" kern="1200" cap="none" spc="0" normalizeH="0" baseline="0" noProof="0" dirty="0">
              <a:ln>
                <a:noFill/>
              </a:ln>
              <a:solidFill>
                <a:prstClr val="black"/>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xmlns="" id="{A137C646-E00B-4793-9C8B-FD1298EA0191}"/>
              </a:ext>
            </a:extLst>
          </p:cNvPr>
          <p:cNvSpPr/>
          <p:nvPr/>
        </p:nvSpPr>
        <p:spPr>
          <a:xfrm>
            <a:off x="2385690" y="1594852"/>
            <a:ext cx="6781344" cy="675249"/>
          </a:xfrm>
          <a:prstGeom prst="rect">
            <a:avLst/>
          </a:prstGeom>
        </p:spPr>
        <p:txBody>
          <a:bodyPr wrap="none">
            <a:spAutoFit/>
          </a:bodyPr>
          <a:lstStyle/>
          <a:p>
            <a:pPr marR="30480" lvl="0" algn="just" defTabSz="914400" rtl="0" eaLnBrk="1" fontAlgn="auto" latinLnBrk="0" hangingPunct="1">
              <a:lnSpc>
                <a:spcPct val="115000"/>
              </a:lnSpc>
              <a:spcBef>
                <a:spcPts val="0"/>
              </a:spcBef>
              <a:spcAft>
                <a:spcPts val="1200"/>
              </a:spcAft>
              <a:buClrTx/>
              <a:buSzTx/>
              <a:tabLst/>
              <a:defRPr/>
            </a:pPr>
            <a:r>
              <a:rPr lang="vi-VN" sz="3600" b="1" dirty="0">
                <a:solidFill>
                  <a:srgbClr val="0D0D0D"/>
                </a:solidFill>
                <a:latin typeface="Arial" panose="020B0604020202020204" pitchFamily="34" charset="0"/>
                <a:ea typeface="Times New Roman" panose="02020603050405020304" pitchFamily="18" charset="0"/>
                <a:cs typeface="Arial" panose="020B0604020202020204" pitchFamily="34" charset="0"/>
              </a:rPr>
              <a:t>b. </a:t>
            </a:r>
            <a:r>
              <a:rPr kumimoji="0" lang="vi-VN" sz="3600" b="1" i="0" u="none" strike="noStrike" kern="1200" cap="none" spc="0" normalizeH="0" baseline="0" noProof="0" dirty="0">
                <a:ln>
                  <a:noFill/>
                </a:ln>
                <a:solidFill>
                  <a:srgbClr val="0D0D0D"/>
                </a:solidFill>
                <a:effectLst/>
                <a:uLnTx/>
                <a:uFillTx/>
                <a:latin typeface="Arial" panose="020B0604020202020204" pitchFamily="34" charset="0"/>
                <a:ea typeface="Times New Roman" panose="02020603050405020304" pitchFamily="18" charset="0"/>
                <a:cs typeface="Arial" panose="020B0604020202020204" pitchFamily="34" charset="0"/>
              </a:rPr>
              <a:t>Đoạn trích Lao xao ngày hè</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4098" name="Picture 2" descr="LAO XAO (Duy Khán) - Kiến thức tập làm văn hay nhất - Kho gấu bông giá rẻ  nhất Việt Nam">
            <a:extLst>
              <a:ext uri="{FF2B5EF4-FFF2-40B4-BE49-F238E27FC236}">
                <a16:creationId xmlns:a16="http://schemas.microsoft.com/office/drawing/2014/main" xmlns="" id="{4BC63B27-22E1-48DE-B014-B4DDE32689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73" b="10748"/>
          <a:stretch/>
        </p:blipFill>
        <p:spPr bwMode="auto">
          <a:xfrm>
            <a:off x="11887200" y="3543300"/>
            <a:ext cx="6139543" cy="3581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20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8A5C529E-22C7-4C07-BE5F-68123A96C485}"/>
              </a:ext>
            </a:extLst>
          </p:cNvPr>
          <p:cNvSpPr txBox="1"/>
          <p:nvPr/>
        </p:nvSpPr>
        <p:spPr>
          <a:xfrm>
            <a:off x="1600200" y="378236"/>
            <a:ext cx="4876800" cy="830997"/>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1"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3. Tác phẩm</a:t>
            </a:r>
            <a:endParaRPr kumimoji="0" lang="en-US" sz="4800" b="1" i="1"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Diagram 1">
            <a:extLst>
              <a:ext uri="{FF2B5EF4-FFF2-40B4-BE49-F238E27FC236}">
                <a16:creationId xmlns:a16="http://schemas.microsoft.com/office/drawing/2014/main" xmlns="" id="{FDE31D5A-4AEF-4B3A-9B22-EB66B54544C4}"/>
              </a:ext>
            </a:extLst>
          </p:cNvPr>
          <p:cNvGraphicFramePr/>
          <p:nvPr>
            <p:extLst>
              <p:ext uri="{D42A27DB-BD31-4B8C-83A1-F6EECF244321}">
                <p14:modId xmlns:p14="http://schemas.microsoft.com/office/powerpoint/2010/main" val="4157803065"/>
              </p:ext>
            </p:extLst>
          </p:nvPr>
        </p:nvGraphicFramePr>
        <p:xfrm>
          <a:off x="1600200" y="2781300"/>
          <a:ext cx="14782800" cy="660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9719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grpSp>
        <p:nvGrpSpPr>
          <p:cNvPr id="3" name="Group 3"/>
          <p:cNvGrpSpPr/>
          <p:nvPr/>
        </p:nvGrpSpPr>
        <p:grpSpPr>
          <a:xfrm>
            <a:off x="3285249" y="2775090"/>
            <a:ext cx="11619097" cy="3818381"/>
            <a:chOff x="-12193" y="0"/>
            <a:chExt cx="15492129" cy="5091174"/>
          </a:xfrm>
        </p:grpSpPr>
        <p:grpSp>
          <p:nvGrpSpPr>
            <p:cNvPr id="4" name="Group 4"/>
            <p:cNvGrpSpPr/>
            <p:nvPr/>
          </p:nvGrpSpPr>
          <p:grpSpPr>
            <a:xfrm>
              <a:off x="0" y="0"/>
              <a:ext cx="15479936" cy="5091174"/>
              <a:chOff x="0" y="0"/>
              <a:chExt cx="9029400" cy="2969667"/>
            </a:xfrm>
          </p:grpSpPr>
          <p:sp>
            <p:nvSpPr>
              <p:cNvPr id="5" name="Freeform 5"/>
              <p:cNvSpPr/>
              <p:nvPr/>
            </p:nvSpPr>
            <p:spPr>
              <a:xfrm>
                <a:off x="0" y="-4073"/>
                <a:ext cx="9035790" cy="2976270"/>
              </a:xfrm>
              <a:custGeom>
                <a:avLst/>
                <a:gdLst/>
                <a:ahLst/>
                <a:cxnLst/>
                <a:rect l="l" t="t" r="r" b="b"/>
                <a:pathLst>
                  <a:path w="9035790" h="2976270">
                    <a:moveTo>
                      <a:pt x="8408013" y="2921792"/>
                    </a:moveTo>
                    <a:cubicBezTo>
                      <a:pt x="8408013" y="2921792"/>
                      <a:pt x="7677138" y="2976270"/>
                      <a:pt x="6479604" y="2973648"/>
                    </a:cubicBezTo>
                    <a:cubicBezTo>
                      <a:pt x="3433785" y="2971485"/>
                      <a:pt x="1057074" y="2963661"/>
                      <a:pt x="1057074" y="2963661"/>
                    </a:cubicBezTo>
                    <a:cubicBezTo>
                      <a:pt x="812932" y="2954827"/>
                      <a:pt x="449110" y="2933596"/>
                      <a:pt x="282371" y="2875419"/>
                    </a:cubicBezTo>
                    <a:cubicBezTo>
                      <a:pt x="4469" y="2778456"/>
                      <a:pt x="0" y="2605177"/>
                      <a:pt x="0" y="2094084"/>
                    </a:cubicBezTo>
                    <a:lnTo>
                      <a:pt x="0" y="2094065"/>
                    </a:lnTo>
                    <a:cubicBezTo>
                      <a:pt x="8536" y="491230"/>
                      <a:pt x="0" y="345608"/>
                      <a:pt x="77597" y="223930"/>
                    </a:cubicBezTo>
                    <a:cubicBezTo>
                      <a:pt x="217372" y="4759"/>
                      <a:pt x="519255" y="4073"/>
                      <a:pt x="937909" y="4073"/>
                    </a:cubicBezTo>
                    <a:cubicBezTo>
                      <a:pt x="937909" y="4073"/>
                      <a:pt x="2155789" y="15681"/>
                      <a:pt x="5356508" y="7673"/>
                    </a:cubicBezTo>
                    <a:cubicBezTo>
                      <a:pt x="7458211" y="0"/>
                      <a:pt x="8174944" y="6979"/>
                      <a:pt x="8174944" y="6979"/>
                    </a:cubicBezTo>
                    <a:cubicBezTo>
                      <a:pt x="8543251" y="14458"/>
                      <a:pt x="8681511" y="42638"/>
                      <a:pt x="8879252" y="165219"/>
                    </a:cubicBezTo>
                    <a:cubicBezTo>
                      <a:pt x="9030269" y="258836"/>
                      <a:pt x="9035790" y="476157"/>
                      <a:pt x="9026651" y="2094065"/>
                    </a:cubicBezTo>
                    <a:lnTo>
                      <a:pt x="9026651" y="2094084"/>
                    </a:lnTo>
                    <a:cubicBezTo>
                      <a:pt x="9026649" y="2723142"/>
                      <a:pt x="8983866" y="2871730"/>
                      <a:pt x="8408013" y="2921792"/>
                    </a:cubicBezTo>
                    <a:close/>
                  </a:path>
                </a:pathLst>
              </a:custGeom>
              <a:solidFill>
                <a:srgbClr val="F1EEE1"/>
              </a:solidFill>
            </p:spPr>
          </p:sp>
        </p:grpSp>
        <p:sp>
          <p:nvSpPr>
            <p:cNvPr id="6" name="TextBox 6"/>
            <p:cNvSpPr txBox="1"/>
            <p:nvPr/>
          </p:nvSpPr>
          <p:spPr>
            <a:xfrm>
              <a:off x="-12193" y="1584009"/>
              <a:ext cx="15490891" cy="1865809"/>
            </a:xfrm>
            <a:prstGeom prst="rect">
              <a:avLst/>
            </a:prstGeom>
          </p:spPr>
          <p:txBody>
            <a:bodyPr wrap="square" lIns="0" tIns="0" rIns="0" bIns="0" rtlCol="0" anchor="t">
              <a:spAutoFit/>
            </a:bodyPr>
            <a:lstStyle/>
            <a:p>
              <a:pPr algn="ctr">
                <a:lnSpc>
                  <a:spcPts val="12000"/>
                </a:lnSpc>
              </a:pPr>
              <a:r>
                <a:rPr lang="en-US" sz="7800" b="1" dirty="0">
                  <a:solidFill>
                    <a:srgbClr val="000000"/>
                  </a:solidFill>
                  <a:latin typeface="Arial" panose="020B0604020202020204" pitchFamily="34" charset="0"/>
                  <a:cs typeface="Arial" panose="020B0604020202020204" pitchFamily="34" charset="0"/>
                </a:rPr>
                <a:t>II. ĐỌC HIỂU VĂN BẢN</a:t>
              </a:r>
            </a:p>
          </p:txBody>
        </p:sp>
      </p:grpSp>
      <p:grpSp>
        <p:nvGrpSpPr>
          <p:cNvPr id="10" name="Group 10"/>
          <p:cNvGrpSpPr/>
          <p:nvPr/>
        </p:nvGrpSpPr>
        <p:grpSpPr>
          <a:xfrm>
            <a:off x="11449787" y="5842817"/>
            <a:ext cx="2429983" cy="436524"/>
            <a:chOff x="0" y="0"/>
            <a:chExt cx="3206648" cy="576044"/>
          </a:xfrm>
        </p:grpSpPr>
        <p:sp>
          <p:nvSpPr>
            <p:cNvPr id="11" name="Freeform 11"/>
            <p:cNvSpPr/>
            <p:nvPr/>
          </p:nvSpPr>
          <p:spPr>
            <a:xfrm>
              <a:off x="-32211" y="-26290"/>
              <a:ext cx="3246589" cy="625806"/>
            </a:xfrm>
            <a:custGeom>
              <a:avLst/>
              <a:gdLst/>
              <a:ahLst/>
              <a:cxnLst/>
              <a:rect l="l" t="t" r="r" b="b"/>
              <a:pathLst>
                <a:path w="3246589" h="625806">
                  <a:moveTo>
                    <a:pt x="3221929" y="372290"/>
                  </a:moveTo>
                  <a:cubicBezTo>
                    <a:pt x="3219533" y="381385"/>
                    <a:pt x="3215395" y="389662"/>
                    <a:pt x="3209165" y="396247"/>
                  </a:cubicBezTo>
                  <a:cubicBezTo>
                    <a:pt x="3170451" y="437149"/>
                    <a:pt x="3105205" y="456956"/>
                    <a:pt x="3054413" y="477309"/>
                  </a:cubicBezTo>
                  <a:cubicBezTo>
                    <a:pt x="2955171" y="517079"/>
                    <a:pt x="2855391" y="555140"/>
                    <a:pt x="2757555" y="598364"/>
                  </a:cubicBezTo>
                  <a:cubicBezTo>
                    <a:pt x="2695441" y="625806"/>
                    <a:pt x="2666851" y="502884"/>
                    <a:pt x="2722333" y="478373"/>
                  </a:cubicBezTo>
                  <a:cubicBezTo>
                    <a:pt x="2795616" y="445997"/>
                    <a:pt x="2869941" y="416381"/>
                    <a:pt x="2944388" y="386938"/>
                  </a:cubicBezTo>
                  <a:cubicBezTo>
                    <a:pt x="2549712" y="370924"/>
                    <a:pt x="2155799" y="338448"/>
                    <a:pt x="1712940" y="329642"/>
                  </a:cubicBezTo>
                  <a:cubicBezTo>
                    <a:pt x="1387138" y="324123"/>
                    <a:pt x="1090535" y="324318"/>
                    <a:pt x="842846" y="319859"/>
                  </a:cubicBezTo>
                  <a:cubicBezTo>
                    <a:pt x="595353" y="315407"/>
                    <a:pt x="347463" y="314557"/>
                    <a:pt x="100842" y="338580"/>
                  </a:cubicBezTo>
                  <a:cubicBezTo>
                    <a:pt x="28260" y="345652"/>
                    <a:pt x="0" y="250505"/>
                    <a:pt x="82406" y="242478"/>
                  </a:cubicBezTo>
                  <a:cubicBezTo>
                    <a:pt x="329029" y="218455"/>
                    <a:pt x="576918" y="219303"/>
                    <a:pt x="824409" y="223757"/>
                  </a:cubicBezTo>
                  <a:cubicBezTo>
                    <a:pt x="1072100" y="228212"/>
                    <a:pt x="1362884" y="228017"/>
                    <a:pt x="1688684" y="233540"/>
                  </a:cubicBezTo>
                  <a:cubicBezTo>
                    <a:pt x="2156977" y="242783"/>
                    <a:pt x="2570394" y="278144"/>
                    <a:pt x="2984754" y="293126"/>
                  </a:cubicBezTo>
                  <a:cubicBezTo>
                    <a:pt x="2971369" y="286471"/>
                    <a:pt x="2958359" y="279915"/>
                    <a:pt x="2946188" y="273294"/>
                  </a:cubicBezTo>
                  <a:cubicBezTo>
                    <a:pt x="2865255" y="229260"/>
                    <a:pt x="2782417" y="187395"/>
                    <a:pt x="2705252" y="136880"/>
                  </a:cubicBezTo>
                  <a:cubicBezTo>
                    <a:pt x="2648015" y="99413"/>
                    <a:pt x="2724465" y="0"/>
                    <a:pt x="2774637" y="32843"/>
                  </a:cubicBezTo>
                  <a:cubicBezTo>
                    <a:pt x="2856276" y="86284"/>
                    <a:pt x="2944140" y="130245"/>
                    <a:pt x="3029696" y="176945"/>
                  </a:cubicBezTo>
                  <a:cubicBezTo>
                    <a:pt x="3093793" y="211931"/>
                    <a:pt x="3177109" y="246121"/>
                    <a:pt x="3227515" y="300887"/>
                  </a:cubicBezTo>
                  <a:cubicBezTo>
                    <a:pt x="3246589" y="321611"/>
                    <a:pt x="3239477" y="350498"/>
                    <a:pt x="3221929" y="372290"/>
                  </a:cubicBezTo>
                  <a:close/>
                </a:path>
              </a:pathLst>
            </a:custGeom>
            <a:solidFill>
              <a:srgbClr val="000000"/>
            </a:solidFill>
          </p:spPr>
        </p:sp>
      </p:grpSp>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44140">
            <a:off x="3140074" y="2437596"/>
            <a:ext cx="936290" cy="1342443"/>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93655">
            <a:off x="14060818" y="5803313"/>
            <a:ext cx="936290" cy="1342443"/>
          </a:xfrm>
          <a:prstGeom prst="rect">
            <a:avLst/>
          </a:prstGeom>
        </p:spPr>
      </p:pic>
      <p:pic>
        <p:nvPicPr>
          <p:cNvPr id="15" name="Picture 13">
            <a:extLst>
              <a:ext uri="{FF2B5EF4-FFF2-40B4-BE49-F238E27FC236}">
                <a16:creationId xmlns:a16="http://schemas.microsoft.com/office/drawing/2014/main" xmlns="" id="{2BA6EC40-3A07-4030-8BC9-6F3347D416E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15177" y="3543300"/>
            <a:ext cx="2793789" cy="6743700"/>
          </a:xfrm>
          <a:prstGeom prst="rect">
            <a:avLst/>
          </a:prstGeom>
        </p:spPr>
      </p:pic>
      <p:pic>
        <p:nvPicPr>
          <p:cNvPr id="16" name="Picture 8">
            <a:extLst>
              <a:ext uri="{FF2B5EF4-FFF2-40B4-BE49-F238E27FC236}">
                <a16:creationId xmlns:a16="http://schemas.microsoft.com/office/drawing/2014/main" xmlns="" id="{6B29546F-EB26-48D4-8D0F-2EAAA751F7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3344974" y="1914168"/>
            <a:ext cx="3135175" cy="1975161"/>
          </a:xfrm>
          <a:prstGeom prst="rect">
            <a:avLst/>
          </a:prstGeom>
        </p:spPr>
      </p:pic>
    </p:spTree>
    <p:extLst>
      <p:ext uri="{BB962C8B-B14F-4D97-AF65-F5344CB8AC3E}">
        <p14:creationId xmlns:p14="http://schemas.microsoft.com/office/powerpoint/2010/main" val="2226767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5C22129A-2456-40E0-95F8-BF2049D361A2}"/>
              </a:ext>
            </a:extLst>
          </p:cNvPr>
          <p:cNvSpPr txBox="1"/>
          <p:nvPr/>
        </p:nvSpPr>
        <p:spPr>
          <a:xfrm>
            <a:off x="457200" y="408117"/>
            <a:ext cx="12573000" cy="901593"/>
          </a:xfrm>
          <a:prstGeom prst="rect">
            <a:avLst/>
          </a:prstGeom>
          <a:solidFill>
            <a:srgbClr val="FFC000"/>
          </a:solidFill>
        </p:spPr>
        <p:txBody>
          <a:bodyPr wrap="square">
            <a:spAutoFit/>
          </a:bodyPr>
          <a:lstStyle/>
          <a:p>
            <a:pPr algn="just">
              <a:lnSpc>
                <a:spcPct val="150000"/>
              </a:lnSpc>
            </a:pPr>
            <a:r>
              <a:rPr lang="vi-VN" sz="4000" b="1" dirty="0">
                <a:solidFill>
                  <a:srgbClr val="000000"/>
                </a:solidFill>
                <a:latin typeface="Arial" panose="020B0604020202020204" pitchFamily="34" charset="0"/>
                <a:ea typeface="Times New Roman" panose="02020603050405020304" pitchFamily="18" charset="0"/>
                <a:cs typeface="Arial" panose="020B0604020202020204" pitchFamily="34" charset="0"/>
              </a:rPr>
              <a:t>1. </a:t>
            </a:r>
            <a:r>
              <a:rPr lang="pt-BR" sz="4000" b="1" dirty="0">
                <a:effectLst/>
                <a:latin typeface="Arial" panose="020B0604020202020204" pitchFamily="34" charset="0"/>
                <a:ea typeface="Times New Roman" panose="02020603050405020304" pitchFamily="18" charset="0"/>
                <a:cs typeface="Arial" panose="020B0604020202020204" pitchFamily="34" charset="0"/>
              </a:rPr>
              <a:t>Khung cảnh vườn quê vào buổi sáng chớm hè</a:t>
            </a: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xmlns="" id="{B149B3BD-45AB-4D3D-A6EE-0D22366FF908}"/>
              </a:ext>
            </a:extLst>
          </p:cNvPr>
          <p:cNvSpPr txBox="1"/>
          <p:nvPr/>
        </p:nvSpPr>
        <p:spPr>
          <a:xfrm>
            <a:off x="457200" y="1652680"/>
            <a:ext cx="17373600" cy="1877437"/>
          </a:xfrm>
          <a:prstGeom prst="rect">
            <a:avLst/>
          </a:prstGeom>
          <a:solidFill>
            <a:schemeClr val="accent5">
              <a:lumMod val="60000"/>
              <a:lumOff val="40000"/>
            </a:schemeClr>
          </a:solidFill>
        </p:spPr>
        <p:txBody>
          <a:bodyPr wrap="square" rtlCol="0">
            <a:spAutoFit/>
          </a:bodyPr>
          <a:lstStyle/>
          <a:p>
            <a:pPr algn="ctr"/>
            <a:r>
              <a:rPr lang="vi-VN" sz="4400" b="1" dirty="0">
                <a:latin typeface="Arial" panose="020B0604020202020204" pitchFamily="34" charset="0"/>
                <a:cs typeface="Arial" panose="020B0604020202020204" pitchFamily="34" charset="0"/>
              </a:rPr>
              <a:t>THẢO LUẬN NHÓM</a:t>
            </a:r>
          </a:p>
          <a:p>
            <a:pPr marL="571500" indent="-571500">
              <a:buFont typeface="Arial" panose="020B0604020202020204" pitchFamily="34" charset="0"/>
              <a:buChar char="•"/>
            </a:pPr>
            <a:r>
              <a:rPr lang="vi-VN" sz="3600" b="1" dirty="0">
                <a:latin typeface="Arial" panose="020B0604020202020204" pitchFamily="34" charset="0"/>
                <a:cs typeface="Arial" panose="020B0604020202020204" pitchFamily="34" charset="0"/>
              </a:rPr>
              <a:t>Thời gian: </a:t>
            </a:r>
            <a:r>
              <a:rPr lang="vi-VN" sz="3600" dirty="0">
                <a:latin typeface="Arial" panose="020B0604020202020204" pitchFamily="34" charset="0"/>
                <a:cs typeface="Arial" panose="020B0604020202020204" pitchFamily="34" charset="0"/>
              </a:rPr>
              <a:t>4 phút</a:t>
            </a:r>
          </a:p>
          <a:p>
            <a:pPr marL="571500" indent="-571500">
              <a:buFont typeface="Arial" panose="020B0604020202020204" pitchFamily="34" charset="0"/>
              <a:buChar char="•"/>
            </a:pPr>
            <a:r>
              <a:rPr lang="vi-VN" sz="3600" b="1" dirty="0">
                <a:latin typeface="Arial" panose="020B0604020202020204" pitchFamily="34" charset="0"/>
                <a:cs typeface="Arial" panose="020B0604020202020204" pitchFamily="34" charset="0"/>
              </a:rPr>
              <a:t>Nhiệm vụ: </a:t>
            </a:r>
            <a:r>
              <a:rPr lang="vi-VN" sz="3600" dirty="0">
                <a:latin typeface="Arial" panose="020B0604020202020204" pitchFamily="34" charset="0"/>
                <a:cs typeface="Arial" panose="020B0604020202020204" pitchFamily="34" charset="0"/>
              </a:rPr>
              <a:t>Đọc sách giáo khoa và hoàn thành các nội dung sau </a:t>
            </a:r>
          </a:p>
        </p:txBody>
      </p:sp>
      <p:graphicFrame>
        <p:nvGraphicFramePr>
          <p:cNvPr id="8" name="Table 7">
            <a:extLst>
              <a:ext uri="{FF2B5EF4-FFF2-40B4-BE49-F238E27FC236}">
                <a16:creationId xmlns:a16="http://schemas.microsoft.com/office/drawing/2014/main" xmlns="" id="{9955D13A-AD6B-4F70-8513-D4A512B1430C}"/>
              </a:ext>
            </a:extLst>
          </p:cNvPr>
          <p:cNvGraphicFramePr>
            <a:graphicFrameLocks noGrp="1"/>
          </p:cNvGraphicFramePr>
          <p:nvPr>
            <p:extLst>
              <p:ext uri="{D42A27DB-BD31-4B8C-83A1-F6EECF244321}">
                <p14:modId xmlns:p14="http://schemas.microsoft.com/office/powerpoint/2010/main" val="3638842203"/>
              </p:ext>
            </p:extLst>
          </p:nvPr>
        </p:nvGraphicFramePr>
        <p:xfrm>
          <a:off x="457200" y="4043108"/>
          <a:ext cx="17373600" cy="6231192"/>
        </p:xfrm>
        <a:graphic>
          <a:graphicData uri="http://schemas.openxmlformats.org/drawingml/2006/table">
            <a:tbl>
              <a:tblPr firstRow="1" bandRow="1">
                <a:tableStyleId>{BDBED569-4797-4DF1-A0F4-6AAB3CD982D8}</a:tableStyleId>
              </a:tblPr>
              <a:tblGrid>
                <a:gridCol w="5659517">
                  <a:extLst>
                    <a:ext uri="{9D8B030D-6E8A-4147-A177-3AD203B41FA5}">
                      <a16:colId xmlns:a16="http://schemas.microsoft.com/office/drawing/2014/main" xmlns="" val="18643358"/>
                    </a:ext>
                  </a:extLst>
                </a:gridCol>
                <a:gridCol w="4358235">
                  <a:extLst>
                    <a:ext uri="{9D8B030D-6E8A-4147-A177-3AD203B41FA5}">
                      <a16:colId xmlns:a16="http://schemas.microsoft.com/office/drawing/2014/main" xmlns="" val="1738389756"/>
                    </a:ext>
                  </a:extLst>
                </a:gridCol>
                <a:gridCol w="4103117">
                  <a:extLst>
                    <a:ext uri="{9D8B030D-6E8A-4147-A177-3AD203B41FA5}">
                      <a16:colId xmlns:a16="http://schemas.microsoft.com/office/drawing/2014/main" xmlns="" val="3120347906"/>
                    </a:ext>
                  </a:extLst>
                </a:gridCol>
                <a:gridCol w="3252731">
                  <a:extLst>
                    <a:ext uri="{9D8B030D-6E8A-4147-A177-3AD203B41FA5}">
                      <a16:colId xmlns:a16="http://schemas.microsoft.com/office/drawing/2014/main" xmlns="" val="1738997996"/>
                    </a:ext>
                  </a:extLst>
                </a:gridCol>
              </a:tblGrid>
              <a:tr h="684589">
                <a:tc>
                  <a:txBody>
                    <a:bodyPr/>
                    <a:lstStyle/>
                    <a:p>
                      <a:pPr algn="ctr"/>
                      <a:r>
                        <a:rPr lang="en-US" sz="3200" b="1" dirty="0" err="1">
                          <a:latin typeface="Arial" panose="020B0604020202020204" pitchFamily="34" charset="0"/>
                          <a:cs typeface="Arial" panose="020B0604020202020204" pitchFamily="34" charset="0"/>
                        </a:rPr>
                        <a:t>Nhóm</a:t>
                      </a:r>
                      <a:r>
                        <a:rPr lang="en-US" sz="3200" b="1" baseline="0" dirty="0">
                          <a:latin typeface="Arial" panose="020B0604020202020204" pitchFamily="34" charset="0"/>
                          <a:cs typeface="Arial" panose="020B0604020202020204" pitchFamily="34" charset="0"/>
                        </a:rPr>
                        <a:t> 1</a:t>
                      </a:r>
                      <a:endParaRPr lang="en-US" sz="3200" b="1" dirty="0">
                        <a:latin typeface="Arial" panose="020B0604020202020204" pitchFamily="34" charset="0"/>
                        <a:cs typeface="Arial" panose="020B0604020202020204" pitchFamily="34" charset="0"/>
                      </a:endParaRPr>
                    </a:p>
                  </a:txBody>
                  <a:tcPr/>
                </a:tc>
                <a:tc>
                  <a:txBody>
                    <a:bodyPr/>
                    <a:lstStyle/>
                    <a:p>
                      <a:pPr algn="ctr"/>
                      <a:r>
                        <a:rPr lang="en-US" sz="3200" b="1" dirty="0" err="1">
                          <a:latin typeface="Arial" panose="020B0604020202020204" pitchFamily="34" charset="0"/>
                          <a:cs typeface="Arial" panose="020B0604020202020204" pitchFamily="34" charset="0"/>
                        </a:rPr>
                        <a:t>Nhóm</a:t>
                      </a:r>
                      <a:r>
                        <a:rPr lang="en-US" sz="3200" b="1" baseline="0" dirty="0">
                          <a:latin typeface="Arial" panose="020B0604020202020204" pitchFamily="34" charset="0"/>
                          <a:cs typeface="Arial" panose="020B0604020202020204" pitchFamily="34" charset="0"/>
                        </a:rPr>
                        <a:t> 2</a:t>
                      </a:r>
                      <a:endParaRPr lang="en-US" sz="3200" b="1" dirty="0">
                        <a:latin typeface="Arial" panose="020B0604020202020204" pitchFamily="34" charset="0"/>
                        <a:cs typeface="Arial" panose="020B0604020202020204" pitchFamily="34" charset="0"/>
                      </a:endParaRPr>
                    </a:p>
                  </a:txBody>
                  <a:tcPr/>
                </a:tc>
                <a:tc>
                  <a:txBody>
                    <a:bodyPr/>
                    <a:lstStyle/>
                    <a:p>
                      <a:pPr algn="ctr"/>
                      <a:r>
                        <a:rPr lang="en-US" sz="3200" b="1" dirty="0" err="1">
                          <a:latin typeface="Arial" panose="020B0604020202020204" pitchFamily="34" charset="0"/>
                          <a:cs typeface="Arial" panose="020B0604020202020204" pitchFamily="34" charset="0"/>
                        </a:rPr>
                        <a:t>Nhóm</a:t>
                      </a:r>
                      <a:r>
                        <a:rPr lang="en-US" sz="3200" b="1" baseline="0" dirty="0">
                          <a:latin typeface="Arial" panose="020B0604020202020204" pitchFamily="34" charset="0"/>
                          <a:cs typeface="Arial" panose="020B0604020202020204" pitchFamily="34" charset="0"/>
                        </a:rPr>
                        <a:t> 3</a:t>
                      </a:r>
                      <a:endParaRPr lang="en-US" sz="3200" b="1" dirty="0">
                        <a:latin typeface="Arial" panose="020B0604020202020204" pitchFamily="34" charset="0"/>
                        <a:cs typeface="Arial" panose="020B0604020202020204" pitchFamily="34" charset="0"/>
                      </a:endParaRPr>
                    </a:p>
                  </a:txBody>
                  <a:tcPr/>
                </a:tc>
                <a:tc>
                  <a:txBody>
                    <a:bodyPr/>
                    <a:lstStyle/>
                    <a:p>
                      <a:pPr algn="ctr"/>
                      <a:r>
                        <a:rPr lang="en-US" sz="3200" b="1" dirty="0" err="1">
                          <a:latin typeface="Arial" panose="020B0604020202020204" pitchFamily="34" charset="0"/>
                          <a:cs typeface="Arial" panose="020B0604020202020204" pitchFamily="34" charset="0"/>
                        </a:rPr>
                        <a:t>Nhóm</a:t>
                      </a:r>
                      <a:r>
                        <a:rPr lang="en-US" sz="3200" b="1" baseline="0" dirty="0">
                          <a:latin typeface="Arial" panose="020B0604020202020204" pitchFamily="34" charset="0"/>
                          <a:cs typeface="Arial" panose="020B0604020202020204" pitchFamily="34" charset="0"/>
                        </a:rPr>
                        <a:t> 4</a:t>
                      </a:r>
                      <a:endParaRPr lang="en-US" sz="3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687005002"/>
                  </a:ext>
                </a:extLst>
              </a:tr>
              <a:tr h="5546603">
                <a:tc>
                  <a:txBody>
                    <a:bodyPr/>
                    <a:lstStyle/>
                    <a:p>
                      <a:pPr algn="just">
                        <a:lnSpc>
                          <a:spcPct val="115000"/>
                        </a:lnSpc>
                      </a:pPr>
                      <a:r>
                        <a:rPr lang="en-US" sz="3200" dirty="0">
                          <a:effectLst/>
                          <a:latin typeface="Arial" panose="020B0604020202020204" pitchFamily="34" charset="0"/>
                          <a:cs typeface="Arial" panose="020B0604020202020204" pitchFamily="34" charset="0"/>
                        </a:rPr>
                        <a:t>(1) </a:t>
                      </a:r>
                      <a:r>
                        <a:rPr lang="en-US" sz="3200" dirty="0" err="1">
                          <a:effectLst/>
                          <a:latin typeface="Arial" panose="020B0604020202020204" pitchFamily="34" charset="0"/>
                          <a:cs typeface="Arial" panose="020B0604020202020204" pitchFamily="34" charset="0"/>
                        </a:rPr>
                        <a:t>Bức</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tranh</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cuộc</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sống</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trong</a:t>
                      </a:r>
                      <a:r>
                        <a:rPr lang="en-US" sz="3200" dirty="0">
                          <a:effectLst/>
                          <a:latin typeface="Arial" panose="020B0604020202020204" pitchFamily="34" charset="0"/>
                          <a:cs typeface="Arial" panose="020B0604020202020204" pitchFamily="34" charset="0"/>
                        </a:rPr>
                        <a:t> Lao </a:t>
                      </a:r>
                      <a:r>
                        <a:rPr lang="en-US" sz="3200" dirty="0" err="1">
                          <a:effectLst/>
                          <a:latin typeface="Arial" panose="020B0604020202020204" pitchFamily="34" charset="0"/>
                          <a:cs typeface="Arial" panose="020B0604020202020204" pitchFamily="34" charset="0"/>
                        </a:rPr>
                        <a:t>xao</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mùa</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hè</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được</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miêu</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tả</a:t>
                      </a:r>
                      <a:r>
                        <a:rPr lang="en-US" sz="3200" dirty="0">
                          <a:effectLst/>
                          <a:latin typeface="Arial" panose="020B0604020202020204" pitchFamily="34" charset="0"/>
                          <a:cs typeface="Arial" panose="020B0604020202020204" pitchFamily="34" charset="0"/>
                        </a:rPr>
                        <a:t> qua </a:t>
                      </a:r>
                      <a:r>
                        <a:rPr lang="en-US" sz="3200" dirty="0" err="1">
                          <a:effectLst/>
                          <a:latin typeface="Arial" panose="020B0604020202020204" pitchFamily="34" charset="0"/>
                          <a:cs typeface="Arial" panose="020B0604020202020204" pitchFamily="34" charset="0"/>
                        </a:rPr>
                        <a:t>cảm</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nhận</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của</a:t>
                      </a:r>
                      <a:r>
                        <a:rPr lang="en-US" sz="3200" dirty="0">
                          <a:effectLst/>
                          <a:latin typeface="Arial" panose="020B0604020202020204" pitchFamily="34" charset="0"/>
                          <a:cs typeface="Arial" panose="020B0604020202020204" pitchFamily="34" charset="0"/>
                        </a:rPr>
                        <a:t> ai, </a:t>
                      </a:r>
                      <a:r>
                        <a:rPr lang="en-US" sz="3200" dirty="0" err="1">
                          <a:effectLst/>
                          <a:latin typeface="Arial" panose="020B0604020202020204" pitchFamily="34" charset="0"/>
                          <a:cs typeface="Arial" panose="020B0604020202020204" pitchFamily="34" charset="0"/>
                        </a:rPr>
                        <a:t>theo</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ngôi</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kể</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nào</a:t>
                      </a:r>
                      <a:r>
                        <a:rPr lang="en-US" sz="3200" dirty="0">
                          <a:effectLst/>
                          <a:latin typeface="Arial" panose="020B0604020202020204" pitchFamily="34" charset="0"/>
                          <a:cs typeface="Arial" panose="020B0604020202020204" pitchFamily="34" charset="0"/>
                        </a:rPr>
                        <a:t>?</a:t>
                      </a:r>
                    </a:p>
                    <a:p>
                      <a:pPr algn="just">
                        <a:lnSpc>
                          <a:spcPct val="115000"/>
                        </a:lnSpc>
                      </a:pPr>
                      <a:r>
                        <a:rPr lang="en-US" sz="3200" dirty="0">
                          <a:effectLst/>
                          <a:latin typeface="Arial" panose="020B0604020202020204" pitchFamily="34" charset="0"/>
                          <a:cs typeface="Arial" panose="020B0604020202020204" pitchFamily="34" charset="0"/>
                        </a:rPr>
                        <a:t>(2) </a:t>
                      </a:r>
                      <a:r>
                        <a:rPr lang="en-US" sz="3200" dirty="0" err="1">
                          <a:effectLst/>
                          <a:latin typeface="Arial" panose="020B0604020202020204" pitchFamily="34" charset="0"/>
                          <a:cs typeface="Arial" panose="020B0604020202020204" pitchFamily="34" charset="0"/>
                        </a:rPr>
                        <a:t>Bức</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tranh</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làng</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quê</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chớm</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hè</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hiện</a:t>
                      </a:r>
                      <a:r>
                        <a:rPr lang="en-US" sz="3200" dirty="0">
                          <a:effectLst/>
                          <a:latin typeface="Arial" panose="020B0604020202020204" pitchFamily="34" charset="0"/>
                          <a:cs typeface="Arial" panose="020B0604020202020204" pitchFamily="34" charset="0"/>
                        </a:rPr>
                        <a:t> ra </a:t>
                      </a:r>
                      <a:r>
                        <a:rPr lang="en-US" sz="3200" dirty="0" err="1">
                          <a:effectLst/>
                          <a:latin typeface="Arial" panose="020B0604020202020204" pitchFamily="34" charset="0"/>
                          <a:cs typeface="Arial" panose="020B0604020202020204" pitchFamily="34" charset="0"/>
                        </a:rPr>
                        <a:t>như</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thế</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nào</a:t>
                      </a:r>
                      <a:r>
                        <a:rPr lang="en-US" sz="3200" dirty="0">
                          <a:effectLst/>
                          <a:latin typeface="Arial" panose="020B0604020202020204" pitchFamily="34" charset="0"/>
                          <a:cs typeface="Arial" panose="020B0604020202020204" pitchFamily="34" charset="0"/>
                        </a:rPr>
                        <a:t>?</a:t>
                      </a:r>
                    </a:p>
                    <a:p>
                      <a:pPr algn="just">
                        <a:lnSpc>
                          <a:spcPct val="115000"/>
                        </a:lnSpc>
                      </a:pPr>
                      <a:r>
                        <a:rPr lang="en-US" sz="3200" dirty="0">
                          <a:effectLst/>
                          <a:latin typeface="Arial" panose="020B0604020202020204" pitchFamily="34" charset="0"/>
                          <a:cs typeface="Arial" panose="020B0604020202020204" pitchFamily="34" charset="0"/>
                        </a:rPr>
                        <a:t>(3) </a:t>
                      </a:r>
                      <a:r>
                        <a:rPr lang="en-US" sz="3200" dirty="0" err="1">
                          <a:effectLst/>
                          <a:latin typeface="Arial" panose="020B0604020202020204" pitchFamily="34" charset="0"/>
                          <a:cs typeface="Arial" panose="020B0604020202020204" pitchFamily="34" charset="0"/>
                        </a:rPr>
                        <a:t>Nêu</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các</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biện</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pháp</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tu</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từ</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được</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sử</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dụng</a:t>
                      </a:r>
                      <a:r>
                        <a:rPr lang="en-US" sz="3200" dirty="0">
                          <a:effectLst/>
                          <a:latin typeface="Arial" panose="020B0604020202020204" pitchFamily="34" charset="0"/>
                          <a:cs typeface="Arial" panose="020B0604020202020204" pitchFamily="34" charset="0"/>
                        </a:rPr>
                        <a:t>?</a:t>
                      </a:r>
                    </a:p>
                  </a:txBody>
                  <a:tcPr/>
                </a:tc>
                <a:tc>
                  <a:txBody>
                    <a:bodyPr/>
                    <a:lstStyle/>
                    <a:p>
                      <a:pPr algn="just">
                        <a:lnSpc>
                          <a:spcPct val="115000"/>
                        </a:lnSpc>
                        <a:spcAft>
                          <a:spcPts val="800"/>
                        </a:spcAft>
                      </a:pPr>
                      <a:r>
                        <a:rPr lang="en-US" sz="3200" dirty="0" err="1">
                          <a:effectLst/>
                          <a:latin typeface="Arial" panose="020B0604020202020204" pitchFamily="34" charset="0"/>
                          <a:cs typeface="Arial" panose="020B0604020202020204" pitchFamily="34" charset="0"/>
                        </a:rPr>
                        <a:t>Chỉ</a:t>
                      </a:r>
                      <a:r>
                        <a:rPr lang="en-US" sz="3200" dirty="0">
                          <a:effectLst/>
                          <a:latin typeface="Arial" panose="020B0604020202020204" pitchFamily="34" charset="0"/>
                          <a:cs typeface="Arial" panose="020B0604020202020204" pitchFamily="34" charset="0"/>
                        </a:rPr>
                        <a:t> ra </a:t>
                      </a:r>
                      <a:r>
                        <a:rPr lang="en-US" sz="3200" dirty="0" err="1">
                          <a:effectLst/>
                          <a:latin typeface="Arial" panose="020B0604020202020204" pitchFamily="34" charset="0"/>
                          <a:cs typeface="Arial" panose="020B0604020202020204" pitchFamily="34" charset="0"/>
                        </a:rPr>
                        <a:t>một</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số</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hình</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ảnh</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âm</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thanh</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miêu</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tả</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thế</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giới</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các</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loài</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chim</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đã</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góp</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phần</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làm</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nên</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cái</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lao</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xao</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ngày</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hè</a:t>
                      </a:r>
                      <a:r>
                        <a:rPr lang="en-US" sz="3200" dirty="0">
                          <a:effectLst/>
                          <a:latin typeface="Arial" panose="020B0604020202020204" pitchFamily="34" charset="0"/>
                          <a:cs typeface="Arial" panose="020B0604020202020204" pitchFamily="34" charset="0"/>
                        </a:rPr>
                        <a:t>” </a:t>
                      </a:r>
                      <a:r>
                        <a:rPr lang="vi-VN" sz="3200" dirty="0">
                          <a:effectLst/>
                          <a:latin typeface="Arial" panose="020B0604020202020204" pitchFamily="34" charset="0"/>
                          <a:cs typeface="Arial" panose="020B0604020202020204" pitchFamily="34" charset="0"/>
                        </a:rPr>
                        <a:t>? Tác giả </a:t>
                      </a:r>
                      <a:r>
                        <a:rPr lang="en-US" sz="3200" dirty="0" err="1">
                          <a:effectLst/>
                          <a:latin typeface="Arial" panose="020B0604020202020204" pitchFamily="34" charset="0"/>
                          <a:cs typeface="Arial" panose="020B0604020202020204" pitchFamily="34" charset="0"/>
                        </a:rPr>
                        <a:t>cảm</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nhận</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cái</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lao</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xao</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ấy</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bằng</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những</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giác</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quan</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nào</a:t>
                      </a:r>
                      <a:r>
                        <a:rPr lang="en-US" sz="3200" dirty="0">
                          <a:effectLst/>
                          <a:latin typeface="Arial" panose="020B060402020202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just">
                        <a:lnSpc>
                          <a:spcPct val="107000"/>
                        </a:lnSpc>
                        <a:spcAft>
                          <a:spcPts val="800"/>
                        </a:spcAft>
                      </a:pPr>
                      <a:r>
                        <a:rPr lang="en-US" sz="3200" dirty="0" err="1">
                          <a:effectLst/>
                          <a:latin typeface="Arial" panose="020B0604020202020204" pitchFamily="34" charset="0"/>
                          <a:cs typeface="Arial" panose="020B0604020202020204" pitchFamily="34" charset="0"/>
                        </a:rPr>
                        <a:t>Hãy</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liệt</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kê</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một</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số</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câu</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văn</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kể</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chuyện</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miêu</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tả</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và</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biểu</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cảm</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được</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sử</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dụng</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trong</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văn</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bản</a:t>
                      </a:r>
                      <a:r>
                        <a:rPr lang="en-US" sz="3200" dirty="0">
                          <a:effectLst/>
                          <a:latin typeface="Arial" panose="020B0604020202020204" pitchFamily="34" charset="0"/>
                          <a:cs typeface="Arial" panose="020B0604020202020204" pitchFamily="34" charset="0"/>
                        </a:rPr>
                        <a:t>. </a:t>
                      </a:r>
                      <a:r>
                        <a:rPr lang="vi-VN" sz="3200" dirty="0">
                          <a:effectLst/>
                          <a:latin typeface="Arial" panose="020B0604020202020204" pitchFamily="34" charset="0"/>
                          <a:cs typeface="Arial" panose="020B0604020202020204" pitchFamily="34" charset="0"/>
                        </a:rPr>
                        <a:t>Tác dụng của chúng trong </a:t>
                      </a:r>
                      <a:r>
                        <a:rPr lang="en-US" sz="3200" dirty="0" err="1">
                          <a:effectLst/>
                          <a:latin typeface="Arial" panose="020B0604020202020204" pitchFamily="34" charset="0"/>
                          <a:cs typeface="Arial" panose="020B0604020202020204" pitchFamily="34" charset="0"/>
                        </a:rPr>
                        <a:t>việc</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thể</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hiện</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không</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khí</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ngày</a:t>
                      </a:r>
                      <a:r>
                        <a:rPr lang="en-US" sz="3200" dirty="0">
                          <a:effectLst/>
                          <a:latin typeface="Arial" panose="020B0604020202020204" pitchFamily="34" charset="0"/>
                          <a:cs typeface="Arial" panose="020B0604020202020204" pitchFamily="34" charset="0"/>
                        </a:rPr>
                        <a:t> </a:t>
                      </a:r>
                      <a:r>
                        <a:rPr lang="en-US" sz="3200" dirty="0" err="1">
                          <a:effectLst/>
                          <a:latin typeface="Arial" panose="020B0604020202020204" pitchFamily="34" charset="0"/>
                          <a:cs typeface="Arial" panose="020B0604020202020204" pitchFamily="34" charset="0"/>
                        </a:rPr>
                        <a:t>hè</a:t>
                      </a:r>
                      <a:r>
                        <a:rPr lang="en-US" sz="3200" dirty="0">
                          <a:effectLst/>
                          <a:latin typeface="Arial" panose="020B060402020202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just">
                        <a:lnSpc>
                          <a:spcPct val="115000"/>
                        </a:lnSpc>
                        <a:spcAft>
                          <a:spcPts val="800"/>
                        </a:spcAft>
                      </a:pPr>
                      <a:r>
                        <a:rPr lang="en-US" sz="2800" i="0" dirty="0">
                          <a:effectLst/>
                          <a:latin typeface="Arial" panose="020B0604020202020204" pitchFamily="34" charset="0"/>
                          <a:cs typeface="Arial" panose="020B0604020202020204" pitchFamily="34" charset="0"/>
                        </a:rPr>
                        <a:t>- </a:t>
                      </a:r>
                      <a:r>
                        <a:rPr lang="vi-VN" sz="2800" i="0" kern="1200" dirty="0">
                          <a:solidFill>
                            <a:schemeClr val="tx1"/>
                          </a:solidFill>
                          <a:effectLst/>
                          <a:latin typeface="Arial" panose="020B0604020202020204" pitchFamily="34" charset="0"/>
                          <a:ea typeface="+mn-ea"/>
                          <a:cs typeface="Arial" panose="020B0604020202020204" pitchFamily="34" charset="0"/>
                        </a:rPr>
                        <a:t>Những hoạt động nào của con người ở làng quê được hiện lên trong bức tranh?</a:t>
                      </a:r>
                      <a:endParaRPr lang="en-US" sz="2800" i="0" dirty="0">
                        <a:effectLst/>
                        <a:latin typeface="Arial" panose="020B0604020202020204" pitchFamily="34" charset="0"/>
                        <a:cs typeface="Arial" panose="020B0604020202020204" pitchFamily="34" charset="0"/>
                      </a:endParaRPr>
                    </a:p>
                    <a:p>
                      <a:pPr algn="just">
                        <a:lnSpc>
                          <a:spcPct val="115000"/>
                        </a:lnSpc>
                        <a:spcAft>
                          <a:spcPts val="800"/>
                        </a:spcAft>
                      </a:pP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Nhận</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xét</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về</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nhân</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vật</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tôi</a:t>
                      </a:r>
                      <a:r>
                        <a:rPr lang="en-US" sz="2800" i="0" dirty="0">
                          <a:effectLst/>
                          <a:latin typeface="Arial" panose="020B0604020202020204" pitchFamily="34" charset="0"/>
                          <a:cs typeface="Arial" panose="020B0604020202020204" pitchFamily="34" charset="0"/>
                        </a:rPr>
                        <a:t> – </a:t>
                      </a:r>
                      <a:r>
                        <a:rPr lang="en-US" sz="2800" i="0" dirty="0" err="1">
                          <a:effectLst/>
                          <a:latin typeface="Arial" panose="020B0604020202020204" pitchFamily="34" charset="0"/>
                          <a:cs typeface="Arial" panose="020B0604020202020204" pitchFamily="34" charset="0"/>
                        </a:rPr>
                        <a:t>người</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kể</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chuyện</a:t>
                      </a:r>
                      <a:r>
                        <a:rPr lang="en-US" sz="2800" i="0" dirty="0">
                          <a:effectLst/>
                          <a:latin typeface="Arial" panose="020B0604020202020204" pitchFamily="34" charset="0"/>
                          <a:cs typeface="Arial" panose="020B0604020202020204" pitchFamily="34" charset="0"/>
                        </a:rPr>
                        <a:t>.</a:t>
                      </a:r>
                      <a:endParaRPr lang="en-US" sz="2800" i="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xmlns="" val="2761806753"/>
                  </a:ext>
                </a:extLst>
              </a:tr>
            </a:tbl>
          </a:graphicData>
        </a:graphic>
      </p:graphicFrame>
    </p:spTree>
    <p:extLst>
      <p:ext uri="{BB962C8B-B14F-4D97-AF65-F5344CB8AC3E}">
        <p14:creationId xmlns:p14="http://schemas.microsoft.com/office/powerpoint/2010/main" val="33182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xmlns="" id="{6856E01D-2CA7-4D3C-AE43-AE69ED03308F}"/>
              </a:ext>
            </a:extLst>
          </p:cNvPr>
          <p:cNvSpPr txBox="1"/>
          <p:nvPr/>
        </p:nvSpPr>
        <p:spPr>
          <a:xfrm>
            <a:off x="895625" y="1736172"/>
            <a:ext cx="11910391" cy="5113644"/>
          </a:xfrm>
          <a:prstGeom prst="rect">
            <a:avLst/>
          </a:prstGeom>
          <a:solidFill>
            <a:schemeClr val="bg1"/>
          </a:solidFill>
          <a:ln w="28575">
            <a:solidFill>
              <a:schemeClr val="accent3">
                <a:lumMod val="75000"/>
              </a:schemeClr>
            </a:solidFill>
          </a:ln>
        </p:spPr>
        <p:txBody>
          <a:bodyPr wrap="square">
            <a:spAutoFit/>
          </a:bodyPr>
          <a:lstStyle/>
          <a:p>
            <a:pPr algn="just">
              <a:lnSpc>
                <a:spcPct val="150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Người</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kể</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chuyện</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nhân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tôi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ngôi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nhất</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Khung cảnh: </a:t>
            </a: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vườn quê vào buổi sáng chớm hè.</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 ảnh:</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tabLst>
                <a:tab pos="3378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Cây</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cối</a:t>
            </a:r>
            <a:r>
              <a:rPr lang="en-US" sz="2000" dirty="0">
                <a:effectLst/>
                <a:latin typeface="Arial" panose="020B0604020202020204" pitchFamily="34" charset="0"/>
                <a:ea typeface="Times New Roman" panose="02020603050405020304" pitchFamily="18" charset="0"/>
                <a:cs typeface="Arial" panose="020B0604020202020204" pitchFamily="34" charset="0"/>
              </a:rPr>
              <a:t> um </a:t>
            </a:r>
            <a:r>
              <a:rPr lang="en-US" sz="2000" dirty="0" err="1">
                <a:effectLst/>
                <a:latin typeface="Arial" panose="020B0604020202020204" pitchFamily="34" charset="0"/>
                <a:ea typeface="Times New Roman" panose="02020603050405020304" pitchFamily="18" charset="0"/>
                <a:cs typeface="Arial" panose="020B0604020202020204" pitchFamily="34" charset="0"/>
              </a:rPr>
              <a:t>tùm</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tabLst>
                <a:tab pos="3378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Cả</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thơm</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tabLst>
                <a:tab pos="3378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Hoa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lan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nở</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trắng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xoá</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tabLst>
                <a:tab pos="3378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Hoa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móng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rồng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thơm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như</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mùi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mít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chín</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tabLst>
                <a:tab pos="3378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Hoa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giẻ</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từng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chùm</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tabLst>
                <a:tab pos="33782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Ong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vàng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ong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vò</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vẽ</a:t>
            </a:r>
            <a:r>
              <a:rPr lang="en-US" sz="2000" dirty="0">
                <a:effectLst/>
                <a:latin typeface="Arial" panose="020B0604020202020204" pitchFamily="34" charset="0"/>
                <a:ea typeface="Times New Roman" panose="02020603050405020304" pitchFamily="18" charset="0"/>
                <a:cs typeface="Arial" panose="020B0604020202020204" pitchFamily="34" charset="0"/>
              </a:rPr>
              <a:t>...</a:t>
            </a:r>
          </a:p>
          <a:p>
            <a:pPr marL="285750" indent="-285750" algn="just">
              <a:lnSpc>
                <a:spcPct val="150000"/>
              </a:lnSpc>
              <a:buFontTx/>
              <a:buChar char="-"/>
              <a:tabLst>
                <a:tab pos="3378200" algn="l"/>
              </a:tabLst>
            </a:pPr>
            <a:r>
              <a:rPr lang="en-US" sz="2000" dirty="0" err="1">
                <a:effectLst/>
                <a:latin typeface="Arial" panose="020B0604020202020204" pitchFamily="34" charset="0"/>
                <a:ea typeface="Times New Roman" panose="02020603050405020304" pitchFamily="18" charset="0"/>
                <a:cs typeface="Arial" panose="020B0604020202020204" pitchFamily="34" charset="0"/>
              </a:rPr>
              <a:t>Bướm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hiền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bỏ</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chỗ</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lao</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xao</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tabLst>
                <a:tab pos="3378200" algn="l"/>
              </a:tabLs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Âm thanh </a:t>
            </a: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
            </a:r>
            <a:r>
              <a:rPr lang="pt-BR" sz="2000" dirty="0">
                <a:effectLst/>
                <a:latin typeface="Arial" panose="020B0604020202020204" pitchFamily="34" charset="0"/>
                <a:ea typeface="Times New Roman" panose="02020603050405020304" pitchFamily="18" charset="0"/>
                <a:cs typeface="Arial" panose="020B0604020202020204" pitchFamily="34" charset="0"/>
              </a:rPr>
              <a:t>ủa cây cối, muôn vật, đất trời, âm thanh của con người: lao xao, râm ran.</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AE587ED0-2160-4434-B9E4-46B0ABE13749}"/>
                  </a:ext>
                </a:extLst>
              </p:cNvPr>
              <p:cNvSpPr txBox="1"/>
              <p:nvPr/>
            </p:nvSpPr>
            <p:spPr>
              <a:xfrm>
                <a:off x="823787" y="7339504"/>
                <a:ext cx="11883887" cy="2507866"/>
              </a:xfrm>
              <a:prstGeom prst="rect">
                <a:avLst/>
              </a:prstGeom>
              <a:solidFill>
                <a:schemeClr val="bg1"/>
              </a:solidFill>
              <a:ln w="38100">
                <a:solidFill>
                  <a:schemeClr val="accent3">
                    <a:lumMod val="75000"/>
                  </a:schemeClr>
                </a:solidFill>
              </a:ln>
            </p:spPr>
            <p:txBody>
              <a:bodyPr wrap="square">
                <a:spAutoFit/>
              </a:bodyPr>
              <a:lstStyle/>
              <a:p>
                <a:pPr algn="just">
                  <a:lnSpc>
                    <a:spcPct val="150000"/>
                  </a:lnSpc>
                  <a:tabLst>
                    <a:tab pos="3378200" algn="l"/>
                  </a:tabLst>
                </a:pPr>
                <a:r>
                  <a:rPr lang="vi-VN" sz="2000" b="1" dirty="0">
                    <a:effectLst/>
                    <a:latin typeface="Arial" panose="020B0604020202020204" pitchFamily="34" charset="0"/>
                    <a:ea typeface="Times New Roman" panose="02020603050405020304" pitchFamily="18" charset="0"/>
                    <a:cs typeface="Arial" panose="020B0604020202020204" pitchFamily="34" charset="0"/>
                  </a:rPr>
                  <a:t>* Nghệ thuật:</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tabLst>
                    <a:tab pos="3378200" algn="l"/>
                  </a:tabLst>
                </a:pPr>
                <a:r>
                  <a:rPr lang="pt-BR" sz="2000" dirty="0">
                    <a:effectLst/>
                    <a:latin typeface="Arial" panose="020B0604020202020204" pitchFamily="34" charset="0"/>
                    <a:ea typeface="Times New Roman" panose="02020603050405020304" pitchFamily="18" charset="0"/>
                    <a:cs typeface="Arial" panose="020B0604020202020204" pitchFamily="34" charset="0"/>
                  </a:rPr>
                  <a:t>+ Quan sát tỉ mỉ, tinh tế.</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tabLst>
                    <a:tab pos="3378200" algn="l"/>
                  </a:tabLst>
                </a:pPr>
                <a:r>
                  <a:rPr lang="pt-BR" sz="2000" dirty="0">
                    <a:effectLst/>
                    <a:latin typeface="Arial" panose="020B0604020202020204" pitchFamily="34" charset="0"/>
                    <a:ea typeface="Times New Roman" panose="02020603050405020304" pitchFamily="18" charset="0"/>
                    <a:cs typeface="Arial" panose="020B0604020202020204" pitchFamily="34" charset="0"/>
                  </a:rPr>
                  <a:t>+ Từ ngữ gợi tả, hình ảnh đặc sắc.</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tabLst>
                    <a:tab pos="3378200" algn="l"/>
                  </a:tabLst>
                </a:pPr>
                <a:r>
                  <a:rPr lang="pt-BR" sz="2000" dirty="0">
                    <a:effectLst/>
                    <a:latin typeface="Arial" panose="020B0604020202020204" pitchFamily="34" charset="0"/>
                    <a:ea typeface="Times New Roman" panose="02020603050405020304" pitchFamily="18" charset="0"/>
                    <a:cs typeface="Arial" panose="020B0604020202020204" pitchFamily="34" charset="0"/>
                  </a:rPr>
                  <a:t>+ Nghệ thuật: </a:t>
                </a:r>
                <a:r>
                  <a:rPr lang="vi-VN" sz="2000" dirty="0">
                    <a:effectLst/>
                    <a:latin typeface="Arial" panose="020B0604020202020204" pitchFamily="34" charset="0"/>
                    <a:ea typeface="Times New Roman" panose="02020603050405020304" pitchFamily="18" charset="0"/>
                    <a:cs typeface="Arial" panose="020B0604020202020204" pitchFamily="34" charset="0"/>
                  </a:rPr>
                  <a:t>Liệt kê, </a:t>
                </a:r>
                <a:r>
                  <a:rPr lang="vi-VN" sz="2000" dirty="0">
                    <a:latin typeface="Arial" panose="020B0604020202020204" pitchFamily="34" charset="0"/>
                    <a:ea typeface="Times New Roman" panose="02020603050405020304" pitchFamily="18" charset="0"/>
                    <a:cs typeface="Arial" panose="020B0604020202020204" pitchFamily="34" charset="0"/>
                  </a:rPr>
                  <a:t>n</a:t>
                </a:r>
                <a:r>
                  <a:rPr lang="pt-BR" sz="2000" dirty="0">
                    <a:effectLst/>
                    <a:latin typeface="Arial" panose="020B0604020202020204" pitchFamily="34" charset="0"/>
                    <a:ea typeface="Times New Roman" panose="02020603050405020304" pitchFamily="18" charset="0"/>
                    <a:cs typeface="Arial" panose="020B0604020202020204" pitchFamily="34" charset="0"/>
                  </a:rPr>
                  <a:t>hân hóa, so sánh</a:t>
                </a:r>
                <a:endParaRPr lang="vi-VN" sz="2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tabLst>
                    <a:tab pos="3378200" algn="l"/>
                  </a:tabLst>
                </a:pPr>
                <a14:m>
                  <m:oMath xmlns:m="http://schemas.openxmlformats.org/officeDocument/2006/math">
                    <m:r>
                      <a:rPr lang="en-US" sz="2800" b="1"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Bức</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tranh</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chớm</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hè</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đẹp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và</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phong</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phú</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sinh</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động</a:t>
                </a:r>
                <a:endPar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AE587ED0-2160-4434-B9E4-46B0ABE13749}"/>
                  </a:ext>
                </a:extLst>
              </p:cNvPr>
              <p:cNvSpPr txBox="1">
                <a:spLocks noRot="1" noChangeAspect="1" noMove="1" noResize="1" noEditPoints="1" noAdjustHandles="1" noChangeArrowheads="1" noChangeShapeType="1" noTextEdit="1"/>
              </p:cNvSpPr>
              <p:nvPr/>
            </p:nvSpPr>
            <p:spPr>
              <a:xfrm>
                <a:off x="823787" y="7339504"/>
                <a:ext cx="11883887" cy="2507866"/>
              </a:xfrm>
              <a:prstGeom prst="rect">
                <a:avLst/>
              </a:prstGeom>
              <a:blipFill>
                <a:blip r:embed="rId3"/>
                <a:stretch>
                  <a:fillRect l="-358" b="-5036"/>
                </a:stretch>
              </a:blipFill>
              <a:ln w="38100">
                <a:solidFill>
                  <a:schemeClr val="accent3">
                    <a:lumMod val="75000"/>
                  </a:schemeClr>
                </a:solidFill>
              </a:ln>
            </p:spPr>
            <p:txBody>
              <a:bodyPr/>
              <a:lstStyle/>
              <a:p>
                <a:r>
                  <a:rPr lang="en-US">
                    <a:noFill/>
                  </a:rPr>
                  <a:t> </a:t>
                </a:r>
              </a:p>
            </p:txBody>
          </p:sp>
        </mc:Fallback>
      </mc:AlternateContent>
      <p:pic>
        <p:nvPicPr>
          <p:cNvPr id="5122" name="Picture 2" descr="Top 13 bài văn tả cảnh mùa hè hay nhất - Toplist.vn">
            <a:extLst>
              <a:ext uri="{FF2B5EF4-FFF2-40B4-BE49-F238E27FC236}">
                <a16:creationId xmlns:a16="http://schemas.microsoft.com/office/drawing/2014/main" xmlns="" id="{FC114B15-B5C4-4ECD-9F6B-9847CAF03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06400" y="361950"/>
            <a:ext cx="4892040" cy="3057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Ý nghĩa của hoa xuyến chi - loài hoa đồng nội">
            <a:extLst>
              <a:ext uri="{FF2B5EF4-FFF2-40B4-BE49-F238E27FC236}">
                <a16:creationId xmlns:a16="http://schemas.microsoft.com/office/drawing/2014/main" xmlns="" id="{5431DE27-76DF-4CB5-AE57-75A35389D8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31578" y="3614737"/>
            <a:ext cx="4876800" cy="3057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ác loài ong ở Việt Nam: ong vò vẽ, ong mật và ong vàng">
            <a:extLst>
              <a:ext uri="{FF2B5EF4-FFF2-40B4-BE49-F238E27FC236}">
                <a16:creationId xmlns:a16="http://schemas.microsoft.com/office/drawing/2014/main" xmlns="" id="{9D5B464D-C4A1-4D0F-9C46-812812C497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31578" y="6972268"/>
            <a:ext cx="4876800" cy="297431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xmlns="" id="{4B17DA0D-65FC-4B5B-BE44-636E6D6D3FD9}"/>
              </a:ext>
            </a:extLst>
          </p:cNvPr>
          <p:cNvSpPr txBox="1"/>
          <p:nvPr/>
        </p:nvSpPr>
        <p:spPr>
          <a:xfrm>
            <a:off x="457200" y="408117"/>
            <a:ext cx="12250474" cy="901593"/>
          </a:xfrm>
          <a:prstGeom prst="rect">
            <a:avLst/>
          </a:prstGeom>
          <a:solidFill>
            <a:srgbClr val="FFC000"/>
          </a:solidFill>
        </p:spPr>
        <p:txBody>
          <a:bodyPr wrap="square">
            <a:spAutoFit/>
          </a:bodyPr>
          <a:lstStyle/>
          <a:p>
            <a:pPr algn="just">
              <a:lnSpc>
                <a:spcPct val="150000"/>
              </a:lnSpc>
            </a:pPr>
            <a:r>
              <a:rPr lang="vi-VN" sz="4000" b="1" dirty="0">
                <a:solidFill>
                  <a:srgbClr val="000000"/>
                </a:solidFill>
                <a:latin typeface="Arial" panose="020B0604020202020204" pitchFamily="34" charset="0"/>
                <a:ea typeface="Times New Roman" panose="02020603050405020304" pitchFamily="18" charset="0"/>
                <a:cs typeface="Arial" panose="020B0604020202020204" pitchFamily="34" charset="0"/>
              </a:rPr>
              <a:t>1. </a:t>
            </a:r>
            <a:r>
              <a:rPr lang="pt-BR" sz="4000" b="1" dirty="0">
                <a:effectLst/>
                <a:latin typeface="Arial" panose="020B0604020202020204" pitchFamily="34" charset="0"/>
                <a:ea typeface="Times New Roman" panose="02020603050405020304" pitchFamily="18" charset="0"/>
                <a:cs typeface="Arial" panose="020B0604020202020204" pitchFamily="34" charset="0"/>
              </a:rPr>
              <a:t>Khung cảnh vườn quê vào buổi sáng chớm hè</a:t>
            </a: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7311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wipe(down)">
                                      <p:cBhvr>
                                        <p:cTn id="14" dur="500"/>
                                        <p:tgtEl>
                                          <p:spTgt spid="5122"/>
                                        </p:tgtEl>
                                      </p:cBhvr>
                                    </p:animEffect>
                                  </p:childTnLst>
                                </p:cTn>
                              </p:par>
                              <p:par>
                                <p:cTn id="15" presetID="22" presetClass="entr" presetSubtype="4" fill="hold" nodeType="with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wipe(down)">
                                      <p:cBhvr>
                                        <p:cTn id="17" dur="500"/>
                                        <p:tgtEl>
                                          <p:spTgt spid="5124"/>
                                        </p:tgtEl>
                                      </p:cBhvr>
                                    </p:animEffect>
                                  </p:childTnLst>
                                </p:cTn>
                              </p:par>
                              <p:par>
                                <p:cTn id="18" presetID="22" presetClass="entr" presetSubtype="4" fill="hold" nodeType="withEffect">
                                  <p:stCondLst>
                                    <p:cond delay="0"/>
                                  </p:stCondLst>
                                  <p:childTnLst>
                                    <p:set>
                                      <p:cBhvr>
                                        <p:cTn id="19" dur="1" fill="hold">
                                          <p:stCondLst>
                                            <p:cond delay="0"/>
                                          </p:stCondLst>
                                        </p:cTn>
                                        <p:tgtEl>
                                          <p:spTgt spid="5126"/>
                                        </p:tgtEl>
                                        <p:attrNameLst>
                                          <p:attrName>style.visibility</p:attrName>
                                        </p:attrNameLst>
                                      </p:cBhvr>
                                      <p:to>
                                        <p:strVal val="visible"/>
                                      </p:to>
                                    </p:set>
                                    <p:animEffect transition="in" filter="wipe(down)">
                                      <p:cBhvr>
                                        <p:cTn id="20" dur="500"/>
                                        <p:tgtEl>
                                          <p:spTgt spid="512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29749AAA-066F-466B-A3A7-1D91A6F29866}"/>
              </a:ext>
            </a:extLst>
          </p:cNvPr>
          <p:cNvSpPr txBox="1"/>
          <p:nvPr/>
        </p:nvSpPr>
        <p:spPr>
          <a:xfrm>
            <a:off x="854819" y="266700"/>
            <a:ext cx="16578362" cy="1200329"/>
          </a:xfrm>
          <a:prstGeom prst="rect">
            <a:avLst/>
          </a:prstGeom>
          <a:solidFill>
            <a:srgbClr val="FFC000"/>
          </a:solidFill>
        </p:spPr>
        <p:txBody>
          <a:bodyPr wrap="square">
            <a:spAutoFit/>
          </a:bodyPr>
          <a:lstStyle/>
          <a:p>
            <a:pPr algn="ctr"/>
            <a:r>
              <a:rPr lang="vi-VN" sz="3600" b="1" dirty="0">
                <a:effectLst/>
                <a:latin typeface="Arial" panose="020B0604020202020204" pitchFamily="34" charset="0"/>
                <a:ea typeface="Times New Roman" panose="02020603050405020304" pitchFamily="18" charset="0"/>
                <a:cs typeface="Arial" panose="020B0604020202020204" pitchFamily="34" charset="0"/>
              </a:rPr>
              <a:t>2. </a:t>
            </a:r>
            <a:r>
              <a:rPr lang="pt-BR" sz="3600" b="1" dirty="0">
                <a:effectLst/>
                <a:latin typeface="Arial" panose="020B0604020202020204" pitchFamily="34" charset="0"/>
                <a:ea typeface="Times New Roman" panose="02020603050405020304" pitchFamily="18" charset="0"/>
                <a:cs typeface="Arial" panose="020B0604020202020204" pitchFamily="34" charset="0"/>
              </a:rPr>
              <a:t>Thế giới loài chim trong bức tranh phong cảnh thiên nhiên của làng quê lúc giao mùa</a:t>
            </a:r>
            <a:endParaRPr lang="en-US" sz="36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5915EC9F-D8E1-4109-933F-EA9C9D68E7ED}"/>
              </a:ext>
            </a:extLst>
          </p:cNvPr>
          <p:cNvSpPr/>
          <p:nvPr/>
        </p:nvSpPr>
        <p:spPr>
          <a:xfrm>
            <a:off x="854819" y="1790700"/>
            <a:ext cx="16578362" cy="7907870"/>
          </a:xfrm>
          <a:prstGeom prst="rect">
            <a:avLst/>
          </a:prstGeom>
          <a:solidFill>
            <a:schemeClr val="bg1"/>
          </a:solidFill>
        </p:spPr>
        <p:txBody>
          <a:bodyPr wrap="square">
            <a:spAutoFit/>
          </a:bodyPr>
          <a:lstStyle/>
          <a:p>
            <a:pPr marL="285750" indent="-285750" algn="just">
              <a:lnSpc>
                <a:spcPct val="150000"/>
              </a:lnSpc>
              <a:spcAft>
                <a:spcPts val="900"/>
              </a:spcAft>
              <a:buFont typeface="Wingdings" panose="05000000000000000000" pitchFamily="2" charset="2"/>
              <a:buChar char="v"/>
            </a:pPr>
            <a:r>
              <a:rPr lang="en-US"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ảnh</a:t>
            </a:r>
            <a:r>
              <a:rPr lang="en-US"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bồ</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chim</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chim</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sáo</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sáo</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sậu</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sáo</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đen</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hú</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bìm</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bịp</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diều</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hâu</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quạ</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đen</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quạ</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khoang</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chim</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cắt</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chèo</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bèo</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900"/>
              </a:spcAft>
            </a:pPr>
            <a:r>
              <a:rPr lang="en-US" sz="3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Cụ</a:t>
            </a:r>
            <a:r>
              <a:rPr lang="en-US" sz="3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thể</a:t>
            </a:r>
            <a:r>
              <a:rPr lang="en-US" sz="3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en-US" sz="32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900"/>
              </a:spcAft>
              <a:buFont typeface="Wingdings" panose="05000000000000000000" pitchFamily="2" charset="2"/>
              <a:buChar char="§"/>
            </a:pP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Bồ</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tiếng</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kêu</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vừa</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bay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vừa</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kêu</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cứ</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đuổi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200" dirty="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900"/>
              </a:spcAft>
              <a:buFont typeface="Wingdings" panose="05000000000000000000" pitchFamily="2" charset="2"/>
              <a:buChar char="§"/>
            </a:pP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Diều</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hâu</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mũi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khoằm</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hơi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tinh</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lắm</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200" dirty="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900"/>
              </a:spcAft>
              <a:buFont typeface="Wingdings" panose="05000000000000000000" pitchFamily="2" charset="2"/>
              <a:buChar char="§"/>
            </a:pP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Chèo</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bẻo</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mũi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tên</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đen</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mang</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đuôi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từ</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đâu</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tới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tấp</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bay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đến</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Ngày</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mùa</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chúng</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suốt</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đêm</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mới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tờ</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mờ</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đất</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nó</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đã</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cất</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tiếng</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gọi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người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chè</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cheo</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chét</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200" dirty="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900"/>
              </a:spcAft>
              <a:buFont typeface="Wingdings" panose="05000000000000000000" pitchFamily="2" charset="2"/>
              <a:buChar char="§"/>
            </a:pP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Chim</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cắt</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cánh</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nhọn</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dao</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bầu</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chọc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tiết</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lợn</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đánh</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nhau</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chỉ</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xỉa</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cánh</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200" dirty="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30000"/>
              </a:lnSpc>
              <a:buFont typeface="Wingdings" panose="05000000000000000000" pitchFamily="2" charset="2"/>
              <a:buChar char="§"/>
            </a:pP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Âm</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thanh</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tiếng</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kêu</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loài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chim</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bịm</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bịp</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chéc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chéc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tiếng</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con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gà</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mái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cực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cực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con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vịt</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bầu</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mặc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mặc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90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anim calcmode="lin" valueType="num">
                                      <p:cBhvr>
                                        <p:cTn id="4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Effect transition="in" filter="fade">
                                      <p:cBhvr>
                                        <p:cTn id="49" dur="1000"/>
                                        <p:tgtEl>
                                          <p:spTgt spid="8">
                                            <p:txEl>
                                              <p:pRg st="5" end="5"/>
                                            </p:txEl>
                                          </p:spTgt>
                                        </p:tgtEl>
                                      </p:cBhvr>
                                    </p:animEffect>
                                    <p:anim calcmode="lin" valueType="num">
                                      <p:cBhvr>
                                        <p:cTn id="5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6" end="6"/>
                                            </p:txEl>
                                          </p:spTgt>
                                        </p:tgtEl>
                                        <p:attrNameLst>
                                          <p:attrName>style.visibility</p:attrName>
                                        </p:attrNameLst>
                                      </p:cBhvr>
                                      <p:to>
                                        <p:strVal val="visible"/>
                                      </p:to>
                                    </p:set>
                                    <p:animEffect transition="in" filter="fade">
                                      <p:cBhvr>
                                        <p:cTn id="56" dur="1000"/>
                                        <p:tgtEl>
                                          <p:spTgt spid="8">
                                            <p:txEl>
                                              <p:pRg st="6" end="6"/>
                                            </p:txEl>
                                          </p:spTgt>
                                        </p:tgtEl>
                                      </p:cBhvr>
                                    </p:animEffect>
                                    <p:anim calcmode="lin" valueType="num">
                                      <p:cBhvr>
                                        <p:cTn id="5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xmlns="" id="{64F29AE5-EB76-4939-966C-06EC744A2340}"/>
              </a:ext>
            </a:extLst>
          </p:cNvPr>
          <p:cNvSpPr/>
          <p:nvPr/>
        </p:nvSpPr>
        <p:spPr>
          <a:xfrm>
            <a:off x="6324600" y="3479508"/>
            <a:ext cx="9372600" cy="4208128"/>
          </a:xfrm>
          <a:prstGeom prst="wedgeRoundRectCallout">
            <a:avLst>
              <a:gd name="adj1" fmla="val -42558"/>
              <a:gd name="adj2" fmla="val 63581"/>
              <a:gd name="adj3" fmla="val 16667"/>
            </a:avLst>
          </a:prstGeom>
          <a:solidFill>
            <a:schemeClr val="accent6">
              <a:lumMod val="20000"/>
              <a:lumOff val="8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b="1" kern="100" dirty="0">
                <a:solidFill>
                  <a:schemeClr val="tx1"/>
                </a:solidFill>
                <a:effectLst/>
                <a:ea typeface="SimSun" panose="02010600030101010101" pitchFamily="2" charset="-122"/>
              </a:rPr>
              <a:t>Em có nhận xét gì về bức tranh quê hương? Qua đó, em cảm nhận được tình cảm của tác giả với quê hương như thế nào?</a:t>
            </a:r>
            <a:endParaRPr lang="vi-VN" sz="3800" kern="100" dirty="0">
              <a:solidFill>
                <a:schemeClr val="tx1"/>
              </a:solidFill>
              <a:effectLst/>
              <a:ea typeface="SimSun" panose="02010600030101010101" pitchFamily="2" charset="-122"/>
            </a:endParaRPr>
          </a:p>
        </p:txBody>
      </p:sp>
      <p:pic>
        <p:nvPicPr>
          <p:cNvPr id="10" name="Picture 40">
            <a:extLst>
              <a:ext uri="{FF2B5EF4-FFF2-40B4-BE49-F238E27FC236}">
                <a16:creationId xmlns:a16="http://schemas.microsoft.com/office/drawing/2014/main" xmlns="" id="{F5C064A0-7BE1-4217-9BC5-54C961D393A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81000" y="5152767"/>
            <a:ext cx="5042086" cy="5069738"/>
          </a:xfrm>
          <a:prstGeom prst="rect">
            <a:avLst/>
          </a:prstGeom>
        </p:spPr>
      </p:pic>
      <p:sp>
        <p:nvSpPr>
          <p:cNvPr id="12" name="TextBox 11">
            <a:extLst>
              <a:ext uri="{FF2B5EF4-FFF2-40B4-BE49-F238E27FC236}">
                <a16:creationId xmlns:a16="http://schemas.microsoft.com/office/drawing/2014/main" xmlns="" id="{5B4972E8-7F51-4F42-8055-1E6C19C2AC84}"/>
              </a:ext>
            </a:extLst>
          </p:cNvPr>
          <p:cNvSpPr txBox="1"/>
          <p:nvPr/>
        </p:nvSpPr>
        <p:spPr>
          <a:xfrm>
            <a:off x="787638" y="419100"/>
            <a:ext cx="16578362" cy="1323439"/>
          </a:xfrm>
          <a:prstGeom prst="rect">
            <a:avLst/>
          </a:prstGeom>
          <a:solidFill>
            <a:srgbClr val="FFC000"/>
          </a:solidFill>
        </p:spPr>
        <p:txBody>
          <a:bodyPr wrap="square">
            <a:spAutoFit/>
          </a:bodyPr>
          <a:lstStyle/>
          <a:p>
            <a:pPr algn="ctr"/>
            <a:r>
              <a:rPr lang="vi-VN" sz="4000" b="1" dirty="0">
                <a:effectLst/>
                <a:latin typeface="Arial" panose="020B0604020202020204" pitchFamily="34" charset="0"/>
                <a:ea typeface="Times New Roman" panose="02020603050405020304" pitchFamily="18" charset="0"/>
                <a:cs typeface="Arial" panose="020B0604020202020204" pitchFamily="34" charset="0"/>
              </a:rPr>
              <a:t>2. </a:t>
            </a:r>
            <a:r>
              <a:rPr lang="pt-BR" sz="4000" b="1" dirty="0">
                <a:effectLst/>
                <a:latin typeface="Arial" panose="020B0604020202020204" pitchFamily="34" charset="0"/>
                <a:ea typeface="Times New Roman" panose="02020603050405020304" pitchFamily="18" charset="0"/>
                <a:cs typeface="Arial" panose="020B0604020202020204" pitchFamily="34" charset="0"/>
              </a:rPr>
              <a:t>Thế giới loài chim trong bức tranh phong cảnh thiên nhiên của làng quê lúc giao mùa</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28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2600">
            <a:off x="11935835" y="7709405"/>
            <a:ext cx="3154644" cy="662475"/>
          </a:xfrm>
          <a:prstGeom prst="rect">
            <a:avLst/>
          </a:prstGeom>
        </p:spPr>
      </p:pic>
      <p:grpSp>
        <p:nvGrpSpPr>
          <p:cNvPr id="3" name="Group 3"/>
          <p:cNvGrpSpPr/>
          <p:nvPr/>
        </p:nvGrpSpPr>
        <p:grpSpPr>
          <a:xfrm>
            <a:off x="3294394" y="2769853"/>
            <a:ext cx="12744362" cy="4609849"/>
            <a:chOff x="0" y="-6983"/>
            <a:chExt cx="16992483" cy="6146465"/>
          </a:xfrm>
        </p:grpSpPr>
        <p:grpSp>
          <p:nvGrpSpPr>
            <p:cNvPr id="4" name="Group 4"/>
            <p:cNvGrpSpPr/>
            <p:nvPr/>
          </p:nvGrpSpPr>
          <p:grpSpPr>
            <a:xfrm>
              <a:off x="0" y="-6983"/>
              <a:ext cx="16992483" cy="6146465"/>
              <a:chOff x="0" y="-4073"/>
              <a:chExt cx="9911664" cy="3585215"/>
            </a:xfrm>
          </p:grpSpPr>
          <p:sp>
            <p:nvSpPr>
              <p:cNvPr id="5" name="Freeform 5"/>
              <p:cNvSpPr/>
              <p:nvPr/>
            </p:nvSpPr>
            <p:spPr>
              <a:xfrm>
                <a:off x="0" y="-4073"/>
                <a:ext cx="9911664" cy="3585215"/>
              </a:xfrm>
              <a:custGeom>
                <a:avLst/>
                <a:gdLst/>
                <a:ahLst/>
                <a:cxnLst/>
                <a:rect l="l" t="t" r="r" b="b"/>
                <a:pathLst>
                  <a:path w="9035790" h="2976270">
                    <a:moveTo>
                      <a:pt x="8408013" y="2921792"/>
                    </a:moveTo>
                    <a:cubicBezTo>
                      <a:pt x="8408013" y="2921792"/>
                      <a:pt x="7677138" y="2976270"/>
                      <a:pt x="6479604" y="2973648"/>
                    </a:cubicBezTo>
                    <a:cubicBezTo>
                      <a:pt x="3433785" y="2971485"/>
                      <a:pt x="1057074" y="2963661"/>
                      <a:pt x="1057074" y="2963661"/>
                    </a:cubicBezTo>
                    <a:cubicBezTo>
                      <a:pt x="812932" y="2954827"/>
                      <a:pt x="449110" y="2933596"/>
                      <a:pt x="282371" y="2875419"/>
                    </a:cubicBezTo>
                    <a:cubicBezTo>
                      <a:pt x="4469" y="2778456"/>
                      <a:pt x="0" y="2605177"/>
                      <a:pt x="0" y="2094084"/>
                    </a:cubicBezTo>
                    <a:lnTo>
                      <a:pt x="0" y="2094065"/>
                    </a:lnTo>
                    <a:cubicBezTo>
                      <a:pt x="8536" y="491230"/>
                      <a:pt x="0" y="345608"/>
                      <a:pt x="77597" y="223930"/>
                    </a:cubicBezTo>
                    <a:cubicBezTo>
                      <a:pt x="217372" y="4759"/>
                      <a:pt x="519255" y="4073"/>
                      <a:pt x="937909" y="4073"/>
                    </a:cubicBezTo>
                    <a:cubicBezTo>
                      <a:pt x="937909" y="4073"/>
                      <a:pt x="2155789" y="15681"/>
                      <a:pt x="5356508" y="7673"/>
                    </a:cubicBezTo>
                    <a:cubicBezTo>
                      <a:pt x="7458211" y="0"/>
                      <a:pt x="8174944" y="6979"/>
                      <a:pt x="8174944" y="6979"/>
                    </a:cubicBezTo>
                    <a:cubicBezTo>
                      <a:pt x="8543251" y="14458"/>
                      <a:pt x="8681511" y="42638"/>
                      <a:pt x="8879252" y="165219"/>
                    </a:cubicBezTo>
                    <a:cubicBezTo>
                      <a:pt x="9030269" y="258836"/>
                      <a:pt x="9035790" y="476157"/>
                      <a:pt x="9026651" y="2094065"/>
                    </a:cubicBezTo>
                    <a:lnTo>
                      <a:pt x="9026651" y="2094084"/>
                    </a:lnTo>
                    <a:cubicBezTo>
                      <a:pt x="9026649" y="2723142"/>
                      <a:pt x="8983866" y="2871730"/>
                      <a:pt x="8408013" y="2921792"/>
                    </a:cubicBezTo>
                    <a:close/>
                  </a:path>
                </a:pathLst>
              </a:custGeom>
              <a:solidFill>
                <a:srgbClr val="F1EEE1"/>
              </a:solidFill>
            </p:spPr>
          </p:sp>
        </p:grpSp>
        <p:sp>
          <p:nvSpPr>
            <p:cNvPr id="6" name="TextBox 6"/>
            <p:cNvSpPr txBox="1"/>
            <p:nvPr/>
          </p:nvSpPr>
          <p:spPr>
            <a:xfrm>
              <a:off x="431452" y="2094387"/>
              <a:ext cx="15167498" cy="3611245"/>
            </a:xfrm>
            <a:prstGeom prst="rect">
              <a:avLst/>
            </a:prstGeom>
          </p:spPr>
          <p:txBody>
            <a:bodyPr wrap="square" lIns="0" tIns="0" rIns="0" bIns="0" rtlCol="0" anchor="t">
              <a:spAutoFit/>
            </a:bodyPr>
            <a:lstStyle/>
            <a:p>
              <a:pPr algn="ctr"/>
              <a:r>
                <a:rPr lang="en-US" sz="88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TRÒ CHUYỆN CÙNG THIÊN NHIÊN</a:t>
              </a:r>
            </a:p>
          </p:txBody>
        </p:sp>
      </p:grpSp>
      <p:grpSp>
        <p:nvGrpSpPr>
          <p:cNvPr id="8" name="Group 8"/>
          <p:cNvGrpSpPr/>
          <p:nvPr/>
        </p:nvGrpSpPr>
        <p:grpSpPr>
          <a:xfrm>
            <a:off x="7594578" y="8211055"/>
            <a:ext cx="3098844" cy="942833"/>
            <a:chOff x="0" y="0"/>
            <a:chExt cx="3908453" cy="1189159"/>
          </a:xfrm>
        </p:grpSpPr>
        <p:sp>
          <p:nvSpPr>
            <p:cNvPr id="9" name="Freeform 9"/>
            <p:cNvSpPr/>
            <p:nvPr/>
          </p:nvSpPr>
          <p:spPr>
            <a:xfrm>
              <a:off x="0" y="-4073"/>
              <a:ext cx="3914844" cy="1195762"/>
            </a:xfrm>
            <a:custGeom>
              <a:avLst/>
              <a:gdLst/>
              <a:ahLst/>
              <a:cxnLst/>
              <a:rect l="l" t="t" r="r" b="b"/>
              <a:pathLst>
                <a:path w="3914844" h="1195762">
                  <a:moveTo>
                    <a:pt x="3287066" y="1141284"/>
                  </a:moveTo>
                  <a:cubicBezTo>
                    <a:pt x="3287066" y="1141284"/>
                    <a:pt x="2556191" y="1195762"/>
                    <a:pt x="2093607" y="1193141"/>
                  </a:cubicBezTo>
                  <a:cubicBezTo>
                    <a:pt x="1711880" y="1190978"/>
                    <a:pt x="1057074" y="1183154"/>
                    <a:pt x="1057074" y="1183154"/>
                  </a:cubicBezTo>
                  <a:cubicBezTo>
                    <a:pt x="812932" y="1174319"/>
                    <a:pt x="449110" y="1153089"/>
                    <a:pt x="282371" y="1094912"/>
                  </a:cubicBezTo>
                  <a:cubicBezTo>
                    <a:pt x="4469" y="997948"/>
                    <a:pt x="0" y="824670"/>
                    <a:pt x="0" y="628061"/>
                  </a:cubicBezTo>
                  <a:lnTo>
                    <a:pt x="0" y="628060"/>
                  </a:lnTo>
                  <a:cubicBezTo>
                    <a:pt x="8536" y="491230"/>
                    <a:pt x="0" y="345608"/>
                    <a:pt x="77597" y="223930"/>
                  </a:cubicBezTo>
                  <a:cubicBezTo>
                    <a:pt x="217372" y="4759"/>
                    <a:pt x="519255" y="4073"/>
                    <a:pt x="937909" y="4073"/>
                  </a:cubicBezTo>
                  <a:cubicBezTo>
                    <a:pt x="937909" y="4073"/>
                    <a:pt x="1551711" y="15681"/>
                    <a:pt x="1952851" y="7673"/>
                  </a:cubicBezTo>
                  <a:cubicBezTo>
                    <a:pt x="2337264" y="0"/>
                    <a:pt x="3053997" y="6979"/>
                    <a:pt x="3053997" y="6979"/>
                  </a:cubicBezTo>
                  <a:cubicBezTo>
                    <a:pt x="3422305" y="14458"/>
                    <a:pt x="3560564" y="42638"/>
                    <a:pt x="3758305" y="165219"/>
                  </a:cubicBezTo>
                  <a:cubicBezTo>
                    <a:pt x="3909321" y="258836"/>
                    <a:pt x="3914844" y="476157"/>
                    <a:pt x="3905703" y="628060"/>
                  </a:cubicBezTo>
                  <a:lnTo>
                    <a:pt x="3905703" y="628061"/>
                  </a:lnTo>
                  <a:cubicBezTo>
                    <a:pt x="3905702" y="942635"/>
                    <a:pt x="3862918" y="1091222"/>
                    <a:pt x="3287066" y="1141284"/>
                  </a:cubicBezTo>
                  <a:close/>
                </a:path>
              </a:pathLst>
            </a:custGeom>
            <a:solidFill>
              <a:srgbClr val="588D48"/>
            </a:solidFill>
          </p:spPr>
        </p:sp>
      </p:grpSp>
      <p:grpSp>
        <p:nvGrpSpPr>
          <p:cNvPr id="10" name="Group 10"/>
          <p:cNvGrpSpPr/>
          <p:nvPr/>
        </p:nvGrpSpPr>
        <p:grpSpPr>
          <a:xfrm>
            <a:off x="7929008" y="8464209"/>
            <a:ext cx="2429983" cy="436524"/>
            <a:chOff x="0" y="0"/>
            <a:chExt cx="3206648" cy="576044"/>
          </a:xfrm>
        </p:grpSpPr>
        <p:sp>
          <p:nvSpPr>
            <p:cNvPr id="11" name="Freeform 11"/>
            <p:cNvSpPr/>
            <p:nvPr/>
          </p:nvSpPr>
          <p:spPr>
            <a:xfrm>
              <a:off x="-32211" y="-26290"/>
              <a:ext cx="3246589" cy="625806"/>
            </a:xfrm>
            <a:custGeom>
              <a:avLst/>
              <a:gdLst/>
              <a:ahLst/>
              <a:cxnLst/>
              <a:rect l="l" t="t" r="r" b="b"/>
              <a:pathLst>
                <a:path w="3246589" h="625806">
                  <a:moveTo>
                    <a:pt x="3221929" y="372290"/>
                  </a:moveTo>
                  <a:cubicBezTo>
                    <a:pt x="3219533" y="381385"/>
                    <a:pt x="3215395" y="389662"/>
                    <a:pt x="3209165" y="396247"/>
                  </a:cubicBezTo>
                  <a:cubicBezTo>
                    <a:pt x="3170451" y="437149"/>
                    <a:pt x="3105205" y="456956"/>
                    <a:pt x="3054413" y="477309"/>
                  </a:cubicBezTo>
                  <a:cubicBezTo>
                    <a:pt x="2955171" y="517079"/>
                    <a:pt x="2855391" y="555140"/>
                    <a:pt x="2757555" y="598364"/>
                  </a:cubicBezTo>
                  <a:cubicBezTo>
                    <a:pt x="2695441" y="625806"/>
                    <a:pt x="2666851" y="502884"/>
                    <a:pt x="2722333" y="478373"/>
                  </a:cubicBezTo>
                  <a:cubicBezTo>
                    <a:pt x="2795616" y="445997"/>
                    <a:pt x="2869941" y="416381"/>
                    <a:pt x="2944388" y="386938"/>
                  </a:cubicBezTo>
                  <a:cubicBezTo>
                    <a:pt x="2549712" y="370924"/>
                    <a:pt x="2155799" y="338448"/>
                    <a:pt x="1712940" y="329642"/>
                  </a:cubicBezTo>
                  <a:cubicBezTo>
                    <a:pt x="1387138" y="324123"/>
                    <a:pt x="1090535" y="324318"/>
                    <a:pt x="842846" y="319859"/>
                  </a:cubicBezTo>
                  <a:cubicBezTo>
                    <a:pt x="595353" y="315407"/>
                    <a:pt x="347463" y="314557"/>
                    <a:pt x="100842" y="338580"/>
                  </a:cubicBezTo>
                  <a:cubicBezTo>
                    <a:pt x="28260" y="345652"/>
                    <a:pt x="0" y="250505"/>
                    <a:pt x="82406" y="242478"/>
                  </a:cubicBezTo>
                  <a:cubicBezTo>
                    <a:pt x="329029" y="218455"/>
                    <a:pt x="576918" y="219303"/>
                    <a:pt x="824409" y="223757"/>
                  </a:cubicBezTo>
                  <a:cubicBezTo>
                    <a:pt x="1072100" y="228212"/>
                    <a:pt x="1362884" y="228017"/>
                    <a:pt x="1688684" y="233540"/>
                  </a:cubicBezTo>
                  <a:cubicBezTo>
                    <a:pt x="2156977" y="242783"/>
                    <a:pt x="2570394" y="278144"/>
                    <a:pt x="2984754" y="293126"/>
                  </a:cubicBezTo>
                  <a:cubicBezTo>
                    <a:pt x="2971369" y="286471"/>
                    <a:pt x="2958359" y="279915"/>
                    <a:pt x="2946188" y="273294"/>
                  </a:cubicBezTo>
                  <a:cubicBezTo>
                    <a:pt x="2865255" y="229260"/>
                    <a:pt x="2782417" y="187395"/>
                    <a:pt x="2705252" y="136880"/>
                  </a:cubicBezTo>
                  <a:cubicBezTo>
                    <a:pt x="2648015" y="99413"/>
                    <a:pt x="2724465" y="0"/>
                    <a:pt x="2774637" y="32843"/>
                  </a:cubicBezTo>
                  <a:cubicBezTo>
                    <a:pt x="2856276" y="86284"/>
                    <a:pt x="2944140" y="130245"/>
                    <a:pt x="3029696" y="176945"/>
                  </a:cubicBezTo>
                  <a:cubicBezTo>
                    <a:pt x="3093793" y="211931"/>
                    <a:pt x="3177109" y="246121"/>
                    <a:pt x="3227515" y="300887"/>
                  </a:cubicBezTo>
                  <a:cubicBezTo>
                    <a:pt x="3246589" y="321611"/>
                    <a:pt x="3239477" y="350498"/>
                    <a:pt x="3221929" y="372290"/>
                  </a:cubicBezTo>
                  <a:close/>
                </a:path>
              </a:pathLst>
            </a:custGeom>
            <a:solidFill>
              <a:srgbClr val="000000"/>
            </a:solid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44140">
            <a:off x="14161349" y="3489873"/>
            <a:ext cx="936290" cy="1342443"/>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93655">
            <a:off x="15155014" y="4321665"/>
            <a:ext cx="936290" cy="1342443"/>
          </a:xfrm>
          <a:prstGeom prst="rect">
            <a:avLst/>
          </a:prstGeom>
        </p:spPr>
      </p:pic>
      <p:sp>
        <p:nvSpPr>
          <p:cNvPr id="14" name="TextBox 14"/>
          <p:cNvSpPr txBox="1"/>
          <p:nvPr/>
        </p:nvSpPr>
        <p:spPr>
          <a:xfrm>
            <a:off x="2938919" y="3198757"/>
            <a:ext cx="12391610" cy="686983"/>
          </a:xfrm>
          <a:prstGeom prst="rect">
            <a:avLst/>
          </a:prstGeom>
        </p:spPr>
        <p:txBody>
          <a:bodyPr lIns="0" tIns="0" rIns="0" bIns="0" rtlCol="0" anchor="t">
            <a:spAutoFit/>
          </a:bodyPr>
          <a:lstStyle/>
          <a:p>
            <a:pPr algn="ctr">
              <a:lnSpc>
                <a:spcPts val="5180"/>
              </a:lnSpc>
            </a:pPr>
            <a:r>
              <a:rPr lang="vi-VN" sz="6400" b="1" dirty="0">
                <a:solidFill>
                  <a:srgbClr val="000000"/>
                </a:solidFill>
                <a:latin typeface="Arial" panose="020B0604020202020204" pitchFamily="34" charset="0"/>
                <a:cs typeface="Arial" panose="020B0604020202020204" pitchFamily="34" charset="0"/>
              </a:rPr>
              <a:t>BÀI 5</a:t>
            </a:r>
            <a:endParaRPr lang="en-US" sz="6400" b="1"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6A9E9ADE-09AF-4A11-861C-701CE98F1017}"/>
              </a:ext>
            </a:extLst>
          </p:cNvPr>
          <p:cNvSpPr txBox="1"/>
          <p:nvPr/>
        </p:nvSpPr>
        <p:spPr>
          <a:xfrm>
            <a:off x="381000" y="393700"/>
            <a:ext cx="16578362" cy="1323439"/>
          </a:xfrm>
          <a:prstGeom prst="rect">
            <a:avLst/>
          </a:prstGeom>
          <a:solidFill>
            <a:srgbClr val="FFC000"/>
          </a:solidFill>
        </p:spPr>
        <p:txBody>
          <a:bodyPr wrap="square">
            <a:spAutoFit/>
          </a:bodyPr>
          <a:lstStyle/>
          <a:p>
            <a:pPr algn="ctr"/>
            <a:r>
              <a:rPr lang="vi-VN" sz="4000" b="1" dirty="0">
                <a:effectLst/>
                <a:latin typeface="Arial" panose="020B0604020202020204" pitchFamily="34" charset="0"/>
                <a:ea typeface="Times New Roman" panose="02020603050405020304" pitchFamily="18" charset="0"/>
                <a:cs typeface="Arial" panose="020B0604020202020204" pitchFamily="34" charset="0"/>
              </a:rPr>
              <a:t>2. </a:t>
            </a:r>
            <a:r>
              <a:rPr lang="pt-BR" sz="4000" b="1" dirty="0">
                <a:effectLst/>
                <a:latin typeface="Arial" panose="020B0604020202020204" pitchFamily="34" charset="0"/>
                <a:ea typeface="Times New Roman" panose="02020603050405020304" pitchFamily="18" charset="0"/>
                <a:cs typeface="Arial" panose="020B0604020202020204" pitchFamily="34" charset="0"/>
              </a:rPr>
              <a:t>Thế giới loài chim trong bức tranh phong cảnh thiên nhiên của làng quê lúc giao mùa</a:t>
            </a:r>
            <a:endParaRPr lang="en-US" sz="4000" dirty="0">
              <a:latin typeface="Arial" panose="020B0604020202020204" pitchFamily="34" charset="0"/>
              <a:cs typeface="Arial" panose="020B0604020202020204" pitchFamily="34" charset="0"/>
            </a:endParaRPr>
          </a:p>
        </p:txBody>
      </p:sp>
      <p:graphicFrame>
        <p:nvGraphicFramePr>
          <p:cNvPr id="22" name="Diagram 21">
            <a:extLst>
              <a:ext uri="{FF2B5EF4-FFF2-40B4-BE49-F238E27FC236}">
                <a16:creationId xmlns:a16="http://schemas.microsoft.com/office/drawing/2014/main" xmlns="" id="{9D922F84-45E6-4ED1-A95C-1EDC54E6CF24}"/>
              </a:ext>
            </a:extLst>
          </p:cNvPr>
          <p:cNvGraphicFramePr/>
          <p:nvPr>
            <p:extLst>
              <p:ext uri="{D42A27DB-BD31-4B8C-83A1-F6EECF244321}">
                <p14:modId xmlns:p14="http://schemas.microsoft.com/office/powerpoint/2010/main" val="4235244403"/>
              </p:ext>
            </p:extLst>
          </p:nvPr>
        </p:nvGraphicFramePr>
        <p:xfrm>
          <a:off x="2743200" y="2171700"/>
          <a:ext cx="13639800" cy="636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7F13CFFA-A95E-4318-961A-44CF24757616}"/>
                  </a:ext>
                </a:extLst>
              </p:cNvPr>
              <p:cNvSpPr txBox="1"/>
              <p:nvPr/>
            </p:nvSpPr>
            <p:spPr>
              <a:xfrm>
                <a:off x="1273919" y="8948508"/>
                <a:ext cx="16578362" cy="1234825"/>
              </a:xfrm>
              <a:prstGeom prst="rect">
                <a:avLst/>
              </a:prstGeom>
              <a:noFill/>
            </p:spPr>
            <p:txBody>
              <a:bodyPr wrap="square">
                <a:spAutoFit/>
              </a:bodyPr>
              <a:lstStyle/>
              <a:p>
                <a:pPr algn="just">
                  <a:lnSpc>
                    <a:spcPct val="107000"/>
                  </a:lnSpc>
                  <a:spcAft>
                    <a:spcPts val="800"/>
                  </a:spcAft>
                </a:pP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1" i="1">
                        <a:solidFill>
                          <a:srgbClr val="1A0DAB"/>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âm</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thanh</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ảnh</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sinh</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góp</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tạo</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lao</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xao</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ngày</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hè</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b="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7F13CFFA-A95E-4318-961A-44CF24757616}"/>
                  </a:ext>
                </a:extLst>
              </p:cNvPr>
              <p:cNvSpPr txBox="1">
                <a:spLocks noRot="1" noChangeAspect="1" noMove="1" noResize="1" noEditPoints="1" noAdjustHandles="1" noChangeArrowheads="1" noChangeShapeType="1" noTextEdit="1"/>
              </p:cNvSpPr>
              <p:nvPr/>
            </p:nvSpPr>
            <p:spPr>
              <a:xfrm>
                <a:off x="1273919" y="8948508"/>
                <a:ext cx="16578362" cy="1234825"/>
              </a:xfrm>
              <a:prstGeom prst="rect">
                <a:avLst/>
              </a:prstGeom>
              <a:blipFill>
                <a:blip r:embed="rId8"/>
                <a:stretch>
                  <a:fillRect l="-1140" t="-8416" r="-1066" b="-18317"/>
                </a:stretch>
              </a:blipFill>
            </p:spPr>
            <p:txBody>
              <a:bodyPr/>
              <a:lstStyle/>
              <a:p>
                <a:r>
                  <a:rPr lang="en-US">
                    <a:noFill/>
                  </a:rPr>
                  <a:t> </a:t>
                </a:r>
              </a:p>
            </p:txBody>
          </p:sp>
        </mc:Fallback>
      </mc:AlternateContent>
    </p:spTree>
    <p:extLst>
      <p:ext uri="{BB962C8B-B14F-4D97-AF65-F5344CB8AC3E}">
        <p14:creationId xmlns:p14="http://schemas.microsoft.com/office/powerpoint/2010/main" val="66863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1000"/>
                                        <p:tgtEl>
                                          <p:spTgt spid="30">
                                            <p:txEl>
                                              <p:pRg st="0" end="0"/>
                                            </p:txEl>
                                          </p:spTgt>
                                        </p:tgtEl>
                                      </p:cBhvr>
                                    </p:animEffect>
                                    <p:anim calcmode="lin" valueType="num">
                                      <p:cBhvr>
                                        <p:cTn id="15"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xmlns="" id="{195C5AD6-255C-4822-99C5-1A2B78792EF0}"/>
                  </a:ext>
                </a:extLst>
              </p:cNvPr>
              <p:cNvSpPr/>
              <p:nvPr/>
            </p:nvSpPr>
            <p:spPr>
              <a:xfrm>
                <a:off x="1041400" y="2120900"/>
                <a:ext cx="16306800" cy="8153400"/>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câu</a:t>
                </a:r>
                <a:r>
                  <a:rPr lang="en-US"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văn</a:t>
                </a:r>
                <a:r>
                  <a:rPr lang="en-US"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kể</a:t>
                </a:r>
                <a:r>
                  <a:rPr lang="en-US"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chuyện</a:t>
                </a:r>
                <a:r>
                  <a:rPr lang="en-US"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miêu</a:t>
                </a:r>
                <a:r>
                  <a:rPr lang="en-US"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tả</a:t>
                </a:r>
                <a:r>
                  <a:rPr lang="en-US"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cảm</a:t>
                </a:r>
                <a:r>
                  <a:rPr lang="en-US"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600" b="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Kia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kìa</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diều</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hâu</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bay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tít</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lên</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mũi</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khoằm</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đánh</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hơi</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tinh</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lắm</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Đâu</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chết</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Đâu</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gà</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tiến</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rú</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lên</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tất</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gà</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chui</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cánh</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mẹ</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nói</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chèo</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bẻo</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kẻ</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cắp</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Kẻ</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cắp</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hôm</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nay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gặp</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già</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Nhưng</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đây</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tôi</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lại</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quý</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chèo</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bẻo</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Ngày</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mùa</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chúng</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suốt</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đêm</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Mới</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tờ</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mờ</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cất</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tiếng</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gọi</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Chè</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cheo</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chét</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Chèo</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bẻo</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kẻ</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ác</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Thì</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ra,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tội</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trở</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tốt</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thì</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tốt</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lắm</a:t>
                </a:r>
                <a:r>
                  <a:rPr lang="en-US"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vi-VN" sz="3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800"/>
                  </a:spcAft>
                </a:pP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14:m>
                  <m:oMath xmlns:m="http://schemas.openxmlformats.org/officeDocument/2006/math">
                    <m:r>
                      <a:rPr lang="en-US" sz="3600" b="1" i="1">
                        <a:solidFill>
                          <a:srgbClr val="1A0DAB"/>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Việc</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miêu</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tả</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kể</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chuyện</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giúp</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việc</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khí</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ngày</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hè</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trở</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sôi</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hơn</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b="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Rounded Corners 2">
                <a:extLst>
                  <a:ext uri="{FF2B5EF4-FFF2-40B4-BE49-F238E27FC236}">
                    <a16:creationId xmlns:a16="http://schemas.microsoft.com/office/drawing/2014/main" id="{195C5AD6-255C-4822-99C5-1A2B78792EF0}"/>
                  </a:ext>
                </a:extLst>
              </p:cNvPr>
              <p:cNvSpPr>
                <a:spLocks noRot="1" noChangeAspect="1" noMove="1" noResize="1" noEditPoints="1" noAdjustHandles="1" noChangeArrowheads="1" noChangeShapeType="1" noTextEdit="1"/>
              </p:cNvSpPr>
              <p:nvPr/>
            </p:nvSpPr>
            <p:spPr>
              <a:xfrm>
                <a:off x="1041400" y="2120900"/>
                <a:ext cx="16306800" cy="8153400"/>
              </a:xfrm>
              <a:prstGeom prst="roundRect">
                <a:avLst/>
              </a:prstGeom>
              <a:blipFill>
                <a:blip r:embed="rId3"/>
                <a:stretch>
                  <a:fillRect/>
                </a:stretch>
              </a:blipFill>
              <a:ln w="38100">
                <a:solidFill>
                  <a:schemeClr val="accent6">
                    <a:lumMod val="75000"/>
                  </a:schemeClr>
                </a:solid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xmlns="" id="{7661C9DA-E9B1-4BCA-9806-387D35200FE0}"/>
              </a:ext>
            </a:extLst>
          </p:cNvPr>
          <p:cNvSpPr txBox="1"/>
          <p:nvPr/>
        </p:nvSpPr>
        <p:spPr>
          <a:xfrm>
            <a:off x="719038" y="378361"/>
            <a:ext cx="16578362" cy="1323439"/>
          </a:xfrm>
          <a:prstGeom prst="rect">
            <a:avLst/>
          </a:prstGeom>
          <a:solidFill>
            <a:schemeClr val="bg1"/>
          </a:solidFill>
        </p:spPr>
        <p:txBody>
          <a:bodyPr wrap="square">
            <a:spAutoFit/>
          </a:bodyPr>
          <a:lstStyle/>
          <a:p>
            <a:pPr algn="ctr"/>
            <a:r>
              <a:rPr lang="vi-VN" sz="4000" b="1" dirty="0">
                <a:effectLst/>
                <a:latin typeface="Arial" panose="020B0604020202020204" pitchFamily="34" charset="0"/>
                <a:ea typeface="Times New Roman" panose="02020603050405020304" pitchFamily="18" charset="0"/>
                <a:cs typeface="Arial" panose="020B0604020202020204" pitchFamily="34" charset="0"/>
              </a:rPr>
              <a:t>2. </a:t>
            </a:r>
            <a:r>
              <a:rPr lang="pt-BR" sz="4000" b="1" dirty="0">
                <a:effectLst/>
                <a:latin typeface="Arial" panose="020B0604020202020204" pitchFamily="34" charset="0"/>
                <a:ea typeface="Times New Roman" panose="02020603050405020304" pitchFamily="18" charset="0"/>
                <a:cs typeface="Arial" panose="020B0604020202020204" pitchFamily="34" charset="0"/>
              </a:rPr>
              <a:t>Thế giới loài chim trong bức tranh phong cảnh thiên nhiên của làng quê lúc giao mùa</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1200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D2B783EE-0239-4717-BBEA-8C9EAC61C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2">
            <a:extLst>
              <a:ext uri="{FF2B5EF4-FFF2-40B4-BE49-F238E27FC236}">
                <a16:creationId xmlns:a16="http://schemas.microsoft.com/office/drawing/2014/main" xmlns="" id="{3CD548A2-3882-482C-815F-B89C20F4EC51}"/>
              </a:ext>
            </a:extLst>
          </p:cNvPr>
          <p:cNvSpPr txBox="1"/>
          <p:nvPr/>
        </p:nvSpPr>
        <p:spPr>
          <a:xfrm>
            <a:off x="685800" y="518715"/>
            <a:ext cx="8252343" cy="198834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i="1" kern="1200" dirty="0">
                <a:solidFill>
                  <a:schemeClr val="tx1"/>
                </a:solidFill>
                <a:effectLst/>
                <a:latin typeface="Arial" panose="020B0604020202020204" pitchFamily="34" charset="0"/>
                <a:ea typeface="+mj-ea"/>
                <a:cs typeface="Arial" panose="020B0604020202020204" pitchFamily="34" charset="0"/>
              </a:rPr>
              <a:t>3. </a:t>
            </a:r>
            <a:r>
              <a:rPr lang="en-US" sz="4400" b="1" i="1" kern="1200" dirty="0" err="1">
                <a:solidFill>
                  <a:schemeClr val="tx1"/>
                </a:solidFill>
                <a:effectLst/>
                <a:latin typeface="Arial" panose="020B0604020202020204" pitchFamily="34" charset="0"/>
                <a:ea typeface="+mj-ea"/>
                <a:cs typeface="Arial" panose="020B0604020202020204" pitchFamily="34" charset="0"/>
              </a:rPr>
              <a:t>Cảnh</a:t>
            </a:r>
            <a:r>
              <a:rPr lang="en-US" sz="4400" b="1" i="1" kern="1200" dirty="0">
                <a:solidFill>
                  <a:schemeClr val="tx1"/>
                </a:solidFill>
                <a:effectLst/>
                <a:latin typeface="Arial" panose="020B0604020202020204" pitchFamily="34" charset="0"/>
                <a:ea typeface="+mj-ea"/>
                <a:cs typeface="Arial" panose="020B0604020202020204" pitchFamily="34" charset="0"/>
              </a:rPr>
              <a:t> </a:t>
            </a:r>
            <a:r>
              <a:rPr lang="en-US" sz="4400" b="1" i="1" kern="1200" dirty="0" err="1">
                <a:solidFill>
                  <a:schemeClr val="tx1"/>
                </a:solidFill>
                <a:effectLst/>
                <a:latin typeface="Arial" panose="020B0604020202020204" pitchFamily="34" charset="0"/>
                <a:ea typeface="+mj-ea"/>
                <a:cs typeface="Arial" panose="020B0604020202020204" pitchFamily="34" charset="0"/>
              </a:rPr>
              <a:t>sinh</a:t>
            </a:r>
            <a:r>
              <a:rPr lang="en-US" sz="4400" b="1" i="1" kern="1200" dirty="0">
                <a:solidFill>
                  <a:schemeClr val="tx1"/>
                </a:solidFill>
                <a:effectLst/>
                <a:latin typeface="Arial" panose="020B0604020202020204" pitchFamily="34" charset="0"/>
                <a:ea typeface="+mj-ea"/>
                <a:cs typeface="Arial" panose="020B0604020202020204" pitchFamily="34" charset="0"/>
              </a:rPr>
              <a:t> </a:t>
            </a:r>
            <a:r>
              <a:rPr lang="en-US" sz="4400" b="1" i="1" kern="1200" dirty="0" err="1">
                <a:solidFill>
                  <a:schemeClr val="tx1"/>
                </a:solidFill>
                <a:effectLst/>
                <a:latin typeface="Arial" panose="020B0604020202020204" pitchFamily="34" charset="0"/>
                <a:ea typeface="+mj-ea"/>
                <a:cs typeface="Arial" panose="020B0604020202020204" pitchFamily="34" charset="0"/>
              </a:rPr>
              <a:t>hoạt</a:t>
            </a:r>
            <a:r>
              <a:rPr lang="en-US" sz="4400" b="1" i="1" kern="1200" dirty="0">
                <a:solidFill>
                  <a:schemeClr val="tx1"/>
                </a:solidFill>
                <a:effectLst/>
                <a:latin typeface="Arial" panose="020B0604020202020204" pitchFamily="34" charset="0"/>
                <a:ea typeface="+mj-ea"/>
                <a:cs typeface="Arial" panose="020B0604020202020204" pitchFamily="34" charset="0"/>
              </a:rPr>
              <a:t> </a:t>
            </a:r>
            <a:r>
              <a:rPr lang="en-US" sz="4400" b="1" i="1" kern="1200" dirty="0" err="1">
                <a:solidFill>
                  <a:schemeClr val="tx1"/>
                </a:solidFill>
                <a:effectLst/>
                <a:latin typeface="Arial" panose="020B0604020202020204" pitchFamily="34" charset="0"/>
                <a:ea typeface="+mj-ea"/>
                <a:cs typeface="Arial" panose="020B0604020202020204" pitchFamily="34" charset="0"/>
              </a:rPr>
              <a:t>buổi</a:t>
            </a:r>
            <a:r>
              <a:rPr lang="en-US" sz="4400" b="1" i="1" kern="1200" dirty="0">
                <a:solidFill>
                  <a:schemeClr val="tx1"/>
                </a:solidFill>
                <a:effectLst/>
                <a:latin typeface="Arial" panose="020B0604020202020204" pitchFamily="34" charset="0"/>
                <a:ea typeface="+mj-ea"/>
                <a:cs typeface="Arial" panose="020B0604020202020204" pitchFamily="34" charset="0"/>
              </a:rPr>
              <a:t> </a:t>
            </a:r>
            <a:r>
              <a:rPr lang="en-US" sz="4400" b="1" i="1" kern="1200" dirty="0" err="1">
                <a:solidFill>
                  <a:schemeClr val="tx1"/>
                </a:solidFill>
                <a:effectLst/>
                <a:latin typeface="Arial" panose="020B0604020202020204" pitchFamily="34" charset="0"/>
                <a:ea typeface="+mj-ea"/>
                <a:cs typeface="Arial" panose="020B0604020202020204" pitchFamily="34" charset="0"/>
              </a:rPr>
              <a:t>chiều</a:t>
            </a:r>
            <a:r>
              <a:rPr lang="en-US" sz="4400" b="1" i="1" kern="1200" dirty="0">
                <a:solidFill>
                  <a:schemeClr val="tx1"/>
                </a:solidFill>
                <a:effectLst/>
                <a:latin typeface="Arial" panose="020B0604020202020204" pitchFamily="34" charset="0"/>
                <a:ea typeface="+mj-ea"/>
                <a:cs typeface="Arial" panose="020B0604020202020204" pitchFamily="34" charset="0"/>
              </a:rPr>
              <a:t> </a:t>
            </a:r>
            <a:r>
              <a:rPr lang="en-US" sz="4400" b="1" i="1" kern="1200" dirty="0" err="1">
                <a:solidFill>
                  <a:schemeClr val="tx1"/>
                </a:solidFill>
                <a:effectLst/>
                <a:latin typeface="Arial" panose="020B0604020202020204" pitchFamily="34" charset="0"/>
                <a:ea typeface="+mj-ea"/>
                <a:cs typeface="Arial" panose="020B0604020202020204" pitchFamily="34" charset="0"/>
              </a:rPr>
              <a:t>và</a:t>
            </a:r>
            <a:r>
              <a:rPr lang="en-US" sz="4400" b="1" i="1" kern="1200" dirty="0">
                <a:solidFill>
                  <a:schemeClr val="tx1"/>
                </a:solidFill>
                <a:effectLst/>
                <a:latin typeface="Arial" panose="020B0604020202020204" pitchFamily="34" charset="0"/>
                <a:ea typeface="+mj-ea"/>
                <a:cs typeface="Arial" panose="020B0604020202020204" pitchFamily="34" charset="0"/>
              </a:rPr>
              <a:t> </a:t>
            </a:r>
            <a:r>
              <a:rPr lang="en-US" sz="4400" b="1" i="1" kern="1200" dirty="0" err="1">
                <a:solidFill>
                  <a:schemeClr val="tx1"/>
                </a:solidFill>
                <a:effectLst/>
                <a:latin typeface="Arial" panose="020B0604020202020204" pitchFamily="34" charset="0"/>
                <a:ea typeface="+mj-ea"/>
                <a:cs typeface="Arial" panose="020B0604020202020204" pitchFamily="34" charset="0"/>
              </a:rPr>
              <a:t>tối</a:t>
            </a:r>
            <a:r>
              <a:rPr lang="en-US" sz="4400" b="1" i="1" kern="1200" dirty="0">
                <a:solidFill>
                  <a:schemeClr val="tx1"/>
                </a:solidFill>
                <a:effectLst/>
                <a:latin typeface="Arial" panose="020B0604020202020204" pitchFamily="34" charset="0"/>
                <a:ea typeface="+mj-ea"/>
                <a:cs typeface="Arial" panose="020B0604020202020204" pitchFamily="34" charset="0"/>
              </a:rPr>
              <a:t> ở </a:t>
            </a:r>
            <a:r>
              <a:rPr lang="en-US" sz="4400" b="1" i="1" kern="1200" dirty="0" err="1">
                <a:solidFill>
                  <a:schemeClr val="tx1"/>
                </a:solidFill>
                <a:effectLst/>
                <a:latin typeface="Arial" panose="020B0604020202020204" pitchFamily="34" charset="0"/>
                <a:ea typeface="+mj-ea"/>
                <a:cs typeface="Arial" panose="020B0604020202020204" pitchFamily="34" charset="0"/>
              </a:rPr>
              <a:t>làng</a:t>
            </a:r>
            <a:r>
              <a:rPr lang="en-US" sz="4400" b="1" i="1" kern="1200" dirty="0">
                <a:solidFill>
                  <a:schemeClr val="tx1"/>
                </a:solidFill>
                <a:effectLst/>
                <a:latin typeface="Arial" panose="020B0604020202020204" pitchFamily="34" charset="0"/>
                <a:ea typeface="+mj-ea"/>
                <a:cs typeface="Arial" panose="020B0604020202020204" pitchFamily="34" charset="0"/>
              </a:rPr>
              <a:t> </a:t>
            </a:r>
            <a:r>
              <a:rPr lang="en-US" sz="4400" b="1" i="1" kern="1200" dirty="0" err="1">
                <a:solidFill>
                  <a:schemeClr val="tx1"/>
                </a:solidFill>
                <a:effectLst/>
                <a:latin typeface="Arial" panose="020B0604020202020204" pitchFamily="34" charset="0"/>
                <a:ea typeface="+mj-ea"/>
                <a:cs typeface="Arial" panose="020B0604020202020204" pitchFamily="34" charset="0"/>
              </a:rPr>
              <a:t>quê</a:t>
            </a:r>
            <a:endParaRPr lang="en-US" sz="4400" kern="1200" dirty="0">
              <a:solidFill>
                <a:schemeClr val="tx1"/>
              </a:solidFill>
              <a:effectLst/>
              <a:latin typeface="Arial" panose="020B0604020202020204" pitchFamily="34" charset="0"/>
              <a:ea typeface="+mj-ea"/>
              <a:cs typeface="Arial" panose="020B0604020202020204" pitchFamily="34" charset="0"/>
            </a:endParaRPr>
          </a:p>
        </p:txBody>
      </p:sp>
      <p:sp>
        <p:nvSpPr>
          <p:cNvPr id="75" name="Oval 74">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630853" y="2047098"/>
            <a:ext cx="1421232" cy="13826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170" name="Picture 2" descr="Để giảm tình trạng trẻ tử vong do đuối nước">
            <a:extLst>
              <a:ext uri="{FF2B5EF4-FFF2-40B4-BE49-F238E27FC236}">
                <a16:creationId xmlns:a16="http://schemas.microsoft.com/office/drawing/2014/main" xmlns="" id="{430E0ABC-D37B-44DE-8324-BBD8BC3E07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526" r="4650"/>
          <a:stretch/>
        </p:blipFill>
        <p:spPr bwMode="auto">
          <a:xfrm>
            <a:off x="11851888" y="4091593"/>
            <a:ext cx="6436112" cy="6195407"/>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77" name="Arc 76">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4759070" flipV="1">
            <a:off x="9051207" y="-1009710"/>
            <a:ext cx="6031790" cy="6031790"/>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172" name="Picture 4" descr="Trải chiếu ngắm trăng - Thơ củ chuối 18+ - Tất cả về chuối!">
            <a:extLst>
              <a:ext uri="{FF2B5EF4-FFF2-40B4-BE49-F238E27FC236}">
                <a16:creationId xmlns:a16="http://schemas.microsoft.com/office/drawing/2014/main" xmlns="" id="{2C866AE0-B954-4B89-8033-8AEE7A47F8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010" r="-3" b="1518"/>
          <a:stretch/>
        </p:blipFill>
        <p:spPr bwMode="auto">
          <a:xfrm>
            <a:off x="9392410" y="1"/>
            <a:ext cx="5278968" cy="4511864"/>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xmlns="" id="{93E3DC1C-9F29-42EA-9372-1EA077AC42F1}"/>
              </a:ext>
            </a:extLst>
          </p:cNvPr>
          <p:cNvGraphicFramePr/>
          <p:nvPr>
            <p:extLst>
              <p:ext uri="{D42A27DB-BD31-4B8C-83A1-F6EECF244321}">
                <p14:modId xmlns:p14="http://schemas.microsoft.com/office/powerpoint/2010/main" val="2982226294"/>
              </p:ext>
            </p:extLst>
          </p:nvPr>
        </p:nvGraphicFramePr>
        <p:xfrm>
          <a:off x="948240" y="4023534"/>
          <a:ext cx="9029699" cy="52419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8556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ircle(in)">
                                      <p:cBhvr>
                                        <p:cTn id="7" dur="2000"/>
                                        <p:tgtEl>
                                          <p:spTgt spid="7172"/>
                                        </p:tgtEl>
                                      </p:cBhvr>
                                    </p:animEffect>
                                  </p:childTnLst>
                                </p:cTn>
                              </p:par>
                              <p:par>
                                <p:cTn id="8" presetID="6" presetClass="entr" presetSubtype="16"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circle(in)">
                                      <p:cBhvr>
                                        <p:cTn id="10"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BE80C477-25C9-4B06-9DAB-FF6D3AEB1770}"/>
              </a:ext>
            </a:extLst>
          </p:cNvPr>
          <p:cNvGraphicFramePr>
            <a:graphicFrameLocks noGrp="1"/>
          </p:cNvGraphicFramePr>
          <p:nvPr>
            <p:extLst>
              <p:ext uri="{D42A27DB-BD31-4B8C-83A1-F6EECF244321}">
                <p14:modId xmlns:p14="http://schemas.microsoft.com/office/powerpoint/2010/main" val="4025242038"/>
              </p:ext>
            </p:extLst>
          </p:nvPr>
        </p:nvGraphicFramePr>
        <p:xfrm>
          <a:off x="609600" y="3294697"/>
          <a:ext cx="17449800" cy="6585396"/>
        </p:xfrm>
        <a:graphic>
          <a:graphicData uri="http://schemas.openxmlformats.org/drawingml/2006/table">
            <a:tbl>
              <a:tblPr>
                <a:tableStyleId>{5C22544A-7EE6-4342-B048-85BDC9FD1C3A}</a:tableStyleId>
              </a:tblPr>
              <a:tblGrid>
                <a:gridCol w="10248150">
                  <a:extLst>
                    <a:ext uri="{9D8B030D-6E8A-4147-A177-3AD203B41FA5}">
                      <a16:colId xmlns:a16="http://schemas.microsoft.com/office/drawing/2014/main" xmlns="" val="1548435531"/>
                    </a:ext>
                  </a:extLst>
                </a:gridCol>
                <a:gridCol w="7201650">
                  <a:extLst>
                    <a:ext uri="{9D8B030D-6E8A-4147-A177-3AD203B41FA5}">
                      <a16:colId xmlns:a16="http://schemas.microsoft.com/office/drawing/2014/main" xmlns="" val="2949372417"/>
                    </a:ext>
                  </a:extLst>
                </a:gridCol>
              </a:tblGrid>
              <a:tr h="1111821">
                <a:tc>
                  <a:txBody>
                    <a:bodyPr/>
                    <a:lstStyle/>
                    <a:p>
                      <a:pPr algn="ctr">
                        <a:lnSpc>
                          <a:spcPct val="150000"/>
                        </a:lnSpc>
                      </a:pPr>
                      <a:r>
                        <a:rPr lang="vi-VN" sz="2600" b="1" dirty="0">
                          <a:effectLst/>
                        </a:rPr>
                        <a:t>Câu văn, từ ngữ, hình ảnh</a:t>
                      </a:r>
                    </a:p>
                    <a:p>
                      <a:pPr algn="ctr">
                        <a:lnSpc>
                          <a:spcPct val="150000"/>
                        </a:lnSpc>
                      </a:pPr>
                      <a:endParaRPr lang="en-US" sz="26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9376" marR="49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pPr>
                      <a:r>
                        <a:rPr lang="vi-VN" sz="2600" b="1" dirty="0">
                          <a:effectLst/>
                        </a:rPr>
                        <a:t>Tinh cảm, cảm xúc</a:t>
                      </a:r>
                      <a:endParaRPr lang="en-US" sz="26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9376" marR="49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687275164"/>
                  </a:ext>
                </a:extLst>
              </a:tr>
              <a:tr h="3040726">
                <a:tc>
                  <a:txBody>
                    <a:bodyPr/>
                    <a:lstStyle/>
                    <a:p>
                      <a:pPr algn="just">
                        <a:lnSpc>
                          <a:spcPct val="150000"/>
                        </a:lnSpc>
                      </a:pPr>
                      <a:r>
                        <a:rPr lang="vi-VN" sz="2600" dirty="0">
                          <a:effectLst/>
                        </a:rPr>
                        <a:t>"Cả nhà ngồi ăn cơm trong hương lúa đầu mùa từ đồng Chõ thoáng vể; trong tiếng sáo diều cao vút của chú Chàng; trong dàn nhạc ve; trong tiếng chó thủng thẳng sủa giăng..." “Chúng tôi no nê, rủ nhau giải chiếu ở hiên nhà ngủ cho mát."</a:t>
                      </a:r>
                      <a:endParaRPr lang="en-US" sz="2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9376" marR="49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vi-VN" sz="2600" dirty="0">
                          <a:effectLst/>
                        </a:rPr>
                        <a:t> </a:t>
                      </a:r>
                      <a:endParaRPr lang="en-US" sz="2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9376" marR="49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14322945"/>
                  </a:ext>
                </a:extLst>
              </a:tr>
              <a:tr h="2417608">
                <a:tc>
                  <a:txBody>
                    <a:bodyPr/>
                    <a:lstStyle/>
                    <a:p>
                      <a:pPr algn="just">
                        <a:lnSpc>
                          <a:spcPct val="150000"/>
                        </a:lnSpc>
                      </a:pPr>
                      <a:r>
                        <a:rPr lang="vi-VN" sz="2600" dirty="0">
                          <a:effectLst/>
                        </a:rPr>
                        <a:t>Ôi cái mùa hè hiếm hoi. Ngày lao xao, đêm cũng lao xao. Cả làng xóm hình như không ai ngủ, cùng thức với giời, với đất. Tôi khát khao thầm ước: Mùa hè nào cũng được như mùa hè này!</a:t>
                      </a:r>
                      <a:endParaRPr lang="en-US" sz="2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9376" marR="49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r>
                        <a:rPr lang="vi-VN" sz="2600" dirty="0">
                          <a:effectLst/>
                        </a:rPr>
                        <a:t> </a:t>
                      </a:r>
                      <a:endParaRPr lang="en-US" sz="2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9376" marR="493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73156417"/>
                  </a:ext>
                </a:extLst>
              </a:tr>
            </a:tbl>
          </a:graphicData>
        </a:graphic>
      </p:graphicFrame>
      <p:sp>
        <p:nvSpPr>
          <p:cNvPr id="9" name="TextBox 2">
            <a:extLst>
              <a:ext uri="{FF2B5EF4-FFF2-40B4-BE49-F238E27FC236}">
                <a16:creationId xmlns:a16="http://schemas.microsoft.com/office/drawing/2014/main" xmlns="" id="{AF5FD041-B995-4A38-9987-2E1E0875905F}"/>
              </a:ext>
            </a:extLst>
          </p:cNvPr>
          <p:cNvSpPr txBox="1"/>
          <p:nvPr/>
        </p:nvSpPr>
        <p:spPr>
          <a:xfrm>
            <a:off x="609600" y="389445"/>
            <a:ext cx="13335000" cy="1249759"/>
          </a:xfrm>
          <a:prstGeom prst="rect">
            <a:avLst/>
          </a:prstGeom>
          <a:solidFill>
            <a:schemeClr val="bg1"/>
          </a:solidFill>
        </p:spPr>
        <p:txBody>
          <a:bodyPr vert="horz" lIns="91440" tIns="45720" rIns="91440" bIns="45720" rtlCol="0" anchor="ctr">
            <a:normAutofit/>
          </a:bodyPr>
          <a:lstStyle/>
          <a:p>
            <a:pPr algn="ctr">
              <a:lnSpc>
                <a:spcPct val="90000"/>
              </a:lnSpc>
              <a:spcBef>
                <a:spcPct val="0"/>
              </a:spcBef>
              <a:spcAft>
                <a:spcPts val="600"/>
              </a:spcAft>
            </a:pPr>
            <a:r>
              <a:rPr lang="en-US" sz="4400" b="1" i="1" kern="1200" dirty="0">
                <a:solidFill>
                  <a:schemeClr val="tx1"/>
                </a:solidFill>
                <a:effectLst/>
                <a:latin typeface="Arial" panose="020B0604020202020204" pitchFamily="34" charset="0"/>
                <a:ea typeface="+mj-ea"/>
                <a:cs typeface="Arial" panose="020B0604020202020204" pitchFamily="34" charset="0"/>
              </a:rPr>
              <a:t>3. </a:t>
            </a:r>
            <a:r>
              <a:rPr lang="en-US" sz="4400" b="1" i="1" kern="1200" dirty="0" err="1">
                <a:solidFill>
                  <a:schemeClr val="tx1"/>
                </a:solidFill>
                <a:effectLst/>
                <a:latin typeface="Arial" panose="020B0604020202020204" pitchFamily="34" charset="0"/>
                <a:ea typeface="+mj-ea"/>
                <a:cs typeface="Arial" panose="020B0604020202020204" pitchFamily="34" charset="0"/>
              </a:rPr>
              <a:t>Cảnh</a:t>
            </a:r>
            <a:r>
              <a:rPr lang="en-US" sz="4400" b="1" i="1" kern="1200" dirty="0">
                <a:solidFill>
                  <a:schemeClr val="tx1"/>
                </a:solidFill>
                <a:effectLst/>
                <a:latin typeface="Arial" panose="020B0604020202020204" pitchFamily="34" charset="0"/>
                <a:ea typeface="+mj-ea"/>
                <a:cs typeface="Arial" panose="020B0604020202020204" pitchFamily="34" charset="0"/>
              </a:rPr>
              <a:t> </a:t>
            </a:r>
            <a:r>
              <a:rPr lang="en-US" sz="4400" b="1" i="1" kern="1200" dirty="0" err="1">
                <a:solidFill>
                  <a:schemeClr val="tx1"/>
                </a:solidFill>
                <a:effectLst/>
                <a:latin typeface="Arial" panose="020B0604020202020204" pitchFamily="34" charset="0"/>
                <a:ea typeface="+mj-ea"/>
                <a:cs typeface="Arial" panose="020B0604020202020204" pitchFamily="34" charset="0"/>
              </a:rPr>
              <a:t>sinh</a:t>
            </a:r>
            <a:r>
              <a:rPr lang="en-US" sz="4400" b="1" i="1" kern="1200" dirty="0">
                <a:solidFill>
                  <a:schemeClr val="tx1"/>
                </a:solidFill>
                <a:effectLst/>
                <a:latin typeface="Arial" panose="020B0604020202020204" pitchFamily="34" charset="0"/>
                <a:ea typeface="+mj-ea"/>
                <a:cs typeface="Arial" panose="020B0604020202020204" pitchFamily="34" charset="0"/>
              </a:rPr>
              <a:t> </a:t>
            </a:r>
            <a:r>
              <a:rPr lang="en-US" sz="4400" b="1" i="1" kern="1200" dirty="0" err="1">
                <a:solidFill>
                  <a:schemeClr val="tx1"/>
                </a:solidFill>
                <a:effectLst/>
                <a:latin typeface="Arial" panose="020B0604020202020204" pitchFamily="34" charset="0"/>
                <a:ea typeface="+mj-ea"/>
                <a:cs typeface="Arial" panose="020B0604020202020204" pitchFamily="34" charset="0"/>
              </a:rPr>
              <a:t>hoạt</a:t>
            </a:r>
            <a:r>
              <a:rPr lang="en-US" sz="4400" b="1" i="1" kern="1200" dirty="0">
                <a:solidFill>
                  <a:schemeClr val="tx1"/>
                </a:solidFill>
                <a:effectLst/>
                <a:latin typeface="Arial" panose="020B0604020202020204" pitchFamily="34" charset="0"/>
                <a:ea typeface="+mj-ea"/>
                <a:cs typeface="Arial" panose="020B0604020202020204" pitchFamily="34" charset="0"/>
              </a:rPr>
              <a:t> </a:t>
            </a:r>
            <a:r>
              <a:rPr lang="en-US" sz="4400" b="1" i="1" kern="1200" dirty="0" err="1">
                <a:solidFill>
                  <a:schemeClr val="tx1"/>
                </a:solidFill>
                <a:effectLst/>
                <a:latin typeface="Arial" panose="020B0604020202020204" pitchFamily="34" charset="0"/>
                <a:ea typeface="+mj-ea"/>
                <a:cs typeface="Arial" panose="020B0604020202020204" pitchFamily="34" charset="0"/>
              </a:rPr>
              <a:t>buổi</a:t>
            </a:r>
            <a:r>
              <a:rPr lang="en-US" sz="4400" b="1" i="1" kern="1200" dirty="0">
                <a:solidFill>
                  <a:schemeClr val="tx1"/>
                </a:solidFill>
                <a:effectLst/>
                <a:latin typeface="Arial" panose="020B0604020202020204" pitchFamily="34" charset="0"/>
                <a:ea typeface="+mj-ea"/>
                <a:cs typeface="Arial" panose="020B0604020202020204" pitchFamily="34" charset="0"/>
              </a:rPr>
              <a:t> </a:t>
            </a:r>
            <a:r>
              <a:rPr lang="en-US" sz="4400" b="1" i="1" kern="1200" dirty="0" err="1">
                <a:solidFill>
                  <a:schemeClr val="tx1"/>
                </a:solidFill>
                <a:effectLst/>
                <a:latin typeface="Arial" panose="020B0604020202020204" pitchFamily="34" charset="0"/>
                <a:ea typeface="+mj-ea"/>
                <a:cs typeface="Arial" panose="020B0604020202020204" pitchFamily="34" charset="0"/>
              </a:rPr>
              <a:t>chiều</a:t>
            </a:r>
            <a:r>
              <a:rPr lang="en-US" sz="4400" b="1" i="1" kern="1200" dirty="0">
                <a:solidFill>
                  <a:schemeClr val="tx1"/>
                </a:solidFill>
                <a:effectLst/>
                <a:latin typeface="Arial" panose="020B0604020202020204" pitchFamily="34" charset="0"/>
                <a:ea typeface="+mj-ea"/>
                <a:cs typeface="Arial" panose="020B0604020202020204" pitchFamily="34" charset="0"/>
              </a:rPr>
              <a:t> </a:t>
            </a:r>
            <a:r>
              <a:rPr lang="en-US" sz="4400" b="1" i="1" kern="1200" dirty="0" err="1">
                <a:solidFill>
                  <a:schemeClr val="tx1"/>
                </a:solidFill>
                <a:effectLst/>
                <a:latin typeface="Arial" panose="020B0604020202020204" pitchFamily="34" charset="0"/>
                <a:ea typeface="+mj-ea"/>
                <a:cs typeface="Arial" panose="020B0604020202020204" pitchFamily="34" charset="0"/>
              </a:rPr>
              <a:t>và</a:t>
            </a:r>
            <a:r>
              <a:rPr lang="en-US" sz="4400" b="1" i="1" kern="1200" dirty="0">
                <a:solidFill>
                  <a:schemeClr val="tx1"/>
                </a:solidFill>
                <a:effectLst/>
                <a:latin typeface="Arial" panose="020B0604020202020204" pitchFamily="34" charset="0"/>
                <a:ea typeface="+mj-ea"/>
                <a:cs typeface="Arial" panose="020B0604020202020204" pitchFamily="34" charset="0"/>
              </a:rPr>
              <a:t> </a:t>
            </a:r>
            <a:r>
              <a:rPr lang="en-US" sz="4400" b="1" i="1" kern="1200" dirty="0" err="1">
                <a:solidFill>
                  <a:schemeClr val="tx1"/>
                </a:solidFill>
                <a:effectLst/>
                <a:latin typeface="Arial" panose="020B0604020202020204" pitchFamily="34" charset="0"/>
                <a:ea typeface="+mj-ea"/>
                <a:cs typeface="Arial" panose="020B0604020202020204" pitchFamily="34" charset="0"/>
              </a:rPr>
              <a:t>tối</a:t>
            </a:r>
            <a:r>
              <a:rPr lang="en-US" sz="4400" b="1" i="1" kern="1200" dirty="0">
                <a:solidFill>
                  <a:schemeClr val="tx1"/>
                </a:solidFill>
                <a:effectLst/>
                <a:latin typeface="Arial" panose="020B0604020202020204" pitchFamily="34" charset="0"/>
                <a:ea typeface="+mj-ea"/>
                <a:cs typeface="Arial" panose="020B0604020202020204" pitchFamily="34" charset="0"/>
              </a:rPr>
              <a:t> ở </a:t>
            </a:r>
            <a:r>
              <a:rPr lang="en-US" sz="4400" b="1" i="1" kern="1200" dirty="0" err="1">
                <a:solidFill>
                  <a:schemeClr val="tx1"/>
                </a:solidFill>
                <a:effectLst/>
                <a:latin typeface="Arial" panose="020B0604020202020204" pitchFamily="34" charset="0"/>
                <a:ea typeface="+mj-ea"/>
                <a:cs typeface="Arial" panose="020B0604020202020204" pitchFamily="34" charset="0"/>
              </a:rPr>
              <a:t>làng</a:t>
            </a:r>
            <a:r>
              <a:rPr lang="en-US" sz="4400" b="1" i="1" kern="1200" dirty="0">
                <a:solidFill>
                  <a:schemeClr val="tx1"/>
                </a:solidFill>
                <a:effectLst/>
                <a:latin typeface="Arial" panose="020B0604020202020204" pitchFamily="34" charset="0"/>
                <a:ea typeface="+mj-ea"/>
                <a:cs typeface="Arial" panose="020B0604020202020204" pitchFamily="34" charset="0"/>
              </a:rPr>
              <a:t> </a:t>
            </a:r>
            <a:r>
              <a:rPr lang="en-US" sz="4400" b="1" i="1" kern="1200" dirty="0" err="1">
                <a:solidFill>
                  <a:schemeClr val="tx1"/>
                </a:solidFill>
                <a:effectLst/>
                <a:latin typeface="Arial" panose="020B0604020202020204" pitchFamily="34" charset="0"/>
                <a:ea typeface="+mj-ea"/>
                <a:cs typeface="Arial" panose="020B0604020202020204" pitchFamily="34" charset="0"/>
              </a:rPr>
              <a:t>quê</a:t>
            </a:r>
            <a:endParaRPr lang="en-US" sz="4400" kern="1200" dirty="0">
              <a:solidFill>
                <a:schemeClr val="tx1"/>
              </a:solidFill>
              <a:effectLst/>
              <a:latin typeface="Arial" panose="020B0604020202020204" pitchFamily="34" charset="0"/>
              <a:ea typeface="+mj-ea"/>
              <a:cs typeface="Arial" panose="020B0604020202020204" pitchFamily="34" charset="0"/>
            </a:endParaRPr>
          </a:p>
        </p:txBody>
      </p:sp>
      <p:sp>
        <p:nvSpPr>
          <p:cNvPr id="3" name="Rectangle: Rounded Corners 2">
            <a:extLst>
              <a:ext uri="{FF2B5EF4-FFF2-40B4-BE49-F238E27FC236}">
                <a16:creationId xmlns:a16="http://schemas.microsoft.com/office/drawing/2014/main" xmlns="" id="{49632534-FA4F-480D-BA05-AE53046DD92B}"/>
              </a:ext>
            </a:extLst>
          </p:cNvPr>
          <p:cNvSpPr/>
          <p:nvPr/>
        </p:nvSpPr>
        <p:spPr>
          <a:xfrm>
            <a:off x="1943100" y="1829942"/>
            <a:ext cx="14782800" cy="12497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rPr>
              <a:t>Những câu văn, hình ảnh sau thể hiện tình cảm gì của tác giả với quê hương?</a:t>
            </a:r>
            <a:endParaRPr lang="en-US" sz="4000" b="1" dirty="0">
              <a:solidFill>
                <a:srgbClr val="FF0000"/>
              </a:solidFill>
            </a:endParaRPr>
          </a:p>
        </p:txBody>
      </p:sp>
      <p:sp>
        <p:nvSpPr>
          <p:cNvPr id="11" name="TextBox 10">
            <a:extLst>
              <a:ext uri="{FF2B5EF4-FFF2-40B4-BE49-F238E27FC236}">
                <a16:creationId xmlns:a16="http://schemas.microsoft.com/office/drawing/2014/main" xmlns="" id="{88F706AE-05FC-4733-9788-B50772F07628}"/>
              </a:ext>
            </a:extLst>
          </p:cNvPr>
          <p:cNvSpPr txBox="1"/>
          <p:nvPr/>
        </p:nvSpPr>
        <p:spPr>
          <a:xfrm>
            <a:off x="10947400" y="4533900"/>
            <a:ext cx="7086600" cy="2677656"/>
          </a:xfrm>
          <a:prstGeom prst="rect">
            <a:avLst/>
          </a:prstGeom>
          <a:noFill/>
        </p:spPr>
        <p:txBody>
          <a:bodyPr wrap="square">
            <a:spAutoFit/>
          </a:bodyPr>
          <a:lstStyle/>
          <a:p>
            <a:pPr algn="just">
              <a:lnSpc>
                <a:spcPct val="150000"/>
              </a:lnSpc>
            </a:pPr>
            <a:r>
              <a:rPr lang="vi-VN" sz="2400" b="1" dirty="0">
                <a:solidFill>
                  <a:srgbClr val="000000"/>
                </a:solidFill>
                <a:effectLst/>
                <a:ea typeface="Times New Roman" panose="02020603050405020304" pitchFamily="18" charset="0"/>
                <a:cs typeface="Times New Roman" panose="02020603050405020304" pitchFamily="18" charset="0"/>
              </a:rPr>
              <a:t>Nhớ thương, trân trọng</a:t>
            </a:r>
            <a:r>
              <a:rPr lang="vi-VN" sz="2400" dirty="0">
                <a:solidFill>
                  <a:srgbClr val="000000"/>
                </a:solidFill>
                <a:effectLst/>
                <a:ea typeface="Times New Roman" panose="02020603050405020304" pitchFamily="18" charset="0"/>
                <a:cs typeface="Times New Roman" panose="02020603050405020304" pitchFamily="18" charset="0"/>
              </a:rPr>
              <a:t> (sự đầm ấm quây quần của sinh hoạt gia đình trong những tháng ngày thơ ấu êm đềm đầy thanh âm, hương sắc, gió, trăng,...)</a:t>
            </a:r>
            <a:endParaRPr lang="en-US" sz="2400" dirty="0">
              <a:effectLst/>
              <a:ea typeface="Times New Roman" panose="02020603050405020304" pitchFamily="18" charset="0"/>
              <a:cs typeface="Times New Roman" panose="02020603050405020304" pitchFamily="18" charset="0"/>
            </a:endParaRPr>
          </a:p>
          <a:p>
            <a:r>
              <a:rPr lang="vi-VN" sz="2400" dirty="0">
                <a:solidFill>
                  <a:srgbClr val="000000"/>
                </a:solidFill>
                <a:effectLst/>
                <a:ea typeface="Times New Roman" panose="02020603050405020304" pitchFamily="18" charset="0"/>
              </a:rPr>
              <a:t>Sự mãn nguyện với hạnh phúc đơn sơ.</a:t>
            </a:r>
            <a:endParaRPr lang="en-US" sz="2400" dirty="0"/>
          </a:p>
        </p:txBody>
      </p:sp>
      <p:sp>
        <p:nvSpPr>
          <p:cNvPr id="13" name="TextBox 12">
            <a:extLst>
              <a:ext uri="{FF2B5EF4-FFF2-40B4-BE49-F238E27FC236}">
                <a16:creationId xmlns:a16="http://schemas.microsoft.com/office/drawing/2014/main" xmlns="" id="{71690A84-CFEF-414C-A7BC-21B460D0565D}"/>
              </a:ext>
            </a:extLst>
          </p:cNvPr>
          <p:cNvSpPr txBox="1"/>
          <p:nvPr/>
        </p:nvSpPr>
        <p:spPr>
          <a:xfrm>
            <a:off x="10947400" y="7650583"/>
            <a:ext cx="6731000" cy="1692771"/>
          </a:xfrm>
          <a:prstGeom prst="rect">
            <a:avLst/>
          </a:prstGeom>
          <a:noFill/>
        </p:spPr>
        <p:txBody>
          <a:bodyPr wrap="square">
            <a:spAutoFit/>
          </a:bodyPr>
          <a:lstStyle/>
          <a:p>
            <a:pPr algn="just"/>
            <a:r>
              <a:rPr lang="vi-VN"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Niềm </a:t>
            </a:r>
            <a:r>
              <a:rPr lang="vi-VN" sz="2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xao xuyến bâng khuâng</a:t>
            </a:r>
            <a:r>
              <a:rPr lang="vi-VN"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khó tả, </a:t>
            </a:r>
            <a:r>
              <a:rPr lang="vi-VN" sz="2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nhớ tiếc</a:t>
            </a:r>
            <a:r>
              <a:rPr lang="vi-VN"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niềm vui hiện có hiếm hoi, </a:t>
            </a:r>
            <a:r>
              <a:rPr lang="vi-VN" sz="2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mong ước thiết tha</a:t>
            </a:r>
            <a:r>
              <a:rPr lang="vi-VN"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mọi mùa hè đểu chan chứa niềm vui lao xao như thế.</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392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grpSp>
        <p:nvGrpSpPr>
          <p:cNvPr id="3" name="Group 3"/>
          <p:cNvGrpSpPr/>
          <p:nvPr/>
        </p:nvGrpSpPr>
        <p:grpSpPr>
          <a:xfrm>
            <a:off x="3285249" y="2775090"/>
            <a:ext cx="11619097" cy="3818381"/>
            <a:chOff x="-12193" y="0"/>
            <a:chExt cx="15492129" cy="5091174"/>
          </a:xfrm>
        </p:grpSpPr>
        <p:grpSp>
          <p:nvGrpSpPr>
            <p:cNvPr id="4" name="Group 4"/>
            <p:cNvGrpSpPr/>
            <p:nvPr/>
          </p:nvGrpSpPr>
          <p:grpSpPr>
            <a:xfrm>
              <a:off x="0" y="0"/>
              <a:ext cx="15479936" cy="5091174"/>
              <a:chOff x="0" y="0"/>
              <a:chExt cx="9029400" cy="2969667"/>
            </a:xfrm>
          </p:grpSpPr>
          <p:sp>
            <p:nvSpPr>
              <p:cNvPr id="5" name="Freeform 5"/>
              <p:cNvSpPr/>
              <p:nvPr/>
            </p:nvSpPr>
            <p:spPr>
              <a:xfrm>
                <a:off x="0" y="-4073"/>
                <a:ext cx="9035790" cy="2976270"/>
              </a:xfrm>
              <a:custGeom>
                <a:avLst/>
                <a:gdLst/>
                <a:ahLst/>
                <a:cxnLst/>
                <a:rect l="l" t="t" r="r" b="b"/>
                <a:pathLst>
                  <a:path w="9035790" h="2976270">
                    <a:moveTo>
                      <a:pt x="8408013" y="2921792"/>
                    </a:moveTo>
                    <a:cubicBezTo>
                      <a:pt x="8408013" y="2921792"/>
                      <a:pt x="7677138" y="2976270"/>
                      <a:pt x="6479604" y="2973648"/>
                    </a:cubicBezTo>
                    <a:cubicBezTo>
                      <a:pt x="3433785" y="2971485"/>
                      <a:pt x="1057074" y="2963661"/>
                      <a:pt x="1057074" y="2963661"/>
                    </a:cubicBezTo>
                    <a:cubicBezTo>
                      <a:pt x="812932" y="2954827"/>
                      <a:pt x="449110" y="2933596"/>
                      <a:pt x="282371" y="2875419"/>
                    </a:cubicBezTo>
                    <a:cubicBezTo>
                      <a:pt x="4469" y="2778456"/>
                      <a:pt x="0" y="2605177"/>
                      <a:pt x="0" y="2094084"/>
                    </a:cubicBezTo>
                    <a:lnTo>
                      <a:pt x="0" y="2094065"/>
                    </a:lnTo>
                    <a:cubicBezTo>
                      <a:pt x="8536" y="491230"/>
                      <a:pt x="0" y="345608"/>
                      <a:pt x="77597" y="223930"/>
                    </a:cubicBezTo>
                    <a:cubicBezTo>
                      <a:pt x="217372" y="4759"/>
                      <a:pt x="519255" y="4073"/>
                      <a:pt x="937909" y="4073"/>
                    </a:cubicBezTo>
                    <a:cubicBezTo>
                      <a:pt x="937909" y="4073"/>
                      <a:pt x="2155789" y="15681"/>
                      <a:pt x="5356508" y="7673"/>
                    </a:cubicBezTo>
                    <a:cubicBezTo>
                      <a:pt x="7458211" y="0"/>
                      <a:pt x="8174944" y="6979"/>
                      <a:pt x="8174944" y="6979"/>
                    </a:cubicBezTo>
                    <a:cubicBezTo>
                      <a:pt x="8543251" y="14458"/>
                      <a:pt x="8681511" y="42638"/>
                      <a:pt x="8879252" y="165219"/>
                    </a:cubicBezTo>
                    <a:cubicBezTo>
                      <a:pt x="9030269" y="258836"/>
                      <a:pt x="9035790" y="476157"/>
                      <a:pt x="9026651" y="2094065"/>
                    </a:cubicBezTo>
                    <a:lnTo>
                      <a:pt x="9026651" y="2094084"/>
                    </a:lnTo>
                    <a:cubicBezTo>
                      <a:pt x="9026649" y="2723142"/>
                      <a:pt x="8983866" y="2871730"/>
                      <a:pt x="8408013" y="2921792"/>
                    </a:cubicBezTo>
                    <a:close/>
                  </a:path>
                </a:pathLst>
              </a:custGeom>
              <a:solidFill>
                <a:srgbClr val="F1EEE1"/>
              </a:solidFill>
            </p:spPr>
          </p:sp>
        </p:grpSp>
        <p:sp>
          <p:nvSpPr>
            <p:cNvPr id="6" name="TextBox 6"/>
            <p:cNvSpPr txBox="1"/>
            <p:nvPr/>
          </p:nvSpPr>
          <p:spPr>
            <a:xfrm>
              <a:off x="-12193" y="1584009"/>
              <a:ext cx="15490891" cy="1865809"/>
            </a:xfrm>
            <a:prstGeom prst="rect">
              <a:avLst/>
            </a:prstGeom>
          </p:spPr>
          <p:txBody>
            <a:bodyPr wrap="square" lIns="0" tIns="0" rIns="0" bIns="0" rtlCol="0" anchor="t">
              <a:spAutoFit/>
            </a:bodyPr>
            <a:lstStyle/>
            <a:p>
              <a:pPr algn="ctr">
                <a:lnSpc>
                  <a:spcPts val="12000"/>
                </a:lnSpc>
              </a:pPr>
              <a:r>
                <a:rPr lang="en-US" sz="7800" b="1" dirty="0">
                  <a:solidFill>
                    <a:srgbClr val="000000"/>
                  </a:solidFill>
                  <a:latin typeface="Arial" panose="020B0604020202020204" pitchFamily="34" charset="0"/>
                  <a:cs typeface="Arial" panose="020B0604020202020204" pitchFamily="34" charset="0"/>
                </a:rPr>
                <a:t>III. TỔNG KẾT</a:t>
              </a:r>
            </a:p>
          </p:txBody>
        </p:sp>
      </p:grpSp>
      <p:grpSp>
        <p:nvGrpSpPr>
          <p:cNvPr id="10" name="Group 10"/>
          <p:cNvGrpSpPr/>
          <p:nvPr/>
        </p:nvGrpSpPr>
        <p:grpSpPr>
          <a:xfrm>
            <a:off x="11449787" y="5842817"/>
            <a:ext cx="2429983" cy="436524"/>
            <a:chOff x="0" y="0"/>
            <a:chExt cx="3206648" cy="576044"/>
          </a:xfrm>
        </p:grpSpPr>
        <p:sp>
          <p:nvSpPr>
            <p:cNvPr id="11" name="Freeform 11"/>
            <p:cNvSpPr/>
            <p:nvPr/>
          </p:nvSpPr>
          <p:spPr>
            <a:xfrm>
              <a:off x="-32211" y="-26290"/>
              <a:ext cx="3246589" cy="625806"/>
            </a:xfrm>
            <a:custGeom>
              <a:avLst/>
              <a:gdLst/>
              <a:ahLst/>
              <a:cxnLst/>
              <a:rect l="l" t="t" r="r" b="b"/>
              <a:pathLst>
                <a:path w="3246589" h="625806">
                  <a:moveTo>
                    <a:pt x="3221929" y="372290"/>
                  </a:moveTo>
                  <a:cubicBezTo>
                    <a:pt x="3219533" y="381385"/>
                    <a:pt x="3215395" y="389662"/>
                    <a:pt x="3209165" y="396247"/>
                  </a:cubicBezTo>
                  <a:cubicBezTo>
                    <a:pt x="3170451" y="437149"/>
                    <a:pt x="3105205" y="456956"/>
                    <a:pt x="3054413" y="477309"/>
                  </a:cubicBezTo>
                  <a:cubicBezTo>
                    <a:pt x="2955171" y="517079"/>
                    <a:pt x="2855391" y="555140"/>
                    <a:pt x="2757555" y="598364"/>
                  </a:cubicBezTo>
                  <a:cubicBezTo>
                    <a:pt x="2695441" y="625806"/>
                    <a:pt x="2666851" y="502884"/>
                    <a:pt x="2722333" y="478373"/>
                  </a:cubicBezTo>
                  <a:cubicBezTo>
                    <a:pt x="2795616" y="445997"/>
                    <a:pt x="2869941" y="416381"/>
                    <a:pt x="2944388" y="386938"/>
                  </a:cubicBezTo>
                  <a:cubicBezTo>
                    <a:pt x="2549712" y="370924"/>
                    <a:pt x="2155799" y="338448"/>
                    <a:pt x="1712940" y="329642"/>
                  </a:cubicBezTo>
                  <a:cubicBezTo>
                    <a:pt x="1387138" y="324123"/>
                    <a:pt x="1090535" y="324318"/>
                    <a:pt x="842846" y="319859"/>
                  </a:cubicBezTo>
                  <a:cubicBezTo>
                    <a:pt x="595353" y="315407"/>
                    <a:pt x="347463" y="314557"/>
                    <a:pt x="100842" y="338580"/>
                  </a:cubicBezTo>
                  <a:cubicBezTo>
                    <a:pt x="28260" y="345652"/>
                    <a:pt x="0" y="250505"/>
                    <a:pt x="82406" y="242478"/>
                  </a:cubicBezTo>
                  <a:cubicBezTo>
                    <a:pt x="329029" y="218455"/>
                    <a:pt x="576918" y="219303"/>
                    <a:pt x="824409" y="223757"/>
                  </a:cubicBezTo>
                  <a:cubicBezTo>
                    <a:pt x="1072100" y="228212"/>
                    <a:pt x="1362884" y="228017"/>
                    <a:pt x="1688684" y="233540"/>
                  </a:cubicBezTo>
                  <a:cubicBezTo>
                    <a:pt x="2156977" y="242783"/>
                    <a:pt x="2570394" y="278144"/>
                    <a:pt x="2984754" y="293126"/>
                  </a:cubicBezTo>
                  <a:cubicBezTo>
                    <a:pt x="2971369" y="286471"/>
                    <a:pt x="2958359" y="279915"/>
                    <a:pt x="2946188" y="273294"/>
                  </a:cubicBezTo>
                  <a:cubicBezTo>
                    <a:pt x="2865255" y="229260"/>
                    <a:pt x="2782417" y="187395"/>
                    <a:pt x="2705252" y="136880"/>
                  </a:cubicBezTo>
                  <a:cubicBezTo>
                    <a:pt x="2648015" y="99413"/>
                    <a:pt x="2724465" y="0"/>
                    <a:pt x="2774637" y="32843"/>
                  </a:cubicBezTo>
                  <a:cubicBezTo>
                    <a:pt x="2856276" y="86284"/>
                    <a:pt x="2944140" y="130245"/>
                    <a:pt x="3029696" y="176945"/>
                  </a:cubicBezTo>
                  <a:cubicBezTo>
                    <a:pt x="3093793" y="211931"/>
                    <a:pt x="3177109" y="246121"/>
                    <a:pt x="3227515" y="300887"/>
                  </a:cubicBezTo>
                  <a:cubicBezTo>
                    <a:pt x="3246589" y="321611"/>
                    <a:pt x="3239477" y="350498"/>
                    <a:pt x="3221929" y="372290"/>
                  </a:cubicBezTo>
                  <a:close/>
                </a:path>
              </a:pathLst>
            </a:custGeom>
            <a:solidFill>
              <a:srgbClr val="000000"/>
            </a:solidFill>
          </p:spPr>
        </p:sp>
      </p:grpSp>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44140">
            <a:off x="3140074" y="2437596"/>
            <a:ext cx="936290" cy="1342443"/>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93655">
            <a:off x="14060818" y="5803313"/>
            <a:ext cx="936290" cy="1342443"/>
          </a:xfrm>
          <a:prstGeom prst="rect">
            <a:avLst/>
          </a:prstGeom>
        </p:spPr>
      </p:pic>
      <p:pic>
        <p:nvPicPr>
          <p:cNvPr id="15" name="Picture 13">
            <a:extLst>
              <a:ext uri="{FF2B5EF4-FFF2-40B4-BE49-F238E27FC236}">
                <a16:creationId xmlns:a16="http://schemas.microsoft.com/office/drawing/2014/main" xmlns="" id="{2BA6EC40-3A07-4030-8BC9-6F3347D416E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15177" y="3543300"/>
            <a:ext cx="2793789" cy="6743700"/>
          </a:xfrm>
          <a:prstGeom prst="rect">
            <a:avLst/>
          </a:prstGeom>
        </p:spPr>
      </p:pic>
      <p:pic>
        <p:nvPicPr>
          <p:cNvPr id="16" name="Picture 8">
            <a:extLst>
              <a:ext uri="{FF2B5EF4-FFF2-40B4-BE49-F238E27FC236}">
                <a16:creationId xmlns:a16="http://schemas.microsoft.com/office/drawing/2014/main" xmlns="" id="{6B29546F-EB26-48D4-8D0F-2EAAA751F7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3344974" y="1914168"/>
            <a:ext cx="3135175" cy="1975161"/>
          </a:xfrm>
          <a:prstGeom prst="rect">
            <a:avLst/>
          </a:prstGeom>
        </p:spPr>
      </p:pic>
    </p:spTree>
    <p:extLst>
      <p:ext uri="{BB962C8B-B14F-4D97-AF65-F5344CB8AC3E}">
        <p14:creationId xmlns:p14="http://schemas.microsoft.com/office/powerpoint/2010/main" val="1647538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xmlns="" id="{64F29AE5-EB76-4939-966C-06EC744A2340}"/>
              </a:ext>
            </a:extLst>
          </p:cNvPr>
          <p:cNvSpPr/>
          <p:nvPr/>
        </p:nvSpPr>
        <p:spPr>
          <a:xfrm>
            <a:off x="6324600" y="3479508"/>
            <a:ext cx="9372600" cy="4208128"/>
          </a:xfrm>
          <a:prstGeom prst="wedgeRoundRectCallout">
            <a:avLst>
              <a:gd name="adj1" fmla="val -42558"/>
              <a:gd name="adj2" fmla="val 63581"/>
              <a:gd name="adj3" fmla="val 16667"/>
            </a:avLst>
          </a:prstGeom>
          <a:solidFill>
            <a:schemeClr val="accent6">
              <a:lumMod val="20000"/>
              <a:lumOff val="8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b="1" kern="100" dirty="0">
                <a:solidFill>
                  <a:schemeClr val="tx1"/>
                </a:solidFill>
                <a:effectLst/>
                <a:ea typeface="SimSun" panose="02010600030101010101" pitchFamily="2" charset="-122"/>
              </a:rPr>
              <a:t>Em có nhận xét gì về bức tranh quê hương? Qua đó, em cảm nhận được tình cảm của tác giả với quê hương như thế nào?</a:t>
            </a:r>
            <a:endParaRPr lang="vi-VN" sz="3800" kern="100" dirty="0">
              <a:solidFill>
                <a:schemeClr val="tx1"/>
              </a:solidFill>
              <a:effectLst/>
              <a:ea typeface="SimSun" panose="02010600030101010101" pitchFamily="2" charset="-122"/>
            </a:endParaRPr>
          </a:p>
        </p:txBody>
      </p:sp>
      <p:pic>
        <p:nvPicPr>
          <p:cNvPr id="10" name="Picture 40">
            <a:extLst>
              <a:ext uri="{FF2B5EF4-FFF2-40B4-BE49-F238E27FC236}">
                <a16:creationId xmlns:a16="http://schemas.microsoft.com/office/drawing/2014/main" xmlns="" id="{F5C064A0-7BE1-4217-9BC5-54C961D393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81000" y="5152767"/>
            <a:ext cx="5042086" cy="5069738"/>
          </a:xfrm>
          <a:prstGeom prst="rect">
            <a:avLst/>
          </a:prstGeom>
        </p:spPr>
      </p:pic>
      <p:sp>
        <p:nvSpPr>
          <p:cNvPr id="12" name="TextBox 11">
            <a:extLst>
              <a:ext uri="{FF2B5EF4-FFF2-40B4-BE49-F238E27FC236}">
                <a16:creationId xmlns:a16="http://schemas.microsoft.com/office/drawing/2014/main" xmlns="" id="{5B4972E8-7F51-4F42-8055-1E6C19C2AC84}"/>
              </a:ext>
            </a:extLst>
          </p:cNvPr>
          <p:cNvSpPr txBox="1"/>
          <p:nvPr/>
        </p:nvSpPr>
        <p:spPr>
          <a:xfrm>
            <a:off x="787638" y="419100"/>
            <a:ext cx="16578362" cy="1323439"/>
          </a:xfrm>
          <a:prstGeom prst="rect">
            <a:avLst/>
          </a:prstGeom>
          <a:solidFill>
            <a:srgbClr val="FFC000"/>
          </a:solidFill>
        </p:spPr>
        <p:txBody>
          <a:bodyPr wrap="square">
            <a:spAutoFit/>
          </a:bodyPr>
          <a:lstStyle/>
          <a:p>
            <a:pPr algn="ctr"/>
            <a:r>
              <a:rPr lang="vi-VN" sz="4000" b="1" dirty="0">
                <a:effectLst/>
                <a:latin typeface="Arial" panose="020B0604020202020204" pitchFamily="34" charset="0"/>
                <a:ea typeface="Times New Roman" panose="02020603050405020304" pitchFamily="18" charset="0"/>
                <a:cs typeface="Arial" panose="020B0604020202020204" pitchFamily="34" charset="0"/>
              </a:rPr>
              <a:t>2. </a:t>
            </a:r>
            <a:r>
              <a:rPr lang="pt-BR" sz="4000" b="1" dirty="0">
                <a:effectLst/>
                <a:latin typeface="Arial" panose="020B0604020202020204" pitchFamily="34" charset="0"/>
                <a:ea typeface="Times New Roman" panose="02020603050405020304" pitchFamily="18" charset="0"/>
                <a:cs typeface="Arial" panose="020B0604020202020204" pitchFamily="34" charset="0"/>
              </a:rPr>
              <a:t>Thế giới loài chim trong bức tranh phong cảnh thiên nhiên của làng quê lúc giao mùa</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732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xmlns="" id="{ABA6CE67-6784-40BF-A393-0EB741F39C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3130" y="7646380"/>
            <a:ext cx="6324600" cy="2721980"/>
          </a:xfrm>
          <a:prstGeom prst="rect">
            <a:avLst/>
          </a:prstGeom>
        </p:spPr>
      </p:pic>
      <p:sp>
        <p:nvSpPr>
          <p:cNvPr id="5" name="Rectangle: Rounded Corners 4">
            <a:extLst>
              <a:ext uri="{FF2B5EF4-FFF2-40B4-BE49-F238E27FC236}">
                <a16:creationId xmlns:a16="http://schemas.microsoft.com/office/drawing/2014/main" xmlns="" id="{1C44B5D8-29E5-4742-9A7B-C3571AA13118}"/>
              </a:ext>
            </a:extLst>
          </p:cNvPr>
          <p:cNvSpPr/>
          <p:nvPr/>
        </p:nvSpPr>
        <p:spPr>
          <a:xfrm>
            <a:off x="1104900" y="571500"/>
            <a:ext cx="15847836" cy="2590800"/>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900"/>
              </a:spcAft>
            </a:pPr>
            <a:r>
              <a:rPr lang="vi-VN" sz="3200" b="1" dirty="0">
                <a:solidFill>
                  <a:srgbClr val="002060"/>
                </a:solidFill>
                <a:latin typeface="Arial" panose="020B0604020202020204" pitchFamily="34" charset="0"/>
                <a:cs typeface="Arial" panose="020B0604020202020204" pitchFamily="34" charset="0"/>
              </a:rPr>
              <a:t>Nội dung: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Bức</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tranh</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ngày</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hè</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làng</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quê</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với</a:t>
            </a:r>
            <a:r>
              <a:rPr lang="en-US" sz="32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những</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thông</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tin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thú</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vị</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về</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các</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loài</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chim</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từ</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tập</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tính</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hình</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dáng</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cho</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tới</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thói</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quen</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bắt</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mồi</a:t>
            </a: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en-US" sz="32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gn="just">
              <a:spcAft>
                <a:spcPts val="900"/>
              </a:spcAft>
            </a:pPr>
            <a:r>
              <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pt-BR" sz="3200" dirty="0">
                <a:solidFill>
                  <a:srgbClr val="002060"/>
                </a:solidFill>
                <a:latin typeface="Arial" panose="020B0604020202020204" pitchFamily="34" charset="0"/>
                <a:cs typeface="Arial" panose="020B0604020202020204" pitchFamily="34" charset="0"/>
              </a:rPr>
              <a:t>Một bức tranh thiên nhiên sinh động</a:t>
            </a:r>
            <a:r>
              <a:rPr lang="vi-VN" sz="3200" dirty="0">
                <a:solidFill>
                  <a:srgbClr val="002060"/>
                </a:solidFill>
                <a:latin typeface="Arial" panose="020B0604020202020204" pitchFamily="34" charset="0"/>
                <a:cs typeface="Arial" panose="020B0604020202020204" pitchFamily="34" charset="0"/>
              </a:rPr>
              <a:t>, </a:t>
            </a:r>
            <a:r>
              <a:rPr lang="pt-BR" sz="3200" dirty="0">
                <a:solidFill>
                  <a:srgbClr val="002060"/>
                </a:solidFill>
                <a:latin typeface="Arial" panose="020B0604020202020204" pitchFamily="34" charset="0"/>
                <a:cs typeface="Arial" panose="020B0604020202020204" pitchFamily="34" charset="0"/>
              </a:rPr>
              <a:t>tràn đầy sức sống</a:t>
            </a:r>
            <a:r>
              <a:rPr lang="vi-VN" sz="3200" dirty="0">
                <a:solidFill>
                  <a:srgbClr val="002060"/>
                </a:solidFill>
                <a:latin typeface="Arial" panose="020B0604020202020204" pitchFamily="34" charset="0"/>
                <a:cs typeface="Arial" panose="020B0604020202020204" pitchFamily="34" charset="0"/>
              </a:rPr>
              <a:t>. </a:t>
            </a:r>
            <a:r>
              <a:rPr lang="pt-BR" sz="3200" dirty="0">
                <a:solidFill>
                  <a:srgbClr val="002060"/>
                </a:solidFill>
                <a:latin typeface="Arial" panose="020B0604020202020204" pitchFamily="34" charset="0"/>
                <a:cs typeface="Arial" panose="020B0604020202020204" pitchFamily="34" charset="0"/>
              </a:rPr>
              <a:t>Bộc lộ tình yêu thiên nhiên</a:t>
            </a:r>
            <a:r>
              <a:rPr lang="vi-VN" sz="3200" dirty="0">
                <a:solidFill>
                  <a:srgbClr val="002060"/>
                </a:solidFill>
                <a:latin typeface="Arial" panose="020B0604020202020204" pitchFamily="34" charset="0"/>
                <a:cs typeface="Arial" panose="020B0604020202020204" pitchFamily="34" charset="0"/>
              </a:rPr>
              <a:t>,</a:t>
            </a:r>
            <a:r>
              <a:rPr lang="pt-BR" sz="3200" dirty="0">
                <a:solidFill>
                  <a:srgbClr val="002060"/>
                </a:solidFill>
                <a:latin typeface="Arial" panose="020B0604020202020204" pitchFamily="34" charset="0"/>
                <a:cs typeface="Arial" panose="020B0604020202020204" pitchFamily="34" charset="0"/>
              </a:rPr>
              <a:t> yêu quê hương</a:t>
            </a:r>
            <a:r>
              <a:rPr lang="vi-VN" sz="3200" dirty="0">
                <a:solidFill>
                  <a:srgbClr val="002060"/>
                </a:solidFill>
                <a:latin typeface="Arial" panose="020B0604020202020204" pitchFamily="34" charset="0"/>
                <a:cs typeface="Arial" panose="020B0604020202020204" pitchFamily="34" charset="0"/>
              </a:rPr>
              <a:t>, đất nước.</a:t>
            </a:r>
            <a:endParaRPr lang="en-US" sz="3200" dirty="0">
              <a:solidFill>
                <a:srgbClr val="00206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xmlns="" id="{5E8B79ED-A39D-42EE-9C0F-FC73F970F708}"/>
              </a:ext>
            </a:extLst>
          </p:cNvPr>
          <p:cNvSpPr/>
          <p:nvPr/>
        </p:nvSpPr>
        <p:spPr>
          <a:xfrm>
            <a:off x="1247967" y="3822701"/>
            <a:ext cx="15792066" cy="3314700"/>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b="1" dirty="0">
                <a:solidFill>
                  <a:srgbClr val="002060"/>
                </a:solidFill>
                <a:latin typeface="Arial" panose="020B0604020202020204" pitchFamily="34" charset="0"/>
                <a:cs typeface="Arial" panose="020B0604020202020204" pitchFamily="34" charset="0"/>
              </a:rPr>
              <a:t>Nghệ thuật:</a:t>
            </a:r>
          </a:p>
          <a:p>
            <a:pPr algn="just"/>
            <a:r>
              <a:rPr lang="pt-BR" sz="3600" dirty="0">
                <a:solidFill>
                  <a:srgbClr val="002060"/>
                </a:solidFill>
                <a:latin typeface="Arial" panose="020B0604020202020204" pitchFamily="34" charset="0"/>
                <a:cs typeface="Arial" panose="020B0604020202020204" pitchFamily="34" charset="0"/>
              </a:rPr>
              <a:t>- Quan sát tinh tế, lựa chọn chi tiết tiêu biểu, vốn  hiểu biết phong phú</a:t>
            </a:r>
            <a:r>
              <a:rPr lang="vi-VN" sz="3600" dirty="0">
                <a:solidFill>
                  <a:srgbClr val="002060"/>
                </a:solidFill>
                <a:latin typeface="Arial" panose="020B0604020202020204" pitchFamily="34" charset="0"/>
                <a:cs typeface="Arial" panose="020B0604020202020204" pitchFamily="34" charset="0"/>
              </a:rPr>
              <a:t>, </a:t>
            </a:r>
            <a:r>
              <a:rPr lang="pt-BR" sz="3600" dirty="0">
                <a:solidFill>
                  <a:srgbClr val="002060"/>
                </a:solidFill>
                <a:latin typeface="Arial" panose="020B0604020202020204" pitchFamily="34" charset="0"/>
                <a:cs typeface="Arial" panose="020B0604020202020204" pitchFamily="34" charset="0"/>
              </a:rPr>
              <a:t>miêu tả tự nhiên, sinh động và hấp dẫn. Sử dụng nhiều yếu tố dân gian như đồng dao, thành ngữ.</a:t>
            </a:r>
            <a:endParaRPr lang="en-US" sz="3600" dirty="0">
              <a:solidFill>
                <a:srgbClr val="002060"/>
              </a:solidFill>
              <a:latin typeface="Arial" panose="020B0604020202020204" pitchFamily="34" charset="0"/>
              <a:cs typeface="Arial" panose="020B0604020202020204" pitchFamily="34" charset="0"/>
            </a:endParaRPr>
          </a:p>
          <a:p>
            <a:pPr algn="just"/>
            <a:r>
              <a:rPr lang="pt-BR" sz="3600" dirty="0">
                <a:solidFill>
                  <a:srgbClr val="002060"/>
                </a:solidFill>
                <a:latin typeface="Arial" panose="020B0604020202020204" pitchFamily="34" charset="0"/>
                <a:cs typeface="Arial" panose="020B0604020202020204" pitchFamily="34" charset="0"/>
              </a:rPr>
              <a:t>- Lời văn giàu hình ảnh.</a:t>
            </a:r>
            <a:endParaRPr lang="en-US" sz="3600" dirty="0">
              <a:solidFill>
                <a:srgbClr val="002060"/>
              </a:solidFill>
              <a:latin typeface="Arial" panose="020B0604020202020204" pitchFamily="34" charset="0"/>
              <a:cs typeface="Arial" panose="020B0604020202020204" pitchFamily="34" charset="0"/>
            </a:endParaRPr>
          </a:p>
          <a:p>
            <a:pPr algn="just"/>
            <a:r>
              <a:rPr lang="pt-BR" sz="3600" dirty="0">
                <a:solidFill>
                  <a:srgbClr val="002060"/>
                </a:solidFill>
                <a:latin typeface="Arial" panose="020B0604020202020204" pitchFamily="34" charset="0"/>
                <a:cs typeface="Arial" panose="020B0604020202020204" pitchFamily="34" charset="0"/>
              </a:rPr>
              <a:t>- Sử dụng các phép tu từ so sánh, nhân hóa; từ ngữ</a:t>
            </a:r>
            <a:r>
              <a:rPr lang="vi-VN" sz="3600" dirty="0">
                <a:solidFill>
                  <a:srgbClr val="002060"/>
                </a:solidFill>
                <a:latin typeface="Arial" panose="020B0604020202020204" pitchFamily="34" charset="0"/>
                <a:cs typeface="Arial" panose="020B0604020202020204" pitchFamily="34" charset="0"/>
              </a:rPr>
              <a:t> chắt lọc tinh tế.</a:t>
            </a:r>
            <a:endParaRPr lang="en-US" sz="3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654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grpSp>
        <p:nvGrpSpPr>
          <p:cNvPr id="3" name="Group 3"/>
          <p:cNvGrpSpPr/>
          <p:nvPr/>
        </p:nvGrpSpPr>
        <p:grpSpPr>
          <a:xfrm>
            <a:off x="3294394" y="3161237"/>
            <a:ext cx="11699213" cy="4573063"/>
            <a:chOff x="0" y="0"/>
            <a:chExt cx="15598950" cy="5091174"/>
          </a:xfrm>
        </p:grpSpPr>
        <p:grpSp>
          <p:nvGrpSpPr>
            <p:cNvPr id="4" name="Group 4"/>
            <p:cNvGrpSpPr/>
            <p:nvPr/>
          </p:nvGrpSpPr>
          <p:grpSpPr>
            <a:xfrm>
              <a:off x="0" y="0"/>
              <a:ext cx="15479936" cy="5091174"/>
              <a:chOff x="0" y="0"/>
              <a:chExt cx="9029400" cy="2969667"/>
            </a:xfrm>
          </p:grpSpPr>
          <p:sp>
            <p:nvSpPr>
              <p:cNvPr id="5" name="Freeform 5"/>
              <p:cNvSpPr/>
              <p:nvPr/>
            </p:nvSpPr>
            <p:spPr>
              <a:xfrm>
                <a:off x="0" y="-4073"/>
                <a:ext cx="9035790" cy="2976270"/>
              </a:xfrm>
              <a:custGeom>
                <a:avLst/>
                <a:gdLst/>
                <a:ahLst/>
                <a:cxnLst/>
                <a:rect l="l" t="t" r="r" b="b"/>
                <a:pathLst>
                  <a:path w="9035790" h="2976270">
                    <a:moveTo>
                      <a:pt x="8408013" y="2921792"/>
                    </a:moveTo>
                    <a:cubicBezTo>
                      <a:pt x="8408013" y="2921792"/>
                      <a:pt x="7677138" y="2976270"/>
                      <a:pt x="6479604" y="2973648"/>
                    </a:cubicBezTo>
                    <a:cubicBezTo>
                      <a:pt x="3433785" y="2971485"/>
                      <a:pt x="1057074" y="2963661"/>
                      <a:pt x="1057074" y="2963661"/>
                    </a:cubicBezTo>
                    <a:cubicBezTo>
                      <a:pt x="812932" y="2954827"/>
                      <a:pt x="449110" y="2933596"/>
                      <a:pt x="282371" y="2875419"/>
                    </a:cubicBezTo>
                    <a:cubicBezTo>
                      <a:pt x="4469" y="2778456"/>
                      <a:pt x="0" y="2605177"/>
                      <a:pt x="0" y="2094084"/>
                    </a:cubicBezTo>
                    <a:lnTo>
                      <a:pt x="0" y="2094065"/>
                    </a:lnTo>
                    <a:cubicBezTo>
                      <a:pt x="8536" y="491230"/>
                      <a:pt x="0" y="345608"/>
                      <a:pt x="77597" y="223930"/>
                    </a:cubicBezTo>
                    <a:cubicBezTo>
                      <a:pt x="217372" y="4759"/>
                      <a:pt x="519255" y="4073"/>
                      <a:pt x="937909" y="4073"/>
                    </a:cubicBezTo>
                    <a:cubicBezTo>
                      <a:pt x="937909" y="4073"/>
                      <a:pt x="2155789" y="15681"/>
                      <a:pt x="5356508" y="7673"/>
                    </a:cubicBezTo>
                    <a:cubicBezTo>
                      <a:pt x="7458211" y="0"/>
                      <a:pt x="8174944" y="6979"/>
                      <a:pt x="8174944" y="6979"/>
                    </a:cubicBezTo>
                    <a:cubicBezTo>
                      <a:pt x="8543251" y="14458"/>
                      <a:pt x="8681511" y="42638"/>
                      <a:pt x="8879252" y="165219"/>
                    </a:cubicBezTo>
                    <a:cubicBezTo>
                      <a:pt x="9030269" y="258836"/>
                      <a:pt x="9035790" y="476157"/>
                      <a:pt x="9026651" y="2094065"/>
                    </a:cubicBezTo>
                    <a:lnTo>
                      <a:pt x="9026651" y="2094084"/>
                    </a:lnTo>
                    <a:cubicBezTo>
                      <a:pt x="9026649" y="2723142"/>
                      <a:pt x="8983866" y="2871730"/>
                      <a:pt x="8408013" y="2921792"/>
                    </a:cubicBezTo>
                    <a:close/>
                  </a:path>
                </a:pathLst>
              </a:custGeom>
              <a:solidFill>
                <a:srgbClr val="F1EEE1"/>
              </a:solidFill>
            </p:spPr>
          </p:sp>
        </p:grpSp>
        <p:sp>
          <p:nvSpPr>
            <p:cNvPr id="6" name="TextBox 6"/>
            <p:cNvSpPr txBox="1"/>
            <p:nvPr/>
          </p:nvSpPr>
          <p:spPr>
            <a:xfrm>
              <a:off x="108059" y="1291915"/>
              <a:ext cx="15490891" cy="1570891"/>
            </a:xfrm>
            <a:prstGeom prst="rect">
              <a:avLst/>
            </a:prstGeom>
          </p:spPr>
          <p:txBody>
            <a:bodyPr wrap="square" lIns="0" tIns="0" rIns="0" bIns="0" rtlCol="0" anchor="t">
              <a:spAutoFit/>
            </a:bodyPr>
            <a:lstStyle/>
            <a:p>
              <a:pPr algn="ctr">
                <a:lnSpc>
                  <a:spcPts val="12000"/>
                </a:lnSpc>
              </a:pPr>
              <a:r>
                <a:rPr lang="en-US" sz="8800" b="1" dirty="0">
                  <a:solidFill>
                    <a:srgbClr val="000000"/>
                  </a:solidFill>
                  <a:latin typeface="Arial" panose="020B0604020202020204" pitchFamily="34" charset="0"/>
                  <a:cs typeface="Arial" panose="020B0604020202020204" pitchFamily="34" charset="0"/>
                </a:rPr>
                <a:t>LUYỆN TẬP</a:t>
              </a:r>
            </a:p>
          </p:txBody>
        </p:sp>
      </p:grpSp>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44140">
            <a:off x="3140074" y="2437596"/>
            <a:ext cx="936290" cy="1342443"/>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93655">
            <a:off x="14168745" y="6756813"/>
            <a:ext cx="936290" cy="1342443"/>
          </a:xfrm>
          <a:prstGeom prst="rect">
            <a:avLst/>
          </a:prstGeom>
        </p:spPr>
      </p:pic>
      <p:pic>
        <p:nvPicPr>
          <p:cNvPr id="14" name="Picture 29">
            <a:extLst>
              <a:ext uri="{FF2B5EF4-FFF2-40B4-BE49-F238E27FC236}">
                <a16:creationId xmlns:a16="http://schemas.microsoft.com/office/drawing/2014/main" xmlns="" id="{E7FB39F7-F05E-4DEB-A757-C9D5E773A3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687178" y="4495897"/>
            <a:ext cx="1075571" cy="1295205"/>
          </a:xfrm>
          <a:prstGeom prst="rect">
            <a:avLst/>
          </a:prstGeom>
        </p:spPr>
      </p:pic>
    </p:spTree>
    <p:extLst>
      <p:ext uri="{BB962C8B-B14F-4D97-AF65-F5344CB8AC3E}">
        <p14:creationId xmlns:p14="http://schemas.microsoft.com/office/powerpoint/2010/main" val="657984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7" y="1423"/>
            <a:ext cx="18280904" cy="10288151"/>
          </a:xfrm>
          <a:prstGeom prst="rect">
            <a:avLst/>
          </a:prstGeom>
        </p:spPr>
      </p:pic>
      <p:pic>
        <p:nvPicPr>
          <p:cNvPr id="124" name="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7299" y="1109270"/>
            <a:ext cx="3977985" cy="3977985"/>
          </a:xfrm>
          <a:prstGeom prst="rect">
            <a:avLst/>
          </a:prstGeom>
        </p:spPr>
      </p:pic>
      <p:pic>
        <p:nvPicPr>
          <p:cNvPr id="125" name="den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1489" y="1635995"/>
            <a:ext cx="3959715" cy="3959715"/>
          </a:xfrm>
          <a:prstGeom prst="rect">
            <a:avLst/>
          </a:prstGeom>
        </p:spPr>
      </p:pic>
      <p:pic>
        <p:nvPicPr>
          <p:cNvPr id="126" name="den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45567" y="1107004"/>
            <a:ext cx="3959715" cy="3968840"/>
          </a:xfrm>
          <a:prstGeom prst="rect">
            <a:avLst/>
          </a:prstGeom>
        </p:spPr>
      </p:pic>
      <p:pic>
        <p:nvPicPr>
          <p:cNvPr id="127" name="den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58939" y="4530090"/>
            <a:ext cx="3977985" cy="3977985"/>
          </a:xfrm>
          <a:prstGeom prst="rect">
            <a:avLst/>
          </a:prstGeom>
        </p:spPr>
      </p:pic>
      <p:pic>
        <p:nvPicPr>
          <p:cNvPr id="128" name="den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01488" y="5057228"/>
            <a:ext cx="3959715" cy="3959715"/>
          </a:xfrm>
          <a:prstGeom prst="rect">
            <a:avLst/>
          </a:prstGeom>
        </p:spPr>
      </p:pic>
      <p:pic>
        <p:nvPicPr>
          <p:cNvPr id="129" name="den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312491" y="4528185"/>
            <a:ext cx="3977985" cy="3977985"/>
          </a:xfrm>
          <a:prstGeom prst="rect">
            <a:avLst/>
          </a:prstGeom>
        </p:spPr>
      </p:pic>
      <p:pic>
        <p:nvPicPr>
          <p:cNvPr id="146" name="Picture 1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87953" y="1652179"/>
            <a:ext cx="1752893" cy="1752893"/>
          </a:xfrm>
          <a:prstGeom prst="rect">
            <a:avLst/>
          </a:prstGeom>
        </p:spPr>
      </p:pic>
      <p:pic>
        <p:nvPicPr>
          <p:cNvPr id="147" name="Picture 1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054" y="1325963"/>
            <a:ext cx="1591661" cy="1591661"/>
          </a:xfrm>
          <a:prstGeom prst="rect">
            <a:avLst/>
          </a:prstGeom>
        </p:spPr>
      </p:pic>
      <p:pic>
        <p:nvPicPr>
          <p:cNvPr id="148" name="Picture 14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32376" y="2607253"/>
            <a:ext cx="1691357" cy="1691357"/>
          </a:xfrm>
          <a:prstGeom prst="rect">
            <a:avLst/>
          </a:prstGeom>
        </p:spPr>
      </p:pic>
      <p:pic>
        <p:nvPicPr>
          <p:cNvPr id="149" name="Picture 14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07037" y="-1462249"/>
            <a:ext cx="2642846" cy="9089924"/>
          </a:xfrm>
          <a:prstGeom prst="rect">
            <a:avLst/>
          </a:prstGeom>
        </p:spPr>
      </p:pic>
      <p:pic>
        <p:nvPicPr>
          <p:cNvPr id="150" name="Picture 14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56909" y="7627675"/>
            <a:ext cx="971550" cy="1357313"/>
          </a:xfrm>
          <a:prstGeom prst="rect">
            <a:avLst/>
          </a:prstGeom>
        </p:spPr>
      </p:pic>
      <p:pic>
        <p:nvPicPr>
          <p:cNvPr id="159" name="Picture 158">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505129" y="8778240"/>
            <a:ext cx="1771232" cy="149733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9055" y="-1007324"/>
            <a:ext cx="914400" cy="914400"/>
          </a:xfrm>
          <a:prstGeom prst="rect">
            <a:avLst/>
          </a:prstGeom>
        </p:spPr>
      </p:pic>
      <p:pic>
        <p:nvPicPr>
          <p:cNvPr id="139" name="mau1">
            <a:hlinkClick r:id="rId20" action="ppaction://hlinksldjump"/>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987299" y="1109270"/>
            <a:ext cx="3977985" cy="3977985"/>
          </a:xfrm>
          <a:prstGeom prst="rect">
            <a:avLst/>
          </a:prstGeom>
        </p:spPr>
      </p:pic>
      <p:pic>
        <p:nvPicPr>
          <p:cNvPr id="140" name="mau2">
            <a:hlinkClick r:id="rId22" action="ppaction://hlinksldjump"/>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431490" y="1635995"/>
            <a:ext cx="3950612" cy="3959715"/>
          </a:xfrm>
          <a:prstGeom prst="rect">
            <a:avLst/>
          </a:prstGeom>
        </p:spPr>
      </p:pic>
      <p:pic>
        <p:nvPicPr>
          <p:cNvPr id="141" name="mau3">
            <a:hlinkClick r:id="rId17"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3845567" y="1107003"/>
            <a:ext cx="3959715" cy="3959715"/>
          </a:xfrm>
          <a:prstGeom prst="rect">
            <a:avLst/>
          </a:prstGeom>
        </p:spPr>
      </p:pic>
      <p:pic>
        <p:nvPicPr>
          <p:cNvPr id="142" name="mau4">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458939" y="4530090"/>
            <a:ext cx="3977985" cy="3977985"/>
          </a:xfrm>
          <a:prstGeom prst="rect">
            <a:avLst/>
          </a:prstGeom>
        </p:spPr>
      </p:pic>
      <p:pic>
        <p:nvPicPr>
          <p:cNvPr id="143" name="mau5">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901489" y="5071517"/>
            <a:ext cx="3950612" cy="3959715"/>
          </a:xfrm>
          <a:prstGeom prst="rect">
            <a:avLst/>
          </a:prstGeom>
        </p:spPr>
      </p:pic>
      <p:pic>
        <p:nvPicPr>
          <p:cNvPr id="144" name="mau6">
            <a:hlinkClick r:id="rId22" action="ppaction://hlinksldjump"/>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3312491" y="4528185"/>
            <a:ext cx="3977985" cy="3977985"/>
          </a:xfrm>
          <a:prstGeom prst="rect">
            <a:avLst/>
          </a:prstGeom>
        </p:spPr>
      </p:pic>
      <p:sp>
        <p:nvSpPr>
          <p:cNvPr id="2" name="TextBox 1">
            <a:extLst>
              <a:ext uri="{FF2B5EF4-FFF2-40B4-BE49-F238E27FC236}">
                <a16:creationId xmlns:a16="http://schemas.microsoft.com/office/drawing/2014/main" xmlns="" id="{0FE53A32-AAE9-41B0-ADD0-45C8BF4B5975}"/>
              </a:ext>
            </a:extLst>
          </p:cNvPr>
          <p:cNvSpPr txBox="1"/>
          <p:nvPr/>
        </p:nvSpPr>
        <p:spPr>
          <a:xfrm>
            <a:off x="5052716" y="9338924"/>
            <a:ext cx="3977985" cy="507831"/>
          </a:xfrm>
          <a:prstGeom prst="rect">
            <a:avLst/>
          </a:prstGeom>
          <a:solidFill>
            <a:schemeClr val="bg1"/>
          </a:solidFill>
          <a:ln>
            <a:noFill/>
          </a:ln>
        </p:spPr>
        <p:txBody>
          <a:bodyPr wrap="square" rtlCol="0">
            <a:spAutoFit/>
          </a:bodyPr>
          <a:lstStyle/>
          <a:p>
            <a:pPr defTabSz="1371600"/>
            <a:endParaRPr lang="en-US" sz="2700" dirty="0">
              <a:solidFill>
                <a:prstClr val="black"/>
              </a:solidFill>
              <a:latin typeface="Calibri" panose="020F0502020204030204"/>
            </a:endParaRPr>
          </a:p>
        </p:txBody>
      </p:sp>
    </p:spTree>
    <p:extLst>
      <p:ext uri="{BB962C8B-B14F-4D97-AF65-F5344CB8AC3E}">
        <p14:creationId xmlns:p14="http://schemas.microsoft.com/office/powerpoint/2010/main" val="39918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1251859" y="616403"/>
            <a:ext cx="15784286" cy="1858784"/>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400" b="1" dirty="0" err="1"/>
              <a:t>Tác</a:t>
            </a:r>
            <a:r>
              <a:rPr lang="en-US" sz="4400" b="1" dirty="0"/>
              <a:t> </a:t>
            </a:r>
            <a:r>
              <a:rPr lang="en-US" sz="4400" b="1" dirty="0" err="1"/>
              <a:t>giả</a:t>
            </a:r>
            <a:r>
              <a:rPr lang="en-US" sz="4400" b="1" dirty="0"/>
              <a:t> </a:t>
            </a:r>
            <a:r>
              <a:rPr lang="en-US" sz="4400" b="1" dirty="0" err="1"/>
              <a:t>Duy</a:t>
            </a:r>
            <a:r>
              <a:rPr lang="en-US" sz="4400" b="1" dirty="0"/>
              <a:t> </a:t>
            </a:r>
            <a:r>
              <a:rPr lang="en-US" sz="4400" b="1" dirty="0" err="1"/>
              <a:t>Khán</a:t>
            </a:r>
            <a:r>
              <a:rPr lang="en-US" sz="4400" b="1" dirty="0"/>
              <a:t> </a:t>
            </a:r>
            <a:r>
              <a:rPr lang="en-US" sz="4400" b="1" dirty="0" err="1"/>
              <a:t>đã</a:t>
            </a:r>
            <a:r>
              <a:rPr lang="en-US" sz="4400" b="1" dirty="0"/>
              <a:t> </a:t>
            </a:r>
            <a:r>
              <a:rPr lang="en-US" sz="4400" b="1" dirty="0" err="1"/>
              <a:t>từng</a:t>
            </a:r>
            <a:r>
              <a:rPr lang="en-US" sz="4400" b="1" dirty="0"/>
              <a:t> </a:t>
            </a:r>
            <a:r>
              <a:rPr lang="vi-VN" sz="4400" b="1" dirty="0"/>
              <a:t>tham gia những công việc nào?</a:t>
            </a:r>
            <a:endParaRPr lang="en-US" sz="9600" b="1" dirty="0">
              <a:solidFill>
                <a:prstClr val="white"/>
              </a:solidFill>
              <a:latin typeface="Calibri" panose="020F0502020204030204"/>
            </a:endParaRPr>
          </a:p>
        </p:txBody>
      </p:sp>
      <p:sp>
        <p:nvSpPr>
          <p:cNvPr id="50" name="Snip Diagonal Corner Rectangle 49"/>
          <p:cNvSpPr/>
          <p:nvPr/>
        </p:nvSpPr>
        <p:spPr>
          <a:xfrm>
            <a:off x="1251857" y="3717587"/>
            <a:ext cx="15784286" cy="3341915"/>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4400" dirty="0" err="1"/>
              <a:t>Là</a:t>
            </a:r>
            <a:r>
              <a:rPr lang="en-US" sz="4400" dirty="0"/>
              <a:t> </a:t>
            </a:r>
            <a:r>
              <a:rPr lang="en-US" sz="4400" dirty="0" err="1"/>
              <a:t>nhà</a:t>
            </a:r>
            <a:r>
              <a:rPr lang="en-US" sz="4400" dirty="0"/>
              <a:t> </a:t>
            </a:r>
            <a:r>
              <a:rPr lang="en-US" sz="4400" dirty="0" err="1"/>
              <a:t>văn</a:t>
            </a:r>
            <a:r>
              <a:rPr lang="en-US" sz="4400" dirty="0"/>
              <a:t> </a:t>
            </a:r>
            <a:r>
              <a:rPr lang="en-US" sz="4400" dirty="0" err="1"/>
              <a:t>quân</a:t>
            </a:r>
            <a:r>
              <a:rPr lang="en-US" sz="4400" dirty="0"/>
              <a:t> </a:t>
            </a:r>
            <a:r>
              <a:rPr lang="en-US" sz="4400" dirty="0" err="1"/>
              <a:t>đội</a:t>
            </a:r>
            <a:endParaRPr lang="en-US" sz="4400" dirty="0"/>
          </a:p>
          <a:p>
            <a:pPr marL="571500" indent="-571500">
              <a:buFont typeface="Arial" panose="020B0604020202020204" pitchFamily="34" charset="0"/>
              <a:buChar char="•"/>
            </a:pPr>
            <a:r>
              <a:rPr lang="en-US" sz="4400" dirty="0"/>
              <a:t> </a:t>
            </a:r>
            <a:r>
              <a:rPr lang="en-US" sz="4400" dirty="0" err="1"/>
              <a:t>Là</a:t>
            </a:r>
            <a:r>
              <a:rPr lang="en-US" sz="4400" dirty="0"/>
              <a:t> </a:t>
            </a:r>
            <a:r>
              <a:rPr lang="en-US" sz="4400" dirty="0" err="1"/>
              <a:t>một</a:t>
            </a:r>
            <a:r>
              <a:rPr lang="en-US" sz="4400" dirty="0"/>
              <a:t> </a:t>
            </a:r>
            <a:r>
              <a:rPr lang="en-US" sz="4400" dirty="0" err="1"/>
              <a:t>giáo</a:t>
            </a:r>
            <a:r>
              <a:rPr lang="en-US" sz="4400" dirty="0"/>
              <a:t> </a:t>
            </a:r>
            <a:r>
              <a:rPr lang="en-US" sz="4400" dirty="0" err="1"/>
              <a:t>viên</a:t>
            </a:r>
            <a:endParaRPr lang="vi-VN" sz="4400" dirty="0"/>
          </a:p>
          <a:p>
            <a:pPr marL="571500" indent="-571500">
              <a:buFont typeface="Arial" panose="020B0604020202020204" pitchFamily="34" charset="0"/>
              <a:buChar char="•"/>
            </a:pPr>
            <a:r>
              <a:rPr lang="en-US" sz="4400" dirty="0"/>
              <a:t> </a:t>
            </a:r>
            <a:r>
              <a:rPr lang="en-US" sz="4400" dirty="0" err="1"/>
              <a:t>Là</a:t>
            </a:r>
            <a:r>
              <a:rPr lang="en-US" sz="4400" dirty="0"/>
              <a:t> </a:t>
            </a:r>
            <a:r>
              <a:rPr lang="en-US" sz="4400" dirty="0" err="1"/>
              <a:t>một</a:t>
            </a:r>
            <a:r>
              <a:rPr lang="en-US" sz="4400" dirty="0"/>
              <a:t> </a:t>
            </a:r>
            <a:r>
              <a:rPr lang="en-US" sz="4400" dirty="0" err="1"/>
              <a:t>phóng</a:t>
            </a:r>
            <a:r>
              <a:rPr lang="en-US" sz="4400" dirty="0"/>
              <a:t> </a:t>
            </a:r>
            <a:r>
              <a:rPr lang="en-US" sz="4400" dirty="0" err="1"/>
              <a:t>viên</a:t>
            </a:r>
            <a:endParaRPr lang="en-US" sz="4400" dirty="0"/>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0400" y="8082308"/>
            <a:ext cx="3600450" cy="2202305"/>
          </a:xfrm>
          <a:prstGeom prst="rect">
            <a:avLst/>
          </a:prstGeom>
        </p:spPr>
      </p:pic>
    </p:spTree>
    <p:extLst>
      <p:ext uri="{BB962C8B-B14F-4D97-AF65-F5344CB8AC3E}">
        <p14:creationId xmlns:p14="http://schemas.microsoft.com/office/powerpoint/2010/main"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grpSp>
        <p:nvGrpSpPr>
          <p:cNvPr id="4" name="Group 4"/>
          <p:cNvGrpSpPr/>
          <p:nvPr/>
        </p:nvGrpSpPr>
        <p:grpSpPr>
          <a:xfrm>
            <a:off x="4405520" y="342900"/>
            <a:ext cx="9476959" cy="1695350"/>
            <a:chOff x="0" y="0"/>
            <a:chExt cx="11952924" cy="2138280"/>
          </a:xfrm>
        </p:grpSpPr>
        <p:sp>
          <p:nvSpPr>
            <p:cNvPr id="5" name="Freeform 5"/>
            <p:cNvSpPr/>
            <p:nvPr/>
          </p:nvSpPr>
          <p:spPr>
            <a:xfrm>
              <a:off x="0" y="-4073"/>
              <a:ext cx="11959314" cy="2144883"/>
            </a:xfrm>
            <a:custGeom>
              <a:avLst/>
              <a:gdLst/>
              <a:ahLst/>
              <a:cxnLst/>
              <a:rect l="l" t="t" r="r" b="b"/>
              <a:pathLst>
                <a:path w="11959314" h="2144883">
                  <a:moveTo>
                    <a:pt x="11331537" y="2090405"/>
                  </a:moveTo>
                  <a:cubicBezTo>
                    <a:pt x="11331537" y="2090405"/>
                    <a:pt x="10600662" y="2144883"/>
                    <a:pt x="8983549" y="2142261"/>
                  </a:cubicBezTo>
                  <a:cubicBezTo>
                    <a:pt x="4416811" y="2140099"/>
                    <a:pt x="1057074" y="2132274"/>
                    <a:pt x="1057074" y="2132274"/>
                  </a:cubicBezTo>
                  <a:cubicBezTo>
                    <a:pt x="812932" y="2123440"/>
                    <a:pt x="449110" y="2102209"/>
                    <a:pt x="282371" y="2044032"/>
                  </a:cubicBezTo>
                  <a:cubicBezTo>
                    <a:pt x="4469" y="1947069"/>
                    <a:pt x="0" y="1773790"/>
                    <a:pt x="0" y="1409542"/>
                  </a:cubicBezTo>
                  <a:lnTo>
                    <a:pt x="0" y="1409531"/>
                  </a:lnTo>
                  <a:cubicBezTo>
                    <a:pt x="8536" y="491230"/>
                    <a:pt x="0" y="345608"/>
                    <a:pt x="77597" y="223930"/>
                  </a:cubicBezTo>
                  <a:cubicBezTo>
                    <a:pt x="217372" y="4759"/>
                    <a:pt x="519255" y="4073"/>
                    <a:pt x="937909" y="4073"/>
                  </a:cubicBezTo>
                  <a:cubicBezTo>
                    <a:pt x="937909" y="4073"/>
                    <a:pt x="2500654" y="15681"/>
                    <a:pt x="7299640" y="7673"/>
                  </a:cubicBezTo>
                  <a:cubicBezTo>
                    <a:pt x="10381735" y="0"/>
                    <a:pt x="11098468" y="6979"/>
                    <a:pt x="11098468" y="6979"/>
                  </a:cubicBezTo>
                  <a:cubicBezTo>
                    <a:pt x="11466775" y="14458"/>
                    <a:pt x="11605035" y="42638"/>
                    <a:pt x="11802775" y="165219"/>
                  </a:cubicBezTo>
                  <a:cubicBezTo>
                    <a:pt x="11953792" y="258836"/>
                    <a:pt x="11959314" y="476157"/>
                    <a:pt x="11950174" y="1409531"/>
                  </a:cubicBezTo>
                  <a:lnTo>
                    <a:pt x="11950174" y="1409542"/>
                  </a:lnTo>
                  <a:cubicBezTo>
                    <a:pt x="11950173" y="1891755"/>
                    <a:pt x="11907389" y="2040343"/>
                    <a:pt x="11331537" y="2090405"/>
                  </a:cubicBezTo>
                  <a:close/>
                </a:path>
              </a:pathLst>
            </a:custGeom>
            <a:solidFill>
              <a:srgbClr val="EFC44B"/>
            </a:solidFill>
          </p:spPr>
        </p:sp>
      </p:gr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790823">
            <a:off x="-496808" y="-733547"/>
            <a:ext cx="3823890" cy="3003492"/>
          </a:xfrm>
          <a:prstGeom prst="rect">
            <a:avLst/>
          </a:prstGeom>
        </p:spPr>
      </p:pic>
      <p:sp>
        <p:nvSpPr>
          <p:cNvPr id="10" name="TextBox 9">
            <a:extLst>
              <a:ext uri="{FF2B5EF4-FFF2-40B4-BE49-F238E27FC236}">
                <a16:creationId xmlns:a16="http://schemas.microsoft.com/office/drawing/2014/main" xmlns="" id="{B866A538-DA9C-4E5E-A5F9-B99422500DE0}"/>
              </a:ext>
            </a:extLst>
          </p:cNvPr>
          <p:cNvSpPr txBox="1"/>
          <p:nvPr/>
        </p:nvSpPr>
        <p:spPr>
          <a:xfrm>
            <a:off x="5791200" y="571500"/>
            <a:ext cx="6553200" cy="1077218"/>
          </a:xfrm>
          <a:prstGeom prst="rect">
            <a:avLst/>
          </a:prstGeom>
          <a:noFill/>
        </p:spPr>
        <p:txBody>
          <a:bodyPr wrap="square" rtlCol="0">
            <a:spAutoFit/>
          </a:bodyPr>
          <a:lstStyle/>
          <a:p>
            <a:pPr algn="ctr"/>
            <a:r>
              <a:rPr lang="en-US" sz="6400" b="1" dirty="0">
                <a:latin typeface="Arial" panose="020B0604020202020204" pitchFamily="34" charset="0"/>
                <a:cs typeface="Arial" panose="020B0604020202020204" pitchFamily="34" charset="0"/>
              </a:rPr>
              <a:t>KHỞI ĐỘNG</a:t>
            </a:r>
            <a:endParaRPr lang="vi-VN" sz="6400" b="1" dirty="0">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xmlns="" id="{FA165F0C-4A09-4749-8273-AE228A4DAD3E}"/>
              </a:ext>
            </a:extLst>
          </p:cNvPr>
          <p:cNvSpPr/>
          <p:nvPr/>
        </p:nvSpPr>
        <p:spPr>
          <a:xfrm>
            <a:off x="1600200" y="2413980"/>
            <a:ext cx="8458200" cy="3657600"/>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Mỗi năm, khi đến kì nghỉ hè, em có được bố mẹ cho về quê không? Em đã tham gia những hoạt động ngày hè nào cùng các bạn? Hoạt động nào em yêu thích nhất?</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26" name="Picture 2" descr="Đi bắt tổ trứng chim trích ngoài đồng rồi đem về cho gà ấp kết quả sẽ ra  sao | THÚ VUI MIỀN TÂY - YouTube">
            <a:extLst>
              <a:ext uri="{FF2B5EF4-FFF2-40B4-BE49-F238E27FC236}">
                <a16:creationId xmlns:a16="http://schemas.microsoft.com/office/drawing/2014/main" xmlns="" id="{81931D31-C1A9-4323-B0B2-A7632E92E1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7600" y="2233985"/>
            <a:ext cx="6553200" cy="3686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ặt từ ký ức đồng quê | Ban Dân vận Trung ương">
            <a:extLst>
              <a:ext uri="{FF2B5EF4-FFF2-40B4-BE49-F238E27FC236}">
                <a16:creationId xmlns:a16="http://schemas.microsoft.com/office/drawing/2014/main" xmlns="" id="{95B97281-32D7-4061-933F-FB8AF68600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77600" y="6315128"/>
            <a:ext cx="6553200" cy="36322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ời xa thành thị, cặp đôi 9X về quê chụp hình cưới tắm mưa, câu cá…">
            <a:extLst>
              <a:ext uri="{FF2B5EF4-FFF2-40B4-BE49-F238E27FC236}">
                <a16:creationId xmlns:a16="http://schemas.microsoft.com/office/drawing/2014/main" xmlns="" id="{0DEC15E8-E96A-49BF-B4AD-52964CDCA1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1" y="6186114"/>
            <a:ext cx="8077200" cy="3632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par>
                                <p:cTn id="14" presetID="6" presetClass="entr" presetSubtype="16"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circle(in)">
                                      <p:cBhvr>
                                        <p:cTn id="16" dur="2000"/>
                                        <p:tgtEl>
                                          <p:spTgt spid="1028"/>
                                        </p:tgtEl>
                                      </p:cBhvr>
                                    </p:animEffect>
                                  </p:childTnLst>
                                </p:cTn>
                              </p:par>
                              <p:par>
                                <p:cTn id="17" presetID="6" presetClass="entr" presetSubtype="16"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circle(in)">
                                      <p:cBhvr>
                                        <p:cTn id="19"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1251859" y="616403"/>
            <a:ext cx="15784286" cy="3341915"/>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Arial" panose="020B0604020202020204" pitchFamily="34" charset="0"/>
                <a:cs typeface="Arial" panose="020B0604020202020204" pitchFamily="34" charset="0"/>
              </a:rPr>
              <a:t>Văn </a:t>
            </a:r>
            <a:r>
              <a:rPr lang="en-US" sz="4400" dirty="0" err="1">
                <a:latin typeface="Arial" panose="020B0604020202020204" pitchFamily="34" charset="0"/>
                <a:cs typeface="Arial" panose="020B0604020202020204" pitchFamily="34" charset="0"/>
              </a:rPr>
              <a:t>bản</a:t>
            </a:r>
            <a:r>
              <a:rPr lang="en-US" sz="4400" dirty="0">
                <a:latin typeface="Arial" panose="020B0604020202020204" pitchFamily="34" charset="0"/>
                <a:cs typeface="Arial" panose="020B0604020202020204" pitchFamily="34" charset="0"/>
              </a:rPr>
              <a:t> "Lao </a:t>
            </a:r>
            <a:r>
              <a:rPr lang="en-US" sz="4400" dirty="0" err="1">
                <a:latin typeface="Arial" panose="020B0604020202020204" pitchFamily="34" charset="0"/>
                <a:cs typeface="Arial" panose="020B0604020202020204" pitchFamily="34" charset="0"/>
              </a:rPr>
              <a:t>Xao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biểu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đạt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a:t>
            </a:r>
          </a:p>
        </p:txBody>
      </p:sp>
      <p:sp>
        <p:nvSpPr>
          <p:cNvPr id="50" name="Snip Diagonal Corner Rectangle 49"/>
          <p:cNvSpPr/>
          <p:nvPr/>
        </p:nvSpPr>
        <p:spPr>
          <a:xfrm>
            <a:off x="1277259" y="4657725"/>
            <a:ext cx="15784286" cy="3341915"/>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6000" b="1" dirty="0">
                <a:solidFill>
                  <a:prstClr val="white"/>
                </a:solidFill>
                <a:latin typeface="Calibri" panose="020F0502020204030204"/>
              </a:rPr>
              <a:t>Tự sự và miêu tả</a:t>
            </a:r>
            <a:endParaRPr lang="en-US" sz="9600" b="1" dirty="0">
              <a:solidFill>
                <a:prstClr val="white"/>
              </a:solidFill>
              <a:latin typeface="Calibri" panose="020F0502020204030204"/>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0400" y="8082308"/>
            <a:ext cx="3600450" cy="2202305"/>
          </a:xfrm>
          <a:prstGeom prst="rect">
            <a:avLst/>
          </a:prstGeom>
        </p:spPr>
      </p:pic>
    </p:spTree>
    <p:extLst>
      <p:ext uri="{BB962C8B-B14F-4D97-AF65-F5344CB8AC3E}">
        <p14:creationId xmlns:p14="http://schemas.microsoft.com/office/powerpoint/2010/main" val="34631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1251859" y="616403"/>
            <a:ext cx="15784286" cy="3341915"/>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4000" dirty="0" err="1"/>
              <a:t>Đoạn</a:t>
            </a:r>
            <a:r>
              <a:rPr lang="en-US" sz="4000" dirty="0"/>
              <a:t> </a:t>
            </a:r>
            <a:r>
              <a:rPr lang="en-US" sz="4000" dirty="0" err="1"/>
              <a:t>trích</a:t>
            </a:r>
            <a:r>
              <a:rPr lang="en-US" sz="4000" dirty="0"/>
              <a:t> Lao </a:t>
            </a:r>
            <a:r>
              <a:rPr lang="en-US" sz="4000" dirty="0" err="1"/>
              <a:t>xao</a:t>
            </a:r>
            <a:r>
              <a:rPr lang="en-US" sz="4000" dirty="0"/>
              <a:t> </a:t>
            </a:r>
            <a:r>
              <a:rPr lang="en-US" sz="4000" dirty="0" err="1"/>
              <a:t>thuộc</a:t>
            </a:r>
            <a:r>
              <a:rPr lang="en-US" sz="4000" dirty="0"/>
              <a:t> </a:t>
            </a:r>
            <a:r>
              <a:rPr lang="en-US" sz="4000" dirty="0" err="1"/>
              <a:t>thể</a:t>
            </a:r>
            <a:r>
              <a:rPr lang="en-US" sz="4000" dirty="0"/>
              <a:t> </a:t>
            </a:r>
            <a:r>
              <a:rPr lang="en-US" sz="4000" dirty="0" err="1"/>
              <a:t>loại</a:t>
            </a:r>
            <a:r>
              <a:rPr lang="en-US" sz="4000" dirty="0"/>
              <a:t> </a:t>
            </a:r>
            <a:r>
              <a:rPr lang="en-US" sz="4000" dirty="0" err="1"/>
              <a:t>nào</a:t>
            </a:r>
            <a:r>
              <a:rPr lang="en-US" sz="4000" dirty="0"/>
              <a:t>?</a:t>
            </a:r>
            <a:endParaRPr lang="en-US" sz="6600" b="1" dirty="0">
              <a:solidFill>
                <a:prstClr val="white"/>
              </a:solidFill>
              <a:latin typeface="Calibri" panose="020F0502020204030204"/>
            </a:endParaRPr>
          </a:p>
        </p:txBody>
      </p:sp>
      <p:sp>
        <p:nvSpPr>
          <p:cNvPr id="50" name="Snip Diagonal Corner Rectangle 49"/>
          <p:cNvSpPr/>
          <p:nvPr/>
        </p:nvSpPr>
        <p:spPr>
          <a:xfrm>
            <a:off x="1437272" y="4349356"/>
            <a:ext cx="15784286" cy="3341915"/>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3900" dirty="0">
                <a:solidFill>
                  <a:prstClr val="white"/>
                </a:solidFill>
                <a:latin typeface="Calibri" panose="020F0502020204030204"/>
              </a:rPr>
              <a:t>Hồi kí tự truyện</a:t>
            </a:r>
            <a:endParaRPr lang="en-US" sz="3900" b="1" dirty="0">
              <a:solidFill>
                <a:prstClr val="white"/>
              </a:solidFill>
              <a:latin typeface="Calibri" panose="020F0502020204030204"/>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0400" y="8082308"/>
            <a:ext cx="3600450" cy="2202305"/>
          </a:xfrm>
          <a:prstGeom prst="rect">
            <a:avLst/>
          </a:prstGeom>
        </p:spPr>
      </p:pic>
    </p:spTree>
    <p:extLst>
      <p:ext uri="{BB962C8B-B14F-4D97-AF65-F5344CB8AC3E}">
        <p14:creationId xmlns:p14="http://schemas.microsoft.com/office/powerpoint/2010/main" val="4616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1251859" y="616403"/>
            <a:ext cx="15784286" cy="3341915"/>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4000" b="1" dirty="0" err="1"/>
              <a:t>Trong</a:t>
            </a:r>
            <a:r>
              <a:rPr lang="en-US" sz="4000" b="1" dirty="0"/>
              <a:t> </a:t>
            </a:r>
            <a:r>
              <a:rPr lang="en-US" sz="4000" b="1" dirty="0" err="1"/>
              <a:t>đoạn</a:t>
            </a:r>
            <a:r>
              <a:rPr lang="en-US" sz="4000" b="1" dirty="0"/>
              <a:t> </a:t>
            </a:r>
            <a:r>
              <a:rPr lang="en-US" sz="4000" b="1" dirty="0" err="1"/>
              <a:t>trích</a:t>
            </a:r>
            <a:r>
              <a:rPr lang="en-US" sz="4000" b="1" dirty="0"/>
              <a:t> </a:t>
            </a:r>
            <a:r>
              <a:rPr lang="en-US" sz="4000" b="1" dirty="0" err="1"/>
              <a:t>thứ</a:t>
            </a:r>
            <a:r>
              <a:rPr lang="en-US" sz="4000" b="1" dirty="0"/>
              <a:t> </a:t>
            </a:r>
            <a:r>
              <a:rPr lang="en-US" sz="4000" b="1" dirty="0" err="1"/>
              <a:t>hai</a:t>
            </a:r>
            <a:r>
              <a:rPr lang="en-US" sz="4000" b="1" dirty="0"/>
              <a:t>, </a:t>
            </a:r>
            <a:r>
              <a:rPr lang="en-US" sz="4000" b="1" dirty="0" err="1"/>
              <a:t>tác</a:t>
            </a:r>
            <a:r>
              <a:rPr lang="en-US" sz="4000" b="1" dirty="0"/>
              <a:t> </a:t>
            </a:r>
            <a:r>
              <a:rPr lang="en-US" sz="4000" b="1" dirty="0" err="1"/>
              <a:t>giả</a:t>
            </a:r>
            <a:r>
              <a:rPr lang="en-US" sz="4000" b="1" dirty="0"/>
              <a:t> </a:t>
            </a:r>
            <a:r>
              <a:rPr lang="en-US" sz="4000" b="1" dirty="0" err="1"/>
              <a:t>đã</a:t>
            </a:r>
            <a:r>
              <a:rPr lang="en-US" sz="4000" b="1" dirty="0"/>
              <a:t> </a:t>
            </a:r>
            <a:r>
              <a:rPr lang="en-US" sz="4000" b="1" dirty="0" err="1"/>
              <a:t>miêu</a:t>
            </a:r>
            <a:r>
              <a:rPr lang="en-US" sz="4000" b="1" dirty="0"/>
              <a:t> </a:t>
            </a:r>
            <a:r>
              <a:rPr lang="en-US" sz="4000" b="1" dirty="0" err="1"/>
              <a:t>tả</a:t>
            </a:r>
            <a:r>
              <a:rPr lang="en-US" sz="4000" b="1" dirty="0"/>
              <a:t> </a:t>
            </a:r>
            <a:r>
              <a:rPr lang="en-US" sz="4000" b="1" dirty="0" err="1"/>
              <a:t>cuộc</a:t>
            </a:r>
            <a:r>
              <a:rPr lang="en-US" sz="4000" b="1" dirty="0"/>
              <a:t> </a:t>
            </a:r>
            <a:r>
              <a:rPr lang="en-US" sz="4000" b="1" dirty="0" err="1"/>
              <a:t>đánh</a:t>
            </a:r>
            <a:r>
              <a:rPr lang="en-US" sz="4000" b="1" dirty="0"/>
              <a:t> </a:t>
            </a:r>
            <a:r>
              <a:rPr lang="en-US" sz="4000" b="1" dirty="0" err="1"/>
              <a:t>nhau</a:t>
            </a:r>
            <a:r>
              <a:rPr lang="en-US" sz="4000" b="1" dirty="0"/>
              <a:t> </a:t>
            </a:r>
            <a:r>
              <a:rPr lang="en-US" sz="4000" b="1" dirty="0" err="1"/>
              <a:t>giữa</a:t>
            </a:r>
            <a:endParaRPr lang="en-US" sz="8800" b="1" dirty="0">
              <a:solidFill>
                <a:prstClr val="white"/>
              </a:solidFill>
              <a:latin typeface="Calibri" panose="020F0502020204030204"/>
            </a:endParaRPr>
          </a:p>
        </p:txBody>
      </p:sp>
      <p:sp>
        <p:nvSpPr>
          <p:cNvPr id="50" name="Snip Diagonal Corner Rectangle 49"/>
          <p:cNvSpPr/>
          <p:nvPr/>
        </p:nvSpPr>
        <p:spPr>
          <a:xfrm>
            <a:off x="1243841" y="4248935"/>
            <a:ext cx="15784286" cy="3341915"/>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vi-VN" sz="3900" dirty="0">
                <a:solidFill>
                  <a:prstClr val="white"/>
                </a:solidFill>
                <a:latin typeface="Arial" panose="020B0604020202020204" pitchFamily="34" charset="0"/>
                <a:cs typeface="Arial" panose="020B0604020202020204" pitchFamily="34" charset="0"/>
              </a:rPr>
              <a:t>Chèo bẻo và chim cắt</a:t>
            </a:r>
            <a:endParaRPr lang="en-US" sz="3900" dirty="0">
              <a:solidFill>
                <a:prstClr val="white"/>
              </a:solidFill>
              <a:latin typeface="Arial" panose="020B0604020202020204" pitchFamily="34" charset="0"/>
              <a:cs typeface="Arial" panose="020B0604020202020204" pitchFamily="34" charset="0"/>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0400" y="8082308"/>
            <a:ext cx="3600450" cy="2202305"/>
          </a:xfrm>
          <a:prstGeom prst="rect">
            <a:avLst/>
          </a:prstGeom>
        </p:spPr>
      </p:pic>
    </p:spTree>
    <p:extLst>
      <p:ext uri="{BB962C8B-B14F-4D97-AF65-F5344CB8AC3E}">
        <p14:creationId xmlns:p14="http://schemas.microsoft.com/office/powerpoint/2010/main" val="19193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1023259" y="661291"/>
            <a:ext cx="15784286" cy="3341915"/>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4000" b="1" dirty="0" err="1"/>
              <a:t>Nội</a:t>
            </a:r>
            <a:r>
              <a:rPr lang="en-US" sz="4000" b="1" dirty="0"/>
              <a:t> dung </a:t>
            </a:r>
            <a:r>
              <a:rPr lang="en-US" sz="4000" b="1" dirty="0" err="1"/>
              <a:t>chính</a:t>
            </a:r>
            <a:r>
              <a:rPr lang="en-US" sz="4000" b="1" dirty="0"/>
              <a:t> </a:t>
            </a:r>
            <a:r>
              <a:rPr lang="en-US" sz="4000" b="1" dirty="0" err="1"/>
              <a:t>của</a:t>
            </a:r>
            <a:r>
              <a:rPr lang="en-US" sz="4000" b="1" dirty="0"/>
              <a:t> </a:t>
            </a:r>
            <a:r>
              <a:rPr lang="en-US" sz="4000" b="1" dirty="0" err="1"/>
              <a:t>đoạn</a:t>
            </a:r>
            <a:r>
              <a:rPr lang="en-US" sz="4000" b="1" dirty="0"/>
              <a:t> </a:t>
            </a:r>
            <a:r>
              <a:rPr lang="en-US" sz="4000" b="1" dirty="0" err="1"/>
              <a:t>trích</a:t>
            </a:r>
            <a:r>
              <a:rPr lang="en-US" sz="4000" b="1" dirty="0"/>
              <a:t> </a:t>
            </a:r>
            <a:r>
              <a:rPr lang="en-US" sz="4000" b="1" dirty="0" err="1"/>
              <a:t>đề</a:t>
            </a:r>
            <a:r>
              <a:rPr lang="en-US" sz="4000" b="1" dirty="0"/>
              <a:t> </a:t>
            </a:r>
            <a:r>
              <a:rPr lang="en-US" sz="4000" b="1" dirty="0" err="1"/>
              <a:t>cập</a:t>
            </a:r>
            <a:r>
              <a:rPr lang="en-US" sz="4000" b="1" dirty="0"/>
              <a:t> </a:t>
            </a:r>
            <a:r>
              <a:rPr lang="en-US" sz="4000" b="1" dirty="0" err="1"/>
              <a:t>đến</a:t>
            </a:r>
            <a:r>
              <a:rPr lang="en-US" sz="4000" b="1" dirty="0"/>
              <a:t> </a:t>
            </a:r>
            <a:r>
              <a:rPr lang="en-US" sz="4000" b="1" dirty="0" err="1"/>
              <a:t>loài</a:t>
            </a:r>
            <a:r>
              <a:rPr lang="en-US" sz="4000" b="1" dirty="0"/>
              <a:t> </a:t>
            </a:r>
            <a:r>
              <a:rPr lang="en-US" sz="4000" b="1" dirty="0" err="1"/>
              <a:t>vật</a:t>
            </a:r>
            <a:r>
              <a:rPr lang="en-US" sz="4000" b="1" dirty="0"/>
              <a:t> </a:t>
            </a:r>
            <a:r>
              <a:rPr lang="en-US" sz="4000" b="1" dirty="0" err="1"/>
              <a:t>nào</a:t>
            </a:r>
            <a:r>
              <a:rPr lang="en-US" sz="4000" b="1" dirty="0"/>
              <a:t>?</a:t>
            </a:r>
          </a:p>
          <a:p>
            <a:pPr algn="ctr" defTabSz="1371600">
              <a:defRPr/>
            </a:pPr>
            <a:endParaRPr lang="en-US" sz="8800" b="1" dirty="0">
              <a:solidFill>
                <a:prstClr val="white"/>
              </a:solidFill>
              <a:latin typeface="Calibri" panose="020F0502020204030204"/>
            </a:endParaRPr>
          </a:p>
        </p:txBody>
      </p:sp>
      <p:sp>
        <p:nvSpPr>
          <p:cNvPr id="50" name="Snip Diagonal Corner Rectangle 49"/>
          <p:cNvSpPr/>
          <p:nvPr/>
        </p:nvSpPr>
        <p:spPr>
          <a:xfrm>
            <a:off x="1243841" y="4248935"/>
            <a:ext cx="15784286" cy="3341915"/>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3900" dirty="0">
                <a:solidFill>
                  <a:prstClr val="white"/>
                </a:solidFill>
                <a:latin typeface="Arial" panose="020B0604020202020204" pitchFamily="34" charset="0"/>
                <a:cs typeface="Arial" panose="020B0604020202020204" pitchFamily="34" charset="0"/>
              </a:rPr>
              <a:t>Loài chim</a:t>
            </a:r>
            <a:endParaRPr lang="en-US" sz="3900" b="1" dirty="0">
              <a:solidFill>
                <a:prstClr val="white"/>
              </a:solidFill>
              <a:latin typeface="Arial" panose="020B0604020202020204" pitchFamily="34" charset="0"/>
              <a:cs typeface="Arial" panose="020B0604020202020204" pitchFamily="34" charset="0"/>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0400" y="8082308"/>
            <a:ext cx="3600450" cy="2202305"/>
          </a:xfrm>
          <a:prstGeom prst="rect">
            <a:avLst/>
          </a:prstGeom>
        </p:spPr>
      </p:pic>
    </p:spTree>
    <p:extLst>
      <p:ext uri="{BB962C8B-B14F-4D97-AF65-F5344CB8AC3E}">
        <p14:creationId xmlns:p14="http://schemas.microsoft.com/office/powerpoint/2010/main" val="32078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grpSp>
        <p:nvGrpSpPr>
          <p:cNvPr id="3" name="Group 3"/>
          <p:cNvGrpSpPr/>
          <p:nvPr/>
        </p:nvGrpSpPr>
        <p:grpSpPr>
          <a:xfrm>
            <a:off x="3294394" y="821348"/>
            <a:ext cx="11658692" cy="6912952"/>
            <a:chOff x="0" y="-2604989"/>
            <a:chExt cx="15544922" cy="7696163"/>
          </a:xfrm>
        </p:grpSpPr>
        <p:grpSp>
          <p:nvGrpSpPr>
            <p:cNvPr id="4" name="Group 4"/>
            <p:cNvGrpSpPr/>
            <p:nvPr/>
          </p:nvGrpSpPr>
          <p:grpSpPr>
            <a:xfrm>
              <a:off x="0" y="0"/>
              <a:ext cx="15479936" cy="5091174"/>
              <a:chOff x="0" y="0"/>
              <a:chExt cx="9029400" cy="2969667"/>
            </a:xfrm>
          </p:grpSpPr>
          <p:sp>
            <p:nvSpPr>
              <p:cNvPr id="5" name="Freeform 5"/>
              <p:cNvSpPr/>
              <p:nvPr/>
            </p:nvSpPr>
            <p:spPr>
              <a:xfrm>
                <a:off x="0" y="-4073"/>
                <a:ext cx="9035790" cy="2976270"/>
              </a:xfrm>
              <a:custGeom>
                <a:avLst/>
                <a:gdLst/>
                <a:ahLst/>
                <a:cxnLst/>
                <a:rect l="l" t="t" r="r" b="b"/>
                <a:pathLst>
                  <a:path w="9035790" h="2976270">
                    <a:moveTo>
                      <a:pt x="8408013" y="2921792"/>
                    </a:moveTo>
                    <a:cubicBezTo>
                      <a:pt x="8408013" y="2921792"/>
                      <a:pt x="7677138" y="2976270"/>
                      <a:pt x="6479604" y="2973648"/>
                    </a:cubicBezTo>
                    <a:cubicBezTo>
                      <a:pt x="3433785" y="2971485"/>
                      <a:pt x="1057074" y="2963661"/>
                      <a:pt x="1057074" y="2963661"/>
                    </a:cubicBezTo>
                    <a:cubicBezTo>
                      <a:pt x="812932" y="2954827"/>
                      <a:pt x="449110" y="2933596"/>
                      <a:pt x="282371" y="2875419"/>
                    </a:cubicBezTo>
                    <a:cubicBezTo>
                      <a:pt x="4469" y="2778456"/>
                      <a:pt x="0" y="2605177"/>
                      <a:pt x="0" y="2094084"/>
                    </a:cubicBezTo>
                    <a:lnTo>
                      <a:pt x="0" y="2094065"/>
                    </a:lnTo>
                    <a:cubicBezTo>
                      <a:pt x="8536" y="491230"/>
                      <a:pt x="0" y="345608"/>
                      <a:pt x="77597" y="223930"/>
                    </a:cubicBezTo>
                    <a:cubicBezTo>
                      <a:pt x="217372" y="4759"/>
                      <a:pt x="519255" y="4073"/>
                      <a:pt x="937909" y="4073"/>
                    </a:cubicBezTo>
                    <a:cubicBezTo>
                      <a:pt x="937909" y="4073"/>
                      <a:pt x="2155789" y="15681"/>
                      <a:pt x="5356508" y="7673"/>
                    </a:cubicBezTo>
                    <a:cubicBezTo>
                      <a:pt x="7458211" y="0"/>
                      <a:pt x="8174944" y="6979"/>
                      <a:pt x="8174944" y="6979"/>
                    </a:cubicBezTo>
                    <a:cubicBezTo>
                      <a:pt x="8543251" y="14458"/>
                      <a:pt x="8681511" y="42638"/>
                      <a:pt x="8879252" y="165219"/>
                    </a:cubicBezTo>
                    <a:cubicBezTo>
                      <a:pt x="9030269" y="258836"/>
                      <a:pt x="9035790" y="476157"/>
                      <a:pt x="9026651" y="2094065"/>
                    </a:cubicBezTo>
                    <a:lnTo>
                      <a:pt x="9026651" y="2094084"/>
                    </a:lnTo>
                    <a:cubicBezTo>
                      <a:pt x="9026649" y="2723142"/>
                      <a:pt x="8983866" y="2871730"/>
                      <a:pt x="8408013" y="2921792"/>
                    </a:cubicBezTo>
                    <a:close/>
                  </a:path>
                </a:pathLst>
              </a:custGeom>
              <a:solidFill>
                <a:srgbClr val="F1EEE1"/>
              </a:solidFill>
            </p:spPr>
          </p:sp>
        </p:grpSp>
        <p:sp>
          <p:nvSpPr>
            <p:cNvPr id="6" name="TextBox 6"/>
            <p:cNvSpPr txBox="1"/>
            <p:nvPr/>
          </p:nvSpPr>
          <p:spPr>
            <a:xfrm>
              <a:off x="54031" y="-2604989"/>
              <a:ext cx="15490891" cy="1492939"/>
            </a:xfrm>
            <a:prstGeom prst="rect">
              <a:avLst/>
            </a:prstGeom>
          </p:spPr>
          <p:txBody>
            <a:bodyPr wrap="square" lIns="0" tIns="0" rIns="0" bIns="0" rtlCol="0" anchor="t">
              <a:spAutoFit/>
            </a:bodyPr>
            <a:lstStyle/>
            <a:p>
              <a:pPr algn="ctr">
                <a:lnSpc>
                  <a:spcPts val="12000"/>
                </a:lnSpc>
              </a:pPr>
              <a:r>
                <a:rPr lang="en-US" sz="6400" b="1" dirty="0">
                  <a:solidFill>
                    <a:srgbClr val="000000"/>
                  </a:solidFill>
                  <a:latin typeface="Arial" panose="020B0604020202020204" pitchFamily="34" charset="0"/>
                  <a:cs typeface="Arial" panose="020B0604020202020204" pitchFamily="34" charset="0"/>
                </a:rPr>
                <a:t>VẬN DỤNG</a:t>
              </a:r>
            </a:p>
          </p:txBody>
        </p:sp>
      </p:grpSp>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44140">
            <a:off x="3140074" y="2437596"/>
            <a:ext cx="936290" cy="1342443"/>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93655">
            <a:off x="14168745" y="6756813"/>
            <a:ext cx="936290" cy="1342443"/>
          </a:xfrm>
          <a:prstGeom prst="rect">
            <a:avLst/>
          </a:prstGeom>
        </p:spPr>
      </p:pic>
      <p:pic>
        <p:nvPicPr>
          <p:cNvPr id="14" name="Picture 29">
            <a:extLst>
              <a:ext uri="{FF2B5EF4-FFF2-40B4-BE49-F238E27FC236}">
                <a16:creationId xmlns:a16="http://schemas.microsoft.com/office/drawing/2014/main" xmlns="" id="{E7FB39F7-F05E-4DEB-A757-C9D5E773A3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608219" y="4495897"/>
            <a:ext cx="1294932" cy="1295205"/>
          </a:xfrm>
          <a:prstGeom prst="rect">
            <a:avLst/>
          </a:prstGeom>
        </p:spPr>
      </p:pic>
      <p:sp>
        <p:nvSpPr>
          <p:cNvPr id="17" name="TextBox 16">
            <a:extLst>
              <a:ext uri="{FF2B5EF4-FFF2-40B4-BE49-F238E27FC236}">
                <a16:creationId xmlns:a16="http://schemas.microsoft.com/office/drawing/2014/main" xmlns="" id="{1D156729-FA13-4E20-9667-C20FBBC72AFB}"/>
              </a:ext>
            </a:extLst>
          </p:cNvPr>
          <p:cNvSpPr txBox="1"/>
          <p:nvPr/>
        </p:nvSpPr>
        <p:spPr>
          <a:xfrm>
            <a:off x="4928551" y="4315932"/>
            <a:ext cx="9144000" cy="1655133"/>
          </a:xfrm>
          <a:prstGeom prst="rect">
            <a:avLst/>
          </a:prstGeom>
          <a:noFill/>
        </p:spPr>
        <p:txBody>
          <a:bodyPr wrap="square">
            <a:spAutoFit/>
          </a:bodyPr>
          <a:lstStyle/>
          <a:p>
            <a:pPr algn="ctr">
              <a:lnSpc>
                <a:spcPct val="150000"/>
              </a:lnSpc>
            </a:pPr>
            <a:r>
              <a:rPr lang="nl-NL"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Hãy</a:t>
            </a:r>
            <a:r>
              <a:rPr lang="vi-VN"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chia sẻ với bạn về ấn tượng và cảm xúc của em khi đọc Lao xao ngày hè.</a:t>
            </a: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47727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grpSp>
        <p:nvGrpSpPr>
          <p:cNvPr id="15" name="Group 15"/>
          <p:cNvGrpSpPr/>
          <p:nvPr/>
        </p:nvGrpSpPr>
        <p:grpSpPr>
          <a:xfrm>
            <a:off x="2209800" y="2628900"/>
            <a:ext cx="14020800" cy="4808107"/>
            <a:chOff x="0" y="0"/>
            <a:chExt cx="2706649" cy="4709557"/>
          </a:xfrm>
        </p:grpSpPr>
        <p:sp>
          <p:nvSpPr>
            <p:cNvPr id="16" name="Freeform 16"/>
            <p:cNvSpPr/>
            <p:nvPr/>
          </p:nvSpPr>
          <p:spPr>
            <a:xfrm>
              <a:off x="-4213" y="0"/>
              <a:ext cx="2710862" cy="4709557"/>
            </a:xfrm>
            <a:custGeom>
              <a:avLst/>
              <a:gdLst/>
              <a:ahLst/>
              <a:cxnLst/>
              <a:rect l="l" t="t" r="r" b="b"/>
              <a:pathLst>
                <a:path w="2710862" h="4709557">
                  <a:moveTo>
                    <a:pt x="278431" y="16918"/>
                  </a:moveTo>
                  <a:cubicBezTo>
                    <a:pt x="278431" y="16918"/>
                    <a:pt x="604014" y="12258"/>
                    <a:pt x="918361" y="12454"/>
                  </a:cubicBezTo>
                  <a:cubicBezTo>
                    <a:pt x="1729589" y="12671"/>
                    <a:pt x="2436794" y="0"/>
                    <a:pt x="2436794" y="0"/>
                  </a:cubicBezTo>
                  <a:cubicBezTo>
                    <a:pt x="2504257" y="0"/>
                    <a:pt x="2580195" y="0"/>
                    <a:pt x="2658968" y="85073"/>
                  </a:cubicBezTo>
                  <a:cubicBezTo>
                    <a:pt x="2701946" y="131488"/>
                    <a:pt x="2703014" y="240224"/>
                    <a:pt x="2703419" y="320281"/>
                  </a:cubicBezTo>
                  <a:cubicBezTo>
                    <a:pt x="2703419" y="320281"/>
                    <a:pt x="2701715" y="3274142"/>
                    <a:pt x="2701715" y="3946973"/>
                  </a:cubicBezTo>
                  <a:cubicBezTo>
                    <a:pt x="2701715" y="4161131"/>
                    <a:pt x="2710862" y="4460310"/>
                    <a:pt x="2710862" y="4460310"/>
                  </a:cubicBezTo>
                  <a:cubicBezTo>
                    <a:pt x="2710862" y="4588979"/>
                    <a:pt x="2706693" y="4709557"/>
                    <a:pt x="2453855" y="4701422"/>
                  </a:cubicBezTo>
                  <a:cubicBezTo>
                    <a:pt x="2453855" y="4701422"/>
                    <a:pt x="2077383" y="4681124"/>
                    <a:pt x="1758641" y="4688722"/>
                  </a:cubicBezTo>
                  <a:cubicBezTo>
                    <a:pt x="1073704" y="4696857"/>
                    <a:pt x="304023" y="4709557"/>
                    <a:pt x="304023" y="4709557"/>
                  </a:cubicBezTo>
                  <a:cubicBezTo>
                    <a:pt x="132548" y="4709557"/>
                    <a:pt x="4213" y="4608488"/>
                    <a:pt x="8532" y="4405940"/>
                  </a:cubicBezTo>
                  <a:cubicBezTo>
                    <a:pt x="8532" y="4405940"/>
                    <a:pt x="9630" y="3907399"/>
                    <a:pt x="4815" y="1331336"/>
                  </a:cubicBezTo>
                  <a:cubicBezTo>
                    <a:pt x="0" y="663668"/>
                    <a:pt x="25592" y="330596"/>
                    <a:pt x="25592" y="330596"/>
                  </a:cubicBezTo>
                  <a:cubicBezTo>
                    <a:pt x="27224" y="150571"/>
                    <a:pt x="143504" y="16918"/>
                    <a:pt x="278431" y="16918"/>
                  </a:cubicBezTo>
                  <a:close/>
                </a:path>
              </a:pathLst>
            </a:custGeom>
            <a:solidFill>
              <a:srgbClr val="EFC44B"/>
            </a:solidFill>
          </p:spPr>
        </p:sp>
      </p:grpSp>
      <p:sp>
        <p:nvSpPr>
          <p:cNvPr id="26" name="TextBox 6">
            <a:extLst>
              <a:ext uri="{FF2B5EF4-FFF2-40B4-BE49-F238E27FC236}">
                <a16:creationId xmlns:a16="http://schemas.microsoft.com/office/drawing/2014/main" xmlns="" id="{A650BD6B-A89A-4052-A3D8-E01124430CDD}"/>
              </a:ext>
            </a:extLst>
          </p:cNvPr>
          <p:cNvSpPr txBox="1"/>
          <p:nvPr/>
        </p:nvSpPr>
        <p:spPr>
          <a:xfrm>
            <a:off x="3334917" y="821348"/>
            <a:ext cx="11618168" cy="1341008"/>
          </a:xfrm>
          <a:prstGeom prst="rect">
            <a:avLst/>
          </a:prstGeom>
        </p:spPr>
        <p:txBody>
          <a:bodyPr wrap="square" lIns="0" tIns="0" rIns="0" bIns="0" rtlCol="0" anchor="t">
            <a:spAutoFit/>
          </a:bodyPr>
          <a:lstStyle/>
          <a:p>
            <a:pPr algn="ctr">
              <a:lnSpc>
                <a:spcPts val="12000"/>
              </a:lnSpc>
            </a:pPr>
            <a:r>
              <a:rPr lang="en-US" sz="6400" b="1" dirty="0">
                <a:solidFill>
                  <a:srgbClr val="000000"/>
                </a:solidFill>
                <a:latin typeface="Arial" panose="020B0604020202020204" pitchFamily="34" charset="0"/>
                <a:cs typeface="Arial" panose="020B0604020202020204" pitchFamily="34" charset="0"/>
              </a:rPr>
              <a:t>HƯỚNG DẪN VỀ NHÀ</a:t>
            </a:r>
          </a:p>
        </p:txBody>
      </p:sp>
      <p:sp>
        <p:nvSpPr>
          <p:cNvPr id="28" name="TextBox 27">
            <a:extLst>
              <a:ext uri="{FF2B5EF4-FFF2-40B4-BE49-F238E27FC236}">
                <a16:creationId xmlns:a16="http://schemas.microsoft.com/office/drawing/2014/main" xmlns="" id="{3C3F8553-23AD-4C87-BD78-E828B5982C6D}"/>
              </a:ext>
            </a:extLst>
          </p:cNvPr>
          <p:cNvSpPr txBox="1"/>
          <p:nvPr/>
        </p:nvSpPr>
        <p:spPr>
          <a:xfrm>
            <a:off x="3033116" y="2628900"/>
            <a:ext cx="12352344" cy="2761653"/>
          </a:xfrm>
          <a:prstGeom prst="rect">
            <a:avLst/>
          </a:prstGeom>
          <a:noFill/>
        </p:spPr>
        <p:txBody>
          <a:bodyPr wrap="square">
            <a:spAutoFit/>
          </a:bodyPr>
          <a:lstStyle/>
          <a:p>
            <a:pPr marL="571500" indent="-571500" algn="just">
              <a:lnSpc>
                <a:spcPct val="250000"/>
              </a:lnSpc>
              <a:buFont typeface="Wingdings" panose="05000000000000000000" pitchFamily="2" charset="2"/>
              <a:buChar char="q"/>
            </a:pPr>
            <a:r>
              <a:rPr lang="vi-VN" sz="3800" kern="100" dirty="0">
                <a:effectLst/>
                <a:latin typeface="Arial" panose="020B0604020202020204" pitchFamily="34" charset="0"/>
                <a:ea typeface="SimSun" panose="02010600030101010101" pitchFamily="2" charset="-122"/>
                <a:cs typeface="Arial" panose="020B0604020202020204" pitchFamily="34" charset="0"/>
              </a:rPr>
              <a:t>Ôn tập nội dung bài học.</a:t>
            </a:r>
          </a:p>
          <a:p>
            <a:pPr marL="571500" indent="-571500" algn="just">
              <a:lnSpc>
                <a:spcPct val="250000"/>
              </a:lnSpc>
              <a:buFont typeface="Wingdings" panose="05000000000000000000" pitchFamily="2" charset="2"/>
              <a:buChar char="q"/>
            </a:pPr>
            <a:r>
              <a:rPr lang="vi-VN" sz="3800" kern="100" dirty="0">
                <a:effectLst/>
                <a:latin typeface="Arial" panose="020B0604020202020204" pitchFamily="34" charset="0"/>
                <a:ea typeface="SimSun" panose="02010600030101010101" pitchFamily="2" charset="-122"/>
                <a:cs typeface="Arial" panose="020B0604020202020204" pitchFamily="34" charset="0"/>
              </a:rPr>
              <a:t>Chuẩn bị bài mới: Soạn bài </a:t>
            </a:r>
            <a:r>
              <a:rPr lang="vi-VN" sz="3800" b="1" kern="100" dirty="0">
                <a:effectLst/>
                <a:latin typeface="Arial" panose="020B0604020202020204" pitchFamily="34" charset="0"/>
                <a:ea typeface="SimSun" panose="02010600030101010101" pitchFamily="2" charset="-122"/>
                <a:cs typeface="Arial" panose="020B0604020202020204" pitchFamily="34" charset="0"/>
              </a:rPr>
              <a:t>Thương nhớ bầy ong</a:t>
            </a:r>
            <a:endParaRPr lang="vi-VN" sz="3800" b="1" i="1" kern="100" dirty="0">
              <a:effectLst/>
              <a:latin typeface="Arial" panose="020B0604020202020204" pitchFamily="34" charset="0"/>
              <a:ea typeface="SimSun" panose="02010600030101010101" pitchFamily="2" charset="-122"/>
              <a:cs typeface="Arial" panose="020B0604020202020204" pitchFamily="34" charset="0"/>
            </a:endParaRPr>
          </a:p>
        </p:txBody>
      </p:sp>
      <p:pic>
        <p:nvPicPr>
          <p:cNvPr id="29" name="Picture 23">
            <a:extLst>
              <a:ext uri="{FF2B5EF4-FFF2-40B4-BE49-F238E27FC236}">
                <a16:creationId xmlns:a16="http://schemas.microsoft.com/office/drawing/2014/main" xmlns="" id="{AAB3A6AB-25F0-4C5F-877F-4AB3064A53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9817" y="7903550"/>
            <a:ext cx="6917716" cy="238841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588D48"/>
        </a:solidFill>
        <a:effectLst/>
      </p:bgPr>
    </p:bg>
    <p:spTree>
      <p:nvGrpSpPr>
        <p:cNvPr id="1" name=""/>
        <p:cNvGrpSpPr/>
        <p:nvPr/>
      </p:nvGrpSpPr>
      <p:grpSpPr>
        <a:xfrm>
          <a:off x="0" y="0"/>
          <a:ext cx="0" cy="0"/>
          <a:chOff x="0" y="0"/>
          <a:chExt cx="0" cy="0"/>
        </a:xfrm>
      </p:grpSpPr>
      <p:sp>
        <p:nvSpPr>
          <p:cNvPr id="2" name="TextBox 2"/>
          <p:cNvSpPr txBox="1"/>
          <p:nvPr/>
        </p:nvSpPr>
        <p:spPr>
          <a:xfrm>
            <a:off x="1412759" y="3715411"/>
            <a:ext cx="15462482" cy="3118674"/>
          </a:xfrm>
          <a:prstGeom prst="rect">
            <a:avLst/>
          </a:prstGeom>
        </p:spPr>
        <p:txBody>
          <a:bodyPr lIns="0" tIns="0" rIns="0" bIns="0" rtlCol="0" anchor="t">
            <a:spAutoFit/>
          </a:bodyPr>
          <a:lstStyle/>
          <a:p>
            <a:pPr algn="ctr">
              <a:lnSpc>
                <a:spcPct val="150000"/>
              </a:lnSpc>
            </a:pPr>
            <a:r>
              <a:rPr lang="en-US" sz="7200" b="1" dirty="0">
                <a:solidFill>
                  <a:srgbClr val="F1EEE1"/>
                </a:solidFill>
                <a:latin typeface="Arial" panose="020B0604020202020204" pitchFamily="34" charset="0"/>
                <a:cs typeface="Arial" panose="020B0604020202020204" pitchFamily="34" charset="0"/>
              </a:rPr>
              <a:t>CẢM ƠN CÁC EM ĐÃ </a:t>
            </a:r>
          </a:p>
          <a:p>
            <a:pPr algn="ctr">
              <a:lnSpc>
                <a:spcPct val="150000"/>
              </a:lnSpc>
            </a:pPr>
            <a:r>
              <a:rPr lang="en-US" sz="7200" b="1" dirty="0">
                <a:solidFill>
                  <a:srgbClr val="F1EEE1"/>
                </a:solidFill>
                <a:latin typeface="Arial" panose="020B0604020202020204" pitchFamily="34" charset="0"/>
                <a:cs typeface="Arial" panose="020B0604020202020204" pitchFamily="34" charset="0"/>
              </a:rPr>
              <a:t>LẮNG NGHE BÀI GIẢNG!</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77984">
            <a:off x="-565735" y="1759018"/>
            <a:ext cx="3956988" cy="91765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484977">
            <a:off x="15698631" y="8042277"/>
            <a:ext cx="1305718" cy="270502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331699">
            <a:off x="13599998" y="2447146"/>
            <a:ext cx="1868052" cy="99240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3976">
            <a:off x="15665416" y="7291270"/>
            <a:ext cx="3565242" cy="44780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738703">
            <a:off x="759962" y="-107509"/>
            <a:ext cx="1305594" cy="1599280"/>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247852">
            <a:off x="13172835" y="9079612"/>
            <a:ext cx="1512586" cy="972225"/>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330650" y="390094"/>
            <a:ext cx="1319655" cy="1433121"/>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986055">
            <a:off x="2624539" y="434258"/>
            <a:ext cx="1550602" cy="1344795"/>
          </a:xfrm>
          <a:prstGeom prst="rect">
            <a:avLst/>
          </a:prstGeom>
        </p:spPr>
      </p:pic>
      <p:pic>
        <p:nvPicPr>
          <p:cNvPr id="15" name="Picture 11">
            <a:extLst>
              <a:ext uri="{FF2B5EF4-FFF2-40B4-BE49-F238E27FC236}">
                <a16:creationId xmlns:a16="http://schemas.microsoft.com/office/drawing/2014/main" xmlns="" id="{32C0888D-9460-4C1B-8503-5D3A40499A8A}"/>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47815" y="4807555"/>
            <a:ext cx="3590620" cy="5409600"/>
          </a:xfrm>
          <a:prstGeom prst="rect">
            <a:avLst/>
          </a:prstGeom>
        </p:spPr>
      </p:pic>
    </p:spTree>
    <p:extLst>
      <p:ext uri="{BB962C8B-B14F-4D97-AF65-F5344CB8AC3E}">
        <p14:creationId xmlns:p14="http://schemas.microsoft.com/office/powerpoint/2010/main" val="410719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DE85DFFE-C3E0-4030-AE7F-A60F0A82AA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M: Ngắm chim rừng Việt Nam">
            <a:extLst>
              <a:ext uri="{FF2B5EF4-FFF2-40B4-BE49-F238E27FC236}">
                <a16:creationId xmlns:a16="http://schemas.microsoft.com/office/drawing/2014/main" xmlns="" id="{3880A6FC-B5F9-435D-8EB7-2C1A82F95E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43" r="2801" b="-1"/>
          <a:stretch/>
        </p:blipFill>
        <p:spPr bwMode="auto">
          <a:xfrm>
            <a:off x="4876800" y="3389457"/>
            <a:ext cx="9447522" cy="6897543"/>
          </a:xfrm>
          <a:custGeom>
            <a:avLst/>
            <a:gdLst/>
            <a:ahLst/>
            <a:cxnLst/>
            <a:rect l="l" t="t" r="r" b="b"/>
            <a:pathLst>
              <a:path w="8279548" h="6044817">
                <a:moveTo>
                  <a:pt x="8670" y="3353401"/>
                </a:moveTo>
                <a:lnTo>
                  <a:pt x="9145" y="3371492"/>
                </a:lnTo>
                <a:cubicBezTo>
                  <a:pt x="9699" y="3387565"/>
                  <a:pt x="10447" y="3405952"/>
                  <a:pt x="11359" y="3425479"/>
                </a:cubicBezTo>
                <a:lnTo>
                  <a:pt x="12840" y="3453616"/>
                </a:lnTo>
                <a:lnTo>
                  <a:pt x="10088" y="3453505"/>
                </a:lnTo>
                <a:cubicBezTo>
                  <a:pt x="-1786" y="3446192"/>
                  <a:pt x="-2668" y="3413238"/>
                  <a:pt x="4780" y="3369666"/>
                </a:cubicBezTo>
                <a:close/>
                <a:moveTo>
                  <a:pt x="8372" y="3312218"/>
                </a:moveTo>
                <a:cubicBezTo>
                  <a:pt x="8874" y="3309151"/>
                  <a:pt x="9584" y="3310642"/>
                  <a:pt x="10474" y="3315559"/>
                </a:cubicBezTo>
                <a:lnTo>
                  <a:pt x="13062" y="3335036"/>
                </a:lnTo>
                <a:lnTo>
                  <a:pt x="8670" y="3353401"/>
                </a:lnTo>
                <a:lnTo>
                  <a:pt x="8092" y="3331389"/>
                </a:lnTo>
                <a:cubicBezTo>
                  <a:pt x="7953" y="3321118"/>
                  <a:pt x="8037" y="3314336"/>
                  <a:pt x="8372" y="3312218"/>
                </a:cubicBezTo>
                <a:close/>
                <a:moveTo>
                  <a:pt x="7241326" y="1569777"/>
                </a:moveTo>
                <a:cubicBezTo>
                  <a:pt x="7223035" y="1582267"/>
                  <a:pt x="7204746" y="1594758"/>
                  <a:pt x="7186456" y="1607248"/>
                </a:cubicBezTo>
                <a:cubicBezTo>
                  <a:pt x="7196717" y="1604126"/>
                  <a:pt x="7207869" y="1601003"/>
                  <a:pt x="7218575" y="1597880"/>
                </a:cubicBezTo>
                <a:cubicBezTo>
                  <a:pt x="7227497" y="1590296"/>
                  <a:pt x="7236865" y="1583160"/>
                  <a:pt x="7245787" y="1575129"/>
                </a:cubicBezTo>
                <a:cubicBezTo>
                  <a:pt x="7244449" y="1573345"/>
                  <a:pt x="7242665" y="1571561"/>
                  <a:pt x="7241326" y="1569777"/>
                </a:cubicBezTo>
                <a:close/>
                <a:moveTo>
                  <a:pt x="6913001" y="943907"/>
                </a:moveTo>
                <a:cubicBezTo>
                  <a:pt x="6803262" y="1018851"/>
                  <a:pt x="6693523" y="1094241"/>
                  <a:pt x="6583784" y="1169185"/>
                </a:cubicBezTo>
                <a:cubicBezTo>
                  <a:pt x="6585569" y="1170969"/>
                  <a:pt x="6586907" y="1172754"/>
                  <a:pt x="6588692" y="1174538"/>
                </a:cubicBezTo>
                <a:cubicBezTo>
                  <a:pt x="6709136" y="1111193"/>
                  <a:pt x="6822890" y="1040710"/>
                  <a:pt x="6913001" y="943907"/>
                </a:cubicBezTo>
                <a:close/>
                <a:moveTo>
                  <a:pt x="7619780" y="253"/>
                </a:moveTo>
                <a:cubicBezTo>
                  <a:pt x="7623962" y="-472"/>
                  <a:pt x="7628088" y="197"/>
                  <a:pt x="7631657" y="4435"/>
                </a:cubicBezTo>
                <a:cubicBezTo>
                  <a:pt x="7637902" y="11572"/>
                  <a:pt x="7632550" y="20049"/>
                  <a:pt x="7628088" y="26294"/>
                </a:cubicBezTo>
                <a:cubicBezTo>
                  <a:pt x="7620059" y="37446"/>
                  <a:pt x="7612921" y="48152"/>
                  <a:pt x="7609799" y="61535"/>
                </a:cubicBezTo>
                <a:cubicBezTo>
                  <a:pt x="7607569" y="70457"/>
                  <a:pt x="7605337" y="80271"/>
                  <a:pt x="7611583" y="86962"/>
                </a:cubicBezTo>
                <a:cubicBezTo>
                  <a:pt x="7637456" y="115512"/>
                  <a:pt x="7618720" y="128895"/>
                  <a:pt x="7596416" y="144062"/>
                </a:cubicBezTo>
                <a:cubicBezTo>
                  <a:pt x="7565636" y="164583"/>
                  <a:pt x="7553591" y="194916"/>
                  <a:pt x="7560728" y="231050"/>
                </a:cubicBezTo>
                <a:cubicBezTo>
                  <a:pt x="7563405" y="245772"/>
                  <a:pt x="7561621" y="254693"/>
                  <a:pt x="7543330" y="254247"/>
                </a:cubicBezTo>
                <a:cubicBezTo>
                  <a:pt x="7536194" y="254247"/>
                  <a:pt x="7534409" y="259155"/>
                  <a:pt x="7531732" y="264507"/>
                </a:cubicBezTo>
                <a:cubicBezTo>
                  <a:pt x="7474633" y="390752"/>
                  <a:pt x="7392105" y="501383"/>
                  <a:pt x="7295303" y="603092"/>
                </a:cubicBezTo>
                <a:cubicBezTo>
                  <a:pt x="7216791" y="685620"/>
                  <a:pt x="7130248" y="760117"/>
                  <a:pt x="7040584" y="832385"/>
                </a:cubicBezTo>
                <a:cubicBezTo>
                  <a:pt x="7037908" y="834615"/>
                  <a:pt x="7035231" y="837291"/>
                  <a:pt x="7033892" y="841752"/>
                </a:cubicBezTo>
                <a:cubicBezTo>
                  <a:pt x="7076271" y="832831"/>
                  <a:pt x="7112851" y="814540"/>
                  <a:pt x="7148093" y="794021"/>
                </a:cubicBezTo>
                <a:cubicBezTo>
                  <a:pt x="7241772" y="739597"/>
                  <a:pt x="7320730" y="669114"/>
                  <a:pt x="7400581" y="599969"/>
                </a:cubicBezTo>
                <a:cubicBezTo>
                  <a:pt x="7449206" y="557591"/>
                  <a:pt x="7499167" y="516550"/>
                  <a:pt x="7552699" y="479079"/>
                </a:cubicBezTo>
                <a:cubicBezTo>
                  <a:pt x="7561621" y="472833"/>
                  <a:pt x="7567866" y="464803"/>
                  <a:pt x="7574111" y="456774"/>
                </a:cubicBezTo>
                <a:cubicBezTo>
                  <a:pt x="7577680" y="452313"/>
                  <a:pt x="7582140" y="448298"/>
                  <a:pt x="7589278" y="450083"/>
                </a:cubicBezTo>
                <a:cubicBezTo>
                  <a:pt x="7598201" y="452313"/>
                  <a:pt x="7599092" y="459004"/>
                  <a:pt x="7599985" y="465696"/>
                </a:cubicBezTo>
                <a:cubicBezTo>
                  <a:pt x="7602661" y="487108"/>
                  <a:pt x="7596862" y="506290"/>
                  <a:pt x="7585709" y="524580"/>
                </a:cubicBezTo>
                <a:cubicBezTo>
                  <a:pt x="7556713" y="571419"/>
                  <a:pt x="7513889" y="607553"/>
                  <a:pt x="7469725" y="641903"/>
                </a:cubicBezTo>
                <a:cubicBezTo>
                  <a:pt x="7412626" y="686066"/>
                  <a:pt x="7357310" y="732014"/>
                  <a:pt x="7306902" y="782422"/>
                </a:cubicBezTo>
                <a:cubicBezTo>
                  <a:pt x="7303333" y="785991"/>
                  <a:pt x="7296642" y="788221"/>
                  <a:pt x="7298872" y="798481"/>
                </a:cubicBezTo>
                <a:cubicBezTo>
                  <a:pt x="7330544" y="774838"/>
                  <a:pt x="7360433" y="751642"/>
                  <a:pt x="7390767" y="729336"/>
                </a:cubicBezTo>
                <a:cubicBezTo>
                  <a:pt x="7420655" y="707032"/>
                  <a:pt x="7450990" y="684727"/>
                  <a:pt x="7480878" y="662869"/>
                </a:cubicBezTo>
                <a:cubicBezTo>
                  <a:pt x="7488016" y="657516"/>
                  <a:pt x="7495599" y="649932"/>
                  <a:pt x="7505859" y="656624"/>
                </a:cubicBezTo>
                <a:cubicBezTo>
                  <a:pt x="7516565" y="663315"/>
                  <a:pt x="7515227" y="674467"/>
                  <a:pt x="7512550" y="683389"/>
                </a:cubicBezTo>
                <a:cubicBezTo>
                  <a:pt x="7504075" y="709708"/>
                  <a:pt x="7489353" y="732905"/>
                  <a:pt x="7469725" y="753426"/>
                </a:cubicBezTo>
                <a:cubicBezTo>
                  <a:pt x="7402812" y="821232"/>
                  <a:pt x="7325638" y="879670"/>
                  <a:pt x="7253816" y="943015"/>
                </a:cubicBezTo>
                <a:cubicBezTo>
                  <a:pt x="7215006" y="977365"/>
                  <a:pt x="7179319" y="1013945"/>
                  <a:pt x="7145415" y="1051862"/>
                </a:cubicBezTo>
                <a:cubicBezTo>
                  <a:pt x="7137832" y="1060338"/>
                  <a:pt x="7138279" y="1068368"/>
                  <a:pt x="7140509" y="1078182"/>
                </a:cubicBezTo>
                <a:cubicBezTo>
                  <a:pt x="7149430" y="1117885"/>
                  <a:pt x="7135602" y="1131267"/>
                  <a:pt x="7090992" y="1123684"/>
                </a:cubicBezTo>
                <a:cubicBezTo>
                  <a:pt x="7077164" y="1121452"/>
                  <a:pt x="7067796" y="1123684"/>
                  <a:pt x="7059320" y="1133051"/>
                </a:cubicBezTo>
                <a:cubicBezTo>
                  <a:pt x="6956718" y="1249035"/>
                  <a:pt x="6835381" y="1346730"/>
                  <a:pt x="6702891" y="1433718"/>
                </a:cubicBezTo>
                <a:cubicBezTo>
                  <a:pt x="6648914" y="1468959"/>
                  <a:pt x="6593152" y="1502417"/>
                  <a:pt x="6536499" y="1533643"/>
                </a:cubicBezTo>
                <a:cubicBezTo>
                  <a:pt x="6536499" y="1535873"/>
                  <a:pt x="6536499" y="1538551"/>
                  <a:pt x="6536499" y="1540781"/>
                </a:cubicBezTo>
                <a:cubicBezTo>
                  <a:pt x="6536945" y="1543903"/>
                  <a:pt x="6537391" y="1545687"/>
                  <a:pt x="6537836" y="1548365"/>
                </a:cubicBezTo>
                <a:cubicBezTo>
                  <a:pt x="6617688" y="1500186"/>
                  <a:pt x="6696646" y="1450670"/>
                  <a:pt x="6773821" y="1398477"/>
                </a:cubicBezTo>
                <a:cubicBezTo>
                  <a:pt x="6983038" y="1257066"/>
                  <a:pt x="7182888" y="1105393"/>
                  <a:pt x="7385860" y="957290"/>
                </a:cubicBezTo>
                <a:cubicBezTo>
                  <a:pt x="7454112" y="907327"/>
                  <a:pt x="7508089" y="843536"/>
                  <a:pt x="7569650" y="787329"/>
                </a:cubicBezTo>
                <a:cubicBezTo>
                  <a:pt x="7610691" y="749857"/>
                  <a:pt x="7649948" y="710601"/>
                  <a:pt x="7697679" y="679821"/>
                </a:cubicBezTo>
                <a:cubicBezTo>
                  <a:pt x="7717307" y="667330"/>
                  <a:pt x="7737827" y="656177"/>
                  <a:pt x="7764147" y="659300"/>
                </a:cubicBezTo>
                <a:cubicBezTo>
                  <a:pt x="7774407" y="660639"/>
                  <a:pt x="7786005" y="663315"/>
                  <a:pt x="7789574" y="674913"/>
                </a:cubicBezTo>
                <a:cubicBezTo>
                  <a:pt x="7792698" y="686512"/>
                  <a:pt x="7783329" y="691865"/>
                  <a:pt x="7774853" y="696771"/>
                </a:cubicBezTo>
                <a:cubicBezTo>
                  <a:pt x="7772623" y="698110"/>
                  <a:pt x="7770392" y="699895"/>
                  <a:pt x="7768162" y="699895"/>
                </a:cubicBezTo>
                <a:cubicBezTo>
                  <a:pt x="7725783" y="702571"/>
                  <a:pt x="7715969" y="736474"/>
                  <a:pt x="7695894" y="761010"/>
                </a:cubicBezTo>
                <a:cubicBezTo>
                  <a:pt x="7689649" y="768593"/>
                  <a:pt x="7689203" y="776177"/>
                  <a:pt x="7695894" y="785098"/>
                </a:cubicBezTo>
                <a:cubicBezTo>
                  <a:pt x="7707940" y="801157"/>
                  <a:pt x="7699463" y="808295"/>
                  <a:pt x="7683404" y="812756"/>
                </a:cubicBezTo>
                <a:cubicBezTo>
                  <a:pt x="7667345" y="817217"/>
                  <a:pt x="7649948" y="818555"/>
                  <a:pt x="7632550" y="828816"/>
                </a:cubicBezTo>
                <a:cubicBezTo>
                  <a:pt x="7660207" y="837291"/>
                  <a:pt x="7679389" y="828370"/>
                  <a:pt x="7697233" y="817217"/>
                </a:cubicBezTo>
                <a:cubicBezTo>
                  <a:pt x="7737382" y="792682"/>
                  <a:pt x="7763254" y="756548"/>
                  <a:pt x="7787790" y="719522"/>
                </a:cubicBezTo>
                <a:cubicBezTo>
                  <a:pt x="7792698" y="712385"/>
                  <a:pt x="7796712" y="704355"/>
                  <a:pt x="7803403" y="698556"/>
                </a:cubicBezTo>
                <a:cubicBezTo>
                  <a:pt x="7815894" y="686958"/>
                  <a:pt x="7829277" y="685620"/>
                  <a:pt x="7844443" y="699895"/>
                </a:cubicBezTo>
                <a:cubicBezTo>
                  <a:pt x="7864518" y="718631"/>
                  <a:pt x="7871655" y="717292"/>
                  <a:pt x="7878347" y="693204"/>
                </a:cubicBezTo>
                <a:cubicBezTo>
                  <a:pt x="7887269" y="660639"/>
                  <a:pt x="7907343" y="637888"/>
                  <a:pt x="7941692" y="625844"/>
                </a:cubicBezTo>
                <a:cubicBezTo>
                  <a:pt x="7948829" y="623166"/>
                  <a:pt x="7956413" y="619597"/>
                  <a:pt x="7963996" y="625397"/>
                </a:cubicBezTo>
                <a:cubicBezTo>
                  <a:pt x="7972026" y="632089"/>
                  <a:pt x="7966674" y="638779"/>
                  <a:pt x="7963551" y="645026"/>
                </a:cubicBezTo>
                <a:cubicBezTo>
                  <a:pt x="7959090" y="654840"/>
                  <a:pt x="7953737" y="664653"/>
                  <a:pt x="7949722" y="674913"/>
                </a:cubicBezTo>
                <a:cubicBezTo>
                  <a:pt x="7942584" y="691419"/>
                  <a:pt x="7941245" y="708817"/>
                  <a:pt x="7954628" y="724876"/>
                </a:cubicBezTo>
                <a:cubicBezTo>
                  <a:pt x="7964443" y="736474"/>
                  <a:pt x="7963551" y="744058"/>
                  <a:pt x="7950614" y="752087"/>
                </a:cubicBezTo>
                <a:cubicBezTo>
                  <a:pt x="7909127" y="777069"/>
                  <a:pt x="7882808" y="809634"/>
                  <a:pt x="7897083" y="860488"/>
                </a:cubicBezTo>
                <a:cubicBezTo>
                  <a:pt x="7899313" y="867626"/>
                  <a:pt x="7896636" y="874764"/>
                  <a:pt x="7888161" y="874317"/>
                </a:cubicBezTo>
                <a:cubicBezTo>
                  <a:pt x="7869425" y="872979"/>
                  <a:pt x="7866303" y="884578"/>
                  <a:pt x="7860949" y="896622"/>
                </a:cubicBezTo>
                <a:cubicBezTo>
                  <a:pt x="7808757" y="1012160"/>
                  <a:pt x="7733367" y="1112977"/>
                  <a:pt x="7646379" y="1207549"/>
                </a:cubicBezTo>
                <a:cubicBezTo>
                  <a:pt x="7560282" y="1301229"/>
                  <a:pt x="7463480" y="1385094"/>
                  <a:pt x="7360433" y="1465391"/>
                </a:cubicBezTo>
                <a:cubicBezTo>
                  <a:pt x="7389429" y="1462714"/>
                  <a:pt x="7426901" y="1446209"/>
                  <a:pt x="7463034" y="1427027"/>
                </a:cubicBezTo>
                <a:cubicBezTo>
                  <a:pt x="7558498" y="1375726"/>
                  <a:pt x="7637011" y="1306135"/>
                  <a:pt x="7716861" y="1237883"/>
                </a:cubicBezTo>
                <a:cubicBezTo>
                  <a:pt x="7772623" y="1190151"/>
                  <a:pt x="7827046" y="1141081"/>
                  <a:pt x="7889500" y="1100040"/>
                </a:cubicBezTo>
                <a:cubicBezTo>
                  <a:pt x="7896636" y="1095579"/>
                  <a:pt x="7901544" y="1089780"/>
                  <a:pt x="7905559" y="1082642"/>
                </a:cubicBezTo>
                <a:cubicBezTo>
                  <a:pt x="7909127" y="1076397"/>
                  <a:pt x="7914481" y="1070598"/>
                  <a:pt x="7923848" y="1073274"/>
                </a:cubicBezTo>
                <a:cubicBezTo>
                  <a:pt x="7933216" y="1076397"/>
                  <a:pt x="7934109" y="1084427"/>
                  <a:pt x="7934109" y="1091565"/>
                </a:cubicBezTo>
                <a:cubicBezTo>
                  <a:pt x="7932770" y="1118330"/>
                  <a:pt x="7925186" y="1142419"/>
                  <a:pt x="7908682" y="1163831"/>
                </a:cubicBezTo>
                <a:cubicBezTo>
                  <a:pt x="7876563" y="1206657"/>
                  <a:pt x="7833738" y="1240114"/>
                  <a:pt x="7790913" y="1273570"/>
                </a:cubicBezTo>
                <a:cubicBezTo>
                  <a:pt x="7731582" y="1319518"/>
                  <a:pt x="7676712" y="1369481"/>
                  <a:pt x="7627197" y="1425243"/>
                </a:cubicBezTo>
                <a:cubicBezTo>
                  <a:pt x="7662883" y="1398031"/>
                  <a:pt x="7698572" y="1370372"/>
                  <a:pt x="7734705" y="1343161"/>
                </a:cubicBezTo>
                <a:cubicBezTo>
                  <a:pt x="7761917" y="1322641"/>
                  <a:pt x="7790020" y="1303012"/>
                  <a:pt x="7817678" y="1282938"/>
                </a:cubicBezTo>
                <a:cubicBezTo>
                  <a:pt x="7824370" y="1278032"/>
                  <a:pt x="7831507" y="1272679"/>
                  <a:pt x="7840874" y="1279370"/>
                </a:cubicBezTo>
                <a:cubicBezTo>
                  <a:pt x="7849351" y="1285169"/>
                  <a:pt x="7848012" y="1293645"/>
                  <a:pt x="7846228" y="1301675"/>
                </a:cubicBezTo>
                <a:cubicBezTo>
                  <a:pt x="7839537" y="1333347"/>
                  <a:pt x="7820801" y="1358774"/>
                  <a:pt x="7797604" y="1381525"/>
                </a:cubicBezTo>
                <a:cubicBezTo>
                  <a:pt x="7769501" y="1408737"/>
                  <a:pt x="7740058" y="1434611"/>
                  <a:pt x="7709724" y="1460484"/>
                </a:cubicBezTo>
                <a:cubicBezTo>
                  <a:pt x="7742288" y="1453346"/>
                  <a:pt x="7774853" y="1446209"/>
                  <a:pt x="7807418" y="1440410"/>
                </a:cubicBezTo>
                <a:cubicBezTo>
                  <a:pt x="7792698" y="1492156"/>
                  <a:pt x="7758348" y="1502417"/>
                  <a:pt x="7727568" y="1510446"/>
                </a:cubicBezTo>
                <a:cubicBezTo>
                  <a:pt x="7686080" y="1520706"/>
                  <a:pt x="7646379" y="1533643"/>
                  <a:pt x="7607122" y="1548365"/>
                </a:cubicBezTo>
                <a:cubicBezTo>
                  <a:pt x="7590617" y="1563085"/>
                  <a:pt x="7574111" y="1577361"/>
                  <a:pt x="7558052" y="1592527"/>
                </a:cubicBezTo>
                <a:cubicBezTo>
                  <a:pt x="7541546" y="1608141"/>
                  <a:pt x="7525933" y="1623754"/>
                  <a:pt x="7510320" y="1640259"/>
                </a:cubicBezTo>
                <a:cubicBezTo>
                  <a:pt x="7499167" y="1652303"/>
                  <a:pt x="7485785" y="1662564"/>
                  <a:pt x="7498721" y="1683084"/>
                </a:cubicBezTo>
                <a:cubicBezTo>
                  <a:pt x="7504521" y="1692452"/>
                  <a:pt x="7466603" y="1743307"/>
                  <a:pt x="7454558" y="1746429"/>
                </a:cubicBezTo>
                <a:cubicBezTo>
                  <a:pt x="7452773" y="1746875"/>
                  <a:pt x="7450990" y="1747322"/>
                  <a:pt x="7449652" y="1747322"/>
                </a:cubicBezTo>
                <a:cubicBezTo>
                  <a:pt x="7423777" y="1745538"/>
                  <a:pt x="7417978" y="1760705"/>
                  <a:pt x="7417532" y="1779887"/>
                </a:cubicBezTo>
                <a:cubicBezTo>
                  <a:pt x="7417087" y="1798622"/>
                  <a:pt x="7421547" y="1821819"/>
                  <a:pt x="7386306" y="1812451"/>
                </a:cubicBezTo>
                <a:cubicBezTo>
                  <a:pt x="7382291" y="1811559"/>
                  <a:pt x="7381399" y="1814235"/>
                  <a:pt x="7379615" y="1817358"/>
                </a:cubicBezTo>
                <a:cubicBezTo>
                  <a:pt x="7341251" y="1897208"/>
                  <a:pt x="7276567" y="1958770"/>
                  <a:pt x="7212776" y="2020331"/>
                </a:cubicBezTo>
                <a:cubicBezTo>
                  <a:pt x="7209207" y="2023454"/>
                  <a:pt x="7205638" y="2026576"/>
                  <a:pt x="7202070" y="2029699"/>
                </a:cubicBezTo>
                <a:cubicBezTo>
                  <a:pt x="7268983" y="2014086"/>
                  <a:pt x="7489800" y="1994011"/>
                  <a:pt x="7554483" y="2000703"/>
                </a:cubicBezTo>
                <a:cubicBezTo>
                  <a:pt x="7612029" y="2006502"/>
                  <a:pt x="7937231" y="1909254"/>
                  <a:pt x="8004591" y="1851708"/>
                </a:cubicBezTo>
                <a:cubicBezTo>
                  <a:pt x="8013959" y="1896763"/>
                  <a:pt x="7993885" y="1914606"/>
                  <a:pt x="7977825" y="1935127"/>
                </a:cubicBezTo>
                <a:cubicBezTo>
                  <a:pt x="7955075" y="1964123"/>
                  <a:pt x="7951506" y="1984644"/>
                  <a:pt x="7994331" y="2007840"/>
                </a:cubicBezTo>
                <a:cubicBezTo>
                  <a:pt x="8117007" y="2073862"/>
                  <a:pt x="8115669" y="2076092"/>
                  <a:pt x="8000576" y="2165757"/>
                </a:cubicBezTo>
                <a:cubicBezTo>
                  <a:pt x="7995223" y="2169772"/>
                  <a:pt x="7997900" y="2182708"/>
                  <a:pt x="7996561" y="2191631"/>
                </a:cubicBezTo>
                <a:cubicBezTo>
                  <a:pt x="8026450" y="2205014"/>
                  <a:pt x="8061691" y="2170218"/>
                  <a:pt x="8097378" y="2207690"/>
                </a:cubicBezTo>
                <a:cubicBezTo>
                  <a:pt x="7943477" y="2372298"/>
                  <a:pt x="7709277" y="2528878"/>
                  <a:pt x="7496937" y="2652445"/>
                </a:cubicBezTo>
                <a:cubicBezTo>
                  <a:pt x="7668683" y="2693040"/>
                  <a:pt x="7771731" y="2550290"/>
                  <a:pt x="7897975" y="2568579"/>
                </a:cubicBezTo>
                <a:cubicBezTo>
                  <a:pt x="7960875" y="2613189"/>
                  <a:pt x="7773515" y="2685456"/>
                  <a:pt x="7952398" y="2706423"/>
                </a:cubicBezTo>
                <a:cubicBezTo>
                  <a:pt x="7874778" y="2745678"/>
                  <a:pt x="7817232" y="2784043"/>
                  <a:pt x="7763701" y="2829098"/>
                </a:cubicBezTo>
                <a:cubicBezTo>
                  <a:pt x="7668683" y="2909841"/>
                  <a:pt x="7649948" y="2963373"/>
                  <a:pt x="7693664" y="3071773"/>
                </a:cubicBezTo>
                <a:cubicBezTo>
                  <a:pt x="7722660" y="3143148"/>
                  <a:pt x="7764593" y="3208723"/>
                  <a:pt x="7727568" y="3293927"/>
                </a:cubicBezTo>
                <a:cubicBezTo>
                  <a:pt x="7702141" y="3352365"/>
                  <a:pt x="7711954" y="3390729"/>
                  <a:pt x="7808311" y="3364409"/>
                </a:cubicBezTo>
                <a:cubicBezTo>
                  <a:pt x="7912249" y="3336306"/>
                  <a:pt x="7951506" y="3388945"/>
                  <a:pt x="7925186" y="3491100"/>
                </a:cubicBezTo>
                <a:cubicBezTo>
                  <a:pt x="7908235" y="3556676"/>
                  <a:pt x="7926079" y="3577197"/>
                  <a:pt x="7997454" y="3569613"/>
                </a:cubicBezTo>
                <a:cubicBezTo>
                  <a:pt x="8076413" y="3561136"/>
                  <a:pt x="8151355" y="3518312"/>
                  <a:pt x="8249050" y="3538832"/>
                </a:cubicBezTo>
                <a:cubicBezTo>
                  <a:pt x="8170985" y="3658385"/>
                  <a:pt x="8004145" y="3624482"/>
                  <a:pt x="7913142" y="3738236"/>
                </a:cubicBezTo>
                <a:cubicBezTo>
                  <a:pt x="8021543" y="3738682"/>
                  <a:pt x="8104516" y="3738236"/>
                  <a:pt x="8184813" y="3713254"/>
                </a:cubicBezTo>
                <a:cubicBezTo>
                  <a:pt x="8218270" y="3702995"/>
                  <a:pt x="8254850" y="3692735"/>
                  <a:pt x="8273586" y="3727083"/>
                </a:cubicBezTo>
                <a:cubicBezTo>
                  <a:pt x="8295890" y="3768570"/>
                  <a:pt x="8250389" y="3784184"/>
                  <a:pt x="8223177" y="3791767"/>
                </a:cubicBezTo>
                <a:cubicBezTo>
                  <a:pt x="8146449" y="3812734"/>
                  <a:pt x="8087564" y="3862249"/>
                  <a:pt x="8023773" y="3901059"/>
                </a:cubicBezTo>
                <a:cubicBezTo>
                  <a:pt x="7884146" y="3986264"/>
                  <a:pt x="7730689" y="4057192"/>
                  <a:pt x="7612475" y="4197266"/>
                </a:cubicBezTo>
                <a:cubicBezTo>
                  <a:pt x="7761024" y="4161579"/>
                  <a:pt x="7872102" y="4078159"/>
                  <a:pt x="8010390" y="4061208"/>
                </a:cubicBezTo>
                <a:cubicBezTo>
                  <a:pt x="7890391" y="4189236"/>
                  <a:pt x="7736489" y="4272656"/>
                  <a:pt x="7590617" y="4365889"/>
                </a:cubicBezTo>
                <a:cubicBezTo>
                  <a:pt x="7549130" y="4392209"/>
                  <a:pt x="7506751" y="4410052"/>
                  <a:pt x="7497384" y="4467153"/>
                </a:cubicBezTo>
                <a:cubicBezTo>
                  <a:pt x="7479093" y="4577783"/>
                  <a:pt x="7425116" y="4669679"/>
                  <a:pt x="7308686" y="4718303"/>
                </a:cubicBezTo>
                <a:cubicBezTo>
                  <a:pt x="7307793" y="4718749"/>
                  <a:pt x="7314039" y="4735255"/>
                  <a:pt x="7318054" y="4746853"/>
                </a:cubicBezTo>
                <a:cubicBezTo>
                  <a:pt x="7388982" y="4750422"/>
                  <a:pt x="7444744" y="4684845"/>
                  <a:pt x="7535747" y="4706259"/>
                </a:cubicBezTo>
                <a:cubicBezTo>
                  <a:pt x="7449206" y="4795031"/>
                  <a:pt x="7376492" y="4874882"/>
                  <a:pt x="7253370" y="4917261"/>
                </a:cubicBezTo>
                <a:cubicBezTo>
                  <a:pt x="7154784" y="4951164"/>
                  <a:pt x="7033000" y="4970345"/>
                  <a:pt x="6961625" y="5079638"/>
                </a:cubicBezTo>
                <a:cubicBezTo>
                  <a:pt x="7044599" y="5101051"/>
                  <a:pt x="7106605" y="5074285"/>
                  <a:pt x="7168612" y="5055104"/>
                </a:cubicBezTo>
                <a:cubicBezTo>
                  <a:pt x="7264077" y="5025661"/>
                  <a:pt x="7357756" y="4992204"/>
                  <a:pt x="7453220" y="4962316"/>
                </a:cubicBezTo>
                <a:cubicBezTo>
                  <a:pt x="7489353" y="4951164"/>
                  <a:pt x="7529056" y="4942688"/>
                  <a:pt x="7552253" y="4997111"/>
                </a:cubicBezTo>
                <a:cubicBezTo>
                  <a:pt x="7431361" y="5008709"/>
                  <a:pt x="7358649" y="5081869"/>
                  <a:pt x="7282812" y="5150568"/>
                </a:cubicBezTo>
                <a:cubicBezTo>
                  <a:pt x="7239987" y="5189378"/>
                  <a:pt x="7205192" y="5241125"/>
                  <a:pt x="7128464" y="5221497"/>
                </a:cubicBezTo>
                <a:cubicBezTo>
                  <a:pt x="7087869" y="5211236"/>
                  <a:pt x="7061996" y="5240233"/>
                  <a:pt x="7066457" y="5275920"/>
                </a:cubicBezTo>
                <a:cubicBezTo>
                  <a:pt x="7081624" y="5401718"/>
                  <a:pt x="6987498" y="5445881"/>
                  <a:pt x="6889805" y="5469970"/>
                </a:cubicBezTo>
                <a:cubicBezTo>
                  <a:pt x="6705122" y="5515918"/>
                  <a:pt x="6551219" y="5623426"/>
                  <a:pt x="6371444" y="5682310"/>
                </a:cubicBezTo>
                <a:cubicBezTo>
                  <a:pt x="6196576" y="5739411"/>
                  <a:pt x="4884170" y="6004390"/>
                  <a:pt x="4551831" y="6030710"/>
                </a:cubicBezTo>
                <a:cubicBezTo>
                  <a:pt x="2518092" y="6191749"/>
                  <a:pt x="1055352" y="4921275"/>
                  <a:pt x="1048661" y="4903878"/>
                </a:cubicBezTo>
                <a:cubicBezTo>
                  <a:pt x="1017880" y="4822243"/>
                  <a:pt x="941599" y="4787001"/>
                  <a:pt x="872455" y="4743284"/>
                </a:cubicBezTo>
                <a:cubicBezTo>
                  <a:pt x="812231" y="4704920"/>
                  <a:pt x="747994" y="4664326"/>
                  <a:pt x="723013" y="4598750"/>
                </a:cubicBezTo>
                <a:cubicBezTo>
                  <a:pt x="690002" y="4511762"/>
                  <a:pt x="783682" y="4583137"/>
                  <a:pt x="801080" y="4549680"/>
                </a:cubicBezTo>
                <a:cubicBezTo>
                  <a:pt x="765392" y="4504624"/>
                  <a:pt x="710077" y="4463138"/>
                  <a:pt x="695355" y="4411837"/>
                </a:cubicBezTo>
                <a:cubicBezTo>
                  <a:pt x="642715" y="4226262"/>
                  <a:pt x="529409" y="4091096"/>
                  <a:pt x="359893" y="3986264"/>
                </a:cubicBezTo>
                <a:cubicBezTo>
                  <a:pt x="311269" y="3955930"/>
                  <a:pt x="279150" y="3901506"/>
                  <a:pt x="212682" y="3892584"/>
                </a:cubicBezTo>
                <a:cubicBezTo>
                  <a:pt x="65025" y="3873402"/>
                  <a:pt x="111866" y="3723515"/>
                  <a:pt x="33799" y="3657047"/>
                </a:cubicBezTo>
                <a:cubicBezTo>
                  <a:pt x="26438" y="3650802"/>
                  <a:pt x="19412" y="3568832"/>
                  <a:pt x="14561" y="3486305"/>
                </a:cubicBezTo>
                <a:lnTo>
                  <a:pt x="12840" y="3453616"/>
                </a:lnTo>
                <a:lnTo>
                  <a:pt x="21095" y="3453948"/>
                </a:lnTo>
                <a:lnTo>
                  <a:pt x="25905" y="3450639"/>
                </a:lnTo>
                <a:lnTo>
                  <a:pt x="27770" y="3466411"/>
                </a:lnTo>
                <a:cubicBezTo>
                  <a:pt x="33262" y="3508951"/>
                  <a:pt x="39263" y="3541509"/>
                  <a:pt x="44951" y="3533479"/>
                </a:cubicBezTo>
                <a:cubicBezTo>
                  <a:pt x="60119" y="3511621"/>
                  <a:pt x="83315" y="3492439"/>
                  <a:pt x="72163" y="3463889"/>
                </a:cubicBezTo>
                <a:cubicBezTo>
                  <a:pt x="67702" y="3451844"/>
                  <a:pt x="70824" y="3410804"/>
                  <a:pt x="36475" y="3443368"/>
                </a:cubicBezTo>
                <a:lnTo>
                  <a:pt x="25905" y="3450639"/>
                </a:lnTo>
                <a:lnTo>
                  <a:pt x="22479" y="3421677"/>
                </a:lnTo>
                <a:cubicBezTo>
                  <a:pt x="19106" y="3391148"/>
                  <a:pt x="16081" y="3360716"/>
                  <a:pt x="13648" y="3339450"/>
                </a:cubicBezTo>
                <a:lnTo>
                  <a:pt x="13062" y="3335036"/>
                </a:lnTo>
                <a:lnTo>
                  <a:pt x="21866" y="3298221"/>
                </a:lnTo>
                <a:cubicBezTo>
                  <a:pt x="52089" y="3197348"/>
                  <a:pt x="110303" y="3084040"/>
                  <a:pt x="175210" y="3078464"/>
                </a:cubicBezTo>
                <a:cubicBezTo>
                  <a:pt x="127925" y="2954896"/>
                  <a:pt x="127925" y="2954896"/>
                  <a:pt x="282273" y="2937945"/>
                </a:cubicBezTo>
                <a:cubicBezTo>
                  <a:pt x="222942" y="2859432"/>
                  <a:pt x="222942" y="2839357"/>
                  <a:pt x="294764" y="2812593"/>
                </a:cubicBezTo>
                <a:cubicBezTo>
                  <a:pt x="363908" y="2786719"/>
                  <a:pt x="440636" y="2778244"/>
                  <a:pt x="504427" y="2738541"/>
                </a:cubicBezTo>
                <a:cubicBezTo>
                  <a:pt x="445542" y="2638170"/>
                  <a:pt x="429038" y="2522185"/>
                  <a:pt x="307254" y="2473116"/>
                </a:cubicBezTo>
                <a:cubicBezTo>
                  <a:pt x="288072" y="2465532"/>
                  <a:pt x="275135" y="2435197"/>
                  <a:pt x="287626" y="2418246"/>
                </a:cubicBezTo>
                <a:cubicBezTo>
                  <a:pt x="331790" y="2355347"/>
                  <a:pt x="268444" y="2234901"/>
                  <a:pt x="405841" y="2221965"/>
                </a:cubicBezTo>
                <a:cubicBezTo>
                  <a:pt x="422793" y="2220181"/>
                  <a:pt x="438406" y="2207690"/>
                  <a:pt x="425023" y="2190292"/>
                </a:cubicBezTo>
                <a:cubicBezTo>
                  <a:pt x="379075" y="2130962"/>
                  <a:pt x="434837" y="2134976"/>
                  <a:pt x="468739" y="2127394"/>
                </a:cubicBezTo>
                <a:cubicBezTo>
                  <a:pt x="509781" y="2118471"/>
                  <a:pt x="556174" y="2144344"/>
                  <a:pt x="594091" y="2112226"/>
                </a:cubicBezTo>
                <a:cubicBezTo>
                  <a:pt x="585170" y="2078323"/>
                  <a:pt x="552160" y="2078769"/>
                  <a:pt x="528963" y="2068063"/>
                </a:cubicBezTo>
                <a:cubicBezTo>
                  <a:pt x="461157" y="2036390"/>
                  <a:pt x="405841" y="1998918"/>
                  <a:pt x="402718" y="1917729"/>
                </a:cubicBezTo>
                <a:cubicBezTo>
                  <a:pt x="400042" y="1852153"/>
                  <a:pt x="392904" y="1794162"/>
                  <a:pt x="486584" y="1774087"/>
                </a:cubicBezTo>
                <a:cubicBezTo>
                  <a:pt x="501304" y="1770965"/>
                  <a:pt x="508888" y="1762489"/>
                  <a:pt x="511565" y="1751337"/>
                </a:cubicBezTo>
                <a:cubicBezTo>
                  <a:pt x="500858" y="1740630"/>
                  <a:pt x="490599" y="1729477"/>
                  <a:pt x="478109" y="1721448"/>
                </a:cubicBezTo>
                <a:cubicBezTo>
                  <a:pt x="436175" y="1695129"/>
                  <a:pt x="421900" y="1656318"/>
                  <a:pt x="409410" y="1615724"/>
                </a:cubicBezTo>
                <a:cubicBezTo>
                  <a:pt x="401380" y="1589851"/>
                  <a:pt x="392012" y="1564424"/>
                  <a:pt x="373722" y="1542118"/>
                </a:cubicBezTo>
                <a:cubicBezTo>
                  <a:pt x="362569" y="1528290"/>
                  <a:pt x="348740" y="1518030"/>
                  <a:pt x="331343" y="1512231"/>
                </a:cubicBezTo>
                <a:cubicBezTo>
                  <a:pt x="316177" y="1506877"/>
                  <a:pt x="311715" y="1499739"/>
                  <a:pt x="321976" y="1486804"/>
                </a:cubicBezTo>
                <a:cubicBezTo>
                  <a:pt x="350972" y="1449777"/>
                  <a:pt x="362569" y="1409182"/>
                  <a:pt x="343388" y="1361897"/>
                </a:cubicBezTo>
                <a:cubicBezTo>
                  <a:pt x="337588" y="1347623"/>
                  <a:pt x="341602" y="1335131"/>
                  <a:pt x="355432" y="1329778"/>
                </a:cubicBezTo>
                <a:cubicBezTo>
                  <a:pt x="412979" y="1307028"/>
                  <a:pt x="427253" y="1254388"/>
                  <a:pt x="451789" y="1209779"/>
                </a:cubicBezTo>
                <a:cubicBezTo>
                  <a:pt x="486584" y="1146434"/>
                  <a:pt x="518256" y="1081751"/>
                  <a:pt x="542344" y="1013052"/>
                </a:cubicBezTo>
                <a:cubicBezTo>
                  <a:pt x="556620" y="972012"/>
                  <a:pt x="570449" y="931417"/>
                  <a:pt x="560635" y="885915"/>
                </a:cubicBezTo>
                <a:cubicBezTo>
                  <a:pt x="558405" y="874764"/>
                  <a:pt x="562419" y="865395"/>
                  <a:pt x="568219" y="856919"/>
                </a:cubicBezTo>
                <a:cubicBezTo>
                  <a:pt x="592754" y="819893"/>
                  <a:pt x="589631" y="780638"/>
                  <a:pt x="570895" y="740043"/>
                </a:cubicBezTo>
                <a:cubicBezTo>
                  <a:pt x="559296" y="715508"/>
                  <a:pt x="560635" y="712385"/>
                  <a:pt x="590077" y="713277"/>
                </a:cubicBezTo>
                <a:cubicBezTo>
                  <a:pt x="649853" y="714616"/>
                  <a:pt x="709184" y="716846"/>
                  <a:pt x="768069" y="709263"/>
                </a:cubicBezTo>
                <a:cubicBezTo>
                  <a:pt x="834090" y="700786"/>
                  <a:pt x="855503" y="681158"/>
                  <a:pt x="805540" y="624505"/>
                </a:cubicBezTo>
                <a:cubicBezTo>
                  <a:pt x="794833" y="612461"/>
                  <a:pt x="785466" y="599078"/>
                  <a:pt x="780559" y="583910"/>
                </a:cubicBezTo>
                <a:cubicBezTo>
                  <a:pt x="776990" y="571866"/>
                  <a:pt x="780113" y="563390"/>
                  <a:pt x="790819" y="557591"/>
                </a:cubicBezTo>
                <a:cubicBezTo>
                  <a:pt x="803310" y="550454"/>
                  <a:pt x="810001" y="560268"/>
                  <a:pt x="817139" y="567404"/>
                </a:cubicBezTo>
                <a:cubicBezTo>
                  <a:pt x="855949" y="605769"/>
                  <a:pt x="904572" y="632089"/>
                  <a:pt x="950966" y="661085"/>
                </a:cubicBezTo>
                <a:cubicBezTo>
                  <a:pt x="1017435" y="703018"/>
                  <a:pt x="1087471" y="740043"/>
                  <a:pt x="1146802" y="790897"/>
                </a:cubicBezTo>
                <a:cubicBezTo>
                  <a:pt x="1161968" y="803835"/>
                  <a:pt x="1186503" y="794021"/>
                  <a:pt x="1188288" y="772161"/>
                </a:cubicBezTo>
                <a:cubicBezTo>
                  <a:pt x="1190072" y="750303"/>
                  <a:pt x="1202116" y="750303"/>
                  <a:pt x="1219960" y="755656"/>
                </a:cubicBezTo>
                <a:cubicBezTo>
                  <a:pt x="1241373" y="761901"/>
                  <a:pt x="1262786" y="768146"/>
                  <a:pt x="1283752" y="775284"/>
                </a:cubicBezTo>
                <a:cubicBezTo>
                  <a:pt x="1305611" y="782868"/>
                  <a:pt x="1315424" y="798927"/>
                  <a:pt x="1317655" y="819002"/>
                </a:cubicBezTo>
                <a:cubicBezTo>
                  <a:pt x="1318101" y="822794"/>
                  <a:pt x="1318213" y="827031"/>
                  <a:pt x="1317209" y="830488"/>
                </a:cubicBezTo>
                <a:lnTo>
                  <a:pt x="1312784" y="834706"/>
                </a:lnTo>
                <a:lnTo>
                  <a:pt x="1307604" y="836392"/>
                </a:lnTo>
                <a:cubicBezTo>
                  <a:pt x="1302209" y="838239"/>
                  <a:pt x="1301818" y="838741"/>
                  <a:pt x="1310071" y="837291"/>
                </a:cubicBezTo>
                <a:lnTo>
                  <a:pt x="1312784" y="834706"/>
                </a:lnTo>
                <a:lnTo>
                  <a:pt x="1335164" y="827421"/>
                </a:lnTo>
                <a:cubicBezTo>
                  <a:pt x="1358695" y="819559"/>
                  <a:pt x="1387691" y="808741"/>
                  <a:pt x="1393044" y="799820"/>
                </a:cubicBezTo>
                <a:cubicBezTo>
                  <a:pt x="1393490" y="798927"/>
                  <a:pt x="1657132" y="863165"/>
                  <a:pt x="1737429" y="903760"/>
                </a:cubicBezTo>
                <a:cubicBezTo>
                  <a:pt x="1787390" y="929187"/>
                  <a:pt x="2773257" y="1331562"/>
                  <a:pt x="4138303" y="1231638"/>
                </a:cubicBezTo>
                <a:cubicBezTo>
                  <a:pt x="4186481" y="1228070"/>
                  <a:pt x="4231982" y="1225838"/>
                  <a:pt x="4278375" y="1224055"/>
                </a:cubicBezTo>
                <a:cubicBezTo>
                  <a:pt x="4688781" y="1205764"/>
                  <a:pt x="5091603" y="1196842"/>
                  <a:pt x="5261564" y="1174984"/>
                </a:cubicBezTo>
                <a:cubicBezTo>
                  <a:pt x="5394500" y="1157586"/>
                  <a:pt x="6074346" y="1010376"/>
                  <a:pt x="6273750" y="885915"/>
                </a:cubicBezTo>
                <a:cubicBezTo>
                  <a:pt x="6477614" y="758332"/>
                  <a:pt x="6669881" y="617367"/>
                  <a:pt x="6861254" y="475956"/>
                </a:cubicBezTo>
                <a:cubicBezTo>
                  <a:pt x="6944228" y="414841"/>
                  <a:pt x="7032555" y="359079"/>
                  <a:pt x="7107498" y="289043"/>
                </a:cubicBezTo>
                <a:cubicBezTo>
                  <a:pt x="7182441" y="218560"/>
                  <a:pt x="7253816" y="145401"/>
                  <a:pt x="7335005" y="80271"/>
                </a:cubicBezTo>
                <a:cubicBezTo>
                  <a:pt x="7358202" y="61535"/>
                  <a:pt x="7381399" y="41461"/>
                  <a:pt x="7415302" y="38338"/>
                </a:cubicBezTo>
                <a:cubicBezTo>
                  <a:pt x="7422886" y="37446"/>
                  <a:pt x="7430915" y="37892"/>
                  <a:pt x="7438499" y="38784"/>
                </a:cubicBezTo>
                <a:cubicBezTo>
                  <a:pt x="7446974" y="39677"/>
                  <a:pt x="7453666" y="44137"/>
                  <a:pt x="7456789" y="51721"/>
                </a:cubicBezTo>
                <a:cubicBezTo>
                  <a:pt x="7459911" y="60197"/>
                  <a:pt x="7454558" y="65104"/>
                  <a:pt x="7448313" y="69564"/>
                </a:cubicBezTo>
                <a:cubicBezTo>
                  <a:pt x="7443852" y="72687"/>
                  <a:pt x="7439392" y="77595"/>
                  <a:pt x="7433593" y="78487"/>
                </a:cubicBezTo>
                <a:cubicBezTo>
                  <a:pt x="7396566" y="83840"/>
                  <a:pt x="7382737" y="111052"/>
                  <a:pt x="7365340" y="135140"/>
                </a:cubicBezTo>
                <a:cubicBezTo>
                  <a:pt x="7357756" y="145401"/>
                  <a:pt x="7349726" y="153430"/>
                  <a:pt x="7363555" y="168151"/>
                </a:cubicBezTo>
                <a:cubicBezTo>
                  <a:pt x="7375599" y="181088"/>
                  <a:pt x="7363109" y="187780"/>
                  <a:pt x="7350619" y="191349"/>
                </a:cubicBezTo>
                <a:cubicBezTo>
                  <a:pt x="7333222" y="196255"/>
                  <a:pt x="7312701" y="195364"/>
                  <a:pt x="7293073" y="211422"/>
                </a:cubicBezTo>
                <a:cubicBezTo>
                  <a:pt x="7366678" y="212761"/>
                  <a:pt x="7397905" y="170382"/>
                  <a:pt x="7431361" y="131125"/>
                </a:cubicBezTo>
                <a:cubicBezTo>
                  <a:pt x="7443852" y="116851"/>
                  <a:pt x="7452328" y="99899"/>
                  <a:pt x="7463034" y="83840"/>
                </a:cubicBezTo>
                <a:cubicBezTo>
                  <a:pt x="7476417" y="64212"/>
                  <a:pt x="7492030" y="63319"/>
                  <a:pt x="7511658" y="80717"/>
                </a:cubicBezTo>
                <a:cubicBezTo>
                  <a:pt x="7529056" y="96330"/>
                  <a:pt x="7537531" y="94993"/>
                  <a:pt x="7543330" y="73579"/>
                </a:cubicBezTo>
                <a:cubicBezTo>
                  <a:pt x="7552253" y="40122"/>
                  <a:pt x="7572773" y="16480"/>
                  <a:pt x="7607569" y="4435"/>
                </a:cubicBezTo>
                <a:cubicBezTo>
                  <a:pt x="7611361" y="3097"/>
                  <a:pt x="7615598" y="978"/>
                  <a:pt x="7619780" y="253"/>
                </a:cubicBezTo>
                <a:close/>
              </a:path>
            </a:pathLst>
          </a:cu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BC44AD0A-ADAC-4484-B622-1429F9390B3C}"/>
              </a:ext>
            </a:extLst>
          </p:cNvPr>
          <p:cNvSpPr/>
          <p:nvPr/>
        </p:nvSpPr>
        <p:spPr>
          <a:xfrm>
            <a:off x="1778000" y="800100"/>
            <a:ext cx="12546322" cy="3354765"/>
          </a:xfrm>
          <a:prstGeom prst="rect">
            <a:avLst/>
          </a:prstGeom>
          <a:noFill/>
        </p:spPr>
        <p:txBody>
          <a:bodyPr wrap="square" lIns="91440" tIns="45720" rIns="91440" bIns="45720">
            <a:spAutoFit/>
          </a:bodyPr>
          <a:lstStyle/>
          <a:p>
            <a:r>
              <a:rPr lang="en-US" sz="4400" b="1" dirty="0">
                <a:ln w="12700">
                  <a:solidFill>
                    <a:schemeClr val="tx2">
                      <a:lumMod val="75000"/>
                    </a:schemeClr>
                  </a:solidFill>
                  <a:prstDash val="solid"/>
                </a:ln>
                <a:solidFill>
                  <a:srgbClr val="002060"/>
                </a:solidFill>
                <a:latin typeface="Arial" panose="020B0604020202020204" pitchFamily="34" charset="0"/>
                <a:cs typeface="Arial" panose="020B0604020202020204" pitchFamily="34" charset="0"/>
              </a:rPr>
              <a:t>ĐỌC - HIỂU VĂN BẢN</a:t>
            </a:r>
          </a:p>
          <a:p>
            <a:pPr algn="ctr"/>
            <a:r>
              <a:rPr lang="en-US" sz="6000" b="1" cap="none" spc="0" dirty="0">
                <a:ln w="12700">
                  <a:solidFill>
                    <a:schemeClr val="tx2">
                      <a:lumMod val="75000"/>
                    </a:schemeClr>
                  </a:solidFill>
                  <a:prstDash val="solid"/>
                </a:ln>
                <a:solidFill>
                  <a:srgbClr val="FF0000"/>
                </a:solidFill>
                <a:latin typeface="Arial" panose="020B0604020202020204" pitchFamily="34" charset="0"/>
                <a:cs typeface="Arial" panose="020B0604020202020204" pitchFamily="34" charset="0"/>
              </a:rPr>
              <a:t>LAO XAO NGÀY HÈ</a:t>
            </a:r>
          </a:p>
          <a:p>
            <a:pPr algn="ctr"/>
            <a:r>
              <a:rPr lang="en-US" sz="5400" b="1" dirty="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          </a:t>
            </a:r>
            <a:endParaRPr lang="vi-VN" sz="5400" b="1" dirty="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a:p>
            <a:pPr algn="ctr"/>
            <a:r>
              <a:rPr lang="vi-VN" sz="5400" b="1" dirty="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               </a:t>
            </a:r>
            <a:r>
              <a:rPr lang="en-US" sz="5400" b="1" dirty="0">
                <a:ln w="12700">
                  <a:solidFill>
                    <a:schemeClr val="tx2">
                      <a:lumMod val="75000"/>
                    </a:schemeClr>
                  </a:solidFill>
                  <a:prstDash val="solid"/>
                </a:ln>
                <a:solidFill>
                  <a:srgbClr val="002060"/>
                </a:solid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  </a:t>
            </a:r>
            <a:r>
              <a:rPr lang="en-US" sz="4800" dirty="0">
                <a:ln w="12700">
                  <a:solidFill>
                    <a:schemeClr val="tx2">
                      <a:lumMod val="75000"/>
                    </a:schemeClr>
                  </a:solidFill>
                  <a:prstDash val="solid"/>
                </a:ln>
                <a:solidFill>
                  <a:srgbClr val="002060"/>
                </a:solidFill>
                <a:latin typeface="Arial" panose="020B0604020202020204" pitchFamily="34" charset="0"/>
                <a:cs typeface="Arial" panose="020B0604020202020204" pitchFamily="34" charset="0"/>
              </a:rPr>
              <a:t>( </a:t>
            </a:r>
            <a:r>
              <a:rPr lang="en-US" sz="4800" dirty="0" err="1">
                <a:ln w="12700">
                  <a:solidFill>
                    <a:schemeClr val="tx2">
                      <a:lumMod val="75000"/>
                    </a:schemeClr>
                  </a:solidFill>
                  <a:prstDash val="solid"/>
                </a:ln>
                <a:solidFill>
                  <a:srgbClr val="002060"/>
                </a:solidFill>
                <a:latin typeface="Arial" panose="020B0604020202020204" pitchFamily="34" charset="0"/>
                <a:cs typeface="Arial" panose="020B0604020202020204" pitchFamily="34" charset="0"/>
              </a:rPr>
              <a:t>Duy</a:t>
            </a:r>
            <a:r>
              <a:rPr lang="en-US" sz="4800" dirty="0">
                <a:ln w="12700">
                  <a:solidFill>
                    <a:schemeClr val="tx2">
                      <a:lumMod val="75000"/>
                    </a:schemeClr>
                  </a:solidFill>
                  <a:prstDash val="solid"/>
                </a:ln>
                <a:solidFill>
                  <a:srgbClr val="002060"/>
                </a:solidFill>
                <a:latin typeface="Arial" panose="020B0604020202020204" pitchFamily="34" charset="0"/>
                <a:cs typeface="Arial" panose="020B0604020202020204" pitchFamily="34" charset="0"/>
              </a:rPr>
              <a:t> </a:t>
            </a:r>
            <a:r>
              <a:rPr lang="en-US" sz="4800" dirty="0" err="1">
                <a:ln w="12700">
                  <a:solidFill>
                    <a:schemeClr val="tx2">
                      <a:lumMod val="75000"/>
                    </a:schemeClr>
                  </a:solidFill>
                  <a:prstDash val="solid"/>
                </a:ln>
                <a:solidFill>
                  <a:srgbClr val="002060"/>
                </a:solidFill>
                <a:latin typeface="Arial" panose="020B0604020202020204" pitchFamily="34" charset="0"/>
                <a:cs typeface="Arial" panose="020B0604020202020204" pitchFamily="34" charset="0"/>
              </a:rPr>
              <a:t>Khán</a:t>
            </a:r>
            <a:r>
              <a:rPr lang="en-US" sz="4800" dirty="0">
                <a:ln w="12700">
                  <a:solidFill>
                    <a:schemeClr val="tx2">
                      <a:lumMod val="75000"/>
                    </a:schemeClr>
                  </a:solidFill>
                  <a:prstDash val="solid"/>
                </a:ln>
                <a:solidFill>
                  <a:srgbClr val="002060"/>
                </a:solidFill>
                <a:latin typeface="Arial" panose="020B0604020202020204" pitchFamily="34" charset="0"/>
                <a:cs typeface="Arial" panose="020B0604020202020204" pitchFamily="34" charset="0"/>
              </a:rPr>
              <a:t>)</a:t>
            </a:r>
            <a:endParaRPr lang="en-US" sz="5400" cap="none" spc="0" dirty="0">
              <a:ln w="12700">
                <a:solidFill>
                  <a:schemeClr val="tx2">
                    <a:lumMod val="75000"/>
                  </a:schemeClr>
                </a:solidFill>
                <a:prstDash val="solid"/>
              </a:ln>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7463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EE1"/>
        </a:solidFill>
        <a:effectLst/>
      </p:bgPr>
    </p:bg>
    <p:spTree>
      <p:nvGrpSpPr>
        <p:cNvPr id="1" name=""/>
        <p:cNvGrpSpPr/>
        <p:nvPr/>
      </p:nvGrpSpPr>
      <p:grpSpPr>
        <a:xfrm>
          <a:off x="0" y="0"/>
          <a:ext cx="0" cy="0"/>
          <a:chOff x="0" y="0"/>
          <a:chExt cx="0" cy="0"/>
        </a:xfrm>
      </p:grpSpPr>
      <p:sp>
        <p:nvSpPr>
          <p:cNvPr id="2" name="TextBox 2"/>
          <p:cNvSpPr txBox="1"/>
          <p:nvPr/>
        </p:nvSpPr>
        <p:spPr>
          <a:xfrm>
            <a:off x="2218200" y="1251627"/>
            <a:ext cx="12153782" cy="859210"/>
          </a:xfrm>
          <a:prstGeom prst="rect">
            <a:avLst/>
          </a:prstGeom>
        </p:spPr>
        <p:txBody>
          <a:bodyPr lIns="0" tIns="0" rIns="0" bIns="0" rtlCol="0" anchor="t">
            <a:spAutoFit/>
          </a:bodyPr>
          <a:lstStyle/>
          <a:p>
            <a:pPr marL="0" lvl="0" indent="0" algn="ctr">
              <a:lnSpc>
                <a:spcPts val="6720"/>
              </a:lnSpc>
            </a:pPr>
            <a:r>
              <a:rPr lang="en-US" sz="6400" b="1" dirty="0">
                <a:solidFill>
                  <a:srgbClr val="000000"/>
                </a:solidFill>
                <a:latin typeface="Arial" panose="020B0604020202020204" pitchFamily="34" charset="0"/>
                <a:cs typeface="Arial" panose="020B0604020202020204" pitchFamily="34" charset="0"/>
              </a:rPr>
              <a:t>NỘI DUNG BÀI HỌC</a:t>
            </a:r>
            <a:endParaRPr lang="en-US" sz="6400" b="1" u="none" dirty="0">
              <a:solidFill>
                <a:srgbClr val="000000"/>
              </a:solidFill>
              <a:latin typeface="Arial" panose="020B0604020202020204" pitchFamily="34" charset="0"/>
              <a:cs typeface="Arial" panose="020B0604020202020204" pitchFamily="34" charset="0"/>
            </a:endParaRPr>
          </a:p>
        </p:txBody>
      </p:sp>
      <p:grpSp>
        <p:nvGrpSpPr>
          <p:cNvPr id="4" name="Group 4"/>
          <p:cNvGrpSpPr/>
          <p:nvPr/>
        </p:nvGrpSpPr>
        <p:grpSpPr>
          <a:xfrm>
            <a:off x="11533562" y="3370933"/>
            <a:ext cx="4495800" cy="3545129"/>
            <a:chOff x="0" y="0"/>
            <a:chExt cx="3907097" cy="4240855"/>
          </a:xfrm>
        </p:grpSpPr>
        <p:sp>
          <p:nvSpPr>
            <p:cNvPr id="5" name="Freeform 5"/>
            <p:cNvSpPr/>
            <p:nvPr/>
          </p:nvSpPr>
          <p:spPr>
            <a:xfrm>
              <a:off x="-1" y="0"/>
              <a:ext cx="3914756" cy="4240855"/>
            </a:xfrm>
            <a:custGeom>
              <a:avLst/>
              <a:gdLst/>
              <a:ahLst/>
              <a:cxnLst/>
              <a:rect l="l" t="t" r="r" b="b"/>
              <a:pathLst>
                <a:path w="3914756" h="4240855">
                  <a:moveTo>
                    <a:pt x="3408317" y="4223936"/>
                  </a:moveTo>
                  <a:cubicBezTo>
                    <a:pt x="3408317" y="4223936"/>
                    <a:pt x="3171321" y="4213966"/>
                    <a:pt x="2809181" y="4227411"/>
                  </a:cubicBezTo>
                  <a:cubicBezTo>
                    <a:pt x="2447043" y="4240855"/>
                    <a:pt x="490924" y="4240855"/>
                    <a:pt x="490924" y="4240855"/>
                  </a:cubicBezTo>
                  <a:cubicBezTo>
                    <a:pt x="245502" y="4240855"/>
                    <a:pt x="32509" y="4143587"/>
                    <a:pt x="31032" y="3983473"/>
                  </a:cubicBezTo>
                  <a:cubicBezTo>
                    <a:pt x="31032" y="3983473"/>
                    <a:pt x="0" y="2516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361768" y="0"/>
                    <a:pt x="3361768" y="0"/>
                  </a:cubicBezTo>
                  <a:cubicBezTo>
                    <a:pt x="3673669" y="0"/>
                    <a:pt x="3907097" y="101069"/>
                    <a:pt x="3899240" y="303616"/>
                  </a:cubicBezTo>
                  <a:cubicBezTo>
                    <a:pt x="3899240" y="303616"/>
                    <a:pt x="3897245" y="2346453"/>
                    <a:pt x="3906000" y="3283886"/>
                  </a:cubicBezTo>
                  <a:cubicBezTo>
                    <a:pt x="3914755" y="3577187"/>
                    <a:pt x="3868208" y="3910259"/>
                    <a:pt x="3868208" y="3910259"/>
                  </a:cubicBezTo>
                  <a:cubicBezTo>
                    <a:pt x="3865242" y="4090284"/>
                    <a:pt x="3653739" y="4223936"/>
                    <a:pt x="3408317" y="4223936"/>
                  </a:cubicBezTo>
                  <a:close/>
                </a:path>
              </a:pathLst>
            </a:custGeom>
            <a:solidFill>
              <a:srgbClr val="AD3E25"/>
            </a:solidFill>
          </p:spPr>
        </p:sp>
      </p:grpSp>
      <p:grpSp>
        <p:nvGrpSpPr>
          <p:cNvPr id="7" name="Group 7"/>
          <p:cNvGrpSpPr/>
          <p:nvPr/>
        </p:nvGrpSpPr>
        <p:grpSpPr>
          <a:xfrm>
            <a:off x="1295400" y="3370935"/>
            <a:ext cx="4512687" cy="3545129"/>
            <a:chOff x="0" y="0"/>
            <a:chExt cx="4354833" cy="4726839"/>
          </a:xfrm>
        </p:grpSpPr>
        <p:grpSp>
          <p:nvGrpSpPr>
            <p:cNvPr id="8" name="Group 8"/>
            <p:cNvGrpSpPr/>
            <p:nvPr/>
          </p:nvGrpSpPr>
          <p:grpSpPr>
            <a:xfrm>
              <a:off x="0" y="0"/>
              <a:ext cx="4354833" cy="4726839"/>
              <a:chOff x="0" y="0"/>
              <a:chExt cx="3907097" cy="4240855"/>
            </a:xfrm>
          </p:grpSpPr>
          <p:sp>
            <p:nvSpPr>
              <p:cNvPr id="9" name="Freeform 9"/>
              <p:cNvSpPr/>
              <p:nvPr/>
            </p:nvSpPr>
            <p:spPr>
              <a:xfrm>
                <a:off x="-1" y="0"/>
                <a:ext cx="3914756" cy="4240855"/>
              </a:xfrm>
              <a:custGeom>
                <a:avLst/>
                <a:gdLst/>
                <a:ahLst/>
                <a:cxnLst/>
                <a:rect l="l" t="t" r="r" b="b"/>
                <a:pathLst>
                  <a:path w="3914756" h="4240855">
                    <a:moveTo>
                      <a:pt x="3408317" y="4223936"/>
                    </a:moveTo>
                    <a:cubicBezTo>
                      <a:pt x="3408317" y="4223936"/>
                      <a:pt x="3171321" y="4213966"/>
                      <a:pt x="2809181" y="4227411"/>
                    </a:cubicBezTo>
                    <a:cubicBezTo>
                      <a:pt x="2447043" y="4240855"/>
                      <a:pt x="490924" y="4240855"/>
                      <a:pt x="490924" y="4240855"/>
                    </a:cubicBezTo>
                    <a:cubicBezTo>
                      <a:pt x="245502" y="4240855"/>
                      <a:pt x="32509" y="4143587"/>
                      <a:pt x="31032" y="3983473"/>
                    </a:cubicBezTo>
                    <a:cubicBezTo>
                      <a:pt x="31032" y="3983473"/>
                      <a:pt x="0" y="251628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361768" y="0"/>
                      <a:pt x="3361768" y="0"/>
                    </a:cubicBezTo>
                    <a:cubicBezTo>
                      <a:pt x="3673669" y="0"/>
                      <a:pt x="3907097" y="101069"/>
                      <a:pt x="3899240" y="303616"/>
                    </a:cubicBezTo>
                    <a:cubicBezTo>
                      <a:pt x="3899240" y="303616"/>
                      <a:pt x="3897245" y="2346453"/>
                      <a:pt x="3906000" y="3283886"/>
                    </a:cubicBezTo>
                    <a:cubicBezTo>
                      <a:pt x="3914755" y="3577187"/>
                      <a:pt x="3868208" y="3910259"/>
                      <a:pt x="3868208" y="3910259"/>
                    </a:cubicBezTo>
                    <a:cubicBezTo>
                      <a:pt x="3865242" y="4090284"/>
                      <a:pt x="3653739" y="4223936"/>
                      <a:pt x="3408317" y="4223936"/>
                    </a:cubicBezTo>
                    <a:close/>
                  </a:path>
                </a:pathLst>
              </a:custGeom>
              <a:solidFill>
                <a:srgbClr val="588D48"/>
              </a:solidFill>
            </p:spPr>
          </p:sp>
        </p:grpSp>
        <p:sp>
          <p:nvSpPr>
            <p:cNvPr id="10" name="TextBox 10"/>
            <p:cNvSpPr txBox="1"/>
            <p:nvPr/>
          </p:nvSpPr>
          <p:spPr>
            <a:xfrm>
              <a:off x="586584" y="255557"/>
              <a:ext cx="3166886" cy="3633902"/>
            </a:xfrm>
            <a:prstGeom prst="rect">
              <a:avLst/>
            </a:prstGeom>
          </p:spPr>
          <p:txBody>
            <a:bodyPr lIns="0" tIns="0" rIns="0" bIns="0" rtlCol="0" anchor="t">
              <a:spAutoFit/>
            </a:bodyPr>
            <a:lstStyle/>
            <a:p>
              <a:pPr algn="ctr">
                <a:lnSpc>
                  <a:spcPct val="200000"/>
                </a:lnSpc>
              </a:pPr>
              <a:r>
                <a:rPr lang="en-US" sz="4800" b="1" dirty="0">
                  <a:solidFill>
                    <a:srgbClr val="FFFFFF"/>
                  </a:solidFill>
                  <a:latin typeface="Arial" panose="020B0604020202020204" pitchFamily="34" charset="0"/>
                  <a:cs typeface="Arial" panose="020B0604020202020204" pitchFamily="34" charset="0"/>
                </a:rPr>
                <a:t>I. TÌM HIỂU CHUNG</a:t>
              </a:r>
            </a:p>
          </p:txBody>
        </p:sp>
      </p:grpSp>
      <p:grpSp>
        <p:nvGrpSpPr>
          <p:cNvPr id="11" name="Group 11"/>
          <p:cNvGrpSpPr/>
          <p:nvPr/>
        </p:nvGrpSpPr>
        <p:grpSpPr>
          <a:xfrm>
            <a:off x="6425095" y="3370933"/>
            <a:ext cx="4504613" cy="3545129"/>
            <a:chOff x="0" y="0"/>
            <a:chExt cx="4512229" cy="4726839"/>
          </a:xfrm>
        </p:grpSpPr>
        <p:grpSp>
          <p:nvGrpSpPr>
            <p:cNvPr id="12" name="Group 12"/>
            <p:cNvGrpSpPr/>
            <p:nvPr/>
          </p:nvGrpSpPr>
          <p:grpSpPr>
            <a:xfrm>
              <a:off x="0" y="0"/>
              <a:ext cx="4512229" cy="4726839"/>
              <a:chOff x="0" y="0"/>
              <a:chExt cx="2350371" cy="2462159"/>
            </a:xfrm>
          </p:grpSpPr>
          <p:sp>
            <p:nvSpPr>
              <p:cNvPr id="13" name="Freeform 13"/>
              <p:cNvSpPr/>
              <p:nvPr/>
            </p:nvSpPr>
            <p:spPr>
              <a:xfrm>
                <a:off x="-4213" y="0"/>
                <a:ext cx="2354584" cy="2462159"/>
              </a:xfrm>
              <a:custGeom>
                <a:avLst/>
                <a:gdLst/>
                <a:ahLst/>
                <a:cxnLst/>
                <a:rect l="l" t="t" r="r" b="b"/>
                <a:pathLst>
                  <a:path w="2354584" h="2462159">
                    <a:moveTo>
                      <a:pt x="278431" y="16918"/>
                    </a:moveTo>
                    <a:cubicBezTo>
                      <a:pt x="278431" y="16918"/>
                      <a:pt x="604014" y="12258"/>
                      <a:pt x="912018" y="12454"/>
                    </a:cubicBezTo>
                    <a:cubicBezTo>
                      <a:pt x="1418373" y="12671"/>
                      <a:pt x="2080516" y="0"/>
                      <a:pt x="2080516" y="0"/>
                    </a:cubicBezTo>
                    <a:cubicBezTo>
                      <a:pt x="2147979" y="0"/>
                      <a:pt x="2223916" y="0"/>
                      <a:pt x="2302689" y="85073"/>
                    </a:cubicBezTo>
                    <a:cubicBezTo>
                      <a:pt x="2345667" y="131488"/>
                      <a:pt x="2346735" y="240224"/>
                      <a:pt x="2347141" y="320281"/>
                    </a:cubicBezTo>
                    <a:cubicBezTo>
                      <a:pt x="2347141" y="320281"/>
                      <a:pt x="2345436" y="1414688"/>
                      <a:pt x="2345436" y="1699575"/>
                    </a:cubicBezTo>
                    <a:cubicBezTo>
                      <a:pt x="2345436" y="1913733"/>
                      <a:pt x="2354584" y="2212912"/>
                      <a:pt x="2354584" y="2212912"/>
                    </a:cubicBezTo>
                    <a:cubicBezTo>
                      <a:pt x="2354584" y="2341581"/>
                      <a:pt x="2350415" y="2462159"/>
                      <a:pt x="2097577" y="2454024"/>
                    </a:cubicBezTo>
                    <a:cubicBezTo>
                      <a:pt x="2097577" y="2454024"/>
                      <a:pt x="1721104" y="2433726"/>
                      <a:pt x="1436507" y="2441324"/>
                    </a:cubicBezTo>
                    <a:cubicBezTo>
                      <a:pt x="1008980" y="2449459"/>
                      <a:pt x="304023" y="2462159"/>
                      <a:pt x="304023" y="2462159"/>
                    </a:cubicBezTo>
                    <a:cubicBezTo>
                      <a:pt x="132548" y="2462159"/>
                      <a:pt x="4213" y="2361090"/>
                      <a:pt x="8532" y="2158542"/>
                    </a:cubicBezTo>
                    <a:cubicBezTo>
                      <a:pt x="8532" y="2158542"/>
                      <a:pt x="9630" y="1660001"/>
                      <a:pt x="4815" y="1014697"/>
                    </a:cubicBezTo>
                    <a:cubicBezTo>
                      <a:pt x="0" y="663668"/>
                      <a:pt x="25592" y="330596"/>
                      <a:pt x="25592" y="330596"/>
                    </a:cubicBezTo>
                    <a:cubicBezTo>
                      <a:pt x="27224" y="150571"/>
                      <a:pt x="143504" y="16918"/>
                      <a:pt x="278431" y="16918"/>
                    </a:cubicBezTo>
                    <a:close/>
                  </a:path>
                </a:pathLst>
              </a:custGeom>
              <a:solidFill>
                <a:srgbClr val="EFC44B"/>
              </a:solidFill>
            </p:spPr>
          </p:sp>
        </p:grpSp>
        <p:sp>
          <p:nvSpPr>
            <p:cNvPr id="14" name="TextBox 14"/>
            <p:cNvSpPr txBox="1"/>
            <p:nvPr/>
          </p:nvSpPr>
          <p:spPr>
            <a:xfrm>
              <a:off x="232882" y="688707"/>
              <a:ext cx="4060466" cy="2772127"/>
            </a:xfrm>
            <a:prstGeom prst="rect">
              <a:avLst/>
            </a:prstGeom>
          </p:spPr>
          <p:txBody>
            <a:bodyPr wrap="square" lIns="0" tIns="0" rIns="0" bIns="0" rtlCol="0" anchor="t">
              <a:spAutoFit/>
            </a:bodyPr>
            <a:lstStyle/>
            <a:p>
              <a:pPr algn="ctr">
                <a:lnSpc>
                  <a:spcPct val="150000"/>
                </a:lnSpc>
              </a:pPr>
              <a:r>
                <a:rPr lang="en-US" sz="4800" b="1" dirty="0">
                  <a:solidFill>
                    <a:srgbClr val="000000"/>
                  </a:solidFill>
                  <a:latin typeface="Arial" panose="020B0604020202020204" pitchFamily="34" charset="0"/>
                  <a:cs typeface="Arial" panose="020B0604020202020204" pitchFamily="34" charset="0"/>
                </a:rPr>
                <a:t>II. ĐỌC HIỂU VĂN BẢN</a:t>
              </a:r>
            </a:p>
          </p:txBody>
        </p:sp>
      </p:gr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0980">
            <a:off x="5167739" y="2166784"/>
            <a:ext cx="1926838" cy="404636"/>
          </a:xfrm>
          <a:prstGeom prst="rect">
            <a:avLst/>
          </a:prstGeom>
        </p:spPr>
      </p:pic>
      <p:pic>
        <p:nvPicPr>
          <p:cNvPr id="23" name="Picture 3">
            <a:extLst>
              <a:ext uri="{FF2B5EF4-FFF2-40B4-BE49-F238E27FC236}">
                <a16:creationId xmlns:a16="http://schemas.microsoft.com/office/drawing/2014/main" xmlns="" id="{4B2F7BA2-1891-4CBB-A3F2-5BC891BBEB1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420600" y="1036005"/>
            <a:ext cx="1045274" cy="1074832"/>
          </a:xfrm>
          <a:prstGeom prst="rect">
            <a:avLst/>
          </a:prstGeom>
        </p:spPr>
      </p:pic>
      <p:sp>
        <p:nvSpPr>
          <p:cNvPr id="24" name="TextBox 10">
            <a:extLst>
              <a:ext uri="{FF2B5EF4-FFF2-40B4-BE49-F238E27FC236}">
                <a16:creationId xmlns:a16="http://schemas.microsoft.com/office/drawing/2014/main" xmlns="" id="{A95B9450-67CE-46CE-BB92-4E71AC21FFD9}"/>
              </a:ext>
            </a:extLst>
          </p:cNvPr>
          <p:cNvSpPr txBox="1"/>
          <p:nvPr/>
        </p:nvSpPr>
        <p:spPr>
          <a:xfrm>
            <a:off x="12145027" y="3562603"/>
            <a:ext cx="3281679" cy="2725426"/>
          </a:xfrm>
          <a:prstGeom prst="rect">
            <a:avLst/>
          </a:prstGeom>
        </p:spPr>
        <p:txBody>
          <a:bodyPr lIns="0" tIns="0" rIns="0" bIns="0" rtlCol="0" anchor="t">
            <a:spAutoFit/>
          </a:bodyPr>
          <a:lstStyle/>
          <a:p>
            <a:pPr algn="ctr">
              <a:lnSpc>
                <a:spcPct val="200000"/>
              </a:lnSpc>
            </a:pPr>
            <a:r>
              <a:rPr lang="en-US" sz="4800" b="1" dirty="0">
                <a:solidFill>
                  <a:srgbClr val="FFFFFF"/>
                </a:solidFill>
                <a:latin typeface="Arial" panose="020B0604020202020204" pitchFamily="34" charset="0"/>
                <a:cs typeface="Arial" panose="020B0604020202020204" pitchFamily="34" charset="0"/>
              </a:rPr>
              <a:t>III. TỔNG KẾT</a:t>
            </a:r>
          </a:p>
        </p:txBody>
      </p:sp>
      <p:pic>
        <p:nvPicPr>
          <p:cNvPr id="25" name="Picture 34">
            <a:extLst>
              <a:ext uri="{FF2B5EF4-FFF2-40B4-BE49-F238E27FC236}">
                <a16:creationId xmlns:a16="http://schemas.microsoft.com/office/drawing/2014/main" xmlns="" id="{6D303665-6A45-49F0-B710-BD65F666B4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11400" y="6914775"/>
            <a:ext cx="3184181" cy="3407198"/>
          </a:xfrm>
          <a:prstGeom prst="rect">
            <a:avLst/>
          </a:prstGeom>
        </p:spPr>
      </p:pic>
    </p:spTree>
    <p:extLst>
      <p:ext uri="{BB962C8B-B14F-4D97-AF65-F5344CB8AC3E}">
        <p14:creationId xmlns:p14="http://schemas.microsoft.com/office/powerpoint/2010/main" val="537830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grpSp>
        <p:nvGrpSpPr>
          <p:cNvPr id="3" name="Group 3"/>
          <p:cNvGrpSpPr/>
          <p:nvPr/>
        </p:nvGrpSpPr>
        <p:grpSpPr>
          <a:xfrm>
            <a:off x="3294394" y="2775090"/>
            <a:ext cx="11609952" cy="3818381"/>
            <a:chOff x="0" y="0"/>
            <a:chExt cx="15479936" cy="5091174"/>
          </a:xfrm>
        </p:grpSpPr>
        <p:grpSp>
          <p:nvGrpSpPr>
            <p:cNvPr id="4" name="Group 4"/>
            <p:cNvGrpSpPr/>
            <p:nvPr/>
          </p:nvGrpSpPr>
          <p:grpSpPr>
            <a:xfrm>
              <a:off x="0" y="0"/>
              <a:ext cx="15479936" cy="5091174"/>
              <a:chOff x="0" y="0"/>
              <a:chExt cx="9029400" cy="2969667"/>
            </a:xfrm>
          </p:grpSpPr>
          <p:sp>
            <p:nvSpPr>
              <p:cNvPr id="5" name="Freeform 5"/>
              <p:cNvSpPr/>
              <p:nvPr/>
            </p:nvSpPr>
            <p:spPr>
              <a:xfrm>
                <a:off x="0" y="-4073"/>
                <a:ext cx="9035790" cy="2976270"/>
              </a:xfrm>
              <a:custGeom>
                <a:avLst/>
                <a:gdLst/>
                <a:ahLst/>
                <a:cxnLst/>
                <a:rect l="l" t="t" r="r" b="b"/>
                <a:pathLst>
                  <a:path w="9035790" h="2976270">
                    <a:moveTo>
                      <a:pt x="8408013" y="2921792"/>
                    </a:moveTo>
                    <a:cubicBezTo>
                      <a:pt x="8408013" y="2921792"/>
                      <a:pt x="7677138" y="2976270"/>
                      <a:pt x="6479604" y="2973648"/>
                    </a:cubicBezTo>
                    <a:cubicBezTo>
                      <a:pt x="3433785" y="2971485"/>
                      <a:pt x="1057074" y="2963661"/>
                      <a:pt x="1057074" y="2963661"/>
                    </a:cubicBezTo>
                    <a:cubicBezTo>
                      <a:pt x="812932" y="2954827"/>
                      <a:pt x="449110" y="2933596"/>
                      <a:pt x="282371" y="2875419"/>
                    </a:cubicBezTo>
                    <a:cubicBezTo>
                      <a:pt x="4469" y="2778456"/>
                      <a:pt x="0" y="2605177"/>
                      <a:pt x="0" y="2094084"/>
                    </a:cubicBezTo>
                    <a:lnTo>
                      <a:pt x="0" y="2094065"/>
                    </a:lnTo>
                    <a:cubicBezTo>
                      <a:pt x="8536" y="491230"/>
                      <a:pt x="0" y="345608"/>
                      <a:pt x="77597" y="223930"/>
                    </a:cubicBezTo>
                    <a:cubicBezTo>
                      <a:pt x="217372" y="4759"/>
                      <a:pt x="519255" y="4073"/>
                      <a:pt x="937909" y="4073"/>
                    </a:cubicBezTo>
                    <a:cubicBezTo>
                      <a:pt x="937909" y="4073"/>
                      <a:pt x="2155789" y="15681"/>
                      <a:pt x="5356508" y="7673"/>
                    </a:cubicBezTo>
                    <a:cubicBezTo>
                      <a:pt x="7458211" y="0"/>
                      <a:pt x="8174944" y="6979"/>
                      <a:pt x="8174944" y="6979"/>
                    </a:cubicBezTo>
                    <a:cubicBezTo>
                      <a:pt x="8543251" y="14458"/>
                      <a:pt x="8681511" y="42638"/>
                      <a:pt x="8879252" y="165219"/>
                    </a:cubicBezTo>
                    <a:cubicBezTo>
                      <a:pt x="9030269" y="258836"/>
                      <a:pt x="9035790" y="476157"/>
                      <a:pt x="9026651" y="2094065"/>
                    </a:cubicBezTo>
                    <a:lnTo>
                      <a:pt x="9026651" y="2094084"/>
                    </a:lnTo>
                    <a:cubicBezTo>
                      <a:pt x="9026649" y="2723142"/>
                      <a:pt x="8983866" y="2871730"/>
                      <a:pt x="8408013" y="2921792"/>
                    </a:cubicBezTo>
                    <a:close/>
                  </a:path>
                </a:pathLst>
              </a:custGeom>
              <a:solidFill>
                <a:srgbClr val="F1EEE1"/>
              </a:solidFill>
            </p:spPr>
          </p:sp>
        </p:grpSp>
        <p:sp>
          <p:nvSpPr>
            <p:cNvPr id="6" name="TextBox 6"/>
            <p:cNvSpPr txBox="1"/>
            <p:nvPr/>
          </p:nvSpPr>
          <p:spPr>
            <a:xfrm>
              <a:off x="809257" y="1611358"/>
              <a:ext cx="13872375" cy="1865809"/>
            </a:xfrm>
            <a:prstGeom prst="rect">
              <a:avLst/>
            </a:prstGeom>
          </p:spPr>
          <p:txBody>
            <a:bodyPr lIns="0" tIns="0" rIns="0" bIns="0" rtlCol="0" anchor="t">
              <a:spAutoFit/>
            </a:bodyPr>
            <a:lstStyle/>
            <a:p>
              <a:pPr algn="ctr">
                <a:lnSpc>
                  <a:spcPts val="12000"/>
                </a:lnSpc>
              </a:pPr>
              <a:r>
                <a:rPr lang="en-US" sz="8400" b="1" dirty="0">
                  <a:solidFill>
                    <a:srgbClr val="000000"/>
                  </a:solidFill>
                  <a:latin typeface="Arial" panose="020B0604020202020204" pitchFamily="34" charset="0"/>
                  <a:cs typeface="Arial" panose="020B0604020202020204" pitchFamily="34" charset="0"/>
                </a:rPr>
                <a:t>I. TÌM HIỂU CHUNG</a:t>
              </a:r>
            </a:p>
          </p:txBody>
        </p:sp>
      </p:grpSp>
      <p:grpSp>
        <p:nvGrpSpPr>
          <p:cNvPr id="10" name="Group 10"/>
          <p:cNvGrpSpPr/>
          <p:nvPr/>
        </p:nvGrpSpPr>
        <p:grpSpPr>
          <a:xfrm>
            <a:off x="11449787" y="5842817"/>
            <a:ext cx="2429983" cy="436524"/>
            <a:chOff x="0" y="0"/>
            <a:chExt cx="3206648" cy="576044"/>
          </a:xfrm>
        </p:grpSpPr>
        <p:sp>
          <p:nvSpPr>
            <p:cNvPr id="11" name="Freeform 11"/>
            <p:cNvSpPr/>
            <p:nvPr/>
          </p:nvSpPr>
          <p:spPr>
            <a:xfrm>
              <a:off x="-32211" y="-26290"/>
              <a:ext cx="3246589" cy="625806"/>
            </a:xfrm>
            <a:custGeom>
              <a:avLst/>
              <a:gdLst/>
              <a:ahLst/>
              <a:cxnLst/>
              <a:rect l="l" t="t" r="r" b="b"/>
              <a:pathLst>
                <a:path w="3246589" h="625806">
                  <a:moveTo>
                    <a:pt x="3221929" y="372290"/>
                  </a:moveTo>
                  <a:cubicBezTo>
                    <a:pt x="3219533" y="381385"/>
                    <a:pt x="3215395" y="389662"/>
                    <a:pt x="3209165" y="396247"/>
                  </a:cubicBezTo>
                  <a:cubicBezTo>
                    <a:pt x="3170451" y="437149"/>
                    <a:pt x="3105205" y="456956"/>
                    <a:pt x="3054413" y="477309"/>
                  </a:cubicBezTo>
                  <a:cubicBezTo>
                    <a:pt x="2955171" y="517079"/>
                    <a:pt x="2855391" y="555140"/>
                    <a:pt x="2757555" y="598364"/>
                  </a:cubicBezTo>
                  <a:cubicBezTo>
                    <a:pt x="2695441" y="625806"/>
                    <a:pt x="2666851" y="502884"/>
                    <a:pt x="2722333" y="478373"/>
                  </a:cubicBezTo>
                  <a:cubicBezTo>
                    <a:pt x="2795616" y="445997"/>
                    <a:pt x="2869941" y="416381"/>
                    <a:pt x="2944388" y="386938"/>
                  </a:cubicBezTo>
                  <a:cubicBezTo>
                    <a:pt x="2549712" y="370924"/>
                    <a:pt x="2155799" y="338448"/>
                    <a:pt x="1712940" y="329642"/>
                  </a:cubicBezTo>
                  <a:cubicBezTo>
                    <a:pt x="1387138" y="324123"/>
                    <a:pt x="1090535" y="324318"/>
                    <a:pt x="842846" y="319859"/>
                  </a:cubicBezTo>
                  <a:cubicBezTo>
                    <a:pt x="595353" y="315407"/>
                    <a:pt x="347463" y="314557"/>
                    <a:pt x="100842" y="338580"/>
                  </a:cubicBezTo>
                  <a:cubicBezTo>
                    <a:pt x="28260" y="345652"/>
                    <a:pt x="0" y="250505"/>
                    <a:pt x="82406" y="242478"/>
                  </a:cubicBezTo>
                  <a:cubicBezTo>
                    <a:pt x="329029" y="218455"/>
                    <a:pt x="576918" y="219303"/>
                    <a:pt x="824409" y="223757"/>
                  </a:cubicBezTo>
                  <a:cubicBezTo>
                    <a:pt x="1072100" y="228212"/>
                    <a:pt x="1362884" y="228017"/>
                    <a:pt x="1688684" y="233540"/>
                  </a:cubicBezTo>
                  <a:cubicBezTo>
                    <a:pt x="2156977" y="242783"/>
                    <a:pt x="2570394" y="278144"/>
                    <a:pt x="2984754" y="293126"/>
                  </a:cubicBezTo>
                  <a:cubicBezTo>
                    <a:pt x="2971369" y="286471"/>
                    <a:pt x="2958359" y="279915"/>
                    <a:pt x="2946188" y="273294"/>
                  </a:cubicBezTo>
                  <a:cubicBezTo>
                    <a:pt x="2865255" y="229260"/>
                    <a:pt x="2782417" y="187395"/>
                    <a:pt x="2705252" y="136880"/>
                  </a:cubicBezTo>
                  <a:cubicBezTo>
                    <a:pt x="2648015" y="99413"/>
                    <a:pt x="2724465" y="0"/>
                    <a:pt x="2774637" y="32843"/>
                  </a:cubicBezTo>
                  <a:cubicBezTo>
                    <a:pt x="2856276" y="86284"/>
                    <a:pt x="2944140" y="130245"/>
                    <a:pt x="3029696" y="176945"/>
                  </a:cubicBezTo>
                  <a:cubicBezTo>
                    <a:pt x="3093793" y="211931"/>
                    <a:pt x="3177109" y="246121"/>
                    <a:pt x="3227515" y="300887"/>
                  </a:cubicBezTo>
                  <a:cubicBezTo>
                    <a:pt x="3246589" y="321611"/>
                    <a:pt x="3239477" y="350498"/>
                    <a:pt x="3221929" y="372290"/>
                  </a:cubicBezTo>
                  <a:close/>
                </a:path>
              </a:pathLst>
            </a:custGeom>
            <a:solidFill>
              <a:srgbClr val="000000"/>
            </a:solidFill>
          </p:spPr>
        </p:sp>
      </p:grpSp>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44140">
            <a:off x="3140074" y="2437596"/>
            <a:ext cx="936290" cy="1342443"/>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93655">
            <a:off x="14060818" y="5803313"/>
            <a:ext cx="936290" cy="1342443"/>
          </a:xfrm>
          <a:prstGeom prst="rect">
            <a:avLst/>
          </a:prstGeom>
        </p:spPr>
      </p:pic>
      <p:pic>
        <p:nvPicPr>
          <p:cNvPr id="15" name="Picture 13">
            <a:extLst>
              <a:ext uri="{FF2B5EF4-FFF2-40B4-BE49-F238E27FC236}">
                <a16:creationId xmlns:a16="http://schemas.microsoft.com/office/drawing/2014/main" xmlns="" id="{2BA6EC40-3A07-4030-8BC9-6F3347D416E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15177" y="3543300"/>
            <a:ext cx="2793789" cy="6743700"/>
          </a:xfrm>
          <a:prstGeom prst="rect">
            <a:avLst/>
          </a:prstGeom>
        </p:spPr>
      </p:pic>
      <p:pic>
        <p:nvPicPr>
          <p:cNvPr id="16" name="Picture 8">
            <a:extLst>
              <a:ext uri="{FF2B5EF4-FFF2-40B4-BE49-F238E27FC236}">
                <a16:creationId xmlns:a16="http://schemas.microsoft.com/office/drawing/2014/main" xmlns="" id="{6B29546F-EB26-48D4-8D0F-2EAAA751F7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3344974" y="1914168"/>
            <a:ext cx="3135175" cy="1975161"/>
          </a:xfrm>
          <a:prstGeom prst="rect">
            <a:avLst/>
          </a:prstGeom>
        </p:spPr>
      </p:pic>
    </p:spTree>
    <p:extLst>
      <p:ext uri="{BB962C8B-B14F-4D97-AF65-F5344CB8AC3E}">
        <p14:creationId xmlns:p14="http://schemas.microsoft.com/office/powerpoint/2010/main" val="1284674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xmlns="" id="{23760F67-BE79-4B16-A429-E5847CCB2F09}"/>
              </a:ext>
            </a:extLst>
          </p:cNvPr>
          <p:cNvSpPr/>
          <p:nvPr/>
        </p:nvSpPr>
        <p:spPr>
          <a:xfrm>
            <a:off x="5943600" y="923014"/>
            <a:ext cx="12344400" cy="5515886"/>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pPr>
            <a:r>
              <a:rPr lang="de-DE"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Đọc phần </a:t>
            </a:r>
            <a:r>
              <a:rPr lang="de-DE" sz="3200" b="1" dirty="0">
                <a:solidFill>
                  <a:srgbClr val="002060"/>
                </a:solidFill>
                <a:latin typeface="Arial" panose="020B0604020202020204" pitchFamily="34" charset="0"/>
                <a:ea typeface="Times New Roman" panose="02020603050405020304" pitchFamily="18" charset="0"/>
                <a:cs typeface="Arial" panose="020B0604020202020204" pitchFamily="34" charset="0"/>
              </a:rPr>
              <a:t>Kiến thức ngữ văn  </a:t>
            </a:r>
            <a:r>
              <a:rPr lang="de-DE" sz="3200" dirty="0">
                <a:solidFill>
                  <a:srgbClr val="002060"/>
                </a:solidFill>
                <a:latin typeface="Arial" panose="020B0604020202020204" pitchFamily="34" charset="0"/>
                <a:ea typeface="Times New Roman" panose="02020603050405020304" pitchFamily="18" charset="0"/>
                <a:cs typeface="Arial" panose="020B0604020202020204" pitchFamily="34" charset="0"/>
              </a:rPr>
              <a:t>trong SGK trang 111 để nêu những hiểu biết về thể loại kí và hồi kí</a:t>
            </a:r>
            <a:endParaRPr lang="en-US" sz="32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de-DE" sz="3200" i="1" dirty="0">
                <a:solidFill>
                  <a:srgbClr val="002060"/>
                </a:solidFill>
                <a:latin typeface="Arial" panose="020B0604020202020204" pitchFamily="34" charset="0"/>
                <a:ea typeface="Times New Roman" panose="02020603050405020304" pitchFamily="18" charset="0"/>
                <a:cs typeface="Arial" panose="020B0604020202020204" pitchFamily="34" charset="0"/>
              </a:rPr>
              <a:t>+ Thế nào là Kí? </a:t>
            </a:r>
            <a:endParaRPr lang="en-US" sz="32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de-DE" sz="3200" i="1" dirty="0">
                <a:solidFill>
                  <a:srgbClr val="002060"/>
                </a:solidFill>
                <a:latin typeface="Arial" panose="020B0604020202020204" pitchFamily="34" charset="0"/>
                <a:ea typeface="Times New Roman" panose="02020603050405020304" pitchFamily="18" charset="0"/>
                <a:cs typeface="Arial" panose="020B0604020202020204" pitchFamily="34" charset="0"/>
              </a:rPr>
              <a:t>+ Hồi kí là gì? Hồi kí có những đặc điểm về hình thức như thế nào?</a:t>
            </a:r>
            <a:endParaRPr lang="en-US" sz="32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D1C8A05B-0FD1-4F92-A8E6-BCA41B5C9609}"/>
              </a:ext>
            </a:extLst>
          </p:cNvPr>
          <p:cNvSpPr txBox="1"/>
          <p:nvPr/>
        </p:nvSpPr>
        <p:spPr>
          <a:xfrm>
            <a:off x="787400" y="266700"/>
            <a:ext cx="5791200" cy="1236429"/>
          </a:xfrm>
          <a:prstGeom prst="rect">
            <a:avLst/>
          </a:prstGeom>
          <a:solidFill>
            <a:srgbClr val="FFC000"/>
          </a:solidFill>
        </p:spPr>
        <p:txBody>
          <a:bodyPr wrap="square">
            <a:spAutoFit/>
          </a:bodyPr>
          <a:lstStyle/>
          <a:p>
            <a:pPr algn="ctr">
              <a:lnSpc>
                <a:spcPct val="200000"/>
              </a:lnSpc>
            </a:pPr>
            <a:r>
              <a:rPr lang="en-US" sz="4400" b="1" dirty="0">
                <a:solidFill>
                  <a:srgbClr val="002060"/>
                </a:solidFill>
                <a:latin typeface="Arial" panose="020B0604020202020204" pitchFamily="34" charset="0"/>
                <a:cs typeface="Arial" panose="020B0604020202020204" pitchFamily="34" charset="0"/>
              </a:rPr>
              <a:t>I. TÌM HIỂU CHUNG</a:t>
            </a:r>
          </a:p>
        </p:txBody>
      </p:sp>
      <p:pic>
        <p:nvPicPr>
          <p:cNvPr id="9" name="Picture 40">
            <a:extLst>
              <a:ext uri="{FF2B5EF4-FFF2-40B4-BE49-F238E27FC236}">
                <a16:creationId xmlns:a16="http://schemas.microsoft.com/office/drawing/2014/main" xmlns="" id="{0617E247-7BCA-42DD-9E85-F9743AC6E1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13038" y="5217262"/>
            <a:ext cx="5042086" cy="5069738"/>
          </a:xfrm>
          <a:prstGeom prst="rect">
            <a:avLst/>
          </a:prstGeom>
        </p:spPr>
      </p:pic>
    </p:spTree>
    <p:extLst>
      <p:ext uri="{BB962C8B-B14F-4D97-AF65-F5344CB8AC3E}">
        <p14:creationId xmlns:p14="http://schemas.microsoft.com/office/powerpoint/2010/main" val="360009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D319D5AF-1795-47AF-89E6-829E45CEEC4E}"/>
              </a:ext>
            </a:extLst>
          </p:cNvPr>
          <p:cNvSpPr/>
          <p:nvPr/>
        </p:nvSpPr>
        <p:spPr>
          <a:xfrm>
            <a:off x="1447800" y="3949976"/>
            <a:ext cx="16459200" cy="2387047"/>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pPr>
            <a:r>
              <a:rPr lang="vi-VN"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Khái niệm: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Kí</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loại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văn</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học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trọng</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thật</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chứng</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kiến</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chính</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người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viết</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kí</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phẩm</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thiên</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về</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kể</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việc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hồi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kí</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du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kí</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phẩm</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thiên</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về</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cảm</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tùy</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bút</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tản</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văn</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200" dirty="0">
              <a:latin typeface="Arial" panose="020B0604020202020204" pitchFamily="34" charset="0"/>
              <a:ea typeface="Calibri" panose="020F050202020403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xmlns="" id="{06E3EB9C-A373-4D5B-9A32-065CF9F349E0}"/>
              </a:ext>
            </a:extLst>
          </p:cNvPr>
          <p:cNvSpPr/>
          <p:nvPr/>
        </p:nvSpPr>
        <p:spPr>
          <a:xfrm>
            <a:off x="2514600" y="7072519"/>
            <a:ext cx="14859000" cy="1780761"/>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b="1" i="0" dirty="0">
                <a:solidFill>
                  <a:srgbClr val="002060"/>
                </a:solidFill>
                <a:effectLst/>
                <a:latin typeface="Arial" panose="020B0604020202020204" pitchFamily="34" charset="0"/>
                <a:cs typeface="Arial" panose="020B0604020202020204" pitchFamily="34" charset="0"/>
              </a:rPr>
              <a:t>- Nội dung</a:t>
            </a:r>
            <a:r>
              <a:rPr lang="vi-VN" sz="3600" b="0" i="0" dirty="0">
                <a:solidFill>
                  <a:srgbClr val="002060"/>
                </a:solidFill>
                <a:effectLst/>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Chủ</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yếu</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kể</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về</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những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sự</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việc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mà</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người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viết</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đã</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từng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tham</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dự</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hoặc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chứng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kiến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trong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quá</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khứ</a:t>
            </a:r>
            <a:r>
              <a:rPr lang="en-US" sz="3600" dirty="0">
                <a:solidFill>
                  <a:srgbClr val="002060"/>
                </a:solidFill>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xmlns="" id="{27258ED9-5CD5-4406-A8F3-4CAAF41885D0}"/>
              </a:ext>
            </a:extLst>
          </p:cNvPr>
          <p:cNvSpPr txBox="1"/>
          <p:nvPr/>
        </p:nvSpPr>
        <p:spPr>
          <a:xfrm>
            <a:off x="838200" y="577461"/>
            <a:ext cx="5791200" cy="1236429"/>
          </a:xfrm>
          <a:prstGeom prst="rect">
            <a:avLst/>
          </a:prstGeom>
          <a:solidFill>
            <a:srgbClr val="FFC000"/>
          </a:solidFill>
        </p:spPr>
        <p:txBody>
          <a:bodyPr wrap="square">
            <a:spAutoFit/>
          </a:bodyPr>
          <a:lstStyle/>
          <a:p>
            <a:pPr algn="ctr">
              <a:lnSpc>
                <a:spcPct val="200000"/>
              </a:lnSpc>
            </a:pPr>
            <a:r>
              <a:rPr lang="en-US" sz="4400" b="1" dirty="0">
                <a:solidFill>
                  <a:srgbClr val="002060"/>
                </a:solidFill>
                <a:latin typeface="Arial" panose="020B0604020202020204" pitchFamily="34" charset="0"/>
                <a:cs typeface="Arial" panose="020B0604020202020204" pitchFamily="34" charset="0"/>
              </a:rPr>
              <a:t>I. TÌM HIỂU CHUNG</a:t>
            </a:r>
          </a:p>
        </p:txBody>
      </p:sp>
      <p:sp>
        <p:nvSpPr>
          <p:cNvPr id="2" name="TextBox 1">
            <a:extLst>
              <a:ext uri="{FF2B5EF4-FFF2-40B4-BE49-F238E27FC236}">
                <a16:creationId xmlns:a16="http://schemas.microsoft.com/office/drawing/2014/main" xmlns="" id="{03AD2C21-1508-451E-89F5-9E86F4E0159F}"/>
              </a:ext>
            </a:extLst>
          </p:cNvPr>
          <p:cNvSpPr txBox="1"/>
          <p:nvPr/>
        </p:nvSpPr>
        <p:spPr>
          <a:xfrm>
            <a:off x="2286000" y="2247900"/>
            <a:ext cx="3581400" cy="769441"/>
          </a:xfrm>
          <a:prstGeom prst="rect">
            <a:avLst/>
          </a:prstGeom>
          <a:noFill/>
        </p:spPr>
        <p:txBody>
          <a:bodyPr wrap="square" rtlCol="0">
            <a:spAutoFit/>
          </a:bodyPr>
          <a:lstStyle/>
          <a:p>
            <a:r>
              <a:rPr lang="vi-VN" sz="4400" b="1" i="1" dirty="0"/>
              <a:t>1. Kí</a:t>
            </a:r>
            <a:endParaRPr lang="en-US" sz="4400" b="1" i="1" dirty="0"/>
          </a:p>
        </p:txBody>
      </p:sp>
    </p:spTree>
    <p:extLst>
      <p:ext uri="{BB962C8B-B14F-4D97-AF65-F5344CB8AC3E}">
        <p14:creationId xmlns:p14="http://schemas.microsoft.com/office/powerpoint/2010/main" val="195170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B0CCD828-3E0F-40DB-B1C0-C077F7ECF00B}"/>
              </a:ext>
            </a:extLst>
          </p:cNvPr>
          <p:cNvSpPr/>
          <p:nvPr/>
        </p:nvSpPr>
        <p:spPr>
          <a:xfrm>
            <a:off x="245353" y="5341876"/>
            <a:ext cx="4555247" cy="3992624"/>
          </a:xfrm>
          <a:prstGeom prst="roundRect">
            <a:avLst/>
          </a:prstGeom>
          <a:solidFill>
            <a:schemeClr val="accent3">
              <a:lumMod val="40000"/>
              <a:lumOff val="6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022350">
              <a:lnSpc>
                <a:spcPct val="90000"/>
              </a:lnSpc>
              <a:spcBef>
                <a:spcPct val="0"/>
              </a:spcBef>
              <a:spcAft>
                <a:spcPct val="35000"/>
              </a:spcAft>
            </a:pPr>
            <a:r>
              <a:rPr lang="en-US" sz="3600" dirty="0" err="1">
                <a:solidFill>
                  <a:srgbClr val="002060"/>
                </a:solidFill>
                <a:latin typeface="Arial" panose="020B0604020202020204" pitchFamily="34" charset="0"/>
                <a:cs typeface="Arial" panose="020B0604020202020204" pitchFamily="34" charset="0"/>
              </a:rPr>
              <a:t>Các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sự</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việc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thường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được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kể</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theo</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trình</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tự</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thời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gian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gắn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với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một</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hoặc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nhiều</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giai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đoạn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trong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cuộc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đời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tác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giả</a:t>
            </a:r>
            <a:r>
              <a:rPr lang="en-US" sz="3600" dirty="0">
                <a:solidFill>
                  <a:srgbClr val="002060"/>
                </a:solidFill>
                <a:latin typeface="Arial" panose="020B0604020202020204" pitchFamily="34" charset="0"/>
                <a:cs typeface="Arial" panose="020B0604020202020204" pitchFamily="34" charset="0"/>
              </a:rPr>
              <a:t>.</a:t>
            </a:r>
          </a:p>
        </p:txBody>
      </p:sp>
      <p:sp>
        <p:nvSpPr>
          <p:cNvPr id="22" name="Rectangle: Rounded Corners 21">
            <a:extLst>
              <a:ext uri="{FF2B5EF4-FFF2-40B4-BE49-F238E27FC236}">
                <a16:creationId xmlns:a16="http://schemas.microsoft.com/office/drawing/2014/main" xmlns="" id="{A6DC8A67-CBD5-4C5D-AAF9-87BE023A2BBF}"/>
              </a:ext>
            </a:extLst>
          </p:cNvPr>
          <p:cNvSpPr/>
          <p:nvPr/>
        </p:nvSpPr>
        <p:spPr>
          <a:xfrm>
            <a:off x="5257800" y="5328160"/>
            <a:ext cx="6934200" cy="3992624"/>
          </a:xfrm>
          <a:prstGeom prst="roundRect">
            <a:avLst/>
          </a:prstGeom>
          <a:solidFill>
            <a:schemeClr val="accent3">
              <a:lumMod val="40000"/>
              <a:lumOff val="6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800100">
              <a:lnSpc>
                <a:spcPct val="90000"/>
              </a:lnSpc>
              <a:spcBef>
                <a:spcPct val="0"/>
              </a:spcBef>
              <a:spcAft>
                <a:spcPct val="35000"/>
              </a:spcAft>
            </a:pPr>
            <a:r>
              <a:rPr lang="en-US" sz="3200" b="1" dirty="0" err="1">
                <a:solidFill>
                  <a:srgbClr val="002060"/>
                </a:solidFill>
                <a:latin typeface="Arial" panose="020B0604020202020204" pitchFamily="34" charset="0"/>
                <a:cs typeface="Arial" panose="020B0604020202020204" pitchFamily="34" charset="0"/>
              </a:rPr>
              <a:t>Ghi</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chép</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và</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cách</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kể</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sự</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việc</a:t>
            </a:r>
            <a:endParaRPr lang="en-US" sz="3200" b="1" dirty="0">
              <a:solidFill>
                <a:srgbClr val="002060"/>
              </a:solidFill>
              <a:latin typeface="Arial" panose="020B0604020202020204" pitchFamily="34" charset="0"/>
              <a:cs typeface="Arial" panose="020B0604020202020204" pitchFamily="34" charset="0"/>
            </a:endParaRPr>
          </a:p>
          <a:p>
            <a:pPr lvl="0" algn="just" defTabSz="800100">
              <a:lnSpc>
                <a:spcPct val="90000"/>
              </a:lnSpc>
              <a:spcBef>
                <a:spcPct val="0"/>
              </a:spcBef>
              <a:spcAft>
                <a:spcPct val="35000"/>
              </a:spcAft>
            </a:pP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Người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viết</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phải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thu</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thập</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nguồn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tư</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liệu</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chân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thực</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chính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xác</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và</a:t>
            </a:r>
            <a:r>
              <a:rPr lang="en-US" sz="3200" dirty="0">
                <a:solidFill>
                  <a:srgbClr val="002060"/>
                </a:solidFill>
                <a:latin typeface="Arial" panose="020B0604020202020204" pitchFamily="34" charset="0"/>
                <a:cs typeface="Arial" panose="020B0604020202020204" pitchFamily="34" charset="0"/>
              </a:rPr>
              <a:t> tin </a:t>
            </a:r>
            <a:r>
              <a:rPr lang="en-US" sz="3200" dirty="0" err="1">
                <a:solidFill>
                  <a:srgbClr val="002060"/>
                </a:solidFill>
                <a:latin typeface="Arial" panose="020B0604020202020204" pitchFamily="34" charset="0"/>
                <a:cs typeface="Arial" panose="020B0604020202020204" pitchFamily="34" charset="0"/>
              </a:rPr>
              <a:t>cậy</a:t>
            </a:r>
            <a:r>
              <a:rPr lang="en-US" sz="3200" dirty="0">
                <a:solidFill>
                  <a:srgbClr val="002060"/>
                </a:solidFill>
                <a:latin typeface="Arial" panose="020B0604020202020204" pitchFamily="34" charset="0"/>
                <a:cs typeface="Arial" panose="020B0604020202020204" pitchFamily="34" charset="0"/>
              </a:rPr>
              <a:t>. </a:t>
            </a:r>
          </a:p>
          <a:p>
            <a:pPr lvl="0" algn="just" defTabSz="800100">
              <a:lnSpc>
                <a:spcPct val="90000"/>
              </a:lnSpc>
              <a:spcBef>
                <a:spcPct val="0"/>
              </a:spcBef>
              <a:spcAft>
                <a:spcPct val="35000"/>
              </a:spcAft>
            </a:pP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Quá</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trình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ghi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chép</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phải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biến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thành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một</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câu</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chuyện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sinh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động</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có</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sức</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hấp</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dẫn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đối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với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người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đọc</a:t>
            </a:r>
            <a:r>
              <a:rPr lang="en-US" sz="3200" dirty="0">
                <a:solidFill>
                  <a:srgbClr val="002060"/>
                </a:solidFill>
                <a:latin typeface="Arial" panose="020B0604020202020204" pitchFamily="34" charset="0"/>
                <a:cs typeface="Arial" panose="020B0604020202020204" pitchFamily="34" charset="0"/>
              </a:rPr>
              <a:t>.</a:t>
            </a:r>
          </a:p>
        </p:txBody>
      </p:sp>
      <p:sp>
        <p:nvSpPr>
          <p:cNvPr id="23" name="Rectangle: Rounded Corners 22">
            <a:extLst>
              <a:ext uri="{FF2B5EF4-FFF2-40B4-BE49-F238E27FC236}">
                <a16:creationId xmlns:a16="http://schemas.microsoft.com/office/drawing/2014/main" xmlns="" id="{8E7A84F9-7E40-4B03-9127-7DAA43BAB171}"/>
              </a:ext>
            </a:extLst>
          </p:cNvPr>
          <p:cNvSpPr/>
          <p:nvPr/>
        </p:nvSpPr>
        <p:spPr>
          <a:xfrm>
            <a:off x="12649200" y="5341876"/>
            <a:ext cx="5393446" cy="3992624"/>
          </a:xfrm>
          <a:prstGeom prst="roundRect">
            <a:avLst/>
          </a:prstGeom>
          <a:solidFill>
            <a:schemeClr val="accent3">
              <a:lumMod val="40000"/>
              <a:lumOff val="6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022350">
              <a:lnSpc>
                <a:spcPct val="90000"/>
              </a:lnSpc>
              <a:spcBef>
                <a:spcPct val="0"/>
              </a:spcBef>
              <a:spcAft>
                <a:spcPct val="35000"/>
              </a:spcAft>
            </a:pPr>
            <a:r>
              <a:rPr lang="en-US" sz="3600" b="1" dirty="0" err="1">
                <a:solidFill>
                  <a:srgbClr val="002060"/>
                </a:solidFill>
                <a:latin typeface="Arial" panose="020B0604020202020204" pitchFamily="34" charset="0"/>
                <a:cs typeface="Arial" panose="020B0604020202020204" pitchFamily="34" charset="0"/>
              </a:rPr>
              <a:t>Người</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kể</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chuyện</a:t>
            </a:r>
            <a:r>
              <a:rPr lang="en-US" sz="3600" b="1"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ngôi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thứ</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nhất</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thường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xưng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tôi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hoặc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chúng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tôi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Người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kể</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chuyện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thường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là</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tác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giả</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nhưng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không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hoàn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toàn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là</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tác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giả</a:t>
            </a:r>
            <a:r>
              <a:rPr lang="en-US" sz="3600" dirty="0">
                <a:solidFill>
                  <a:srgbClr val="002060"/>
                </a:solidFill>
                <a:latin typeface="Arial" panose="020B0604020202020204" pitchFamily="34" charset="0"/>
                <a:cs typeface="Arial" panose="020B0604020202020204" pitchFamily="34" charset="0"/>
              </a:rPr>
              <a:t>).</a:t>
            </a:r>
          </a:p>
        </p:txBody>
      </p:sp>
      <p:sp>
        <p:nvSpPr>
          <p:cNvPr id="24" name="Rectangle: Rounded Corners 23">
            <a:extLst>
              <a:ext uri="{FF2B5EF4-FFF2-40B4-BE49-F238E27FC236}">
                <a16:creationId xmlns:a16="http://schemas.microsoft.com/office/drawing/2014/main" xmlns="" id="{3B0E1D1B-7B37-4AC9-9130-30F63DFC1C9A}"/>
              </a:ext>
            </a:extLst>
          </p:cNvPr>
          <p:cNvSpPr/>
          <p:nvPr/>
        </p:nvSpPr>
        <p:spPr>
          <a:xfrm>
            <a:off x="4986130" y="3148584"/>
            <a:ext cx="7696200" cy="1447800"/>
          </a:xfrm>
          <a:prstGeom prst="roundRect">
            <a:avLst/>
          </a:prstGeom>
          <a:solidFill>
            <a:schemeClr val="accent6">
              <a:lumMod val="20000"/>
              <a:lumOff val="80000"/>
            </a:schemeClr>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rgbClr val="FF0000"/>
                </a:solidFill>
              </a:rPr>
              <a:t>Hình thức thể Kí</a:t>
            </a:r>
          </a:p>
        </p:txBody>
      </p:sp>
      <p:cxnSp>
        <p:nvCxnSpPr>
          <p:cNvPr id="26" name="Straight Arrow Connector 25">
            <a:extLst>
              <a:ext uri="{FF2B5EF4-FFF2-40B4-BE49-F238E27FC236}">
                <a16:creationId xmlns:a16="http://schemas.microsoft.com/office/drawing/2014/main" xmlns="" id="{716F4269-AE3C-4B9F-A26C-343681F2E68C}"/>
              </a:ext>
            </a:extLst>
          </p:cNvPr>
          <p:cNvCxnSpPr>
            <a:cxnSpLocks/>
            <a:stCxn id="24" idx="2"/>
          </p:cNvCxnSpPr>
          <p:nvPr/>
        </p:nvCxnSpPr>
        <p:spPr>
          <a:xfrm flipH="1">
            <a:off x="2928730" y="4596384"/>
            <a:ext cx="5905500" cy="7317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xmlns="" id="{BBEE5327-98FF-42CD-A25A-C260A6D49900}"/>
              </a:ext>
            </a:extLst>
          </p:cNvPr>
          <p:cNvCxnSpPr>
            <a:cxnSpLocks/>
            <a:stCxn id="24" idx="2"/>
            <a:endCxn id="22" idx="0"/>
          </p:cNvCxnSpPr>
          <p:nvPr/>
        </p:nvCxnSpPr>
        <p:spPr>
          <a:xfrm flipH="1">
            <a:off x="8724900" y="4596384"/>
            <a:ext cx="109330" cy="7317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xmlns="" id="{887C86C6-3D64-4C5C-AB6B-F66A9F3C58F7}"/>
              </a:ext>
            </a:extLst>
          </p:cNvPr>
          <p:cNvCxnSpPr>
            <a:cxnSpLocks/>
            <a:stCxn id="24" idx="2"/>
          </p:cNvCxnSpPr>
          <p:nvPr/>
        </p:nvCxnSpPr>
        <p:spPr>
          <a:xfrm>
            <a:off x="8834230" y="4596384"/>
            <a:ext cx="6438900" cy="6771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xmlns="" id="{3B2F52D7-9F8C-4184-BB9C-E4A2EC52BD7B}"/>
              </a:ext>
            </a:extLst>
          </p:cNvPr>
          <p:cNvSpPr txBox="1"/>
          <p:nvPr/>
        </p:nvSpPr>
        <p:spPr>
          <a:xfrm>
            <a:off x="2090530" y="375745"/>
            <a:ext cx="5791200" cy="1236429"/>
          </a:xfrm>
          <a:prstGeom prst="rect">
            <a:avLst/>
          </a:prstGeom>
          <a:solidFill>
            <a:srgbClr val="FFC000"/>
          </a:solidFill>
        </p:spPr>
        <p:txBody>
          <a:bodyPr wrap="square">
            <a:spAutoFit/>
          </a:bodyPr>
          <a:lstStyle/>
          <a:p>
            <a:pPr algn="ctr">
              <a:lnSpc>
                <a:spcPct val="200000"/>
              </a:lnSpc>
            </a:pPr>
            <a:r>
              <a:rPr lang="en-US" sz="4400" b="1" dirty="0">
                <a:solidFill>
                  <a:srgbClr val="002060"/>
                </a:solidFill>
                <a:latin typeface="Arial" panose="020B0604020202020204" pitchFamily="34" charset="0"/>
                <a:cs typeface="Arial" panose="020B0604020202020204" pitchFamily="34" charset="0"/>
              </a:rPr>
              <a:t>I. TÌM HIỂU CHUNG</a:t>
            </a:r>
          </a:p>
        </p:txBody>
      </p:sp>
      <p:sp>
        <p:nvSpPr>
          <p:cNvPr id="14" name="TextBox 13">
            <a:extLst>
              <a:ext uri="{FF2B5EF4-FFF2-40B4-BE49-F238E27FC236}">
                <a16:creationId xmlns:a16="http://schemas.microsoft.com/office/drawing/2014/main" xmlns="" id="{E3C6A4FE-377B-4BC2-A854-3E6C34CA5883}"/>
              </a:ext>
            </a:extLst>
          </p:cNvPr>
          <p:cNvSpPr txBox="1"/>
          <p:nvPr/>
        </p:nvSpPr>
        <p:spPr>
          <a:xfrm>
            <a:off x="3026653" y="1811000"/>
            <a:ext cx="3581400" cy="769441"/>
          </a:xfrm>
          <a:prstGeom prst="rect">
            <a:avLst/>
          </a:prstGeom>
          <a:noFill/>
        </p:spPr>
        <p:txBody>
          <a:bodyPr wrap="square" rtlCol="0">
            <a:spAutoFit/>
          </a:bodyPr>
          <a:lstStyle/>
          <a:p>
            <a:r>
              <a:rPr lang="vi-VN" sz="4400" b="1" i="1" dirty="0"/>
              <a:t>1. Kí</a:t>
            </a:r>
            <a:endParaRPr lang="en-US" sz="4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2067</Words>
  <Application>Microsoft Office PowerPoint</Application>
  <PresentationFormat>Custom</PresentationFormat>
  <Paragraphs>148</Paragraphs>
  <Slides>36</Slides>
  <Notes>0</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.VnTime</vt:lpstr>
      <vt:lpstr>Calibri</vt:lpstr>
      <vt:lpstr>Wingdings</vt:lpstr>
      <vt:lpstr>Cambria Math</vt:lpstr>
      <vt:lpstr>Arial</vt:lpstr>
      <vt:lpstr>Times New Roman</vt:lpstr>
      <vt:lpstr>Calibri Light</vt:lpstr>
      <vt:lpstr>SimSun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LuuThuHa</dc:creator>
  <cp:lastModifiedBy>Admin</cp:lastModifiedBy>
  <cp:revision>6</cp:revision>
  <dcterms:created xsi:type="dcterms:W3CDTF">2006-08-16T00:00:00Z</dcterms:created>
  <dcterms:modified xsi:type="dcterms:W3CDTF">2021-12-14T05:44:10Z</dcterms:modified>
  <dc:identifier>DAEp8dL-gvk</dc:identifier>
</cp:coreProperties>
</file>