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9"/>
  </p:notesMasterIdLst>
  <p:sldIdLst>
    <p:sldId id="313" r:id="rId3"/>
    <p:sldId id="260" r:id="rId4"/>
    <p:sldId id="316" r:id="rId5"/>
    <p:sldId id="317" r:id="rId6"/>
    <p:sldId id="318" r:id="rId7"/>
    <p:sldId id="350" r:id="rId8"/>
    <p:sldId id="351" r:id="rId9"/>
    <p:sldId id="353" r:id="rId10"/>
    <p:sldId id="315" r:id="rId11"/>
    <p:sldId id="319" r:id="rId12"/>
    <p:sldId id="346" r:id="rId13"/>
    <p:sldId id="320" r:id="rId14"/>
    <p:sldId id="347" r:id="rId15"/>
    <p:sldId id="348" r:id="rId16"/>
    <p:sldId id="323" r:id="rId17"/>
    <p:sldId id="358" r:id="rId18"/>
    <p:sldId id="359" r:id="rId19"/>
    <p:sldId id="364" r:id="rId20"/>
    <p:sldId id="327" r:id="rId21"/>
    <p:sldId id="362" r:id="rId22"/>
    <p:sldId id="361" r:id="rId23"/>
    <p:sldId id="365" r:id="rId24"/>
    <p:sldId id="345" r:id="rId25"/>
    <p:sldId id="331" r:id="rId26"/>
    <p:sldId id="269" r:id="rId27"/>
    <p:sldId id="368" r:id="rId28"/>
    <p:sldId id="369" r:id="rId29"/>
    <p:sldId id="371" r:id="rId30"/>
    <p:sldId id="372" r:id="rId31"/>
    <p:sldId id="375" r:id="rId32"/>
    <p:sldId id="376" r:id="rId33"/>
    <p:sldId id="342" r:id="rId34"/>
    <p:sldId id="373" r:id="rId35"/>
    <p:sldId id="343" r:id="rId36"/>
    <p:sldId id="341" r:id="rId37"/>
    <p:sldId id="378"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Baloo Tammudu 2" panose="020B0604020202020204" charset="0"/>
      <p:regular r:id="rId44"/>
      <p:bold r:id="rId45"/>
    </p:embeddedFont>
    <p:embeddedFont>
      <p:font typeface="Nanum Pen Script" panose="020B0604020202020204" charset="-127"/>
      <p:regular r:id="rId46"/>
    </p:embeddedFont>
    <p:embeddedFont>
      <p:font typeface="Bebas Neue" panose="020B0604020202020204" charset="0"/>
      <p:regular r:id="rId47"/>
    </p:embeddedFont>
    <p:embeddedFont>
      <p:font typeface="DengXian" panose="020B0604020202020204" charset="-122"/>
      <p:regular r:id="rId48"/>
      <p:bold r:id="rId49"/>
    </p:embeddedFont>
    <p:embeddedFont>
      <p:font typeface="#9Slide05 SVNDarleston" panose="020B0604020202020204" charset="0"/>
      <p:regular r:id="rId50"/>
    </p:embeddedFont>
    <p:embeddedFont>
      <p:font typeface="Algerian" panose="04020705040A02060702" pitchFamily="82"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66CC"/>
    <a:srgbClr val="009999"/>
    <a:srgbClr val="FF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2281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46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67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42904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71737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28883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7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2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9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4EE6160-6371-4B80-866A-5C34060DFE91}" type="slidenum">
              <a:rPr lang="vi-VN" smtClean="0">
                <a:solidFill>
                  <a:prstClr val="black"/>
                </a:solidFill>
              </a:rPr>
              <a:pPr/>
              <a:t>36</a:t>
            </a:fld>
            <a:endParaRPr lang="vi-VN">
              <a:solidFill>
                <a:prstClr val="black"/>
              </a:solidFill>
            </a:endParaRPr>
          </a:p>
        </p:txBody>
      </p:sp>
    </p:spTree>
    <p:extLst>
      <p:ext uri="{BB962C8B-B14F-4D97-AF65-F5344CB8AC3E}">
        <p14:creationId xmlns:p14="http://schemas.microsoft.com/office/powerpoint/2010/main" val="102809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017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6286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46291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4065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629841" y="273844"/>
            <a:ext cx="7886700" cy="994172"/>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629842" y="1878806"/>
            <a:ext cx="3868340"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4629150" y="1878806"/>
            <a:ext cx="3887391"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96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6905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622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613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498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925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6543675" y="273844"/>
            <a:ext cx="1971675" cy="4358879"/>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628650" y="273844"/>
            <a:ext cx="5800725" cy="4358879"/>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131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nvGrpSpPr>
          <p:cNvPr id="23" name="组合 22"/>
          <p:cNvGrpSpPr/>
          <p:nvPr userDrawn="1"/>
        </p:nvGrpSpPr>
        <p:grpSpPr>
          <a:xfrm>
            <a:off x="7058025" y="4448175"/>
            <a:ext cx="2085975" cy="695325"/>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grpSp>
        <p:nvGrpSpPr>
          <p:cNvPr id="2" name="组合 1"/>
          <p:cNvGrpSpPr/>
          <p:nvPr userDrawn="1"/>
        </p:nvGrpSpPr>
        <p:grpSpPr>
          <a:xfrm rot="10800000">
            <a:off x="0" y="0"/>
            <a:ext cx="2486025" cy="112395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spTree>
    <p:extLst>
      <p:ext uri="{BB962C8B-B14F-4D97-AF65-F5344CB8AC3E}">
        <p14:creationId xmlns:p14="http://schemas.microsoft.com/office/powerpoint/2010/main" val="14422739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82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25/07/2024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6671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F979FEF5-293E-4ABA-BF86-701CB0F7AAF2}" type="datetimeFigureOut">
              <a:rPr lang="vi-VN" kern="1200" smtClean="0">
                <a:solidFill>
                  <a:prstClr val="black">
                    <a:tint val="75000"/>
                  </a:prstClr>
                </a:solidFill>
                <a:latin typeface="Arial" panose="020B0604020202020204" pitchFamily="34" charset="0"/>
              </a:rPr>
              <a:pPr>
                <a:buClrTx/>
                <a:buFontTx/>
                <a:buNone/>
              </a:pPr>
              <a:t>25/07/2024</a:t>
            </a:fld>
            <a:endParaRPr lang="vi-VN" kern="1200">
              <a:solidFill>
                <a:prstClr val="black">
                  <a:tint val="75000"/>
                </a:prstClr>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vi-VN" kern="1200">
              <a:solidFill>
                <a:prstClr val="black">
                  <a:tint val="75000"/>
                </a:prstClr>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2F5D6998-2353-4B49-AC67-127D7C13DDBC}" type="slidenum">
              <a:rPr lang="vi-VN" kern="1200" smtClean="0">
                <a:solidFill>
                  <a:prstClr val="black">
                    <a:tint val="75000"/>
                  </a:prstClr>
                </a:solidFill>
                <a:latin typeface="Arial" panose="020B0604020202020204" pitchFamily="34" charset="0"/>
              </a:rPr>
              <a:pPr>
                <a:buClrTx/>
                <a:buFontTx/>
                <a:buNone/>
              </a:pPr>
              <a:t>‹#›</a:t>
            </a:fld>
            <a:endParaRPr lang="vi-VN" kern="120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8538514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93"/>
        <p:cNvGrpSpPr/>
        <p:nvPr/>
      </p:nvGrpSpPr>
      <p:grpSpPr>
        <a:xfrm>
          <a:off x="0" y="0"/>
          <a:ext cx="0" cy="0"/>
          <a:chOff x="0" y="0"/>
          <a:chExt cx="0" cy="0"/>
        </a:xfrm>
      </p:grpSpPr>
      <p:grpSp>
        <p:nvGrpSpPr>
          <p:cNvPr id="1894" name="Google Shape;1894;p29"/>
          <p:cNvGrpSpPr/>
          <p:nvPr/>
        </p:nvGrpSpPr>
        <p:grpSpPr>
          <a:xfrm>
            <a:off x="7966069" y="1502683"/>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955" name="Google Shape;1955;p29"/>
          <p:cNvGrpSpPr/>
          <p:nvPr/>
        </p:nvGrpSpPr>
        <p:grpSpPr>
          <a:xfrm>
            <a:off x="1102900" y="818221"/>
            <a:ext cx="7122300" cy="3805454"/>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gr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187041" y="844041"/>
            <a:ext cx="7071973" cy="3395766"/>
          </a:xfrm>
          <a:prstGeom prst="rect">
            <a:avLst/>
          </a:prstGeom>
        </p:spPr>
      </p:pic>
      <p:sp>
        <p:nvSpPr>
          <p:cNvPr id="3" name="Rectangle 2"/>
          <p:cNvSpPr/>
          <p:nvPr/>
        </p:nvSpPr>
        <p:spPr>
          <a:xfrm>
            <a:off x="1942268" y="941063"/>
            <a:ext cx="1640193" cy="738664"/>
          </a:xfrm>
          <a:prstGeom prst="rect">
            <a:avLst/>
          </a:prstGeom>
        </p:spPr>
        <p:txBody>
          <a:bodyPr wrap="none">
            <a:spAutoFit/>
          </a:bodyPr>
          <a:lstStyle/>
          <a:p>
            <a:pPr lvl="0" algn="ctr">
              <a:lnSpc>
                <a:spcPct val="150000"/>
              </a:lnSpc>
              <a:buClr>
                <a:srgbClr val="000549"/>
              </a:buClr>
              <a:buSzPts val="4800"/>
              <a:defRPr/>
            </a:pPr>
            <a:r>
              <a:rPr lang="en-US" sz="2800" b="1" dirty="0" err="1" smtClean="0">
                <a:solidFill>
                  <a:srgbClr val="191919"/>
                </a:solidFill>
                <a:latin typeface="Times New Roman" panose="02020603050405020304" pitchFamily="18" charset="0"/>
                <a:cs typeface="Times New Roman" panose="02020603050405020304" pitchFamily="18" charset="0"/>
              </a:rPr>
              <a:t>Tiết</a:t>
            </a:r>
            <a:r>
              <a:rPr lang="en-US" sz="2800" b="1" dirty="0" smtClean="0">
                <a:solidFill>
                  <a:srgbClr val="191919"/>
                </a:solidFill>
                <a:latin typeface="Times New Roman" panose="02020603050405020304" pitchFamily="18" charset="0"/>
                <a:cs typeface="Times New Roman" panose="02020603050405020304" pitchFamily="18" charset="0"/>
              </a:rPr>
              <a:t>:……</a:t>
            </a:r>
            <a:endParaRPr lang="en-US" sz="2800" b="1" dirty="0">
              <a:solidFill>
                <a:srgbClr val="191919"/>
              </a:solidFill>
              <a:latin typeface="Times New Roman" panose="02020603050405020304" pitchFamily="18" charset="0"/>
              <a:cs typeface="Times New Roman" panose="02020603050405020304" pitchFamily="18" charset="0"/>
            </a:endParaRPr>
          </a:p>
        </p:txBody>
      </p:sp>
      <p:sp>
        <p:nvSpPr>
          <p:cNvPr id="273" name="Google Shape;1888;p33">
            <a:extLst>
              <a:ext uri="{FF2B5EF4-FFF2-40B4-BE49-F238E27FC236}">
                <a16:creationId xmlns:a16="http://schemas.microsoft.com/office/drawing/2014/main" id="{91AC8897-A561-7585-E081-4174F1D8EB38}"/>
              </a:ext>
            </a:extLst>
          </p:cNvPr>
          <p:cNvSpPr/>
          <p:nvPr/>
        </p:nvSpPr>
        <p:spPr>
          <a:xfrm>
            <a:off x="3106377" y="4329484"/>
            <a:ext cx="3952566" cy="806067"/>
          </a:xfrm>
          <a:prstGeom prst="roundRect">
            <a:avLst>
              <a:gd name="adj" fmla="val 50000"/>
            </a:avLst>
          </a:prstGeom>
          <a:solidFill>
            <a:srgbClr val="FDEFE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0070C0"/>
                </a:solidFill>
                <a:latin typeface="Times New Roman" panose="02020603050405020304" pitchFamily="18" charset="0"/>
                <a:ea typeface="Nunito"/>
                <a:cs typeface="Times New Roman" panose="02020603050405020304" pitchFamily="18" charset="0"/>
                <a:sym typeface="Nunito"/>
              </a:rPr>
              <a:t>Giáo </a:t>
            </a:r>
            <a:r>
              <a:rPr lang="en-US" sz="2400" b="1" dirty="0" err="1" smtClean="0">
                <a:solidFill>
                  <a:srgbClr val="0070C0"/>
                </a:solidFill>
                <a:latin typeface="Times New Roman" panose="02020603050405020304" pitchFamily="18" charset="0"/>
                <a:ea typeface="Nunito"/>
                <a:cs typeface="Times New Roman" panose="02020603050405020304" pitchFamily="18" charset="0"/>
                <a:sym typeface="Nunito"/>
              </a:rPr>
              <a:t>Viên</a:t>
            </a:r>
            <a:r>
              <a:rPr lang="vi-VN" sz="2400" b="1" dirty="0" smtClean="0">
                <a:solidFill>
                  <a:srgbClr val="0070C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Nguyễn</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Nhâm</a:t>
            </a:r>
            <a:endParaRPr lang="en-US" sz="2400" b="1" dirty="0">
              <a:solidFill>
                <a:srgbClr val="0070C0"/>
              </a:solidFill>
              <a:latin typeface="Times New Roman" panose="02020603050405020304" pitchFamily="18" charset="0"/>
              <a:ea typeface="Nunito"/>
              <a:cs typeface="Times New Roman" panose="02020603050405020304" pitchFamily="18" charset="0"/>
              <a:sym typeface="Nunito"/>
            </a:endParaRPr>
          </a:p>
          <a:p>
            <a:pPr marL="0" lvl="0" indent="0" algn="ctr" rtl="0">
              <a:spcBef>
                <a:spcPts val="0"/>
              </a:spcBef>
              <a:spcAft>
                <a:spcPts val="0"/>
              </a:spcAft>
              <a:buNone/>
            </a:pPr>
            <a:r>
              <a:rPr lang="en-US" sz="2400" b="1" dirty="0" err="1" smtClean="0">
                <a:solidFill>
                  <a:srgbClr val="0070C0"/>
                </a:solidFill>
                <a:latin typeface="Times New Roman" panose="02020603050405020304" pitchFamily="18" charset="0"/>
                <a:ea typeface="Nunito"/>
                <a:cs typeface="Times New Roman" panose="02020603050405020304" pitchFamily="18" charset="0"/>
                <a:sym typeface="Nunito"/>
              </a:rPr>
              <a:t>Zalo</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0981.713.891</a:t>
            </a:r>
            <a:endParaRPr sz="2400" dirty="0">
              <a:solidFill>
                <a:srgbClr val="0070C0"/>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167748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p:cTn id="7" dur="500" fill="hold"/>
                                        <p:tgtEl>
                                          <p:spTgt spid="273"/>
                                        </p:tgtEl>
                                        <p:attrNameLst>
                                          <p:attrName>ppt_w</p:attrName>
                                        </p:attrNameLst>
                                      </p:cBhvr>
                                      <p:tavLst>
                                        <p:tav tm="0">
                                          <p:val>
                                            <p:fltVal val="0"/>
                                          </p:val>
                                        </p:tav>
                                        <p:tav tm="100000">
                                          <p:val>
                                            <p:strVal val="#ppt_w"/>
                                          </p:val>
                                        </p:tav>
                                      </p:tavLst>
                                    </p:anim>
                                    <p:anim calcmode="lin" valueType="num">
                                      <p:cBhvr>
                                        <p:cTn id="8" dur="500" fill="hold"/>
                                        <p:tgtEl>
                                          <p:spTgt spid="273"/>
                                        </p:tgtEl>
                                        <p:attrNameLst>
                                          <p:attrName>ppt_h</p:attrName>
                                        </p:attrNameLst>
                                      </p:cBhvr>
                                      <p:tavLst>
                                        <p:tav tm="0">
                                          <p:val>
                                            <p:fltVal val="0"/>
                                          </p:val>
                                        </p:tav>
                                        <p:tav tm="100000">
                                          <p:val>
                                            <p:strVal val="#ppt_h"/>
                                          </p:val>
                                        </p:tav>
                                      </p:tavLst>
                                    </p:anim>
                                    <p:animEffect transition="in" filter="fade">
                                      <p:cBhvr>
                                        <p:cTn id="9"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165529986"/>
              </p:ext>
            </p:extLst>
          </p:nvPr>
        </p:nvGraphicFramePr>
        <p:xfrm>
          <a:off x="3582650" y="1124263"/>
          <a:ext cx="5351488" cy="3447614"/>
        </p:xfrm>
        <a:graphic>
          <a:graphicData uri="http://schemas.openxmlformats.org/drawingml/2006/table">
            <a:tbl>
              <a:tblPr firstRow="1" firstCol="1" bandRow="1"/>
              <a:tblGrid>
                <a:gridCol w="4315217">
                  <a:extLst>
                    <a:ext uri="{9D8B030D-6E8A-4147-A177-3AD203B41FA5}">
                      <a16:colId xmlns:a16="http://schemas.microsoft.com/office/drawing/2014/main" val="20000"/>
                    </a:ext>
                  </a:extLst>
                </a:gridCol>
                <a:gridCol w="1036271">
                  <a:extLst>
                    <a:ext uri="{9D8B030D-6E8A-4147-A177-3AD203B41FA5}">
                      <a16:colId xmlns:a16="http://schemas.microsoft.com/office/drawing/2014/main" val="20001"/>
                    </a:ext>
                  </a:extLst>
                </a:gridCol>
              </a:tblGrid>
              <a:tr h="524655">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a:t>
                      </a:r>
                      <a:endParaRPr lang="vi-VN" sz="2000" b="1"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vi-VN" sz="2000" b="1"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trả </a:t>
                      </a: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lời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4710">
                <a:tc>
                  <a:txBody>
                    <a:bodyPr/>
                    <a:lstStyle/>
                    <a:p>
                      <a:pPr algn="just">
                        <a:lnSpc>
                          <a:spcPct val="100000"/>
                        </a:lnSpc>
                        <a:spcAft>
                          <a:spcPts val="0"/>
                        </a:spcAft>
                      </a:pPr>
                      <a:r>
                        <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8594">
                <a:tc>
                  <a:txBody>
                    <a:bodyPr/>
                    <a:lstStyle/>
                    <a:p>
                      <a:pPr algn="just">
                        <a:lnSpc>
                          <a:spcPct val="100000"/>
                        </a:lnSpc>
                        <a:spcAft>
                          <a:spcPts val="0"/>
                        </a:spcAft>
                      </a:pPr>
                      <a:r>
                        <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4710">
                <a:tc>
                  <a:txBody>
                    <a:bodyPr/>
                    <a:lstStyle/>
                    <a:p>
                      <a:pPr algn="just">
                        <a:lnSpc>
                          <a:spcPct val="100000"/>
                        </a:lnSpc>
                        <a:spcAft>
                          <a:spcPts val="0"/>
                        </a:spcAft>
                      </a:pPr>
                      <a:r>
                        <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103" y="-219777"/>
            <a:ext cx="1981200" cy="1400175"/>
          </a:xfrm>
          <a:prstGeom prst="rect">
            <a:avLst/>
          </a:prstGeom>
        </p:spPr>
      </p:pic>
      <p:sp>
        <p:nvSpPr>
          <p:cNvPr id="43" name="Rectangle: Rounded Corners 13">
            <a:extLst>
              <a:ext uri="{FF2B5EF4-FFF2-40B4-BE49-F238E27FC236}">
                <a16:creationId xmlns:a16="http://schemas.microsoft.com/office/drawing/2014/main" id="{8EE96391-C2C1-06DA-464B-FA62549C1419}"/>
              </a:ext>
            </a:extLst>
          </p:cNvPr>
          <p:cNvSpPr/>
          <p:nvPr/>
        </p:nvSpPr>
        <p:spPr>
          <a:xfrm>
            <a:off x="1653203" y="216539"/>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901406" y="126274"/>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Cloud 40"/>
          <p:cNvSpPr/>
          <p:nvPr/>
        </p:nvSpPr>
        <p:spPr>
          <a:xfrm>
            <a:off x="276964" y="1149503"/>
            <a:ext cx="3332604" cy="1909263"/>
          </a:xfrm>
          <a:prstGeom prst="cloud">
            <a:avLst/>
          </a:prstGeom>
          <a:solidFill>
            <a:schemeClr val="accent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86608" y="1404189"/>
            <a:ext cx="2829596" cy="1569660"/>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Cá nhân HS đọc SGK mục </a:t>
            </a:r>
            <a:r>
              <a:rPr lang="vi-VN" sz="2400" i="1" dirty="0">
                <a:latin typeface="Times New Roman" panose="02020603050405020304" pitchFamily="18" charset="0"/>
                <a:ea typeface="Calibri" panose="020F0502020204030204" pitchFamily="34" charset="0"/>
                <a:cs typeface="Times New Roman" panose="02020603050405020304" pitchFamily="18" charset="0"/>
              </a:rPr>
              <a:t>Tri thức Ngữ văn</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hoàn </a:t>
            </a:r>
            <a:r>
              <a:rPr lang="vi-VN" sz="2400" dirty="0">
                <a:latin typeface="Times New Roman" panose="02020603050405020304" pitchFamily="18" charset="0"/>
                <a:ea typeface="Calibri" panose="020F0502020204030204" pitchFamily="34" charset="0"/>
                <a:cs typeface="Times New Roman" panose="02020603050405020304" pitchFamily="18" charset="0"/>
              </a:rPr>
              <a:t>thành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Google Shape;565;p6">
            <a:extLst>
              <a:ext uri="{FF2B5EF4-FFF2-40B4-BE49-F238E27FC236}">
                <a16:creationId xmlns:a16="http://schemas.microsoft.com/office/drawing/2014/main" id="{9C8990D7-EA9A-AA0C-29B3-3182705FCE0B}"/>
              </a:ext>
            </a:extLst>
          </p:cNvPr>
          <p:cNvSpPr/>
          <p:nvPr/>
        </p:nvSpPr>
        <p:spPr>
          <a:xfrm>
            <a:off x="894722" y="847310"/>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4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4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4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3609569" y="1708627"/>
            <a:ext cx="4260268" cy="769441"/>
          </a:xfrm>
          <a:prstGeom prst="rect">
            <a:avLst/>
          </a:prstGeom>
        </p:spPr>
        <p:txBody>
          <a:bodyPr wrap="square">
            <a:spAutoFit/>
          </a:bodyPr>
          <a:lstStyle/>
          <a:p>
            <a:pPr lvl="0" algn="just"/>
            <a:r>
              <a:rPr lang="vi-VN" sz="2200" dirty="0" smtClean="0">
                <a:solidFill>
                  <a:srgbClr val="191919"/>
                </a:solidFill>
                <a:latin typeface="Times New Roman" panose="02020603050405020304" pitchFamily="18" charset="0"/>
                <a:ea typeface="Calibri" panose="020F0502020204030204" pitchFamily="34" charset="0"/>
                <a:cs typeface="Times New Roman" panose="02020603050405020304" pitchFamily="18" charset="0"/>
              </a:rPr>
              <a:t>1. Bài </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văn nghị luận phân tích tác phẩm văn học thuộc kiểu bài gì?</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p:cNvSpPr/>
          <p:nvPr/>
        </p:nvSpPr>
        <p:spPr>
          <a:xfrm>
            <a:off x="3609568" y="2623822"/>
            <a:ext cx="4233133" cy="1107996"/>
          </a:xfrm>
          <a:prstGeom prst="rect">
            <a:avLst/>
          </a:prstGeom>
        </p:spPr>
        <p:txBody>
          <a:bodyPr wrap="square">
            <a:spAutoFit/>
          </a:bodyPr>
          <a:lstStyle/>
          <a:p>
            <a:pPr lvl="0" algn="just"/>
            <a:r>
              <a:rPr lang="vi-VN" sz="2200" dirty="0" smtClean="0">
                <a:solidFill>
                  <a:srgbClr val="191919"/>
                </a:solidFill>
                <a:latin typeface="Times New Roman" panose="02020603050405020304" pitchFamily="18" charset="0"/>
                <a:ea typeface="Calibri" panose="020F0502020204030204" pitchFamily="34" charset="0"/>
                <a:cs typeface="Times New Roman" panose="02020603050405020304" pitchFamily="18" charset="0"/>
              </a:rPr>
              <a:t>2. Bài </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văn nghị luận phân tích tác phẩm văn học có yêu cầu gì về nội dung và hình thức?</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p:nvPr/>
        </p:nvSpPr>
        <p:spPr>
          <a:xfrm>
            <a:off x="3559629" y="3720932"/>
            <a:ext cx="4386942" cy="769441"/>
          </a:xfrm>
          <a:prstGeom prst="rect">
            <a:avLst/>
          </a:prstGeom>
        </p:spPr>
        <p:txBody>
          <a:bodyPr wrap="square">
            <a:spAutoFit/>
          </a:bodyPr>
          <a:lstStyle/>
          <a:p>
            <a:pPr lvl="0" algn="just"/>
            <a:r>
              <a:rPr lang="vi-VN" sz="2200" dirty="0" smtClean="0">
                <a:solidFill>
                  <a:srgbClr val="191919"/>
                </a:solidFill>
                <a:latin typeface="Times New Roman" panose="02020603050405020304" pitchFamily="18" charset="0"/>
                <a:ea typeface="Calibri" panose="020F0502020204030204" pitchFamily="34" charset="0"/>
                <a:cs typeface="Times New Roman" panose="02020603050405020304" pitchFamily="18" charset="0"/>
              </a:rPr>
              <a:t>3. Trình </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bày bố cục của bài văn nghị luận phân tích tác phẩm văn học.</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0" name="Picture 49"/>
          <p:cNvPicPr>
            <a:picLocks noChangeAspect="1"/>
          </p:cNvPicPr>
          <p:nvPr/>
        </p:nvPicPr>
        <p:blipFill>
          <a:blip r:embed="rId4"/>
          <a:stretch>
            <a:fillRect/>
          </a:stretch>
        </p:blipFill>
        <p:spPr>
          <a:xfrm>
            <a:off x="894722" y="3008331"/>
            <a:ext cx="1969624" cy="1969624"/>
          </a:xfrm>
          <a:prstGeom prst="rect">
            <a:avLst/>
          </a:prstGeom>
        </p:spPr>
      </p:pic>
      <p:pic>
        <p:nvPicPr>
          <p:cNvPr id="13" name="Picture 12"/>
          <p:cNvPicPr>
            <a:picLocks noChangeAspect="1"/>
          </p:cNvPicPr>
          <p:nvPr/>
        </p:nvPicPr>
        <p:blipFill>
          <a:blip r:embed="rId5"/>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291236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900" decel="100000" fill="hold"/>
                                        <p:tgtEl>
                                          <p:spTgt spid="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900" decel="100000" fill="hold"/>
                                        <p:tgtEl>
                                          <p:spTgt spid="4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900" decel="100000" fill="hold"/>
                                        <p:tgtEl>
                                          <p:spTgt spid="4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P spid="48" grpId="0" animBg="1"/>
      <p:bldP spid="42" grpId="0"/>
      <p:bldP spid="46"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103" y="-219777"/>
            <a:ext cx="1981200" cy="1400175"/>
          </a:xfrm>
          <a:prstGeom prst="rect">
            <a:avLst/>
          </a:prstGeom>
        </p:spPr>
      </p:pic>
      <p:sp>
        <p:nvSpPr>
          <p:cNvPr id="43" name="Rectangle: Rounded Corners 13">
            <a:extLst>
              <a:ext uri="{FF2B5EF4-FFF2-40B4-BE49-F238E27FC236}">
                <a16:creationId xmlns:a16="http://schemas.microsoft.com/office/drawing/2014/main" id="{8EE96391-C2C1-06DA-464B-FA62549C1419}"/>
              </a:ext>
            </a:extLst>
          </p:cNvPr>
          <p:cNvSpPr/>
          <p:nvPr/>
        </p:nvSpPr>
        <p:spPr>
          <a:xfrm>
            <a:off x="1566118" y="243830"/>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smtClean="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814321" y="159872"/>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094282" y="1019916"/>
            <a:ext cx="6985416" cy="3642915"/>
          </a:xfrm>
          <a:prstGeom prst="rect">
            <a:avLst/>
          </a:prstGeom>
        </p:spPr>
      </p:pic>
      <p:sp>
        <p:nvSpPr>
          <p:cNvPr id="15" name="Google Shape;565;p6">
            <a:extLst>
              <a:ext uri="{FF2B5EF4-FFF2-40B4-BE49-F238E27FC236}">
                <a16:creationId xmlns:a16="http://schemas.microsoft.com/office/drawing/2014/main" id="{9C8990D7-EA9A-AA0C-29B3-3182705FCE0B}"/>
              </a:ext>
            </a:extLst>
          </p:cNvPr>
          <p:cNvSpPr/>
          <p:nvPr/>
        </p:nvSpPr>
        <p:spPr>
          <a:xfrm>
            <a:off x="3343567" y="856887"/>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r>
              <a:rPr lang="vi-VN" sz="2400" b="1" dirty="0" smtClean="0">
                <a:solidFill>
                  <a:srgbClr val="191919"/>
                </a:solidFill>
                <a:latin typeface="Times New Roman" panose="02020603050405020304" pitchFamily="18" charset="0"/>
                <a:cs typeface="Times New Roman" panose="02020603050405020304" pitchFamily="18" charset="0"/>
              </a:rPr>
              <a:t>Khái niệm</a:t>
            </a:r>
            <a:endParaRPr sz="2400" b="1" dirty="0" smtClean="0">
              <a:solidFill>
                <a:srgbClr val="191919"/>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693889" y="1404269"/>
            <a:ext cx="5947433" cy="3046988"/>
          </a:xfrm>
          <a:prstGeom prst="rect">
            <a:avLst/>
          </a:prstGeom>
        </p:spPr>
        <p:txBody>
          <a:bodyPr wrap="square">
            <a:spAutoFit/>
          </a:bodyPr>
          <a:lstStyle/>
          <a:p>
            <a:pPr indent="225425" algn="just"/>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ea typeface="Calibri" panose="020F0502020204030204" pitchFamily="34" charset="0"/>
                <a:cs typeface="Times New Roman" panose="02020603050405020304" pitchFamily="18" charset="0"/>
              </a:rPr>
              <a:t>Phân tích một tác phẩm văn học </a:t>
            </a:r>
            <a:r>
              <a:rPr lang="vi-VN" sz="2400" dirty="0">
                <a:latin typeface="Times New Roman" panose="02020603050405020304" pitchFamily="18" charset="0"/>
                <a:ea typeface="Calibri" panose="020F0502020204030204" pitchFamily="34" charset="0"/>
                <a:cs typeface="Times New Roman" panose="02020603050405020304" pitchFamily="18" charset="0"/>
              </a:rPr>
              <a:t>(nội dung chủ đề, những nét đặc sắc về hình thức nghệ thuật và hiệu quả thẩm mỹ của nó) thuộc kiểu bài nghị luận văn học, trong đó người viết dùng lí lẽ, bằng chứng để làm sáng tỏ chủ đề, những nét đặc sắc về hình thức nghệ thuật của tác phẩm và hiệu quả của nó đối với việc thể hiện nội dung tác phẩm.</a:t>
            </a:r>
            <a:endParaRPr lang="en-US" sz="2400" dirty="0"/>
          </a:p>
        </p:txBody>
      </p:sp>
      <p:pic>
        <p:nvPicPr>
          <p:cNvPr id="3" name="Picture 2"/>
          <p:cNvPicPr>
            <a:picLocks noChangeAspect="1"/>
          </p:cNvPicPr>
          <p:nvPr/>
        </p:nvPicPr>
        <p:blipFill>
          <a:blip r:embed="rId5"/>
          <a:stretch>
            <a:fillRect/>
          </a:stretch>
        </p:blipFill>
        <p:spPr>
          <a:xfrm>
            <a:off x="273654" y="-112461"/>
            <a:ext cx="1292464" cy="969348"/>
          </a:xfrm>
          <a:prstGeom prst="rect">
            <a:avLst/>
          </a:prstGeom>
        </p:spPr>
      </p:pic>
      <p:pic>
        <p:nvPicPr>
          <p:cNvPr id="9" name="Picture 8"/>
          <p:cNvPicPr>
            <a:picLocks noChangeAspect="1"/>
          </p:cNvPicPr>
          <p:nvPr/>
        </p:nvPicPr>
        <p:blipFill>
          <a:blip r:embed="rId6"/>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4192882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800" decel="100000"/>
                                        <p:tgtEl>
                                          <p:spTgt spid="16"/>
                                        </p:tgtEl>
                                      </p:cBhvr>
                                    </p:animEffect>
                                    <p:anim calcmode="lin" valueType="num">
                                      <p:cBhvr>
                                        <p:cTn id="18" dur="800" decel="100000" fill="hold"/>
                                        <p:tgtEl>
                                          <p:spTgt spid="16"/>
                                        </p:tgtEl>
                                        <p:attrNameLst>
                                          <p:attrName>style.rotation</p:attrName>
                                        </p:attrNameLst>
                                      </p:cBhvr>
                                      <p:tavLst>
                                        <p:tav tm="0">
                                          <p:val>
                                            <p:fltVal val="-90"/>
                                          </p:val>
                                        </p:tav>
                                        <p:tav tm="100000">
                                          <p:val>
                                            <p:fltVal val="0"/>
                                          </p:val>
                                        </p:tav>
                                      </p:tavLst>
                                    </p:anim>
                                    <p:anim calcmode="lin" valueType="num">
                                      <p:cBhvr>
                                        <p:cTn id="19" dur="800" decel="100000" fill="hold"/>
                                        <p:tgtEl>
                                          <p:spTgt spid="16"/>
                                        </p:tgtEl>
                                        <p:attrNameLst>
                                          <p:attrName>ppt_x</p:attrName>
                                        </p:attrNameLst>
                                      </p:cBhvr>
                                      <p:tavLst>
                                        <p:tav tm="0">
                                          <p:val>
                                            <p:strVal val="#ppt_x+0.4"/>
                                          </p:val>
                                        </p:tav>
                                        <p:tav tm="100000">
                                          <p:val>
                                            <p:strVal val="#ppt_x-0.05"/>
                                          </p:val>
                                        </p:tav>
                                      </p:tavLst>
                                    </p:anim>
                                    <p:anim calcmode="lin" valueType="num">
                                      <p:cBhvr>
                                        <p:cTn id="20" dur="800" decel="100000" fill="hold"/>
                                        <p:tgtEl>
                                          <p:spTgt spid="1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5;p6">
            <a:extLst>
              <a:ext uri="{FF2B5EF4-FFF2-40B4-BE49-F238E27FC236}">
                <a16:creationId xmlns:a16="http://schemas.microsoft.com/office/drawing/2014/main" id="{9C8990D7-EA9A-AA0C-29B3-3182705FCE0B}"/>
              </a:ext>
            </a:extLst>
          </p:cNvPr>
          <p:cNvSpPr/>
          <p:nvPr/>
        </p:nvSpPr>
        <p:spPr>
          <a:xfrm>
            <a:off x="2546702" y="914304"/>
            <a:ext cx="437636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400" b="1" dirty="0" smtClean="0">
              <a:solidFill>
                <a:srgbClr val="191919"/>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03953" y="903302"/>
            <a:ext cx="4332158" cy="461665"/>
          </a:xfrm>
          <a:prstGeom prst="rect">
            <a:avLst/>
          </a:prstGeom>
        </p:spPr>
        <p:txBody>
          <a:bodyPr wrap="square">
            <a:spAutoFit/>
          </a:bodyPr>
          <a:lstStyle/>
          <a:p>
            <a:r>
              <a:rPr lang="vi-VN" sz="2400" b="1" dirty="0">
                <a:latin typeface="Times New Roman" panose="02020603050405020304" pitchFamily="18" charset="0"/>
                <a:ea typeface="Calibri" panose="020F0502020204030204" pitchFamily="34" charset="0"/>
              </a:rPr>
              <a:t>Yêu cầu đối với kiểu văn bản</a:t>
            </a:r>
            <a:endParaRPr lang="en-US" sz="2400" dirty="0"/>
          </a:p>
        </p:txBody>
      </p:sp>
      <p:sp>
        <p:nvSpPr>
          <p:cNvPr id="6" name="Rectangle: Rounded Corners 13">
            <a:extLst>
              <a:ext uri="{FF2B5EF4-FFF2-40B4-BE49-F238E27FC236}">
                <a16:creationId xmlns:a16="http://schemas.microsoft.com/office/drawing/2014/main" id="{8EE96391-C2C1-06DA-464B-FA62549C1419}"/>
              </a:ext>
            </a:extLst>
          </p:cNvPr>
          <p:cNvSpPr/>
          <p:nvPr/>
        </p:nvSpPr>
        <p:spPr>
          <a:xfrm>
            <a:off x="1896151" y="214105"/>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smtClean="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44354" y="130147"/>
            <a:ext cx="5155579" cy="545919"/>
          </a:xfrm>
          <a:prstGeom prst="rect">
            <a:avLst/>
          </a:prstGeom>
          <a:noFill/>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508" y="-395494"/>
            <a:ext cx="1981200" cy="1400175"/>
          </a:xfrm>
          <a:prstGeom prst="rect">
            <a:avLst/>
          </a:prstGeom>
        </p:spPr>
      </p:pic>
      <p:sp>
        <p:nvSpPr>
          <p:cNvPr id="14" name="Folded Corner 13"/>
          <p:cNvSpPr/>
          <p:nvPr/>
        </p:nvSpPr>
        <p:spPr>
          <a:xfrm>
            <a:off x="4734886" y="2317044"/>
            <a:ext cx="4071836" cy="2309836"/>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ded Corner 14"/>
          <p:cNvSpPr/>
          <p:nvPr/>
        </p:nvSpPr>
        <p:spPr>
          <a:xfrm flipH="1">
            <a:off x="685800" y="2317044"/>
            <a:ext cx="3844670" cy="2309836"/>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7315" y="2318556"/>
            <a:ext cx="3657600" cy="2308324"/>
          </a:xfrm>
          <a:prstGeom prst="rect">
            <a:avLst/>
          </a:prstGeom>
        </p:spPr>
        <p:txBody>
          <a:bodyPr wrap="square">
            <a:spAutoFit/>
          </a:bodyPr>
          <a:lstStyle/>
          <a:p>
            <a:pPr algn="just">
              <a:spcAft>
                <a:spcPts val="8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Phân </a:t>
            </a:r>
            <a:r>
              <a:rPr lang="vi-VN" sz="2400" dirty="0">
                <a:latin typeface="Times New Roman" panose="02020603050405020304" pitchFamily="18" charset="0"/>
                <a:ea typeface="Calibri" panose="020F0502020204030204" pitchFamily="34" charset="0"/>
                <a:cs typeface="Times New Roman" panose="02020603050405020304" pitchFamily="18" charset="0"/>
              </a:rPr>
              <a:t>tích được nội dung chủ đề, nêu và phân tích được tác dụng của những nét đặc sắc về hình thức nghệ thuật đối với việc thể hiện nội dung.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822261" y="2288618"/>
            <a:ext cx="3810110" cy="2308324"/>
          </a:xfrm>
          <a:prstGeom prst="rect">
            <a:avLst/>
          </a:prstGeom>
          <a:noFill/>
        </p:spPr>
        <p:txBody>
          <a:bodyPr wrap="square">
            <a:spAutoFit/>
          </a:bodyPr>
          <a:lstStyle/>
          <a:p>
            <a:pPr algn="just">
              <a:spcAft>
                <a:spcPts val="8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Lập </a:t>
            </a:r>
            <a:r>
              <a:rPr lang="vi-VN" sz="2400" dirty="0">
                <a:latin typeface="Times New Roman" panose="02020603050405020304" pitchFamily="18" charset="0"/>
                <a:ea typeface="Calibri" panose="020F0502020204030204" pitchFamily="34" charset="0"/>
                <a:cs typeface="Times New Roman" panose="02020603050405020304" pitchFamily="18" charset="0"/>
              </a:rPr>
              <a:t>luận chặt chẽ, có bằng chứng tin cậy từ tác phẩm, diễn đạt mạch lạc, sử dụng các phương tiện liên kết hợp lí để giúp người đọc nhận ra mạch lập luận của văn bản.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oup 24"/>
          <p:cNvGrpSpPr/>
          <p:nvPr/>
        </p:nvGrpSpPr>
        <p:grpSpPr>
          <a:xfrm>
            <a:off x="1611914" y="1718272"/>
            <a:ext cx="2034803" cy="570346"/>
            <a:chOff x="1611914" y="1718272"/>
            <a:chExt cx="2034803" cy="570346"/>
          </a:xfrm>
        </p:grpSpPr>
        <p:sp>
          <p:nvSpPr>
            <p:cNvPr id="20" name="Rectangle 19"/>
            <p:cNvSpPr/>
            <p:nvPr/>
          </p:nvSpPr>
          <p:spPr>
            <a:xfrm>
              <a:off x="1611914" y="1718272"/>
              <a:ext cx="2034803" cy="57034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02031" y="1733212"/>
              <a:ext cx="1814056" cy="465702"/>
            </a:xfrm>
            <a:prstGeom prst="rect">
              <a:avLst/>
            </a:prstGeom>
            <a:solidFill>
              <a:schemeClr val="accent3">
                <a:lumMod val="20000"/>
                <a:lumOff val="80000"/>
              </a:schemeClr>
            </a:solidFill>
            <a:ln>
              <a:solidFill>
                <a:schemeClr val="accent3">
                  <a:lumMod val="50000"/>
                </a:schemeClr>
              </a:solidFill>
            </a:ln>
          </p:spPr>
          <p:txBody>
            <a:bodyPr wrap="square">
              <a:spAutoFit/>
            </a:bodyPr>
            <a:lstStyle/>
            <a:p>
              <a:r>
                <a:rPr lang="vi-VN" sz="2400" dirty="0" smtClean="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Về nội </a:t>
              </a:r>
              <a:r>
                <a:rPr lang="vi-VN" sz="2400" dirty="0" smtClean="0">
                  <a:latin typeface="Times New Roman" panose="02020603050405020304" pitchFamily="18" charset="0"/>
                  <a:ea typeface="Calibri" panose="020F0502020204030204" pitchFamily="34" charset="0"/>
                </a:rPr>
                <a:t>dung </a:t>
              </a:r>
              <a:endParaRPr lang="en-US" sz="2400" dirty="0"/>
            </a:p>
          </p:txBody>
        </p:sp>
      </p:grpSp>
      <p:grpSp>
        <p:nvGrpSpPr>
          <p:cNvPr id="24" name="Group 23"/>
          <p:cNvGrpSpPr/>
          <p:nvPr/>
        </p:nvGrpSpPr>
        <p:grpSpPr>
          <a:xfrm>
            <a:off x="5747658" y="1718981"/>
            <a:ext cx="2127922" cy="570346"/>
            <a:chOff x="5840776" y="1718981"/>
            <a:chExt cx="2034803" cy="570346"/>
          </a:xfrm>
        </p:grpSpPr>
        <p:sp>
          <p:nvSpPr>
            <p:cNvPr id="22" name="Rectangle 21"/>
            <p:cNvSpPr/>
            <p:nvPr/>
          </p:nvSpPr>
          <p:spPr>
            <a:xfrm>
              <a:off x="5840776" y="1718981"/>
              <a:ext cx="2034803" cy="57034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26671" y="1747315"/>
              <a:ext cx="1860653" cy="461665"/>
            </a:xfrm>
            <a:prstGeom prst="rect">
              <a:avLst/>
            </a:prstGeom>
            <a:solidFill>
              <a:schemeClr val="accent3">
                <a:lumMod val="20000"/>
                <a:lumOff val="80000"/>
              </a:schemeClr>
            </a:solidFill>
            <a:ln>
              <a:solidFill>
                <a:schemeClr val="accent3">
                  <a:lumMod val="50000"/>
                </a:schemeClr>
              </a:solidFill>
            </a:ln>
          </p:spPr>
          <p:txBody>
            <a:bodyPr wrap="square">
              <a:spAutoFit/>
            </a:bodyPr>
            <a:lstStyle/>
            <a:p>
              <a:pPr algn="ctr"/>
              <a:r>
                <a:rPr lang="vi-VN" sz="2400" dirty="0" smtClean="0">
                  <a:latin typeface="Times New Roman" panose="02020603050405020304" pitchFamily="18" charset="0"/>
                  <a:ea typeface="Calibri" panose="020F0502020204030204" pitchFamily="34" charset="0"/>
                </a:rPr>
                <a:t>Về </a:t>
              </a:r>
              <a:r>
                <a:rPr lang="vi-VN" sz="2400" dirty="0">
                  <a:latin typeface="Times New Roman" panose="02020603050405020304" pitchFamily="18" charset="0"/>
                  <a:ea typeface="Calibri" panose="020F0502020204030204" pitchFamily="34" charset="0"/>
                </a:rPr>
                <a:t>hình </a:t>
              </a:r>
              <a:r>
                <a:rPr lang="vi-VN" sz="2400" dirty="0" smtClean="0">
                  <a:latin typeface="Times New Roman" panose="02020603050405020304" pitchFamily="18" charset="0"/>
                  <a:ea typeface="Calibri" panose="020F0502020204030204" pitchFamily="34" charset="0"/>
                </a:rPr>
                <a:t>thức </a:t>
              </a:r>
              <a:endParaRPr lang="en-US" sz="2400" dirty="0"/>
            </a:p>
          </p:txBody>
        </p:sp>
      </p:grpSp>
      <p:cxnSp>
        <p:nvCxnSpPr>
          <p:cNvPr id="3" name="Straight Arrow Connector 2"/>
          <p:cNvCxnSpPr>
            <a:endCxn id="20" idx="0"/>
          </p:cNvCxnSpPr>
          <p:nvPr/>
        </p:nvCxnSpPr>
        <p:spPr>
          <a:xfrm flipH="1">
            <a:off x="2629316" y="1437360"/>
            <a:ext cx="2105570" cy="280912"/>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2" idx="0"/>
          </p:cNvCxnSpPr>
          <p:nvPr/>
        </p:nvCxnSpPr>
        <p:spPr>
          <a:xfrm>
            <a:off x="4734885" y="1436701"/>
            <a:ext cx="2076734" cy="282280"/>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a:off x="181083" y="0"/>
            <a:ext cx="1292464" cy="969348"/>
          </a:xfrm>
          <a:prstGeom prst="rect">
            <a:avLst/>
          </a:prstGeom>
        </p:spPr>
      </p:pic>
      <p:pic>
        <p:nvPicPr>
          <p:cNvPr id="28" name="Picture 27"/>
          <p:cNvPicPr>
            <a:picLocks noChangeAspect="1"/>
          </p:cNvPicPr>
          <p:nvPr/>
        </p:nvPicPr>
        <p:blipFill>
          <a:blip r:embed="rId4"/>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13436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plus(in)">
                                      <p:cBhvr>
                                        <p:cTn id="15" dur="2000"/>
                                        <p:tgtEl>
                                          <p:spTgt spid="26"/>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plus(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animBg="1"/>
      <p:bldP spid="15"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3">
            <a:extLst>
              <a:ext uri="{FF2B5EF4-FFF2-40B4-BE49-F238E27FC236}">
                <a16:creationId xmlns:a16="http://schemas.microsoft.com/office/drawing/2014/main" id="{BEFA1336-EDDF-4B86-BD24-F714A29A4DA9}"/>
              </a:ext>
            </a:extLst>
          </p:cNvPr>
          <p:cNvGraphicFramePr>
            <a:graphicFrameLocks noGrp="1"/>
          </p:cNvGraphicFramePr>
          <p:nvPr>
            <p:extLst>
              <p:ext uri="{D42A27DB-BD31-4B8C-83A1-F6EECF244321}">
                <p14:modId xmlns:p14="http://schemas.microsoft.com/office/powerpoint/2010/main" val="2279529701"/>
              </p:ext>
            </p:extLst>
          </p:nvPr>
        </p:nvGraphicFramePr>
        <p:xfrm>
          <a:off x="761999" y="827315"/>
          <a:ext cx="8033657" cy="4180114"/>
        </p:xfrm>
        <a:graphic>
          <a:graphicData uri="http://schemas.openxmlformats.org/drawingml/2006/table">
            <a:tbl>
              <a:tblPr firstRow="1" bandRow="1"/>
              <a:tblGrid>
                <a:gridCol w="1240972">
                  <a:extLst>
                    <a:ext uri="{9D8B030D-6E8A-4147-A177-3AD203B41FA5}">
                      <a16:colId xmlns:a16="http://schemas.microsoft.com/office/drawing/2014/main" val="1412064249"/>
                    </a:ext>
                  </a:extLst>
                </a:gridCol>
                <a:gridCol w="6792685">
                  <a:extLst>
                    <a:ext uri="{9D8B030D-6E8A-4147-A177-3AD203B41FA5}">
                      <a16:colId xmlns:a16="http://schemas.microsoft.com/office/drawing/2014/main" val="854655154"/>
                    </a:ext>
                  </a:extLst>
                </a:gridCol>
              </a:tblGrid>
              <a:tr h="4415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9pPr>
                    </a:lstStyle>
                    <a:p>
                      <a:pPr algn="ctr"/>
                      <a:r>
                        <a:rPr lang="vi-VN" sz="2400" dirty="0">
                          <a:latin typeface="+mj-lt"/>
                          <a:cs typeface="Arial" panose="020B0604020202020204" pitchFamily="34" charset="0"/>
                        </a:rPr>
                        <a:t>Bố cục</a:t>
                      </a:r>
                      <a:endParaRPr lang="en-US" sz="24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9pPr>
                    </a:lstStyle>
                    <a:p>
                      <a:pPr algn="ctr"/>
                      <a:r>
                        <a:rPr lang="vi-VN" sz="2400" dirty="0">
                          <a:latin typeface="+mj-lt"/>
                          <a:cs typeface="Arial" panose="020B0604020202020204" pitchFamily="34" charset="0"/>
                        </a:rPr>
                        <a:t>Nội dung</a:t>
                      </a:r>
                      <a:endParaRPr lang="en-US" sz="24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927613316"/>
                  </a:ext>
                </a:extLst>
              </a:tr>
              <a:tr h="106679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just"/>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391135900"/>
                  </a:ext>
                </a:extLst>
              </a:tr>
              <a:tr h="155665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marL="0" indent="0" algn="just">
                        <a:buFont typeface="Arial" panose="020B0604020202020204" pitchFamily="34" charset="0"/>
                        <a:buNone/>
                      </a:pPr>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40758646"/>
                  </a:ext>
                </a:extLst>
              </a:tr>
              <a:tr h="109945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just"/>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721492699"/>
                  </a:ext>
                </a:extLst>
              </a:tr>
            </a:tbl>
          </a:graphicData>
        </a:graphic>
      </p:graphicFrame>
      <p:sp>
        <p:nvSpPr>
          <p:cNvPr id="5" name="Rectangle: Rounded Corners 13">
            <a:extLst>
              <a:ext uri="{FF2B5EF4-FFF2-40B4-BE49-F238E27FC236}">
                <a16:creationId xmlns:a16="http://schemas.microsoft.com/office/drawing/2014/main" id="{8EE96391-C2C1-06DA-464B-FA62549C1419}"/>
              </a:ext>
            </a:extLst>
          </p:cNvPr>
          <p:cNvSpPr/>
          <p:nvPr/>
        </p:nvSpPr>
        <p:spPr>
          <a:xfrm>
            <a:off x="1896151" y="214105"/>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smtClean="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144354" y="130147"/>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048344" y="1238248"/>
            <a:ext cx="6751303" cy="1107996"/>
          </a:xfrm>
          <a:prstGeom prst="rect">
            <a:avLst/>
          </a:prstGeom>
        </p:spPr>
        <p:txBody>
          <a:bodyPr wrap="square">
            <a:spAutoFit/>
          </a:bodyPr>
          <a:lstStyle/>
          <a:p>
            <a:pPr algn="just"/>
            <a:r>
              <a:rPr lang="en-US" sz="2200" dirty="0" smtClean="0">
                <a:latin typeface="Times New Roman" panose="02020603050405020304" pitchFamily="18" charset="0"/>
                <a:ea typeface="Calibri" panose="020F0502020204030204" pitchFamily="34" charset="0"/>
                <a:cs typeface="Times New Roman" panose="02020603050405020304" pitchFamily="18" charset="0"/>
              </a:rPr>
              <a:t>  G</a:t>
            </a:r>
            <a:r>
              <a:rPr lang="vi-VN" sz="2200" dirty="0" smtClean="0">
                <a:latin typeface="Times New Roman" panose="02020603050405020304" pitchFamily="18" charset="0"/>
                <a:ea typeface="Calibri" panose="020F0502020204030204" pitchFamily="34" charset="0"/>
                <a:cs typeface="Times New Roman" panose="02020603050405020304" pitchFamily="18" charset="0"/>
              </a:rPr>
              <a:t>iới </a:t>
            </a:r>
            <a:r>
              <a:rPr lang="vi-VN" sz="2200" dirty="0">
                <a:latin typeface="Times New Roman" panose="02020603050405020304" pitchFamily="18" charset="0"/>
                <a:ea typeface="Calibri" panose="020F0502020204030204" pitchFamily="34" charset="0"/>
                <a:cs typeface="Times New Roman" panose="02020603050405020304" pitchFamily="18" charset="0"/>
              </a:rPr>
              <a:t>thiệu về tác phẩm văn học (tên tác phẩm, tác giả), nêu ý kiến khái quát về chủ đề và những nét đặc sắc về hình thức nghệ thuật của tác phẩm.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048345" y="2408674"/>
            <a:ext cx="6751301" cy="1446550"/>
          </a:xfrm>
          <a:prstGeom prst="rect">
            <a:avLst/>
          </a:prstGeom>
        </p:spPr>
        <p:txBody>
          <a:bodyPr wrap="square">
            <a:spAutoFit/>
          </a:bodyPr>
          <a:lstStyle/>
          <a:p>
            <a:pPr algn="just"/>
            <a:r>
              <a:rPr lang="en-US" sz="22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200" dirty="0" smtClean="0">
                <a:latin typeface="Times New Roman" panose="02020603050405020304" pitchFamily="18" charset="0"/>
                <a:ea typeface="Calibri" panose="020F0502020204030204" pitchFamily="34" charset="0"/>
                <a:cs typeface="Times New Roman" panose="02020603050405020304" pitchFamily="18" charset="0"/>
              </a:rPr>
              <a:t>ần </a:t>
            </a:r>
            <a:r>
              <a:rPr lang="vi-VN" sz="2200" dirty="0">
                <a:latin typeface="Times New Roman" panose="02020603050405020304" pitchFamily="18" charset="0"/>
                <a:ea typeface="Calibri" panose="020F0502020204030204" pitchFamily="34" charset="0"/>
                <a:cs typeface="Times New Roman" panose="02020603050405020304" pitchFamily="18" charset="0"/>
              </a:rPr>
              <a:t>lượt trình bày các luận điểm làm nổi bật chủ đề và những nét đặc sắc về hình thức nghệ thuật trong tác phẩm và tác dụng của nó đối với việc thể hiện nội dung tác phẩm.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89925" y="3888656"/>
            <a:ext cx="6751301" cy="1107996"/>
          </a:xfrm>
          <a:prstGeom prst="rect">
            <a:avLst/>
          </a:prstGeom>
        </p:spPr>
        <p:txBody>
          <a:bodyPr wrap="square">
            <a:spAutoFit/>
          </a:bodyPr>
          <a:lstStyle/>
          <a:p>
            <a:pPr algn="just"/>
            <a:r>
              <a:rPr lang="en-US" sz="2200" dirty="0" smtClean="0">
                <a:latin typeface="Times New Roman" panose="02020603050405020304" pitchFamily="18" charset="0"/>
                <a:ea typeface="Calibri" panose="020F0502020204030204" pitchFamily="34" charset="0"/>
              </a:rPr>
              <a:t>  K</a:t>
            </a:r>
            <a:r>
              <a:rPr lang="vi-VN" sz="2200" dirty="0" smtClean="0">
                <a:latin typeface="Times New Roman" panose="02020603050405020304" pitchFamily="18" charset="0"/>
                <a:ea typeface="Calibri" panose="020F0502020204030204" pitchFamily="34" charset="0"/>
              </a:rPr>
              <a:t>hẳng </a:t>
            </a:r>
            <a:r>
              <a:rPr lang="vi-VN" sz="2200" dirty="0">
                <a:latin typeface="Times New Roman" panose="02020603050405020304" pitchFamily="18" charset="0"/>
                <a:ea typeface="Calibri" panose="020F0502020204030204" pitchFamily="34" charset="0"/>
              </a:rPr>
              <a:t>định lại ý kiến về chủ đề và những nét đặc sắc về hình thức nghệ thuật của tác phẩm; nêu suy nghĩ, cảm xúc, trải nghiệm cá nhân hoặc bài học rút ra từ tác phẩm.</a:t>
            </a:r>
            <a:endParaRPr lang="en-US" sz="2200" dirty="0"/>
          </a:p>
        </p:txBody>
      </p:sp>
      <p:sp>
        <p:nvSpPr>
          <p:cNvPr id="10" name="Rectangle 9"/>
          <p:cNvSpPr/>
          <p:nvPr/>
        </p:nvSpPr>
        <p:spPr>
          <a:xfrm>
            <a:off x="966800" y="4048663"/>
            <a:ext cx="987770"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Kết bài</a:t>
            </a:r>
            <a:endParaRPr lang="en-US" sz="2000" b="1" dirty="0">
              <a:solidFill>
                <a:srgbClr val="366CA6"/>
              </a:solidFill>
              <a:cs typeface="Arial" panose="020B0604020202020204" pitchFamily="34" charset="0"/>
            </a:endParaRPr>
          </a:p>
        </p:txBody>
      </p:sp>
      <p:sp>
        <p:nvSpPr>
          <p:cNvPr id="11" name="Rectangle 10"/>
          <p:cNvSpPr/>
          <p:nvPr/>
        </p:nvSpPr>
        <p:spPr>
          <a:xfrm>
            <a:off x="873024" y="2670630"/>
            <a:ext cx="1175322"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Thân bài</a:t>
            </a:r>
            <a:endParaRPr lang="en-US" sz="2000" b="1" dirty="0">
              <a:solidFill>
                <a:srgbClr val="366CA6"/>
              </a:solidFill>
              <a:cs typeface="Arial" panose="020B0604020202020204" pitchFamily="34" charset="0"/>
            </a:endParaRPr>
          </a:p>
        </p:txBody>
      </p:sp>
      <p:sp>
        <p:nvSpPr>
          <p:cNvPr id="12" name="Rectangle 11"/>
          <p:cNvSpPr/>
          <p:nvPr/>
        </p:nvSpPr>
        <p:spPr>
          <a:xfrm>
            <a:off x="973212" y="1528806"/>
            <a:ext cx="974946"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Mở bài</a:t>
            </a:r>
            <a:endParaRPr lang="en-US" sz="2000" b="1" dirty="0">
              <a:solidFill>
                <a:srgbClr val="366CA6"/>
              </a:solidFill>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7506762" y="-129993"/>
            <a:ext cx="1637238" cy="1158661"/>
          </a:xfrm>
          <a:prstGeom prst="rect">
            <a:avLst/>
          </a:prstGeom>
        </p:spPr>
      </p:pic>
      <p:pic>
        <p:nvPicPr>
          <p:cNvPr id="14" name="Picture 13"/>
          <p:cNvPicPr>
            <a:picLocks noChangeAspect="1"/>
          </p:cNvPicPr>
          <p:nvPr/>
        </p:nvPicPr>
        <p:blipFill>
          <a:blip r:embed="rId3"/>
          <a:stretch>
            <a:fillRect/>
          </a:stretch>
        </p:blipFill>
        <p:spPr>
          <a:xfrm>
            <a:off x="168524" y="-181016"/>
            <a:ext cx="1292161" cy="968108"/>
          </a:xfrm>
          <a:prstGeom prst="rect">
            <a:avLst/>
          </a:prstGeom>
        </p:spPr>
      </p:pic>
    </p:spTree>
    <p:extLst>
      <p:ext uri="{BB962C8B-B14F-4D97-AF65-F5344CB8AC3E}">
        <p14:creationId xmlns:p14="http://schemas.microsoft.com/office/powerpoint/2010/main" val="433391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8EE96391-C2C1-06DA-464B-FA62549C1419}"/>
              </a:ext>
            </a:extLst>
          </p:cNvPr>
          <p:cNvSpPr/>
          <p:nvPr/>
        </p:nvSpPr>
        <p:spPr>
          <a:xfrm>
            <a:off x="1740594" y="339869"/>
            <a:ext cx="5781740"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42380" y="280609"/>
            <a:ext cx="5973251" cy="504625"/>
          </a:xfrm>
          <a:prstGeom prst="rect">
            <a:avLst/>
          </a:prstGeom>
        </p:spPr>
        <p:txBody>
          <a:bodyPr wrap="square">
            <a:spAutoFit/>
          </a:bodyPr>
          <a:lstStyle/>
          <a:p>
            <a:pPr algn="just">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2. Hoạt động hướng dẫn phân tích kiểu văn bản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565;p6">
            <a:extLst>
              <a:ext uri="{FF2B5EF4-FFF2-40B4-BE49-F238E27FC236}">
                <a16:creationId xmlns:a16="http://schemas.microsoft.com/office/drawing/2014/main" id="{9C8990D7-EA9A-AA0C-29B3-3182705FCE0B}"/>
              </a:ext>
            </a:extLst>
          </p:cNvPr>
          <p:cNvSpPr/>
          <p:nvPr/>
        </p:nvSpPr>
        <p:spPr>
          <a:xfrm>
            <a:off x="3060652" y="1419837"/>
            <a:ext cx="5237261" cy="2811074"/>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chemeClr val="tx2">
              <a:lumMod val="60000"/>
              <a:lumOff val="40000"/>
            </a:schemeClr>
          </a:solidFill>
          <a:ln w="19050" cap="flat" cmpd="sng">
            <a:no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000" b="1" dirty="0" smtClean="0">
              <a:solidFill>
                <a:srgbClr val="191919"/>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945789" y="1217726"/>
            <a:ext cx="1604884" cy="90564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565;p6">
            <a:extLst>
              <a:ext uri="{FF2B5EF4-FFF2-40B4-BE49-F238E27FC236}">
                <a16:creationId xmlns:a16="http://schemas.microsoft.com/office/drawing/2014/main" id="{9C8990D7-EA9A-AA0C-29B3-3182705FCE0B}"/>
              </a:ext>
            </a:extLst>
          </p:cNvPr>
          <p:cNvSpPr/>
          <p:nvPr/>
        </p:nvSpPr>
        <p:spPr>
          <a:xfrm>
            <a:off x="2944018" y="1320548"/>
            <a:ext cx="5237261" cy="2762680"/>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chemeClr val="accent2"/>
          </a:solidFill>
          <a:ln w="19050" cap="flat" cmpd="sng">
            <a:no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000" b="1" dirty="0" smtClean="0">
              <a:solidFill>
                <a:srgbClr val="191919"/>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276906" y="1405572"/>
            <a:ext cx="4904373" cy="2677656"/>
          </a:xfrm>
          <a:prstGeom prst="rect">
            <a:avLst/>
          </a:prstGeom>
        </p:spPr>
        <p:txBody>
          <a:bodyPr wrap="square">
            <a:spAutoFit/>
          </a:bodyPr>
          <a:lstStyle/>
          <a:p>
            <a:pPr algn="just"/>
            <a:r>
              <a:rPr lang="vi-VN" sz="2400" dirty="0" smtClean="0">
                <a:latin typeface="Times New Roman" panose="02020603050405020304" pitchFamily="18" charset="0"/>
                <a:ea typeface="Calibri" panose="020F0502020204030204" pitchFamily="34" charset="0"/>
                <a:cs typeface="Times New Roman" panose="02020603050405020304" pitchFamily="18" charset="0"/>
              </a:rPr>
              <a:t>HS </a:t>
            </a:r>
            <a:r>
              <a:rPr lang="vi-VN" sz="2400" dirty="0">
                <a:latin typeface="Times New Roman" panose="02020603050405020304" pitchFamily="18" charset="0"/>
                <a:ea typeface="Calibri" panose="020F0502020204030204" pitchFamily="34" charset="0"/>
                <a:cs typeface="Times New Roman" panose="02020603050405020304" pitchFamily="18" charset="0"/>
              </a:rPr>
              <a:t>đọc thầm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latin typeface="Times New Roman" panose="02020603050405020304" pitchFamily="18" charset="0"/>
                <a:ea typeface="Calibri" panose="020F0502020204030204" pitchFamily="34" charset="0"/>
                <a:cs typeface="Times New Roman" panose="02020603050405020304" pitchFamily="18" charset="0"/>
              </a:rPr>
              <a:t>Bài văn phân tích, đánh giá truyện ngắn Bồng chanh đỏ </a:t>
            </a:r>
            <a:r>
              <a:rPr lang="vi-VN" sz="2400" dirty="0">
                <a:latin typeface="Times New Roman" panose="02020603050405020304" pitchFamily="18" charset="0"/>
                <a:ea typeface="Calibri" panose="020F0502020204030204" pitchFamily="34" charset="0"/>
                <a:cs typeface="Times New Roman" panose="02020603050405020304" pitchFamily="18" charset="0"/>
              </a:rPr>
              <a:t>chú ý đến những phần được đánh số và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thông </a:t>
            </a:r>
            <a:r>
              <a:rPr lang="vi-VN" sz="2400" dirty="0">
                <a:latin typeface="Times New Roman" panose="02020603050405020304" pitchFamily="18" charset="0"/>
                <a:ea typeface="Calibri" panose="020F0502020204030204" pitchFamily="34" charset="0"/>
                <a:cs typeface="Times New Roman" panose="02020603050405020304" pitchFamily="18" charset="0"/>
              </a:rPr>
              <a:t>tin tương ứng. Sau đó, thảo luận nhóm đôi về các câu hỏi hướng dẫn phân tích kiểu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trong SGK theo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ight Arrow 14"/>
          <p:cNvSpPr/>
          <p:nvPr/>
        </p:nvSpPr>
        <p:spPr>
          <a:xfrm>
            <a:off x="850927" y="1147180"/>
            <a:ext cx="1604884" cy="905647"/>
          </a:xfrm>
          <a:prstGeom prst="right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9460" y="1257103"/>
            <a:ext cx="1245854" cy="553998"/>
          </a:xfrm>
          <a:prstGeom prst="rect">
            <a:avLst/>
          </a:prstGeom>
        </p:spPr>
        <p:txBody>
          <a:bodyPr wrap="none">
            <a:spAutoFit/>
          </a:bodyPr>
          <a:lstStyle/>
          <a:p>
            <a:pPr lvl="0" algn="ctr">
              <a:lnSpc>
                <a:spcPct val="150000"/>
              </a:lnSpc>
              <a:buClr>
                <a:srgbClr val="000549"/>
              </a:buClr>
              <a:buSzPts val="4800"/>
            </a:pPr>
            <a:r>
              <a:rPr lang="en-US" sz="2000" b="1" dirty="0" err="1">
                <a:solidFill>
                  <a:srgbClr val="191919"/>
                </a:solidFill>
                <a:latin typeface="Times New Roman" panose="02020603050405020304" pitchFamily="18" charset="0"/>
                <a:cs typeface="Times New Roman" panose="02020603050405020304" pitchFamily="18" charset="0"/>
              </a:rPr>
              <a:t>Nhiệm</a:t>
            </a:r>
            <a:r>
              <a:rPr lang="en-US" sz="2000" b="1" dirty="0">
                <a:solidFill>
                  <a:srgbClr val="191919"/>
                </a:solidFill>
                <a:latin typeface="Times New Roman" panose="02020603050405020304" pitchFamily="18" charset="0"/>
                <a:cs typeface="Times New Roman" panose="02020603050405020304" pitchFamily="18" charset="0"/>
              </a:rPr>
              <a:t> </a:t>
            </a:r>
            <a:r>
              <a:rPr lang="en-US" sz="2000" b="1" dirty="0" err="1">
                <a:solidFill>
                  <a:srgbClr val="191919"/>
                </a:solidFill>
                <a:latin typeface="Times New Roman" panose="02020603050405020304" pitchFamily="18" charset="0"/>
                <a:cs typeface="Times New Roman" panose="02020603050405020304" pitchFamily="18" charset="0"/>
              </a:rPr>
              <a:t>vụ</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7402199" y="-255022"/>
            <a:ext cx="1981372" cy="1402202"/>
          </a:xfrm>
          <a:prstGeom prst="rect">
            <a:avLst/>
          </a:prstGeom>
        </p:spPr>
      </p:pic>
      <p:pic>
        <p:nvPicPr>
          <p:cNvPr id="19" name="Picture 18"/>
          <p:cNvPicPr>
            <a:picLocks noChangeAspect="1"/>
          </p:cNvPicPr>
          <p:nvPr/>
        </p:nvPicPr>
        <p:blipFill>
          <a:blip r:embed="rId3"/>
          <a:stretch>
            <a:fillRect/>
          </a:stretch>
        </p:blipFill>
        <p:spPr>
          <a:xfrm>
            <a:off x="227167" y="-17554"/>
            <a:ext cx="1292464" cy="969348"/>
          </a:xfrm>
          <a:prstGeom prst="rect">
            <a:avLst/>
          </a:prstGeom>
        </p:spPr>
      </p:pic>
      <p:pic>
        <p:nvPicPr>
          <p:cNvPr id="21" name="Picture 20"/>
          <p:cNvPicPr>
            <a:picLocks noChangeAspect="1"/>
          </p:cNvPicPr>
          <p:nvPr/>
        </p:nvPicPr>
        <p:blipFill>
          <a:blip r:embed="rId4"/>
          <a:stretch>
            <a:fillRect/>
          </a:stretch>
        </p:blipFill>
        <p:spPr>
          <a:xfrm>
            <a:off x="528876" y="2400157"/>
            <a:ext cx="2218470" cy="2022081"/>
          </a:xfrm>
          <a:prstGeom prst="rect">
            <a:avLst/>
          </a:prstGeom>
        </p:spPr>
      </p:pic>
      <p:pic>
        <p:nvPicPr>
          <p:cNvPr id="20" name="Picture 19"/>
          <p:cNvPicPr>
            <a:picLocks noChangeAspect="1"/>
          </p:cNvPicPr>
          <p:nvPr/>
        </p:nvPicPr>
        <p:blipFill>
          <a:blip r:embed="rId5"/>
          <a:stretch>
            <a:fillRect/>
          </a:stretch>
        </p:blipFill>
        <p:spPr>
          <a:xfrm>
            <a:off x="7915631" y="4330200"/>
            <a:ext cx="1066892" cy="762066"/>
          </a:xfrm>
          <a:prstGeom prst="rect">
            <a:avLst/>
          </a:prstGeom>
        </p:spPr>
      </p:pic>
    </p:spTree>
    <p:extLst>
      <p:ext uri="{BB962C8B-B14F-4D97-AF65-F5344CB8AC3E}">
        <p14:creationId xmlns:p14="http://schemas.microsoft.com/office/powerpoint/2010/main" val="366309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7067"/>
            <a:ext cx="7445829" cy="4031873"/>
          </a:xfrm>
          <a:prstGeom prst="rect">
            <a:avLst/>
          </a:prstGeom>
          <a:solidFill>
            <a:schemeClr val="bg1"/>
          </a:solidFill>
          <a:ln w="38100">
            <a:solidFill>
              <a:schemeClr val="tx2">
                <a:lumMod val="50000"/>
              </a:schemeClr>
            </a:solidFill>
          </a:ln>
        </p:spPr>
        <p:txBody>
          <a:bodyPr wrap="square">
            <a:spAutoFit/>
          </a:bodyPr>
          <a:lstStyle/>
          <a:p>
            <a:pPr algn="just"/>
            <a:r>
              <a:rPr lang="vi-VN" sz="20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000" dirty="0">
                <a:latin typeface="Times New Roman" panose="02020603050405020304" pitchFamily="18" charset="0"/>
                <a:ea typeface="Calibri" panose="020F0502020204030204" pitchFamily="34" charset="0"/>
                <a:cs typeface="Times New Roman" panose="02020603050405020304" pitchFamily="18" charset="0"/>
              </a:rPr>
              <a:t> Em có nhận xét gì về cách sắp xếp luận điểm trong bài viết?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1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1200" dirty="0">
                <a:latin typeface="Times New Roman" panose="02020603050405020304" pitchFamily="18" charset="0"/>
                <a:ea typeface="Calibri" panose="020F0502020204030204" pitchFamily="34" charset="0"/>
                <a:cs typeface="Times New Roman" panose="02020603050405020304" pitchFamily="18" charset="0"/>
              </a:rPr>
              <a:t> </a:t>
            </a:r>
            <a:r>
              <a:rPr lang="vi-VN" sz="1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1200" dirty="0">
                <a:latin typeface="Times New Roman" panose="02020603050405020304" pitchFamily="18" charset="0"/>
                <a:ea typeface="Calibri" panose="020F0502020204030204" pitchFamily="34" charset="0"/>
                <a:cs typeface="Times New Roman" panose="02020603050405020304" pitchFamily="18" charset="0"/>
              </a:rPr>
              <a:t> </a:t>
            </a:r>
            <a:r>
              <a:rPr lang="vi-VN"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vi-VN"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200" dirty="0">
                <a:latin typeface="Times New Roman" panose="02020603050405020304" pitchFamily="18" charset="0"/>
                <a:ea typeface="Calibri" panose="020F0502020204030204" pitchFamily="34" charset="0"/>
                <a:cs typeface="Times New Roman" panose="02020603050405020304" pitchFamily="18" charset="0"/>
              </a:rPr>
              <a:t> </a:t>
            </a:r>
            <a:r>
              <a:rPr lang="vi-VN"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đề truyện </a:t>
            </a:r>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Từ đó, em rút ra kinh nghiệm gì khi phân tích nội dung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chủ </a:t>
            </a:r>
            <a:r>
              <a:rPr lang="vi-VN" sz="2000" dirty="0">
                <a:latin typeface="Times New Roman" panose="02020603050405020304" pitchFamily="18" charset="0"/>
                <a:ea typeface="Calibri" panose="020F0502020204030204" pitchFamily="34" charset="0"/>
                <a:cs typeface="Times New Roman" panose="02020603050405020304" pitchFamily="18" charset="0"/>
              </a:rPr>
              <a:t>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r>
              <a:rPr lang="vi-VN"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a:latin typeface="Times New Roman" panose="02020603050405020304" pitchFamily="18" charset="0"/>
                <a:ea typeface="Calibri" panose="020F0502020204030204" pitchFamily="34" charset="0"/>
                <a:cs typeface="Times New Roman" panose="02020603050405020304" pitchFamily="18" charset="0"/>
              </a:rPr>
              <a:t>3:</a:t>
            </a:r>
            <a:r>
              <a:rPr lang="vi-VN" sz="2000" dirty="0">
                <a:latin typeface="Times New Roman" panose="02020603050405020304" pitchFamily="18" charset="0"/>
                <a:ea typeface="Calibri" panose="020F0502020204030204" pitchFamily="34" charset="0"/>
                <a:cs typeface="Times New Roman" panose="02020603050405020304" pitchFamily="18" charset="0"/>
              </a:rPr>
              <a:t> Tác giả bài viết đã phân tích lí lẽ, bằng chứng để làm sáng tỏ các đặc sắc về nghệ thuật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như thế nào?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Câu 4:</a:t>
            </a:r>
            <a:r>
              <a:rPr lang="vi-VN" sz="2000" dirty="0">
                <a:latin typeface="Times New Roman" panose="02020603050405020304" pitchFamily="18" charset="0"/>
                <a:ea typeface="Calibri" panose="020F0502020204030204" pitchFamily="34" charset="0"/>
                <a:cs typeface="Times New Roman" panose="02020603050405020304" pitchFamily="18" charset="0"/>
              </a:rPr>
              <a:t> Theo em, phần mở bài và kết bài có điểm gì ấn tượng? Trình bày thêm một số cách viết để mở bài và kết bài được lôi cuốn, hấp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0415" y="221956"/>
            <a:ext cx="3276600" cy="504625"/>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3</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641686" y="-149196"/>
            <a:ext cx="1502314" cy="1063176"/>
          </a:xfrm>
          <a:prstGeom prst="rect">
            <a:avLst/>
          </a:prstGeom>
        </p:spPr>
      </p:pic>
      <p:pic>
        <p:nvPicPr>
          <p:cNvPr id="7" name="Picture 6"/>
          <p:cNvPicPr>
            <a:picLocks noChangeAspect="1"/>
          </p:cNvPicPr>
          <p:nvPr/>
        </p:nvPicPr>
        <p:blipFill>
          <a:blip r:embed="rId3"/>
          <a:stretch>
            <a:fillRect/>
          </a:stretch>
        </p:blipFill>
        <p:spPr>
          <a:xfrm>
            <a:off x="306596" y="-46782"/>
            <a:ext cx="1141203" cy="855008"/>
          </a:xfrm>
          <a:prstGeom prst="rect">
            <a:avLst/>
          </a:prstGeom>
        </p:spPr>
      </p:pic>
      <p:pic>
        <p:nvPicPr>
          <p:cNvPr id="8" name="Picture 7"/>
          <p:cNvPicPr>
            <a:picLocks noChangeAspect="1"/>
          </p:cNvPicPr>
          <p:nvPr/>
        </p:nvPicPr>
        <p:blipFill>
          <a:blip r:embed="rId4"/>
          <a:stretch>
            <a:fillRect/>
          </a:stretch>
        </p:blipFill>
        <p:spPr>
          <a:xfrm>
            <a:off x="7859397" y="4649465"/>
            <a:ext cx="1066892" cy="438950"/>
          </a:xfrm>
          <a:prstGeom prst="rect">
            <a:avLst/>
          </a:prstGeom>
        </p:spPr>
      </p:pic>
      <p:pic>
        <p:nvPicPr>
          <p:cNvPr id="9" name="Picture 8"/>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749325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319" y="93319"/>
            <a:ext cx="4999782" cy="553998"/>
          </a:xfrm>
          <a:prstGeom prst="rect">
            <a:avLst/>
          </a:prstGeom>
          <a:solidFill>
            <a:schemeClr val="accent2"/>
          </a:solidFill>
          <a:ln>
            <a:solidFill>
              <a:schemeClr val="accent3">
                <a:lumMod val="50000"/>
              </a:schemeClr>
            </a:solidFill>
          </a:ln>
        </p:spPr>
        <p:txBody>
          <a:bodyPr wrap="square">
            <a:spAutoFit/>
          </a:bodyPr>
          <a:lstStyle/>
          <a:p>
            <a:pPr algn="ctr">
              <a:lnSpc>
                <a:spcPct val="150000"/>
              </a:lnSpc>
              <a:spcAft>
                <a:spcPts val="800"/>
              </a:spcAft>
            </a:pP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GỢI Ý TRẢ LỜI 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3</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p:cNvSpPr/>
          <p:nvPr/>
        </p:nvSpPr>
        <p:spPr>
          <a:xfrm>
            <a:off x="1479190" y="815822"/>
            <a:ext cx="1604884" cy="90564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6" name="Right Arrow 5"/>
          <p:cNvSpPr/>
          <p:nvPr/>
        </p:nvSpPr>
        <p:spPr>
          <a:xfrm>
            <a:off x="1395214" y="7452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7" name="Rectangle 6"/>
          <p:cNvSpPr/>
          <p:nvPr/>
        </p:nvSpPr>
        <p:spPr>
          <a:xfrm>
            <a:off x="1674117" y="861090"/>
            <a:ext cx="1047083" cy="498663"/>
          </a:xfrm>
          <a:prstGeom prst="rect">
            <a:avLst/>
          </a:prstGeom>
        </p:spPr>
        <p:txBody>
          <a:bodyPr wrap="non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9" name="Hexagon 8"/>
          <p:cNvSpPr/>
          <p:nvPr/>
        </p:nvSpPr>
        <p:spPr>
          <a:xfrm>
            <a:off x="4982124" y="958977"/>
            <a:ext cx="2347491" cy="588483"/>
          </a:xfrm>
          <a:prstGeom prst="hexagon">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0" name="Hexagon 9"/>
          <p:cNvSpPr/>
          <p:nvPr/>
        </p:nvSpPr>
        <p:spPr>
          <a:xfrm>
            <a:off x="4915693" y="867008"/>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1" name="Rectangle 10"/>
          <p:cNvSpPr/>
          <p:nvPr/>
        </p:nvSpPr>
        <p:spPr>
          <a:xfrm>
            <a:off x="5465616" y="857681"/>
            <a:ext cx="1392383" cy="553998"/>
          </a:xfrm>
          <a:prstGeom prst="rect">
            <a:avLst/>
          </a:prstGeom>
        </p:spPr>
        <p:txBody>
          <a:bodyPr wrap="squar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17" name="Snip and Round Single Corner Rectangle 16"/>
          <p:cNvSpPr/>
          <p:nvPr/>
        </p:nvSpPr>
        <p:spPr>
          <a:xfrm>
            <a:off x="3560399" y="1938217"/>
            <a:ext cx="5311457" cy="3043964"/>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560398" y="1813537"/>
            <a:ext cx="5190944" cy="3046474"/>
          </a:xfrm>
          <a:prstGeom prst="snip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691027" y="1885028"/>
            <a:ext cx="4442748" cy="400110"/>
          </a:xfrm>
          <a:prstGeom prst="rect">
            <a:avLst/>
          </a:prstGeom>
        </p:spPr>
        <p:txBody>
          <a:bodyPr wrap="square">
            <a:spAutoFit/>
          </a:bodyPr>
          <a:lstStyle/>
          <a:p>
            <a:pPr algn="just"/>
            <a:r>
              <a:rPr lang="vi-VN" sz="2000" dirty="0" smtClean="0">
                <a:latin typeface="Times New Roman" panose="02020603050405020304" pitchFamily="18" charset="0"/>
                <a:ea typeface="Calibri" panose="020F0502020204030204" pitchFamily="34" charset="0"/>
                <a:cs typeface="Times New Roman" panose="02020603050405020304" pitchFamily="18" charset="0"/>
              </a:rPr>
              <a:t>Bài </a:t>
            </a:r>
            <a:r>
              <a:rPr lang="vi-VN" sz="2000" dirty="0">
                <a:latin typeface="Times New Roman" panose="02020603050405020304" pitchFamily="18" charset="0"/>
                <a:ea typeface="Calibri" panose="020F0502020204030204" pitchFamily="34" charset="0"/>
                <a:cs typeface="Times New Roman" panose="02020603050405020304" pitchFamily="18" charset="0"/>
              </a:rPr>
              <a:t>viết sắp xếp luận điểm theo trình tự:</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630770" y="2264191"/>
            <a:ext cx="4442748" cy="400110"/>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Luận điểm 1 về chủ đề tác phẩm</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630770" y="2656891"/>
            <a:ext cx="5190944" cy="400110"/>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Luận điểm 2 về một số nét đặc sắc nghệ thuật.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3630770" y="3043464"/>
            <a:ext cx="5050201" cy="1631216"/>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Cách sắp xếp luận điểm này là hợp lí, làm bật lên được các yếu tố về nội dung và hình thức của tác phẩm, thể hiện rõ ràng ý kiến, quan điểm của người viết về chủ đề, một số nét đặc sắc về hình thức.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668021" y="2612486"/>
            <a:ext cx="2470710" cy="1425469"/>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743991" y="2714516"/>
            <a:ext cx="2340083" cy="1015663"/>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Em có nhận xét gì về cách sắp xếp luận điểm trong bài viết?</a:t>
            </a:r>
            <a:endParaRPr lang="en-US" sz="2000" dirty="0"/>
          </a:p>
        </p:txBody>
      </p:sp>
      <p:sp>
        <p:nvSpPr>
          <p:cNvPr id="8" name="Octagon 7"/>
          <p:cNvSpPr/>
          <p:nvPr/>
        </p:nvSpPr>
        <p:spPr>
          <a:xfrm>
            <a:off x="1395214" y="2021436"/>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25154" y="2085082"/>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p>
        </p:txBody>
      </p:sp>
      <p:pic>
        <p:nvPicPr>
          <p:cNvPr id="12" name="Picture 11"/>
          <p:cNvPicPr>
            <a:picLocks noChangeAspect="1"/>
          </p:cNvPicPr>
          <p:nvPr/>
        </p:nvPicPr>
        <p:blipFill>
          <a:blip r:embed="rId2"/>
          <a:stretch>
            <a:fillRect/>
          </a:stretch>
        </p:blipFill>
        <p:spPr>
          <a:xfrm>
            <a:off x="8147525" y="4469698"/>
            <a:ext cx="1066892" cy="762066"/>
          </a:xfrm>
          <a:prstGeom prst="rect">
            <a:avLst/>
          </a:prstGeom>
        </p:spPr>
      </p:pic>
      <p:pic>
        <p:nvPicPr>
          <p:cNvPr id="27" name="Picture 26"/>
          <p:cNvPicPr>
            <a:picLocks noChangeAspect="1"/>
          </p:cNvPicPr>
          <p:nvPr/>
        </p:nvPicPr>
        <p:blipFill>
          <a:blip r:embed="rId3"/>
          <a:stretch>
            <a:fillRect/>
          </a:stretch>
        </p:blipFill>
        <p:spPr>
          <a:xfrm>
            <a:off x="7753602" y="-8275"/>
            <a:ext cx="1502314" cy="1063176"/>
          </a:xfrm>
          <a:prstGeom prst="rect">
            <a:avLst/>
          </a:prstGeom>
        </p:spPr>
      </p:pic>
      <p:pic>
        <p:nvPicPr>
          <p:cNvPr id="28" name="Picture 27"/>
          <p:cNvPicPr>
            <a:picLocks noChangeAspect="1"/>
          </p:cNvPicPr>
          <p:nvPr/>
        </p:nvPicPr>
        <p:blipFill>
          <a:blip r:embed="rId4"/>
          <a:stretch>
            <a:fillRect/>
          </a:stretch>
        </p:blipFill>
        <p:spPr>
          <a:xfrm>
            <a:off x="133271" y="-106357"/>
            <a:ext cx="1141203" cy="855008"/>
          </a:xfrm>
          <a:prstGeom prst="rect">
            <a:avLst/>
          </a:prstGeom>
        </p:spPr>
      </p:pic>
    </p:spTree>
    <p:extLst>
      <p:ext uri="{BB962C8B-B14F-4D97-AF65-F5344CB8AC3E}">
        <p14:creationId xmlns:p14="http://schemas.microsoft.com/office/powerpoint/2010/main" val="34892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and Round Single Corner Rectangle 16"/>
          <p:cNvSpPr/>
          <p:nvPr/>
        </p:nvSpPr>
        <p:spPr>
          <a:xfrm>
            <a:off x="3510256" y="1256930"/>
            <a:ext cx="5403987" cy="3721710"/>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282044" y="849086"/>
            <a:ext cx="5536786" cy="4012839"/>
          </a:xfrm>
          <a:prstGeom prst="snipRoundRect">
            <a:avLst/>
          </a:prstGeom>
          <a:solidFill>
            <a:schemeClr val="tx1">
              <a:lumMod val="20000"/>
              <a:lumOff val="80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390173" y="902987"/>
            <a:ext cx="4962519" cy="707886"/>
          </a:xfrm>
          <a:prstGeom prst="rect">
            <a:avLst/>
          </a:prstGeom>
        </p:spPr>
        <p:txBody>
          <a:bodyPr wrap="square">
            <a:spAutoFit/>
          </a:bodyPr>
          <a:lstStyle/>
          <a:p>
            <a:pPr algn="just">
              <a:spcAft>
                <a:spcPts val="800"/>
              </a:spcAf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Những </a:t>
            </a:r>
            <a:r>
              <a:rPr lang="vi-VN" sz="2000" dirty="0">
                <a:latin typeface="Times New Roman" panose="02020603050405020304" pitchFamily="18" charset="0"/>
                <a:ea typeface="Calibri" panose="020F0502020204030204" pitchFamily="34" charset="0"/>
                <a:cs typeface="Times New Roman" panose="02020603050405020304" pitchFamily="18" charset="0"/>
              </a:rPr>
              <a:t>phương diện nội dung chủ đề truyện được bài viết triển khai: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330641" y="1542739"/>
            <a:ext cx="5390215" cy="1323439"/>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Phương </a:t>
            </a:r>
            <a:r>
              <a:rPr lang="vi-VN" sz="2000" dirty="0">
                <a:latin typeface="Times New Roman" panose="02020603050405020304" pitchFamily="18" charset="0"/>
                <a:ea typeface="Calibri" panose="020F0502020204030204" pitchFamily="34" charset="0"/>
                <a:cs typeface="Times New Roman" panose="02020603050405020304" pitchFamily="18" charset="0"/>
              </a:rPr>
              <a:t>diện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 </a:t>
            </a:r>
            <a:r>
              <a:rPr lang="vi-VN" sz="2000" dirty="0">
                <a:latin typeface="Times New Roman" panose="02020603050405020304" pitchFamily="18" charset="0"/>
                <a:ea typeface="Calibri" panose="020F0502020204030204" pitchFamily="34" charset="0"/>
                <a:cs typeface="Times New Roman" panose="02020603050405020304" pitchFamily="18" charset="0"/>
              </a:rPr>
              <a:t>chủ đề thể hiện qua sự việc tìm bắt chim bồng chanh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ea typeface="Calibri" panose="020F0502020204030204" pitchFamily="34" charset="0"/>
                <a:cs typeface="Times New Roman" panose="02020603050405020304" pitchFamily="18" charset="0"/>
              </a:rPr>
              <a:t> Ý nghĩa rút ra: tình yêu thiên nhiên không phải là sự chiếm hữu, mà là tình yêu thiên nhiên trong trạng thái vốn có</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330640" y="2866178"/>
            <a:ext cx="5390215" cy="1938992"/>
          </a:xfrm>
          <a:prstGeom prst="rect">
            <a:avLst/>
          </a:prstGeom>
        </p:spPr>
        <p:txBody>
          <a:bodyPr wrap="square">
            <a:spAutoFit/>
          </a:bodyPr>
          <a:lstStyle/>
          <a:p>
            <a:pPr algn="just">
              <a:spcAft>
                <a:spcPts val="800"/>
              </a:spcAf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Phương </a:t>
            </a:r>
            <a:r>
              <a:rPr lang="vi-VN" sz="2000" dirty="0">
                <a:latin typeface="Times New Roman" panose="02020603050405020304" pitchFamily="18" charset="0"/>
                <a:ea typeface="Calibri" panose="020F0502020204030204" pitchFamily="34" charset="0"/>
                <a:cs typeface="Times New Roman" panose="02020603050405020304" pitchFamily="18" charset="0"/>
              </a:rPr>
              <a:t>diện thứ hai: chủ đề được tô đậm hơn qua những biến chuyển trong nhận thức nhân vật Hoài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ea typeface="Calibri" panose="020F0502020204030204" pitchFamily="34" charset="0"/>
                <a:cs typeface="Times New Roman" panose="02020603050405020304" pitchFamily="18" charset="0"/>
              </a:rPr>
              <a:t> Ý nghĩa rút ra: thiên nhiên và con người có sự tương quan; ta cần cẩn trọng khi ứng xử với thiên nhiên vì bất kì hành động vô tâm nào cũng gây ra tổn thương với muôn loài.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489543" y="1364382"/>
            <a:ext cx="2532466" cy="3240997"/>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538106" y="1484945"/>
            <a:ext cx="2483903" cy="2862322"/>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đề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Từ đó, em rút ra kinh nghiệm gì khi phân tích nội dung chủ 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Octagon 7"/>
          <p:cNvSpPr/>
          <p:nvPr/>
        </p:nvSpPr>
        <p:spPr>
          <a:xfrm>
            <a:off x="1379521" y="811311"/>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17625" y="856820"/>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p>
        </p:txBody>
      </p:sp>
      <p:sp>
        <p:nvSpPr>
          <p:cNvPr id="23" name="Right Arrow 22"/>
          <p:cNvSpPr/>
          <p:nvPr/>
        </p:nvSpPr>
        <p:spPr>
          <a:xfrm>
            <a:off x="1463497" y="-16530"/>
            <a:ext cx="1604884" cy="90564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7" name="Right Arrow 26"/>
          <p:cNvSpPr/>
          <p:nvPr/>
        </p:nvSpPr>
        <p:spPr>
          <a:xfrm>
            <a:off x="1379521" y="-870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8" name="Rectangle 27"/>
          <p:cNvSpPr/>
          <p:nvPr/>
        </p:nvSpPr>
        <p:spPr>
          <a:xfrm>
            <a:off x="1658424" y="28738"/>
            <a:ext cx="1047083" cy="498663"/>
          </a:xfrm>
          <a:prstGeom prst="rect">
            <a:avLst/>
          </a:prstGeom>
        </p:spPr>
        <p:txBody>
          <a:bodyPr wrap="non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29" name="Hexagon 28"/>
          <p:cNvSpPr/>
          <p:nvPr/>
        </p:nvSpPr>
        <p:spPr>
          <a:xfrm>
            <a:off x="4972403" y="147651"/>
            <a:ext cx="2347491" cy="58848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0" name="Hexagon 29"/>
          <p:cNvSpPr/>
          <p:nvPr/>
        </p:nvSpPr>
        <p:spPr>
          <a:xfrm>
            <a:off x="4900000" y="57234"/>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1" name="Rectangle 30"/>
          <p:cNvSpPr/>
          <p:nvPr/>
        </p:nvSpPr>
        <p:spPr>
          <a:xfrm>
            <a:off x="5377553" y="45481"/>
            <a:ext cx="1392383" cy="553998"/>
          </a:xfrm>
          <a:prstGeom prst="rect">
            <a:avLst/>
          </a:prstGeom>
        </p:spPr>
        <p:txBody>
          <a:bodyPr wrap="squar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7641686" y="-149196"/>
            <a:ext cx="1502314" cy="1063176"/>
          </a:xfrm>
          <a:prstGeom prst="rect">
            <a:avLst/>
          </a:prstGeom>
        </p:spPr>
      </p:pic>
      <p:pic>
        <p:nvPicPr>
          <p:cNvPr id="33" name="Picture 32"/>
          <p:cNvPicPr>
            <a:picLocks noChangeAspect="1"/>
          </p:cNvPicPr>
          <p:nvPr/>
        </p:nvPicPr>
        <p:blipFill>
          <a:blip r:embed="rId3"/>
          <a:stretch>
            <a:fillRect/>
          </a:stretch>
        </p:blipFill>
        <p:spPr>
          <a:xfrm>
            <a:off x="306596" y="-46782"/>
            <a:ext cx="1141203" cy="855008"/>
          </a:xfrm>
          <a:prstGeom prst="rect">
            <a:avLst/>
          </a:prstGeom>
        </p:spPr>
      </p:pic>
      <p:pic>
        <p:nvPicPr>
          <p:cNvPr id="34" name="Picture 33"/>
          <p:cNvPicPr>
            <a:picLocks noChangeAspect="1"/>
          </p:cNvPicPr>
          <p:nvPr/>
        </p:nvPicPr>
        <p:blipFill>
          <a:blip r:embed="rId4"/>
          <a:stretch>
            <a:fillRect/>
          </a:stretch>
        </p:blipFill>
        <p:spPr>
          <a:xfrm>
            <a:off x="7859397" y="4649465"/>
            <a:ext cx="1066892" cy="438950"/>
          </a:xfrm>
          <a:prstGeom prst="rect">
            <a:avLst/>
          </a:prstGeom>
        </p:spPr>
      </p:pic>
      <p:pic>
        <p:nvPicPr>
          <p:cNvPr id="35" name="Picture 34"/>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264387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and Round Single Corner Rectangle 16"/>
          <p:cNvSpPr/>
          <p:nvPr/>
        </p:nvSpPr>
        <p:spPr>
          <a:xfrm>
            <a:off x="3510256" y="1256930"/>
            <a:ext cx="5403987" cy="3556238"/>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282044" y="1056875"/>
            <a:ext cx="5536786" cy="3548504"/>
          </a:xfrm>
          <a:prstGeom prst="snipRoundRect">
            <a:avLst/>
          </a:prstGeom>
          <a:solidFill>
            <a:schemeClr val="tx1">
              <a:lumMod val="20000"/>
              <a:lumOff val="80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338864" y="1069446"/>
            <a:ext cx="5036651" cy="830997"/>
          </a:xfrm>
          <a:prstGeom prst="rect">
            <a:avLst/>
          </a:prstGeom>
        </p:spPr>
        <p:txBody>
          <a:bodyPr wrap="square">
            <a:spAutoFit/>
          </a:bodyPr>
          <a:lstStyle/>
          <a:p>
            <a:pPr algn="just">
              <a:spcAft>
                <a:spcPts val="8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rPr>
              <a:t>Kinh nghiệm khi phân tích nội dung chủ đề của một tác phẩm văn học: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390173" y="1808506"/>
            <a:ext cx="5390215" cy="2677656"/>
          </a:xfrm>
          <a:prstGeom prst="rect">
            <a:avLst/>
          </a:prstGeom>
        </p:spPr>
        <p:txBody>
          <a:bodyPr wrap="square">
            <a:spAutoFit/>
          </a:bodyPr>
          <a:lstStyle/>
          <a:p>
            <a:pPr algn="just"/>
            <a:r>
              <a:rPr lang="vi-VN" sz="2400" dirty="0" smtClean="0">
                <a:latin typeface="Times New Roman" panose="02020603050405020304" pitchFamily="18" charset="0"/>
                <a:ea typeface="Calibri" panose="020F0502020204030204" pitchFamily="34" charset="0"/>
              </a:rPr>
              <a:t>   Có </a:t>
            </a:r>
            <a:r>
              <a:rPr lang="vi-VN" sz="2400" dirty="0">
                <a:latin typeface="Times New Roman" panose="02020603050405020304" pitchFamily="18" charset="0"/>
                <a:ea typeface="Calibri" panose="020F0502020204030204" pitchFamily="34" charset="0"/>
              </a:rPr>
              <a:t>thể khai thác sâu hơn nội dung chủ đề của một tác phẩm khi soi chiếu nội dung chủ đề ấy vào các yếu tố của tác phẩm (sự việc, nhân vật, chi tiết, mạch tình cảm, cảm xúc,…), nhờ đó ta có thể khai thác các tầng ý nghĩa đa dạng, sâu sắc gợi ra từ chủ đề.</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489543" y="1364382"/>
            <a:ext cx="2532466" cy="3240997"/>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538106" y="1484945"/>
            <a:ext cx="2483903" cy="2862322"/>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đề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Từ đó, em rút ra kinh nghiệm gì khi phân tích nội dung chủ 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Octagon 7"/>
          <p:cNvSpPr/>
          <p:nvPr/>
        </p:nvSpPr>
        <p:spPr>
          <a:xfrm>
            <a:off x="1379521" y="811311"/>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17625" y="856820"/>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p>
        </p:txBody>
      </p:sp>
      <p:sp>
        <p:nvSpPr>
          <p:cNvPr id="23" name="Right Arrow 22"/>
          <p:cNvSpPr/>
          <p:nvPr/>
        </p:nvSpPr>
        <p:spPr>
          <a:xfrm>
            <a:off x="1463497" y="-16530"/>
            <a:ext cx="1604884" cy="90564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7" name="Right Arrow 26"/>
          <p:cNvSpPr/>
          <p:nvPr/>
        </p:nvSpPr>
        <p:spPr>
          <a:xfrm>
            <a:off x="1379521" y="-870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8" name="Rectangle 27"/>
          <p:cNvSpPr/>
          <p:nvPr/>
        </p:nvSpPr>
        <p:spPr>
          <a:xfrm>
            <a:off x="1658424" y="28738"/>
            <a:ext cx="1047083" cy="498663"/>
          </a:xfrm>
          <a:prstGeom prst="rect">
            <a:avLst/>
          </a:prstGeom>
        </p:spPr>
        <p:txBody>
          <a:bodyPr wrap="non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29" name="Hexagon 28"/>
          <p:cNvSpPr/>
          <p:nvPr/>
        </p:nvSpPr>
        <p:spPr>
          <a:xfrm>
            <a:off x="4976501" y="188473"/>
            <a:ext cx="2347491" cy="58848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0" name="Hexagon 29"/>
          <p:cNvSpPr/>
          <p:nvPr/>
        </p:nvSpPr>
        <p:spPr>
          <a:xfrm>
            <a:off x="4899998" y="98862"/>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1" name="Rectangle 30"/>
          <p:cNvSpPr/>
          <p:nvPr/>
        </p:nvSpPr>
        <p:spPr>
          <a:xfrm>
            <a:off x="5377553" y="22903"/>
            <a:ext cx="1392383" cy="553998"/>
          </a:xfrm>
          <a:prstGeom prst="rect">
            <a:avLst/>
          </a:prstGeom>
        </p:spPr>
        <p:txBody>
          <a:bodyPr wrap="square">
            <a:spAutoFit/>
          </a:bodyPr>
          <a:lstStyle/>
          <a:p>
            <a:pPr algn="ctr">
              <a:lnSpc>
                <a:spcPct val="150000"/>
              </a:lnSpc>
              <a:buClr>
                <a:srgbClr val="000549"/>
              </a:buClr>
              <a:buSzPts val="4800"/>
            </a:pPr>
            <a:r>
              <a:rPr lang="vi-VN" sz="2000" b="1" dirty="0" smtClean="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7641686" y="-149196"/>
            <a:ext cx="1502314" cy="1063176"/>
          </a:xfrm>
          <a:prstGeom prst="rect">
            <a:avLst/>
          </a:prstGeom>
        </p:spPr>
      </p:pic>
      <p:pic>
        <p:nvPicPr>
          <p:cNvPr id="32" name="Picture 31"/>
          <p:cNvPicPr>
            <a:picLocks noChangeAspect="1"/>
          </p:cNvPicPr>
          <p:nvPr/>
        </p:nvPicPr>
        <p:blipFill>
          <a:blip r:embed="rId3"/>
          <a:stretch>
            <a:fillRect/>
          </a:stretch>
        </p:blipFill>
        <p:spPr>
          <a:xfrm>
            <a:off x="306596" y="-46782"/>
            <a:ext cx="1141203" cy="855008"/>
          </a:xfrm>
          <a:prstGeom prst="rect">
            <a:avLst/>
          </a:prstGeom>
        </p:spPr>
      </p:pic>
      <p:pic>
        <p:nvPicPr>
          <p:cNvPr id="33" name="Picture 32"/>
          <p:cNvPicPr>
            <a:picLocks noChangeAspect="1"/>
          </p:cNvPicPr>
          <p:nvPr/>
        </p:nvPicPr>
        <p:blipFill>
          <a:blip r:embed="rId4"/>
          <a:stretch>
            <a:fillRect/>
          </a:stretch>
        </p:blipFill>
        <p:spPr>
          <a:xfrm>
            <a:off x="7859397" y="4649465"/>
            <a:ext cx="1066892" cy="438950"/>
          </a:xfrm>
          <a:prstGeom prst="rect">
            <a:avLst/>
          </a:prstGeom>
        </p:spPr>
      </p:pic>
      <p:pic>
        <p:nvPicPr>
          <p:cNvPr id="34" name="Picture 33"/>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3905784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8481" y="473149"/>
            <a:ext cx="6133488"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39903719"/>
              </p:ext>
            </p:extLst>
          </p:nvPr>
        </p:nvGraphicFramePr>
        <p:xfrm>
          <a:off x="775542" y="1244228"/>
          <a:ext cx="7857418" cy="3494372"/>
        </p:xfrm>
        <a:graphic>
          <a:graphicData uri="http://schemas.openxmlformats.org/drawingml/2006/table">
            <a:tbl>
              <a:tblPr firstRow="1" firstCol="1" bandRow="1"/>
              <a:tblGrid>
                <a:gridCol w="1799518">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763869">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Đặc sắc </a:t>
                      </a:r>
                      <a:br>
                        <a:rPr lang="vi-VN" sz="2000" b="1" dirty="0">
                          <a:solidFill>
                            <a:schemeClr val="bg2"/>
                          </a:solidFill>
                          <a:effectLst/>
                          <a:latin typeface="+mj-lt"/>
                          <a:ea typeface="Calibri" panose="020F0502020204030204" pitchFamily="34" charset="0"/>
                          <a:cs typeface="Times New Roman" panose="02020603050405020304" pitchFamily="18" charset="0"/>
                        </a:rPr>
                      </a:br>
                      <a:r>
                        <a:rPr lang="vi-VN" sz="20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730503">
                <a:tc>
                  <a:txBody>
                    <a:bodyPr/>
                    <a:lstStyle/>
                    <a:p>
                      <a:pPr algn="just">
                        <a:lnSpc>
                          <a:spcPct val="100000"/>
                        </a:lnSpc>
                        <a:spcBef>
                          <a:spcPts val="300"/>
                        </a:spcBef>
                        <a:spcAft>
                          <a:spcPts val="30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914805" y="563390"/>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845709" y="60890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p>
        </p:txBody>
      </p:sp>
      <p:sp>
        <p:nvSpPr>
          <p:cNvPr id="4" name="Rectangle 3"/>
          <p:cNvSpPr/>
          <p:nvPr/>
        </p:nvSpPr>
        <p:spPr>
          <a:xfrm>
            <a:off x="884665" y="2208570"/>
            <a:ext cx="1521932" cy="1785104"/>
          </a:xfrm>
          <a:prstGeom prst="rect">
            <a:avLst/>
          </a:prstGeom>
        </p:spPr>
        <p:txBody>
          <a:bodyPr wrap="square">
            <a:spAutoFit/>
          </a:bodyPr>
          <a:lstStyle/>
          <a:p>
            <a:pPr lvl="0" algn="ctr">
              <a:spcBef>
                <a:spcPts val="300"/>
              </a:spcBef>
              <a:spcAft>
                <a:spcPts val="300"/>
              </a:spcAft>
            </a:pP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Việc xây dựng cốt truyện đơn giản nhưng hấp dẫn.</a:t>
            </a:r>
            <a:endParaRPr lang="en-US" sz="2200" dirty="0">
              <a:solidFill>
                <a:srgbClr val="191919"/>
              </a:solidFill>
              <a:ea typeface="Calibri" panose="020F0502020204030204" pitchFamily="34" charset="0"/>
              <a:cs typeface="Times New Roman" panose="02020603050405020304" pitchFamily="18" charset="0"/>
            </a:endParaRPr>
          </a:p>
        </p:txBody>
      </p:sp>
      <p:sp>
        <p:nvSpPr>
          <p:cNvPr id="8" name="Rectangle 7"/>
          <p:cNvSpPr/>
          <p:nvPr/>
        </p:nvSpPr>
        <p:spPr>
          <a:xfrm>
            <a:off x="2514921" y="1993126"/>
            <a:ext cx="6008915" cy="1107996"/>
          </a:xfrm>
          <a:prstGeom prst="rect">
            <a:avLst/>
          </a:prstGeom>
        </p:spPr>
        <p:txBody>
          <a:bodyPr wrap="square">
            <a:spAutoFit/>
          </a:bodyPr>
          <a:lstStyle/>
          <a:p>
            <a:pPr lvl="0" algn="just">
              <a:spcBef>
                <a:spcPts val="300"/>
              </a:spcBef>
              <a:spcAft>
                <a:spcPts val="300"/>
              </a:spcAft>
            </a:pPr>
            <a:r>
              <a:rPr lang="vi-VN"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Bằng chứng:</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lá thư mở đầu câu chuyện có nhắc đến chim bồng chanh đỏ, kể chi tiết quá trình khó khăn bắt chim bồng chanh đỏ.</a:t>
            </a:r>
            <a:endParaRPr lang="en-US" sz="2200" dirty="0">
              <a:solidFill>
                <a:srgbClr val="191919"/>
              </a:solidFill>
              <a:ea typeface="Calibri" panose="020F0502020204030204" pitchFamily="34" charset="0"/>
              <a:cs typeface="Times New Roman" panose="02020603050405020304" pitchFamily="18" charset="0"/>
            </a:endParaRPr>
          </a:p>
        </p:txBody>
      </p:sp>
      <p:sp>
        <p:nvSpPr>
          <p:cNvPr id="9" name="Rectangle 8"/>
          <p:cNvSpPr/>
          <p:nvPr/>
        </p:nvSpPr>
        <p:spPr>
          <a:xfrm>
            <a:off x="2514922" y="3101122"/>
            <a:ext cx="6008915" cy="1446550"/>
          </a:xfrm>
          <a:prstGeom prst="rect">
            <a:avLst/>
          </a:prstGeom>
        </p:spPr>
        <p:txBody>
          <a:bodyPr wrap="square">
            <a:spAutoFit/>
          </a:bodyPr>
          <a:lstStyle/>
          <a:p>
            <a:pPr lvl="0" algn="just">
              <a:spcBef>
                <a:spcPts val="300"/>
              </a:spcBef>
              <a:spcAft>
                <a:spcPts val="300"/>
              </a:spcAft>
            </a:pPr>
            <a:r>
              <a:rPr lang="vi-VN"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Lí lẽ: </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lá thư đã mở ra dòng hồi tưởng để nhân vật kể lại kỉ niệm trong quá khứ; việc kể chi tiết quá trình bắt chim bồng chanh đỏ làm cho sự việc trả tự do cho chim trở nên bất ngờ, gợi nhiều suy ngẫm.</a:t>
            </a:r>
            <a:endParaRPr lang="en-US" sz="2200" dirty="0">
              <a:solidFill>
                <a:srgbClr val="191919"/>
              </a:solidFill>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72679" y="-12475"/>
            <a:ext cx="1502314" cy="1063176"/>
          </a:xfrm>
          <a:prstGeom prst="rect">
            <a:avLst/>
          </a:prstGeom>
        </p:spPr>
      </p:pic>
      <p:pic>
        <p:nvPicPr>
          <p:cNvPr id="11" name="Picture 10"/>
          <p:cNvPicPr>
            <a:picLocks noChangeAspect="1"/>
          </p:cNvPicPr>
          <p:nvPr/>
        </p:nvPicPr>
        <p:blipFill>
          <a:blip r:embed="rId3"/>
          <a:stretch>
            <a:fillRect/>
          </a:stretch>
        </p:blipFill>
        <p:spPr>
          <a:xfrm>
            <a:off x="0" y="-132000"/>
            <a:ext cx="1141203" cy="855008"/>
          </a:xfrm>
          <a:prstGeom prst="rect">
            <a:avLst/>
          </a:prstGeom>
        </p:spPr>
      </p:pic>
      <p:pic>
        <p:nvPicPr>
          <p:cNvPr id="12" name="Picture 11"/>
          <p:cNvPicPr>
            <a:picLocks noChangeAspect="1"/>
          </p:cNvPicPr>
          <p:nvPr/>
        </p:nvPicPr>
        <p:blipFill>
          <a:blip r:embed="rId4"/>
          <a:stretch>
            <a:fillRect/>
          </a:stretch>
        </p:blipFill>
        <p:spPr>
          <a:xfrm>
            <a:off x="7951969" y="4653027"/>
            <a:ext cx="1066892" cy="438950"/>
          </a:xfrm>
          <a:prstGeom prst="rect">
            <a:avLst/>
          </a:prstGeom>
        </p:spPr>
      </p:pic>
      <p:pic>
        <p:nvPicPr>
          <p:cNvPr id="13" name="Picture 12"/>
          <p:cNvPicPr>
            <a:picLocks noChangeAspect="1"/>
          </p:cNvPicPr>
          <p:nvPr/>
        </p:nvPicPr>
        <p:blipFill>
          <a:blip r:embed="rId5"/>
          <a:stretch>
            <a:fillRect/>
          </a:stretch>
        </p:blipFill>
        <p:spPr>
          <a:xfrm rot="10800000">
            <a:off x="8392843" y="4307550"/>
            <a:ext cx="786452" cy="762066"/>
          </a:xfrm>
          <a:prstGeom prst="rect">
            <a:avLst/>
          </a:prstGeom>
        </p:spPr>
      </p:pic>
    </p:spTree>
    <p:extLst>
      <p:ext uri="{BB962C8B-B14F-4D97-AF65-F5344CB8AC3E}">
        <p14:creationId xmlns:p14="http://schemas.microsoft.com/office/powerpoint/2010/main" val="3034490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64"/>
        <p:cNvGrpSpPr/>
        <p:nvPr/>
      </p:nvGrpSpPr>
      <p:grpSpPr>
        <a:xfrm>
          <a:off x="0" y="0"/>
          <a:ext cx="0" cy="0"/>
          <a:chOff x="0" y="0"/>
          <a:chExt cx="0" cy="0"/>
        </a:xfrm>
      </p:grpSpPr>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3"/>
          <a:stretch>
            <a:fillRect/>
          </a:stretch>
        </p:blipFill>
        <p:spPr>
          <a:xfrm>
            <a:off x="1456294" y="918183"/>
            <a:ext cx="6169687" cy="2694666"/>
          </a:xfrm>
          <a:prstGeom prst="rect">
            <a:avLst/>
          </a:prstGeom>
        </p:spPr>
      </p:pic>
      <p:grpSp>
        <p:nvGrpSpPr>
          <p:cNvPr id="131" name="Google Shape;1024;p13">
            <a:extLst>
              <a:ext uri="{FF2B5EF4-FFF2-40B4-BE49-F238E27FC236}">
                <a16:creationId xmlns:a16="http://schemas.microsoft.com/office/drawing/2014/main" id="{89C8A9B5-6A3B-54B1-6B55-BEF9E8FC68A1}"/>
              </a:ext>
            </a:extLst>
          </p:cNvPr>
          <p:cNvGrpSpPr/>
          <p:nvPr/>
        </p:nvGrpSpPr>
        <p:grpSpPr>
          <a:xfrm>
            <a:off x="498825" y="2886902"/>
            <a:ext cx="2741350" cy="2172318"/>
            <a:chOff x="1121350" y="238125"/>
            <a:chExt cx="5378800" cy="5237900"/>
          </a:xfrm>
        </p:grpSpPr>
        <p:sp>
          <p:nvSpPr>
            <p:cNvPr id="132" name="Google Shape;1025;p13">
              <a:extLst>
                <a:ext uri="{FF2B5EF4-FFF2-40B4-BE49-F238E27FC236}">
                  <a16:creationId xmlns:a16="http://schemas.microsoft.com/office/drawing/2014/main" id="{855D6698-E725-F432-4CCC-5CAA5CC1C24A}"/>
                </a:ext>
              </a:extLst>
            </p:cNvPr>
            <p:cNvSpPr/>
            <p:nvPr/>
          </p:nvSpPr>
          <p:spPr>
            <a:xfrm>
              <a:off x="2280450" y="3045200"/>
              <a:ext cx="4219700" cy="2430825"/>
            </a:xfrm>
            <a:custGeom>
              <a:avLst/>
              <a:gdLst/>
              <a:ahLst/>
              <a:cxnLst/>
              <a:rect l="l" t="t" r="r" b="b"/>
              <a:pathLst>
                <a:path w="168788" h="97233" extrusionOk="0">
                  <a:moveTo>
                    <a:pt x="111035" y="0"/>
                  </a:moveTo>
                  <a:cubicBezTo>
                    <a:pt x="110546" y="0"/>
                    <a:pt x="110056" y="108"/>
                    <a:pt x="109683" y="323"/>
                  </a:cubicBezTo>
                  <a:lnTo>
                    <a:pt x="747" y="63216"/>
                  </a:lnTo>
                  <a:cubicBezTo>
                    <a:pt x="0" y="63647"/>
                    <a:pt x="0" y="64346"/>
                    <a:pt x="747" y="64778"/>
                  </a:cubicBezTo>
                  <a:lnTo>
                    <a:pt x="56400" y="96909"/>
                  </a:lnTo>
                  <a:cubicBezTo>
                    <a:pt x="56773" y="97125"/>
                    <a:pt x="57263" y="97232"/>
                    <a:pt x="57752" y="97232"/>
                  </a:cubicBezTo>
                  <a:cubicBezTo>
                    <a:pt x="58241" y="97232"/>
                    <a:pt x="58731" y="97125"/>
                    <a:pt x="59104" y="96909"/>
                  </a:cubicBezTo>
                  <a:lnTo>
                    <a:pt x="168041" y="34015"/>
                  </a:lnTo>
                  <a:cubicBezTo>
                    <a:pt x="168787" y="33583"/>
                    <a:pt x="168787" y="32885"/>
                    <a:pt x="168041" y="32453"/>
                  </a:cubicBezTo>
                  <a:lnTo>
                    <a:pt x="112388" y="323"/>
                  </a:lnTo>
                  <a:cubicBezTo>
                    <a:pt x="112014" y="108"/>
                    <a:pt x="111524" y="0"/>
                    <a:pt x="111035" y="0"/>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3" name="Google Shape;1026;p13">
              <a:extLst>
                <a:ext uri="{FF2B5EF4-FFF2-40B4-BE49-F238E27FC236}">
                  <a16:creationId xmlns:a16="http://schemas.microsoft.com/office/drawing/2014/main" id="{D79C9AFA-1FE6-B105-C88A-2864F2043EA2}"/>
                </a:ext>
              </a:extLst>
            </p:cNvPr>
            <p:cNvSpPr/>
            <p:nvPr/>
          </p:nvSpPr>
          <p:spPr>
            <a:xfrm>
              <a:off x="1665171" y="3316597"/>
              <a:ext cx="2003525" cy="1139950"/>
            </a:xfrm>
            <a:custGeom>
              <a:avLst/>
              <a:gdLst/>
              <a:ahLst/>
              <a:cxnLst/>
              <a:rect l="l" t="t" r="r" b="b"/>
              <a:pathLst>
                <a:path w="80141" h="45598" extrusionOk="0">
                  <a:moveTo>
                    <a:pt x="39501" y="1"/>
                  </a:moveTo>
                  <a:cubicBezTo>
                    <a:pt x="36564" y="1"/>
                    <a:pt x="33627" y="648"/>
                    <a:pt x="31387" y="1941"/>
                  </a:cubicBezTo>
                  <a:lnTo>
                    <a:pt x="4482" y="17475"/>
                  </a:lnTo>
                  <a:cubicBezTo>
                    <a:pt x="1" y="20063"/>
                    <a:pt x="1" y="24257"/>
                    <a:pt x="4482" y="26845"/>
                  </a:cubicBezTo>
                  <a:lnTo>
                    <a:pt x="36963" y="45598"/>
                  </a:lnTo>
                  <a:lnTo>
                    <a:pt x="80140" y="20719"/>
                  </a:lnTo>
                  <a:lnTo>
                    <a:pt x="47616" y="1941"/>
                  </a:lnTo>
                  <a:cubicBezTo>
                    <a:pt x="45375" y="648"/>
                    <a:pt x="42438" y="1"/>
                    <a:pt x="39501"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4" name="Google Shape;1027;p13">
              <a:extLst>
                <a:ext uri="{FF2B5EF4-FFF2-40B4-BE49-F238E27FC236}">
                  <a16:creationId xmlns:a16="http://schemas.microsoft.com/office/drawing/2014/main" id="{9ADBEA2C-5526-EB90-D939-07D0AB7142E7}"/>
                </a:ext>
              </a:extLst>
            </p:cNvPr>
            <p:cNvSpPr/>
            <p:nvPr/>
          </p:nvSpPr>
          <p:spPr>
            <a:xfrm>
              <a:off x="2658475" y="3090300"/>
              <a:ext cx="39025" cy="1291975"/>
            </a:xfrm>
            <a:custGeom>
              <a:avLst/>
              <a:gdLst/>
              <a:ahLst/>
              <a:cxnLst/>
              <a:rect l="l" t="t" r="r" b="b"/>
              <a:pathLst>
                <a:path w="1561" h="51679" extrusionOk="0">
                  <a:moveTo>
                    <a:pt x="780" y="1"/>
                  </a:moveTo>
                  <a:cubicBezTo>
                    <a:pt x="353" y="1"/>
                    <a:pt x="6" y="343"/>
                    <a:pt x="0" y="771"/>
                  </a:cubicBezTo>
                  <a:lnTo>
                    <a:pt x="0" y="50898"/>
                  </a:lnTo>
                  <a:cubicBezTo>
                    <a:pt x="0" y="51329"/>
                    <a:pt x="349" y="51678"/>
                    <a:pt x="780" y="51678"/>
                  </a:cubicBezTo>
                  <a:cubicBezTo>
                    <a:pt x="1210" y="51678"/>
                    <a:pt x="1560" y="51329"/>
                    <a:pt x="1559" y="50898"/>
                  </a:cubicBezTo>
                  <a:lnTo>
                    <a:pt x="1559" y="771"/>
                  </a:lnTo>
                  <a:cubicBezTo>
                    <a:pt x="1554" y="343"/>
                    <a:pt x="1207" y="1"/>
                    <a:pt x="780"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5" name="Google Shape;1028;p13">
              <a:extLst>
                <a:ext uri="{FF2B5EF4-FFF2-40B4-BE49-F238E27FC236}">
                  <a16:creationId xmlns:a16="http://schemas.microsoft.com/office/drawing/2014/main" id="{81648A86-E546-C3E1-DF02-AC85CEFDF948}"/>
                </a:ext>
              </a:extLst>
            </p:cNvPr>
            <p:cNvSpPr/>
            <p:nvPr/>
          </p:nvSpPr>
          <p:spPr>
            <a:xfrm>
              <a:off x="3046850" y="2914300"/>
              <a:ext cx="429650" cy="1011825"/>
            </a:xfrm>
            <a:custGeom>
              <a:avLst/>
              <a:gdLst/>
              <a:ahLst/>
              <a:cxnLst/>
              <a:rect l="l" t="t" r="r" b="b"/>
              <a:pathLst>
                <a:path w="17186" h="40473" extrusionOk="0">
                  <a:moveTo>
                    <a:pt x="885" y="0"/>
                  </a:moveTo>
                  <a:cubicBezTo>
                    <a:pt x="790" y="0"/>
                    <a:pt x="693" y="18"/>
                    <a:pt x="599" y="55"/>
                  </a:cubicBezTo>
                  <a:cubicBezTo>
                    <a:pt x="196" y="214"/>
                    <a:pt x="0" y="671"/>
                    <a:pt x="163" y="1073"/>
                  </a:cubicBezTo>
                  <a:lnTo>
                    <a:pt x="15535" y="39979"/>
                  </a:lnTo>
                  <a:cubicBezTo>
                    <a:pt x="15651" y="40277"/>
                    <a:pt x="15939" y="40472"/>
                    <a:pt x="16259" y="40472"/>
                  </a:cubicBezTo>
                  <a:cubicBezTo>
                    <a:pt x="16809" y="40471"/>
                    <a:pt x="17185" y="39918"/>
                    <a:pt x="16984" y="39406"/>
                  </a:cubicBezTo>
                  <a:lnTo>
                    <a:pt x="1613" y="500"/>
                  </a:lnTo>
                  <a:cubicBezTo>
                    <a:pt x="1493" y="190"/>
                    <a:pt x="1198" y="0"/>
                    <a:pt x="88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6" name="Google Shape;1029;p13">
              <a:extLst>
                <a:ext uri="{FF2B5EF4-FFF2-40B4-BE49-F238E27FC236}">
                  <a16:creationId xmlns:a16="http://schemas.microsoft.com/office/drawing/2014/main" id="{00881F76-8C2D-7B58-B9E7-DE5CE288B174}"/>
                </a:ext>
              </a:extLst>
            </p:cNvPr>
            <p:cNvSpPr/>
            <p:nvPr/>
          </p:nvSpPr>
          <p:spPr>
            <a:xfrm>
              <a:off x="1928475" y="2998625"/>
              <a:ext cx="1499650" cy="810675"/>
            </a:xfrm>
            <a:custGeom>
              <a:avLst/>
              <a:gdLst/>
              <a:ahLst/>
              <a:cxnLst/>
              <a:rect l="l" t="t" r="r" b="b"/>
              <a:pathLst>
                <a:path w="59986" h="32427" extrusionOk="0">
                  <a:moveTo>
                    <a:pt x="29979" y="0"/>
                  </a:moveTo>
                  <a:cubicBezTo>
                    <a:pt x="29765" y="0"/>
                    <a:pt x="29561" y="89"/>
                    <a:pt x="29414" y="245"/>
                  </a:cubicBezTo>
                  <a:lnTo>
                    <a:pt x="297" y="30981"/>
                  </a:lnTo>
                  <a:cubicBezTo>
                    <a:pt x="1" y="31295"/>
                    <a:pt x="14" y="31788"/>
                    <a:pt x="327" y="32083"/>
                  </a:cubicBezTo>
                  <a:cubicBezTo>
                    <a:pt x="477" y="32226"/>
                    <a:pt x="670" y="32297"/>
                    <a:pt x="863" y="32297"/>
                  </a:cubicBezTo>
                  <a:cubicBezTo>
                    <a:pt x="1069" y="32297"/>
                    <a:pt x="1275" y="32216"/>
                    <a:pt x="1428" y="32054"/>
                  </a:cubicBezTo>
                  <a:lnTo>
                    <a:pt x="29979" y="1915"/>
                  </a:lnTo>
                  <a:lnTo>
                    <a:pt x="58582" y="32181"/>
                  </a:lnTo>
                  <a:cubicBezTo>
                    <a:pt x="58728" y="32338"/>
                    <a:pt x="58933" y="32427"/>
                    <a:pt x="59147" y="32427"/>
                  </a:cubicBezTo>
                  <a:lnTo>
                    <a:pt x="59147" y="32427"/>
                  </a:lnTo>
                  <a:cubicBezTo>
                    <a:pt x="59458" y="32426"/>
                    <a:pt x="59739" y="32240"/>
                    <a:pt x="59863" y="31954"/>
                  </a:cubicBezTo>
                  <a:cubicBezTo>
                    <a:pt x="59986" y="31669"/>
                    <a:pt x="59927" y="31337"/>
                    <a:pt x="59713" y="31111"/>
                  </a:cubicBezTo>
                  <a:lnTo>
                    <a:pt x="30546" y="245"/>
                  </a:lnTo>
                  <a:cubicBezTo>
                    <a:pt x="30399" y="89"/>
                    <a:pt x="30195" y="0"/>
                    <a:pt x="29980" y="0"/>
                  </a:cubicBezTo>
                  <a:close/>
                  <a:moveTo>
                    <a:pt x="59147" y="32427"/>
                  </a:moveTo>
                  <a:cubicBezTo>
                    <a:pt x="59147" y="32427"/>
                    <a:pt x="59147" y="32427"/>
                    <a:pt x="59147" y="32427"/>
                  </a:cubicBezTo>
                  <a:lnTo>
                    <a:pt x="59148" y="32427"/>
                  </a:lnTo>
                  <a:cubicBezTo>
                    <a:pt x="59148" y="32427"/>
                    <a:pt x="59148" y="32427"/>
                    <a:pt x="59147" y="32427"/>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7" name="Google Shape;1030;p13">
              <a:extLst>
                <a:ext uri="{FF2B5EF4-FFF2-40B4-BE49-F238E27FC236}">
                  <a16:creationId xmlns:a16="http://schemas.microsoft.com/office/drawing/2014/main" id="{93097E9A-7B4F-3187-3938-904E0EB84059}"/>
                </a:ext>
              </a:extLst>
            </p:cNvPr>
            <p:cNvSpPr/>
            <p:nvPr/>
          </p:nvSpPr>
          <p:spPr>
            <a:xfrm>
              <a:off x="1879450" y="2914300"/>
              <a:ext cx="429650" cy="1011825"/>
            </a:xfrm>
            <a:custGeom>
              <a:avLst/>
              <a:gdLst/>
              <a:ahLst/>
              <a:cxnLst/>
              <a:rect l="l" t="t" r="r" b="b"/>
              <a:pathLst>
                <a:path w="17186" h="40473" extrusionOk="0">
                  <a:moveTo>
                    <a:pt x="16301" y="0"/>
                  </a:moveTo>
                  <a:cubicBezTo>
                    <a:pt x="15988" y="0"/>
                    <a:pt x="15692" y="191"/>
                    <a:pt x="15574" y="501"/>
                  </a:cubicBezTo>
                  <a:lnTo>
                    <a:pt x="202" y="39406"/>
                  </a:lnTo>
                  <a:cubicBezTo>
                    <a:pt x="0" y="39918"/>
                    <a:pt x="378" y="40471"/>
                    <a:pt x="926" y="40472"/>
                  </a:cubicBezTo>
                  <a:cubicBezTo>
                    <a:pt x="1247" y="40472"/>
                    <a:pt x="1534" y="40277"/>
                    <a:pt x="1652" y="39979"/>
                  </a:cubicBezTo>
                  <a:lnTo>
                    <a:pt x="17023" y="1074"/>
                  </a:lnTo>
                  <a:cubicBezTo>
                    <a:pt x="17186" y="671"/>
                    <a:pt x="16991" y="214"/>
                    <a:pt x="16587" y="55"/>
                  </a:cubicBezTo>
                  <a:cubicBezTo>
                    <a:pt x="16493" y="18"/>
                    <a:pt x="16397" y="0"/>
                    <a:pt x="16301"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8" name="Google Shape;1031;p13">
              <a:extLst>
                <a:ext uri="{FF2B5EF4-FFF2-40B4-BE49-F238E27FC236}">
                  <a16:creationId xmlns:a16="http://schemas.microsoft.com/office/drawing/2014/main" id="{CBA2AF3A-E380-57FE-280B-C2E66E6C602B}"/>
                </a:ext>
              </a:extLst>
            </p:cNvPr>
            <p:cNvSpPr/>
            <p:nvPr/>
          </p:nvSpPr>
          <p:spPr>
            <a:xfrm>
              <a:off x="3385925" y="3779225"/>
              <a:ext cx="92250" cy="152150"/>
            </a:xfrm>
            <a:custGeom>
              <a:avLst/>
              <a:gdLst/>
              <a:ahLst/>
              <a:cxnLst/>
              <a:rect l="l" t="t" r="r" b="b"/>
              <a:pathLst>
                <a:path w="3690" h="6086" extrusionOk="0">
                  <a:moveTo>
                    <a:pt x="1637" y="1"/>
                  </a:moveTo>
                  <a:lnTo>
                    <a:pt x="0" y="573"/>
                  </a:lnTo>
                  <a:lnTo>
                    <a:pt x="1884" y="5601"/>
                  </a:lnTo>
                  <a:lnTo>
                    <a:pt x="1900" y="5674"/>
                  </a:lnTo>
                  <a:cubicBezTo>
                    <a:pt x="1902" y="5677"/>
                    <a:pt x="1904" y="5680"/>
                    <a:pt x="1903" y="5683"/>
                  </a:cubicBezTo>
                  <a:cubicBezTo>
                    <a:pt x="1939" y="5775"/>
                    <a:pt x="2019" y="5863"/>
                    <a:pt x="2144" y="5936"/>
                  </a:cubicBezTo>
                  <a:cubicBezTo>
                    <a:pt x="2315" y="6035"/>
                    <a:pt x="2539" y="6085"/>
                    <a:pt x="2762" y="6085"/>
                  </a:cubicBezTo>
                  <a:cubicBezTo>
                    <a:pt x="2986" y="6085"/>
                    <a:pt x="3210" y="6035"/>
                    <a:pt x="3381" y="5936"/>
                  </a:cubicBezTo>
                  <a:cubicBezTo>
                    <a:pt x="3530" y="5848"/>
                    <a:pt x="3669" y="5708"/>
                    <a:pt x="3686" y="5598"/>
                  </a:cubicBezTo>
                  <a:cubicBezTo>
                    <a:pt x="3690" y="5565"/>
                    <a:pt x="3690" y="5533"/>
                    <a:pt x="3686" y="5501"/>
                  </a:cubicBezTo>
                  <a:cubicBezTo>
                    <a:pt x="3686" y="5454"/>
                    <a:pt x="3681" y="5408"/>
                    <a:pt x="3669" y="5363"/>
                  </a:cubicBezTo>
                  <a:lnTo>
                    <a:pt x="1637"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9" name="Google Shape;1032;p13">
              <a:extLst>
                <a:ext uri="{FF2B5EF4-FFF2-40B4-BE49-F238E27FC236}">
                  <a16:creationId xmlns:a16="http://schemas.microsoft.com/office/drawing/2014/main" id="{8A42992A-81CF-CE5D-C986-46E131A60A4F}"/>
                </a:ext>
              </a:extLst>
            </p:cNvPr>
            <p:cNvSpPr/>
            <p:nvPr/>
          </p:nvSpPr>
          <p:spPr>
            <a:xfrm>
              <a:off x="1877725" y="3779225"/>
              <a:ext cx="92275" cy="152150"/>
            </a:xfrm>
            <a:custGeom>
              <a:avLst/>
              <a:gdLst/>
              <a:ahLst/>
              <a:cxnLst/>
              <a:rect l="l" t="t" r="r" b="b"/>
              <a:pathLst>
                <a:path w="3691" h="6086" extrusionOk="0">
                  <a:moveTo>
                    <a:pt x="2056" y="1"/>
                  </a:moveTo>
                  <a:lnTo>
                    <a:pt x="23" y="5363"/>
                  </a:lnTo>
                  <a:cubicBezTo>
                    <a:pt x="7" y="5440"/>
                    <a:pt x="0" y="5519"/>
                    <a:pt x="5" y="5598"/>
                  </a:cubicBezTo>
                  <a:cubicBezTo>
                    <a:pt x="23" y="5708"/>
                    <a:pt x="162" y="5848"/>
                    <a:pt x="311" y="5936"/>
                  </a:cubicBezTo>
                  <a:cubicBezTo>
                    <a:pt x="482" y="6035"/>
                    <a:pt x="706" y="6085"/>
                    <a:pt x="930" y="6085"/>
                  </a:cubicBezTo>
                  <a:cubicBezTo>
                    <a:pt x="1154" y="6085"/>
                    <a:pt x="1378" y="6035"/>
                    <a:pt x="1548" y="5936"/>
                  </a:cubicBezTo>
                  <a:cubicBezTo>
                    <a:pt x="1673" y="5863"/>
                    <a:pt x="1752" y="5775"/>
                    <a:pt x="1789" y="5683"/>
                  </a:cubicBezTo>
                  <a:cubicBezTo>
                    <a:pt x="1788" y="5680"/>
                    <a:pt x="1789" y="5677"/>
                    <a:pt x="1792" y="5674"/>
                  </a:cubicBezTo>
                  <a:lnTo>
                    <a:pt x="1807" y="5601"/>
                  </a:lnTo>
                  <a:lnTo>
                    <a:pt x="3691" y="573"/>
                  </a:lnTo>
                  <a:lnTo>
                    <a:pt x="2056" y="1"/>
                  </a:ln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0" name="Google Shape;1033;p13">
              <a:extLst>
                <a:ext uri="{FF2B5EF4-FFF2-40B4-BE49-F238E27FC236}">
                  <a16:creationId xmlns:a16="http://schemas.microsoft.com/office/drawing/2014/main" id="{93D0140F-6143-C278-DEC3-FE992597C69B}"/>
                </a:ext>
              </a:extLst>
            </p:cNvPr>
            <p:cNvSpPr/>
            <p:nvPr/>
          </p:nvSpPr>
          <p:spPr>
            <a:xfrm>
              <a:off x="2655500" y="4260075"/>
              <a:ext cx="44975" cy="129550"/>
            </a:xfrm>
            <a:custGeom>
              <a:avLst/>
              <a:gdLst/>
              <a:ahLst/>
              <a:cxnLst/>
              <a:rect l="l" t="t" r="r" b="b"/>
              <a:pathLst>
                <a:path w="1799" h="5182" extrusionOk="0">
                  <a:moveTo>
                    <a:pt x="899" y="1"/>
                  </a:moveTo>
                  <a:cubicBezTo>
                    <a:pt x="599" y="1"/>
                    <a:pt x="300" y="76"/>
                    <a:pt x="0" y="226"/>
                  </a:cubicBezTo>
                  <a:lnTo>
                    <a:pt x="0" y="4662"/>
                  </a:lnTo>
                  <a:cubicBezTo>
                    <a:pt x="0" y="4796"/>
                    <a:pt x="88" y="4929"/>
                    <a:pt x="263" y="5030"/>
                  </a:cubicBezTo>
                  <a:cubicBezTo>
                    <a:pt x="439" y="5131"/>
                    <a:pt x="669" y="5181"/>
                    <a:pt x="899" y="5181"/>
                  </a:cubicBezTo>
                  <a:cubicBezTo>
                    <a:pt x="1129" y="5181"/>
                    <a:pt x="1359" y="5131"/>
                    <a:pt x="1534" y="5030"/>
                  </a:cubicBezTo>
                  <a:cubicBezTo>
                    <a:pt x="1710" y="4929"/>
                    <a:pt x="1798" y="4796"/>
                    <a:pt x="1798" y="4662"/>
                  </a:cubicBezTo>
                  <a:lnTo>
                    <a:pt x="1798" y="226"/>
                  </a:lnTo>
                  <a:cubicBezTo>
                    <a:pt x="1498" y="76"/>
                    <a:pt x="1198" y="1"/>
                    <a:pt x="899"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1" name="Google Shape;1034;p13">
              <a:extLst>
                <a:ext uri="{FF2B5EF4-FFF2-40B4-BE49-F238E27FC236}">
                  <a16:creationId xmlns:a16="http://schemas.microsoft.com/office/drawing/2014/main" id="{F78EA806-FC33-4635-A6D3-5313B91A217E}"/>
                </a:ext>
              </a:extLst>
            </p:cNvPr>
            <p:cNvSpPr/>
            <p:nvPr/>
          </p:nvSpPr>
          <p:spPr>
            <a:xfrm>
              <a:off x="1921950" y="1806800"/>
              <a:ext cx="1489975" cy="1613475"/>
            </a:xfrm>
            <a:custGeom>
              <a:avLst/>
              <a:gdLst/>
              <a:ahLst/>
              <a:cxnLst/>
              <a:rect l="l" t="t" r="r" b="b"/>
              <a:pathLst>
                <a:path w="59599" h="64539" extrusionOk="0">
                  <a:moveTo>
                    <a:pt x="18190" y="0"/>
                  </a:moveTo>
                  <a:cubicBezTo>
                    <a:pt x="15649" y="0"/>
                    <a:pt x="12594" y="1674"/>
                    <a:pt x="9013" y="3634"/>
                  </a:cubicBezTo>
                  <a:cubicBezTo>
                    <a:pt x="4582" y="6059"/>
                    <a:pt x="1121" y="9163"/>
                    <a:pt x="425" y="17400"/>
                  </a:cubicBezTo>
                  <a:cubicBezTo>
                    <a:pt x="1" y="22415"/>
                    <a:pt x="404" y="31998"/>
                    <a:pt x="1423" y="39261"/>
                  </a:cubicBezTo>
                  <a:lnTo>
                    <a:pt x="1423" y="39261"/>
                  </a:lnTo>
                  <a:cubicBezTo>
                    <a:pt x="1423" y="39260"/>
                    <a:pt x="1420" y="39255"/>
                    <a:pt x="1420" y="39255"/>
                  </a:cubicBezTo>
                  <a:lnTo>
                    <a:pt x="1420" y="39255"/>
                  </a:lnTo>
                  <a:cubicBezTo>
                    <a:pt x="2895" y="51389"/>
                    <a:pt x="4705" y="51411"/>
                    <a:pt x="7333" y="53441"/>
                  </a:cubicBezTo>
                  <a:cubicBezTo>
                    <a:pt x="11855" y="56935"/>
                    <a:pt x="22043" y="61847"/>
                    <a:pt x="26335" y="63537"/>
                  </a:cubicBezTo>
                  <a:cubicBezTo>
                    <a:pt x="28140" y="64247"/>
                    <a:pt x="29868" y="64539"/>
                    <a:pt x="31518" y="64539"/>
                  </a:cubicBezTo>
                  <a:cubicBezTo>
                    <a:pt x="36985" y="64539"/>
                    <a:pt x="41585" y="61334"/>
                    <a:pt x="45229" y="59535"/>
                  </a:cubicBezTo>
                  <a:cubicBezTo>
                    <a:pt x="49972" y="57191"/>
                    <a:pt x="55802" y="53538"/>
                    <a:pt x="57797" y="52088"/>
                  </a:cubicBezTo>
                  <a:cubicBezTo>
                    <a:pt x="58985" y="51226"/>
                    <a:pt x="59599" y="50355"/>
                    <a:pt x="59586" y="49436"/>
                  </a:cubicBezTo>
                  <a:cubicBezTo>
                    <a:pt x="59582" y="49071"/>
                    <a:pt x="59589" y="47577"/>
                    <a:pt x="59588" y="47197"/>
                  </a:cubicBezTo>
                  <a:cubicBezTo>
                    <a:pt x="59586" y="46022"/>
                    <a:pt x="58557" y="44769"/>
                    <a:pt x="56380" y="43357"/>
                  </a:cubicBezTo>
                  <a:cubicBezTo>
                    <a:pt x="52357" y="40746"/>
                    <a:pt x="43368" y="35508"/>
                    <a:pt x="37739" y="32388"/>
                  </a:cubicBezTo>
                  <a:cubicBezTo>
                    <a:pt x="37734" y="32365"/>
                    <a:pt x="37716" y="32346"/>
                    <a:pt x="37692" y="32342"/>
                  </a:cubicBezTo>
                  <a:cubicBezTo>
                    <a:pt x="33360" y="29713"/>
                    <a:pt x="29319" y="17194"/>
                    <a:pt x="26322" y="7679"/>
                  </a:cubicBezTo>
                  <a:cubicBezTo>
                    <a:pt x="25301" y="4437"/>
                    <a:pt x="24048" y="2602"/>
                    <a:pt x="22565" y="1741"/>
                  </a:cubicBezTo>
                  <a:cubicBezTo>
                    <a:pt x="22212" y="1535"/>
                    <a:pt x="20915" y="821"/>
                    <a:pt x="20625" y="648"/>
                  </a:cubicBezTo>
                  <a:cubicBezTo>
                    <a:pt x="19873" y="197"/>
                    <a:pt x="19062" y="0"/>
                    <a:pt x="18190"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2" name="Google Shape;1035;p13">
              <a:extLst>
                <a:ext uri="{FF2B5EF4-FFF2-40B4-BE49-F238E27FC236}">
                  <a16:creationId xmlns:a16="http://schemas.microsoft.com/office/drawing/2014/main" id="{5C32CD38-FF5E-7F84-3629-5DDD491601B3}"/>
                </a:ext>
              </a:extLst>
            </p:cNvPr>
            <p:cNvSpPr/>
            <p:nvPr/>
          </p:nvSpPr>
          <p:spPr>
            <a:xfrm>
              <a:off x="1921950" y="1806800"/>
              <a:ext cx="1489975" cy="1613475"/>
            </a:xfrm>
            <a:custGeom>
              <a:avLst/>
              <a:gdLst/>
              <a:ahLst/>
              <a:cxnLst/>
              <a:rect l="l" t="t" r="r" b="b"/>
              <a:pathLst>
                <a:path w="59599" h="64539" extrusionOk="0">
                  <a:moveTo>
                    <a:pt x="18190" y="0"/>
                  </a:moveTo>
                  <a:cubicBezTo>
                    <a:pt x="15649" y="0"/>
                    <a:pt x="12594" y="1674"/>
                    <a:pt x="9013" y="3634"/>
                  </a:cubicBezTo>
                  <a:cubicBezTo>
                    <a:pt x="4582" y="6059"/>
                    <a:pt x="1121" y="9163"/>
                    <a:pt x="425" y="17400"/>
                  </a:cubicBezTo>
                  <a:cubicBezTo>
                    <a:pt x="1" y="22415"/>
                    <a:pt x="404" y="31998"/>
                    <a:pt x="1423" y="39261"/>
                  </a:cubicBezTo>
                  <a:lnTo>
                    <a:pt x="1423" y="39261"/>
                  </a:lnTo>
                  <a:cubicBezTo>
                    <a:pt x="1423" y="39260"/>
                    <a:pt x="1420" y="39255"/>
                    <a:pt x="1420" y="39255"/>
                  </a:cubicBezTo>
                  <a:lnTo>
                    <a:pt x="1420" y="39255"/>
                  </a:lnTo>
                  <a:cubicBezTo>
                    <a:pt x="2895" y="51389"/>
                    <a:pt x="4705" y="51411"/>
                    <a:pt x="7333" y="53441"/>
                  </a:cubicBezTo>
                  <a:cubicBezTo>
                    <a:pt x="11855" y="56935"/>
                    <a:pt x="22043" y="61847"/>
                    <a:pt x="26335" y="63537"/>
                  </a:cubicBezTo>
                  <a:cubicBezTo>
                    <a:pt x="28140" y="64247"/>
                    <a:pt x="29868" y="64539"/>
                    <a:pt x="31518" y="64539"/>
                  </a:cubicBezTo>
                  <a:cubicBezTo>
                    <a:pt x="36985" y="64539"/>
                    <a:pt x="41585" y="61334"/>
                    <a:pt x="45229" y="59535"/>
                  </a:cubicBezTo>
                  <a:cubicBezTo>
                    <a:pt x="49972" y="57191"/>
                    <a:pt x="55802" y="53538"/>
                    <a:pt x="57797" y="52088"/>
                  </a:cubicBezTo>
                  <a:cubicBezTo>
                    <a:pt x="58985" y="51226"/>
                    <a:pt x="59599" y="50355"/>
                    <a:pt x="59586" y="49436"/>
                  </a:cubicBezTo>
                  <a:cubicBezTo>
                    <a:pt x="59582" y="49071"/>
                    <a:pt x="59589" y="47577"/>
                    <a:pt x="59588" y="47197"/>
                  </a:cubicBezTo>
                  <a:cubicBezTo>
                    <a:pt x="59586" y="46022"/>
                    <a:pt x="58557" y="44769"/>
                    <a:pt x="56380" y="43357"/>
                  </a:cubicBezTo>
                  <a:cubicBezTo>
                    <a:pt x="52357" y="40746"/>
                    <a:pt x="43368" y="35508"/>
                    <a:pt x="37739" y="32388"/>
                  </a:cubicBezTo>
                  <a:cubicBezTo>
                    <a:pt x="37734" y="32365"/>
                    <a:pt x="37716" y="32346"/>
                    <a:pt x="37692" y="32342"/>
                  </a:cubicBezTo>
                  <a:cubicBezTo>
                    <a:pt x="33360" y="29713"/>
                    <a:pt x="29319" y="17194"/>
                    <a:pt x="26322" y="7679"/>
                  </a:cubicBezTo>
                  <a:cubicBezTo>
                    <a:pt x="25301" y="4437"/>
                    <a:pt x="24048" y="2602"/>
                    <a:pt x="22565" y="1741"/>
                  </a:cubicBezTo>
                  <a:cubicBezTo>
                    <a:pt x="22212" y="1535"/>
                    <a:pt x="20915" y="821"/>
                    <a:pt x="20625" y="648"/>
                  </a:cubicBezTo>
                  <a:cubicBezTo>
                    <a:pt x="19873" y="197"/>
                    <a:pt x="19062" y="0"/>
                    <a:pt x="18190" y="0"/>
                  </a:cubicBez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3" name="Google Shape;1036;p13">
              <a:extLst>
                <a:ext uri="{FF2B5EF4-FFF2-40B4-BE49-F238E27FC236}">
                  <a16:creationId xmlns:a16="http://schemas.microsoft.com/office/drawing/2014/main" id="{BCD08AAA-4F55-F50F-668E-48842775751E}"/>
                </a:ext>
              </a:extLst>
            </p:cNvPr>
            <p:cNvSpPr/>
            <p:nvPr/>
          </p:nvSpPr>
          <p:spPr>
            <a:xfrm>
              <a:off x="1969775" y="1806800"/>
              <a:ext cx="512000" cy="300050"/>
            </a:xfrm>
            <a:custGeom>
              <a:avLst/>
              <a:gdLst/>
              <a:ahLst/>
              <a:cxnLst/>
              <a:rect l="l" t="t" r="r" b="b"/>
              <a:pathLst>
                <a:path w="20480" h="12002" extrusionOk="0">
                  <a:moveTo>
                    <a:pt x="16277" y="0"/>
                  </a:moveTo>
                  <a:cubicBezTo>
                    <a:pt x="13735" y="0"/>
                    <a:pt x="10680" y="1673"/>
                    <a:pt x="7098" y="3634"/>
                  </a:cubicBezTo>
                  <a:cubicBezTo>
                    <a:pt x="4107" y="5275"/>
                    <a:pt x="1555" y="7224"/>
                    <a:pt x="0" y="10858"/>
                  </a:cubicBezTo>
                  <a:lnTo>
                    <a:pt x="1979" y="12001"/>
                  </a:lnTo>
                  <a:cubicBezTo>
                    <a:pt x="3532" y="8354"/>
                    <a:pt x="6089" y="6404"/>
                    <a:pt x="9092" y="4759"/>
                  </a:cubicBezTo>
                  <a:cubicBezTo>
                    <a:pt x="12671" y="2797"/>
                    <a:pt x="15727" y="1120"/>
                    <a:pt x="18270" y="1120"/>
                  </a:cubicBezTo>
                  <a:cubicBezTo>
                    <a:pt x="19055" y="1120"/>
                    <a:pt x="19791" y="1280"/>
                    <a:pt x="20479" y="1641"/>
                  </a:cubicBezTo>
                  <a:cubicBezTo>
                    <a:pt x="19992" y="1366"/>
                    <a:pt x="18969" y="797"/>
                    <a:pt x="18713" y="648"/>
                  </a:cubicBezTo>
                  <a:cubicBezTo>
                    <a:pt x="17961" y="197"/>
                    <a:pt x="17149" y="0"/>
                    <a:pt x="16277"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4" name="Google Shape;1037;p13">
              <a:extLst>
                <a:ext uri="{FF2B5EF4-FFF2-40B4-BE49-F238E27FC236}">
                  <a16:creationId xmlns:a16="http://schemas.microsoft.com/office/drawing/2014/main" id="{9F17C8E4-C609-4927-23AE-A3A62BF5A96F}"/>
                </a:ext>
              </a:extLst>
            </p:cNvPr>
            <p:cNvSpPr/>
            <p:nvPr/>
          </p:nvSpPr>
          <p:spPr>
            <a:xfrm>
              <a:off x="1964975" y="1834800"/>
              <a:ext cx="1469375" cy="1529000"/>
            </a:xfrm>
            <a:custGeom>
              <a:avLst/>
              <a:gdLst/>
              <a:ahLst/>
              <a:cxnLst/>
              <a:rect l="l" t="t" r="r" b="b"/>
              <a:pathLst>
                <a:path w="58775" h="61160" extrusionOk="0">
                  <a:moveTo>
                    <a:pt x="35962" y="31216"/>
                  </a:moveTo>
                  <a:lnTo>
                    <a:pt x="35962" y="31216"/>
                  </a:lnTo>
                  <a:cubicBezTo>
                    <a:pt x="35963" y="31217"/>
                    <a:pt x="35964" y="31217"/>
                    <a:pt x="35964" y="31218"/>
                  </a:cubicBezTo>
                  <a:cubicBezTo>
                    <a:pt x="35964" y="31217"/>
                    <a:pt x="35963" y="31217"/>
                    <a:pt x="35962" y="31216"/>
                  </a:cubicBezTo>
                  <a:close/>
                  <a:moveTo>
                    <a:pt x="18465" y="0"/>
                  </a:moveTo>
                  <a:cubicBezTo>
                    <a:pt x="15922" y="0"/>
                    <a:pt x="12865" y="1679"/>
                    <a:pt x="9281" y="3640"/>
                  </a:cubicBezTo>
                  <a:cubicBezTo>
                    <a:pt x="4851" y="6065"/>
                    <a:pt x="1390" y="9169"/>
                    <a:pt x="694" y="17406"/>
                  </a:cubicBezTo>
                  <a:cubicBezTo>
                    <a:pt x="0" y="25612"/>
                    <a:pt x="1519" y="46062"/>
                    <a:pt x="4330" y="48532"/>
                  </a:cubicBezTo>
                  <a:cubicBezTo>
                    <a:pt x="7396" y="51923"/>
                    <a:pt x="19700" y="58225"/>
                    <a:pt x="24614" y="60159"/>
                  </a:cubicBezTo>
                  <a:cubicBezTo>
                    <a:pt x="26418" y="60868"/>
                    <a:pt x="28147" y="61160"/>
                    <a:pt x="29796" y="61160"/>
                  </a:cubicBezTo>
                  <a:cubicBezTo>
                    <a:pt x="35264" y="61160"/>
                    <a:pt x="39864" y="57956"/>
                    <a:pt x="43509" y="56156"/>
                  </a:cubicBezTo>
                  <a:cubicBezTo>
                    <a:pt x="48252" y="53813"/>
                    <a:pt x="54081" y="50160"/>
                    <a:pt x="56077" y="48711"/>
                  </a:cubicBezTo>
                  <a:cubicBezTo>
                    <a:pt x="58775" y="46751"/>
                    <a:pt x="58526" y="44746"/>
                    <a:pt x="54659" y="42237"/>
                  </a:cubicBezTo>
                  <a:cubicBezTo>
                    <a:pt x="52049" y="40544"/>
                    <a:pt x="51992" y="40112"/>
                    <a:pt x="35889" y="31187"/>
                  </a:cubicBezTo>
                  <a:lnTo>
                    <a:pt x="35889" y="31187"/>
                  </a:lnTo>
                  <a:cubicBezTo>
                    <a:pt x="35914" y="31194"/>
                    <a:pt x="35940" y="31203"/>
                    <a:pt x="35962" y="31216"/>
                  </a:cubicBezTo>
                  <a:lnTo>
                    <a:pt x="35962" y="31216"/>
                  </a:lnTo>
                  <a:cubicBezTo>
                    <a:pt x="31633" y="28577"/>
                    <a:pt x="27597" y="16068"/>
                    <a:pt x="24601" y="6560"/>
                  </a:cubicBezTo>
                  <a:cubicBezTo>
                    <a:pt x="23072" y="1709"/>
                    <a:pt x="21031" y="0"/>
                    <a:pt x="18465" y="0"/>
                  </a:cubicBez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5" name="Google Shape;1038;p13">
              <a:extLst>
                <a:ext uri="{FF2B5EF4-FFF2-40B4-BE49-F238E27FC236}">
                  <a16:creationId xmlns:a16="http://schemas.microsoft.com/office/drawing/2014/main" id="{0CC73DC1-0D88-8700-99F0-FD43802D7767}"/>
                </a:ext>
              </a:extLst>
            </p:cNvPr>
            <p:cNvSpPr/>
            <p:nvPr/>
          </p:nvSpPr>
          <p:spPr>
            <a:xfrm>
              <a:off x="2864075" y="2615225"/>
              <a:ext cx="175" cy="150"/>
            </a:xfrm>
            <a:custGeom>
              <a:avLst/>
              <a:gdLst/>
              <a:ahLst/>
              <a:cxnLst/>
              <a:rect l="l" t="t" r="r" b="b"/>
              <a:pathLst>
                <a:path w="7" h="6" extrusionOk="0">
                  <a:moveTo>
                    <a:pt x="0" y="1"/>
                  </a:moveTo>
                  <a:lnTo>
                    <a:pt x="7" y="5"/>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6" name="Google Shape;1039;p13">
              <a:extLst>
                <a:ext uri="{FF2B5EF4-FFF2-40B4-BE49-F238E27FC236}">
                  <a16:creationId xmlns:a16="http://schemas.microsoft.com/office/drawing/2014/main" id="{938AFE7B-1D00-E91C-D399-7B525367433B}"/>
                </a:ext>
              </a:extLst>
            </p:cNvPr>
            <p:cNvSpPr/>
            <p:nvPr/>
          </p:nvSpPr>
          <p:spPr>
            <a:xfrm>
              <a:off x="2943900" y="4033025"/>
              <a:ext cx="401350" cy="587625"/>
            </a:xfrm>
            <a:custGeom>
              <a:avLst/>
              <a:gdLst/>
              <a:ahLst/>
              <a:cxnLst/>
              <a:rect l="l" t="t" r="r" b="b"/>
              <a:pathLst>
                <a:path w="16054" h="23505" extrusionOk="0">
                  <a:moveTo>
                    <a:pt x="4271" y="1"/>
                  </a:moveTo>
                  <a:cubicBezTo>
                    <a:pt x="2746" y="1"/>
                    <a:pt x="1253" y="464"/>
                    <a:pt x="0" y="2017"/>
                  </a:cubicBezTo>
                  <a:cubicBezTo>
                    <a:pt x="0" y="2017"/>
                    <a:pt x="1117" y="8617"/>
                    <a:pt x="447" y="10893"/>
                  </a:cubicBezTo>
                  <a:cubicBezTo>
                    <a:pt x="372" y="11145"/>
                    <a:pt x="306" y="11361"/>
                    <a:pt x="247" y="11544"/>
                  </a:cubicBezTo>
                  <a:cubicBezTo>
                    <a:pt x="39" y="12191"/>
                    <a:pt x="185" y="12899"/>
                    <a:pt x="631" y="13410"/>
                  </a:cubicBezTo>
                  <a:cubicBezTo>
                    <a:pt x="1096" y="13944"/>
                    <a:pt x="1730" y="14668"/>
                    <a:pt x="2406" y="15428"/>
                  </a:cubicBezTo>
                  <a:cubicBezTo>
                    <a:pt x="3756" y="16944"/>
                    <a:pt x="5591" y="19994"/>
                    <a:pt x="7887" y="21910"/>
                  </a:cubicBezTo>
                  <a:cubicBezTo>
                    <a:pt x="9245" y="23043"/>
                    <a:pt x="11295" y="23504"/>
                    <a:pt x="12962" y="23504"/>
                  </a:cubicBezTo>
                  <a:cubicBezTo>
                    <a:pt x="14116" y="23504"/>
                    <a:pt x="15086" y="23283"/>
                    <a:pt x="15518" y="22911"/>
                  </a:cubicBezTo>
                  <a:cubicBezTo>
                    <a:pt x="16054" y="22450"/>
                    <a:pt x="16021" y="21973"/>
                    <a:pt x="15684" y="21544"/>
                  </a:cubicBezTo>
                  <a:cubicBezTo>
                    <a:pt x="15304" y="21062"/>
                    <a:pt x="14237" y="19945"/>
                    <a:pt x="13775" y="19351"/>
                  </a:cubicBezTo>
                  <a:cubicBezTo>
                    <a:pt x="11649" y="16617"/>
                    <a:pt x="10350" y="14111"/>
                    <a:pt x="9036" y="11247"/>
                  </a:cubicBezTo>
                  <a:cubicBezTo>
                    <a:pt x="7870" y="8709"/>
                    <a:pt x="7716" y="528"/>
                    <a:pt x="7716" y="528"/>
                  </a:cubicBezTo>
                  <a:cubicBezTo>
                    <a:pt x="6610" y="269"/>
                    <a:pt x="5431" y="1"/>
                    <a:pt x="4271"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7" name="Google Shape;1040;p13">
              <a:extLst>
                <a:ext uri="{FF2B5EF4-FFF2-40B4-BE49-F238E27FC236}">
                  <a16:creationId xmlns:a16="http://schemas.microsoft.com/office/drawing/2014/main" id="{EA34407D-9196-A642-F936-41B90DA5DFA6}"/>
                </a:ext>
              </a:extLst>
            </p:cNvPr>
            <p:cNvSpPr/>
            <p:nvPr/>
          </p:nvSpPr>
          <p:spPr>
            <a:xfrm>
              <a:off x="2937125" y="4377600"/>
              <a:ext cx="525475" cy="293700"/>
            </a:xfrm>
            <a:custGeom>
              <a:avLst/>
              <a:gdLst/>
              <a:ahLst/>
              <a:cxnLst/>
              <a:rect l="l" t="t" r="r" b="b"/>
              <a:pathLst>
                <a:path w="21019" h="11748" extrusionOk="0">
                  <a:moveTo>
                    <a:pt x="158" y="1"/>
                  </a:moveTo>
                  <a:cubicBezTo>
                    <a:pt x="158" y="1"/>
                    <a:pt x="1" y="677"/>
                    <a:pt x="217" y="1255"/>
                  </a:cubicBezTo>
                  <a:cubicBezTo>
                    <a:pt x="433" y="1833"/>
                    <a:pt x="1987" y="2942"/>
                    <a:pt x="2791" y="3390"/>
                  </a:cubicBezTo>
                  <a:cubicBezTo>
                    <a:pt x="3594" y="3838"/>
                    <a:pt x="4201" y="4498"/>
                    <a:pt x="4867" y="5775"/>
                  </a:cubicBezTo>
                  <a:cubicBezTo>
                    <a:pt x="5784" y="7527"/>
                    <a:pt x="7193" y="9429"/>
                    <a:pt x="9027" y="10385"/>
                  </a:cubicBezTo>
                  <a:cubicBezTo>
                    <a:pt x="10483" y="11144"/>
                    <a:pt x="12519" y="11748"/>
                    <a:pt x="14988" y="11748"/>
                  </a:cubicBezTo>
                  <a:cubicBezTo>
                    <a:pt x="15629" y="11748"/>
                    <a:pt x="16299" y="11707"/>
                    <a:pt x="16996" y="11618"/>
                  </a:cubicBezTo>
                  <a:cubicBezTo>
                    <a:pt x="20377" y="11185"/>
                    <a:pt x="20749" y="9223"/>
                    <a:pt x="20749" y="9223"/>
                  </a:cubicBezTo>
                  <a:cubicBezTo>
                    <a:pt x="20749" y="9223"/>
                    <a:pt x="21019" y="7373"/>
                    <a:pt x="20200" y="7038"/>
                  </a:cubicBezTo>
                  <a:cubicBezTo>
                    <a:pt x="19380" y="6702"/>
                    <a:pt x="158" y="1"/>
                    <a:pt x="158"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8" name="Google Shape;1041;p13">
              <a:extLst>
                <a:ext uri="{FF2B5EF4-FFF2-40B4-BE49-F238E27FC236}">
                  <a16:creationId xmlns:a16="http://schemas.microsoft.com/office/drawing/2014/main" id="{40FAADBB-5C02-CAD9-E06C-23FC30BC32C1}"/>
                </a:ext>
              </a:extLst>
            </p:cNvPr>
            <p:cNvSpPr/>
            <p:nvPr/>
          </p:nvSpPr>
          <p:spPr>
            <a:xfrm>
              <a:off x="2931700" y="4195850"/>
              <a:ext cx="535100" cy="440175"/>
            </a:xfrm>
            <a:custGeom>
              <a:avLst/>
              <a:gdLst/>
              <a:ahLst/>
              <a:cxnLst/>
              <a:rect l="l" t="t" r="r" b="b"/>
              <a:pathLst>
                <a:path w="21404" h="17607" extrusionOk="0">
                  <a:moveTo>
                    <a:pt x="8634" y="0"/>
                  </a:moveTo>
                  <a:cubicBezTo>
                    <a:pt x="8371" y="0"/>
                    <a:pt x="8101" y="130"/>
                    <a:pt x="7859" y="256"/>
                  </a:cubicBezTo>
                  <a:cubicBezTo>
                    <a:pt x="7307" y="545"/>
                    <a:pt x="6675" y="1023"/>
                    <a:pt x="6075" y="1185"/>
                  </a:cubicBezTo>
                  <a:cubicBezTo>
                    <a:pt x="5871" y="1239"/>
                    <a:pt x="5636" y="1256"/>
                    <a:pt x="5394" y="1256"/>
                  </a:cubicBezTo>
                  <a:cubicBezTo>
                    <a:pt x="5072" y="1256"/>
                    <a:pt x="4739" y="1226"/>
                    <a:pt x="4457" y="1214"/>
                  </a:cubicBezTo>
                  <a:cubicBezTo>
                    <a:pt x="4397" y="1212"/>
                    <a:pt x="4335" y="1209"/>
                    <a:pt x="4273" y="1209"/>
                  </a:cubicBezTo>
                  <a:cubicBezTo>
                    <a:pt x="4060" y="1209"/>
                    <a:pt x="3845" y="1237"/>
                    <a:pt x="3699" y="1383"/>
                  </a:cubicBezTo>
                  <a:cubicBezTo>
                    <a:pt x="3533" y="1549"/>
                    <a:pt x="3517" y="1811"/>
                    <a:pt x="3523" y="2045"/>
                  </a:cubicBezTo>
                  <a:cubicBezTo>
                    <a:pt x="3531" y="2343"/>
                    <a:pt x="3557" y="2639"/>
                    <a:pt x="3604" y="2933"/>
                  </a:cubicBezTo>
                  <a:cubicBezTo>
                    <a:pt x="3626" y="3077"/>
                    <a:pt x="3653" y="3229"/>
                    <a:pt x="3603" y="3366"/>
                  </a:cubicBezTo>
                  <a:cubicBezTo>
                    <a:pt x="3531" y="3564"/>
                    <a:pt x="3309" y="3679"/>
                    <a:pt x="3098" y="3679"/>
                  </a:cubicBezTo>
                  <a:cubicBezTo>
                    <a:pt x="3095" y="3679"/>
                    <a:pt x="3092" y="3679"/>
                    <a:pt x="3089" y="3678"/>
                  </a:cubicBezTo>
                  <a:cubicBezTo>
                    <a:pt x="2875" y="3676"/>
                    <a:pt x="2673" y="3578"/>
                    <a:pt x="2493" y="3462"/>
                  </a:cubicBezTo>
                  <a:cubicBezTo>
                    <a:pt x="1782" y="3004"/>
                    <a:pt x="1268" y="2443"/>
                    <a:pt x="1141" y="1606"/>
                  </a:cubicBezTo>
                  <a:cubicBezTo>
                    <a:pt x="1141" y="1606"/>
                    <a:pt x="1131" y="1159"/>
                    <a:pt x="1099" y="746"/>
                  </a:cubicBezTo>
                  <a:cubicBezTo>
                    <a:pt x="857" y="875"/>
                    <a:pt x="612" y="1087"/>
                    <a:pt x="532" y="1359"/>
                  </a:cubicBezTo>
                  <a:cubicBezTo>
                    <a:pt x="436" y="1693"/>
                    <a:pt x="449" y="2055"/>
                    <a:pt x="384" y="2396"/>
                  </a:cubicBezTo>
                  <a:cubicBezTo>
                    <a:pt x="220" y="3240"/>
                    <a:pt x="73" y="4098"/>
                    <a:pt x="35" y="4959"/>
                  </a:cubicBezTo>
                  <a:cubicBezTo>
                    <a:pt x="1" y="5752"/>
                    <a:pt x="73" y="6541"/>
                    <a:pt x="376" y="7271"/>
                  </a:cubicBezTo>
                  <a:cubicBezTo>
                    <a:pt x="1295" y="8689"/>
                    <a:pt x="3604" y="9256"/>
                    <a:pt x="4856" y="11192"/>
                  </a:cubicBezTo>
                  <a:cubicBezTo>
                    <a:pt x="6109" y="13129"/>
                    <a:pt x="7564" y="16089"/>
                    <a:pt x="11909" y="17183"/>
                  </a:cubicBezTo>
                  <a:cubicBezTo>
                    <a:pt x="13096" y="17481"/>
                    <a:pt x="14212" y="17607"/>
                    <a:pt x="15226" y="17607"/>
                  </a:cubicBezTo>
                  <a:cubicBezTo>
                    <a:pt x="17923" y="17607"/>
                    <a:pt x="19893" y="16718"/>
                    <a:pt x="20529" y="15841"/>
                  </a:cubicBezTo>
                  <a:cubicBezTo>
                    <a:pt x="21404" y="14632"/>
                    <a:pt x="20722" y="13418"/>
                    <a:pt x="17986" y="11758"/>
                  </a:cubicBezTo>
                  <a:cubicBezTo>
                    <a:pt x="15081" y="9995"/>
                    <a:pt x="11753" y="5512"/>
                    <a:pt x="11752" y="5510"/>
                  </a:cubicBezTo>
                  <a:cubicBezTo>
                    <a:pt x="11262" y="4823"/>
                    <a:pt x="9797" y="1839"/>
                    <a:pt x="9535" y="1025"/>
                  </a:cubicBezTo>
                  <a:cubicBezTo>
                    <a:pt x="9412" y="639"/>
                    <a:pt x="9266" y="192"/>
                    <a:pt x="8887" y="46"/>
                  </a:cubicBezTo>
                  <a:cubicBezTo>
                    <a:pt x="8804" y="14"/>
                    <a:pt x="8720" y="0"/>
                    <a:pt x="8634"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9" name="Google Shape;1042;p13">
              <a:extLst>
                <a:ext uri="{FF2B5EF4-FFF2-40B4-BE49-F238E27FC236}">
                  <a16:creationId xmlns:a16="http://schemas.microsoft.com/office/drawing/2014/main" id="{636A7DD5-2600-8BAC-CB47-4ABBE0A8DEF6}"/>
                </a:ext>
              </a:extLst>
            </p:cNvPr>
            <p:cNvSpPr/>
            <p:nvPr/>
          </p:nvSpPr>
          <p:spPr>
            <a:xfrm>
              <a:off x="2931700" y="4195850"/>
              <a:ext cx="535100" cy="440175"/>
            </a:xfrm>
            <a:custGeom>
              <a:avLst/>
              <a:gdLst/>
              <a:ahLst/>
              <a:cxnLst/>
              <a:rect l="l" t="t" r="r" b="b"/>
              <a:pathLst>
                <a:path w="21404" h="17607" extrusionOk="0">
                  <a:moveTo>
                    <a:pt x="8634" y="0"/>
                  </a:moveTo>
                  <a:cubicBezTo>
                    <a:pt x="8371" y="0"/>
                    <a:pt x="8101" y="130"/>
                    <a:pt x="7859" y="256"/>
                  </a:cubicBezTo>
                  <a:cubicBezTo>
                    <a:pt x="7307" y="545"/>
                    <a:pt x="6675" y="1023"/>
                    <a:pt x="6075" y="1185"/>
                  </a:cubicBezTo>
                  <a:cubicBezTo>
                    <a:pt x="5871" y="1239"/>
                    <a:pt x="5636" y="1256"/>
                    <a:pt x="5394" y="1256"/>
                  </a:cubicBezTo>
                  <a:cubicBezTo>
                    <a:pt x="5072" y="1256"/>
                    <a:pt x="4739" y="1226"/>
                    <a:pt x="4457" y="1214"/>
                  </a:cubicBezTo>
                  <a:cubicBezTo>
                    <a:pt x="4397" y="1212"/>
                    <a:pt x="4335" y="1209"/>
                    <a:pt x="4273" y="1209"/>
                  </a:cubicBezTo>
                  <a:cubicBezTo>
                    <a:pt x="4060" y="1209"/>
                    <a:pt x="3845" y="1237"/>
                    <a:pt x="3699" y="1383"/>
                  </a:cubicBezTo>
                  <a:cubicBezTo>
                    <a:pt x="3533" y="1549"/>
                    <a:pt x="3517" y="1811"/>
                    <a:pt x="3523" y="2045"/>
                  </a:cubicBezTo>
                  <a:cubicBezTo>
                    <a:pt x="3531" y="2343"/>
                    <a:pt x="3557" y="2639"/>
                    <a:pt x="3604" y="2933"/>
                  </a:cubicBezTo>
                  <a:cubicBezTo>
                    <a:pt x="3626" y="3077"/>
                    <a:pt x="3653" y="3229"/>
                    <a:pt x="3603" y="3366"/>
                  </a:cubicBezTo>
                  <a:cubicBezTo>
                    <a:pt x="3531" y="3564"/>
                    <a:pt x="3309" y="3679"/>
                    <a:pt x="3098" y="3679"/>
                  </a:cubicBezTo>
                  <a:cubicBezTo>
                    <a:pt x="3095" y="3679"/>
                    <a:pt x="3092" y="3679"/>
                    <a:pt x="3089" y="3678"/>
                  </a:cubicBezTo>
                  <a:cubicBezTo>
                    <a:pt x="2875" y="3676"/>
                    <a:pt x="2673" y="3578"/>
                    <a:pt x="2493" y="3462"/>
                  </a:cubicBezTo>
                  <a:cubicBezTo>
                    <a:pt x="1782" y="3004"/>
                    <a:pt x="1268" y="2443"/>
                    <a:pt x="1141" y="1606"/>
                  </a:cubicBezTo>
                  <a:cubicBezTo>
                    <a:pt x="1141" y="1606"/>
                    <a:pt x="1131" y="1159"/>
                    <a:pt x="1099" y="746"/>
                  </a:cubicBezTo>
                  <a:cubicBezTo>
                    <a:pt x="857" y="875"/>
                    <a:pt x="612" y="1087"/>
                    <a:pt x="532" y="1359"/>
                  </a:cubicBezTo>
                  <a:cubicBezTo>
                    <a:pt x="436" y="1693"/>
                    <a:pt x="449" y="2055"/>
                    <a:pt x="384" y="2396"/>
                  </a:cubicBezTo>
                  <a:cubicBezTo>
                    <a:pt x="220" y="3240"/>
                    <a:pt x="73" y="4098"/>
                    <a:pt x="35" y="4959"/>
                  </a:cubicBezTo>
                  <a:cubicBezTo>
                    <a:pt x="1" y="5752"/>
                    <a:pt x="73" y="6541"/>
                    <a:pt x="376" y="7271"/>
                  </a:cubicBezTo>
                  <a:cubicBezTo>
                    <a:pt x="1295" y="8689"/>
                    <a:pt x="3604" y="9256"/>
                    <a:pt x="4856" y="11192"/>
                  </a:cubicBezTo>
                  <a:cubicBezTo>
                    <a:pt x="6109" y="13129"/>
                    <a:pt x="7564" y="16089"/>
                    <a:pt x="11909" y="17183"/>
                  </a:cubicBezTo>
                  <a:cubicBezTo>
                    <a:pt x="13096" y="17481"/>
                    <a:pt x="14212" y="17607"/>
                    <a:pt x="15226" y="17607"/>
                  </a:cubicBezTo>
                  <a:cubicBezTo>
                    <a:pt x="17923" y="17607"/>
                    <a:pt x="19893" y="16718"/>
                    <a:pt x="20529" y="15841"/>
                  </a:cubicBezTo>
                  <a:cubicBezTo>
                    <a:pt x="21404" y="14632"/>
                    <a:pt x="20722" y="13418"/>
                    <a:pt x="17986" y="11758"/>
                  </a:cubicBezTo>
                  <a:cubicBezTo>
                    <a:pt x="15081" y="9995"/>
                    <a:pt x="11753" y="5512"/>
                    <a:pt x="11752" y="5510"/>
                  </a:cubicBezTo>
                  <a:cubicBezTo>
                    <a:pt x="11262" y="4823"/>
                    <a:pt x="9797" y="1839"/>
                    <a:pt x="9535" y="1025"/>
                  </a:cubicBezTo>
                  <a:cubicBezTo>
                    <a:pt x="9412" y="639"/>
                    <a:pt x="9266" y="192"/>
                    <a:pt x="8887" y="46"/>
                  </a:cubicBezTo>
                  <a:cubicBezTo>
                    <a:pt x="8804" y="14"/>
                    <a:pt x="8720" y="0"/>
                    <a:pt x="8634" y="0"/>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0" name="Google Shape;1043;p13">
              <a:extLst>
                <a:ext uri="{FF2B5EF4-FFF2-40B4-BE49-F238E27FC236}">
                  <a16:creationId xmlns:a16="http://schemas.microsoft.com/office/drawing/2014/main" id="{D6D016A5-8251-157A-020E-E76C462C0CA2}"/>
                </a:ext>
              </a:extLst>
            </p:cNvPr>
            <p:cNvSpPr/>
            <p:nvPr/>
          </p:nvSpPr>
          <p:spPr>
            <a:xfrm>
              <a:off x="3392350" y="3781300"/>
              <a:ext cx="407975" cy="597075"/>
            </a:xfrm>
            <a:custGeom>
              <a:avLst/>
              <a:gdLst/>
              <a:ahLst/>
              <a:cxnLst/>
              <a:rect l="l" t="t" r="r" b="b"/>
              <a:pathLst>
                <a:path w="16319" h="23883" extrusionOk="0">
                  <a:moveTo>
                    <a:pt x="5162" y="1"/>
                  </a:moveTo>
                  <a:cubicBezTo>
                    <a:pt x="3350" y="1"/>
                    <a:pt x="1488" y="564"/>
                    <a:pt x="1" y="2248"/>
                  </a:cubicBezTo>
                  <a:cubicBezTo>
                    <a:pt x="1" y="2248"/>
                    <a:pt x="2017" y="8471"/>
                    <a:pt x="1244" y="10714"/>
                  </a:cubicBezTo>
                  <a:cubicBezTo>
                    <a:pt x="1158" y="10964"/>
                    <a:pt x="1083" y="11176"/>
                    <a:pt x="1015" y="11357"/>
                  </a:cubicBezTo>
                  <a:cubicBezTo>
                    <a:pt x="779" y="11993"/>
                    <a:pt x="892" y="12706"/>
                    <a:pt x="1315" y="13237"/>
                  </a:cubicBezTo>
                  <a:cubicBezTo>
                    <a:pt x="1756" y="13793"/>
                    <a:pt x="2357" y="14544"/>
                    <a:pt x="2999" y="15333"/>
                  </a:cubicBezTo>
                  <a:cubicBezTo>
                    <a:pt x="4279" y="16908"/>
                    <a:pt x="5976" y="20037"/>
                    <a:pt x="8185" y="22054"/>
                  </a:cubicBezTo>
                  <a:cubicBezTo>
                    <a:pt x="9593" y="23341"/>
                    <a:pt x="11842" y="23882"/>
                    <a:pt x="13571" y="23882"/>
                  </a:cubicBezTo>
                  <a:cubicBezTo>
                    <a:pt x="14552" y="23882"/>
                    <a:pt x="15365" y="23708"/>
                    <a:pt x="15762" y="23396"/>
                  </a:cubicBezTo>
                  <a:cubicBezTo>
                    <a:pt x="16318" y="22958"/>
                    <a:pt x="16306" y="22480"/>
                    <a:pt x="15989" y="22036"/>
                  </a:cubicBezTo>
                  <a:cubicBezTo>
                    <a:pt x="15632" y="21538"/>
                    <a:pt x="14615" y="20375"/>
                    <a:pt x="14180" y="19760"/>
                  </a:cubicBezTo>
                  <a:cubicBezTo>
                    <a:pt x="12178" y="16934"/>
                    <a:pt x="10994" y="14372"/>
                    <a:pt x="9808" y="11454"/>
                  </a:cubicBezTo>
                  <a:cubicBezTo>
                    <a:pt x="8756" y="8865"/>
                    <a:pt x="8104" y="438"/>
                    <a:pt x="8104" y="438"/>
                  </a:cubicBezTo>
                  <a:cubicBezTo>
                    <a:pt x="7191" y="180"/>
                    <a:pt x="6184" y="1"/>
                    <a:pt x="5162"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1" name="Google Shape;1044;p13">
              <a:extLst>
                <a:ext uri="{FF2B5EF4-FFF2-40B4-BE49-F238E27FC236}">
                  <a16:creationId xmlns:a16="http://schemas.microsoft.com/office/drawing/2014/main" id="{59EFE6D1-CE7C-BE54-976D-FF703EDBAF14}"/>
                </a:ext>
              </a:extLst>
            </p:cNvPr>
            <p:cNvSpPr/>
            <p:nvPr/>
          </p:nvSpPr>
          <p:spPr>
            <a:xfrm>
              <a:off x="3402175" y="4134125"/>
              <a:ext cx="525500" cy="293700"/>
            </a:xfrm>
            <a:custGeom>
              <a:avLst/>
              <a:gdLst/>
              <a:ahLst/>
              <a:cxnLst/>
              <a:rect l="l" t="t" r="r" b="b"/>
              <a:pathLst>
                <a:path w="21020" h="11748" extrusionOk="0">
                  <a:moveTo>
                    <a:pt x="159" y="0"/>
                  </a:moveTo>
                  <a:cubicBezTo>
                    <a:pt x="159" y="0"/>
                    <a:pt x="1" y="677"/>
                    <a:pt x="217" y="1255"/>
                  </a:cubicBezTo>
                  <a:cubicBezTo>
                    <a:pt x="434" y="1834"/>
                    <a:pt x="1987" y="2941"/>
                    <a:pt x="2791" y="3390"/>
                  </a:cubicBezTo>
                  <a:cubicBezTo>
                    <a:pt x="3594" y="3838"/>
                    <a:pt x="4200" y="4498"/>
                    <a:pt x="4867" y="5774"/>
                  </a:cubicBezTo>
                  <a:cubicBezTo>
                    <a:pt x="5783" y="7526"/>
                    <a:pt x="7193" y="9429"/>
                    <a:pt x="9028" y="10384"/>
                  </a:cubicBezTo>
                  <a:cubicBezTo>
                    <a:pt x="10483" y="11143"/>
                    <a:pt x="12518" y="11748"/>
                    <a:pt x="14986" y="11748"/>
                  </a:cubicBezTo>
                  <a:cubicBezTo>
                    <a:pt x="15628" y="11748"/>
                    <a:pt x="16298" y="11707"/>
                    <a:pt x="16995" y="11617"/>
                  </a:cubicBezTo>
                  <a:cubicBezTo>
                    <a:pt x="20377" y="11184"/>
                    <a:pt x="20749" y="9223"/>
                    <a:pt x="20749" y="9223"/>
                  </a:cubicBezTo>
                  <a:cubicBezTo>
                    <a:pt x="20749" y="9223"/>
                    <a:pt x="21020" y="7373"/>
                    <a:pt x="20199" y="7038"/>
                  </a:cubicBezTo>
                  <a:cubicBezTo>
                    <a:pt x="19380" y="6702"/>
                    <a:pt x="159" y="1"/>
                    <a:pt x="159"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2" name="Google Shape;1045;p13">
              <a:extLst>
                <a:ext uri="{FF2B5EF4-FFF2-40B4-BE49-F238E27FC236}">
                  <a16:creationId xmlns:a16="http://schemas.microsoft.com/office/drawing/2014/main" id="{A4024BFE-8712-66F6-0625-E83C7EC9DC00}"/>
                </a:ext>
              </a:extLst>
            </p:cNvPr>
            <p:cNvSpPr/>
            <p:nvPr/>
          </p:nvSpPr>
          <p:spPr>
            <a:xfrm>
              <a:off x="3396750" y="3941450"/>
              <a:ext cx="535100" cy="451075"/>
            </a:xfrm>
            <a:custGeom>
              <a:avLst/>
              <a:gdLst/>
              <a:ahLst/>
              <a:cxnLst/>
              <a:rect l="l" t="t" r="r" b="b"/>
              <a:pathLst>
                <a:path w="21404" h="18043" extrusionOk="0">
                  <a:moveTo>
                    <a:pt x="8500" y="1"/>
                  </a:moveTo>
                  <a:cubicBezTo>
                    <a:pt x="8282" y="1"/>
                    <a:pt x="8054" y="74"/>
                    <a:pt x="7862" y="182"/>
                  </a:cubicBezTo>
                  <a:cubicBezTo>
                    <a:pt x="7529" y="370"/>
                    <a:pt x="7250" y="647"/>
                    <a:pt x="6910" y="820"/>
                  </a:cubicBezTo>
                  <a:cubicBezTo>
                    <a:pt x="6358" y="1099"/>
                    <a:pt x="5709" y="1077"/>
                    <a:pt x="5100" y="1187"/>
                  </a:cubicBezTo>
                  <a:cubicBezTo>
                    <a:pt x="3873" y="1409"/>
                    <a:pt x="3424" y="2223"/>
                    <a:pt x="3604" y="3369"/>
                  </a:cubicBezTo>
                  <a:cubicBezTo>
                    <a:pt x="3625" y="3513"/>
                    <a:pt x="3653" y="3665"/>
                    <a:pt x="3603" y="3802"/>
                  </a:cubicBezTo>
                  <a:cubicBezTo>
                    <a:pt x="3530" y="4000"/>
                    <a:pt x="3309" y="4114"/>
                    <a:pt x="3098" y="4114"/>
                  </a:cubicBezTo>
                  <a:cubicBezTo>
                    <a:pt x="3095" y="4114"/>
                    <a:pt x="3092" y="4114"/>
                    <a:pt x="3089" y="4114"/>
                  </a:cubicBezTo>
                  <a:cubicBezTo>
                    <a:pt x="2875" y="4112"/>
                    <a:pt x="2673" y="4014"/>
                    <a:pt x="2494" y="3898"/>
                  </a:cubicBezTo>
                  <a:cubicBezTo>
                    <a:pt x="1782" y="3441"/>
                    <a:pt x="1327" y="2874"/>
                    <a:pt x="1199" y="2037"/>
                  </a:cubicBezTo>
                  <a:cubicBezTo>
                    <a:pt x="1199" y="2037"/>
                    <a:pt x="1173" y="1590"/>
                    <a:pt x="1100" y="1183"/>
                  </a:cubicBezTo>
                  <a:cubicBezTo>
                    <a:pt x="857" y="1312"/>
                    <a:pt x="611" y="1522"/>
                    <a:pt x="532" y="1795"/>
                  </a:cubicBezTo>
                  <a:cubicBezTo>
                    <a:pt x="436" y="2129"/>
                    <a:pt x="449" y="2492"/>
                    <a:pt x="383" y="2831"/>
                  </a:cubicBezTo>
                  <a:cubicBezTo>
                    <a:pt x="220" y="3675"/>
                    <a:pt x="72" y="4534"/>
                    <a:pt x="35" y="5395"/>
                  </a:cubicBezTo>
                  <a:cubicBezTo>
                    <a:pt x="0" y="6188"/>
                    <a:pt x="74" y="6976"/>
                    <a:pt x="376" y="7706"/>
                  </a:cubicBezTo>
                  <a:cubicBezTo>
                    <a:pt x="1294" y="9124"/>
                    <a:pt x="3604" y="9693"/>
                    <a:pt x="4856" y="11628"/>
                  </a:cubicBezTo>
                  <a:cubicBezTo>
                    <a:pt x="6108" y="13564"/>
                    <a:pt x="7564" y="16524"/>
                    <a:pt x="11910" y="17618"/>
                  </a:cubicBezTo>
                  <a:cubicBezTo>
                    <a:pt x="13097" y="17917"/>
                    <a:pt x="14213" y="18042"/>
                    <a:pt x="15227" y="18042"/>
                  </a:cubicBezTo>
                  <a:cubicBezTo>
                    <a:pt x="17924" y="18042"/>
                    <a:pt x="19894" y="17154"/>
                    <a:pt x="20529" y="16276"/>
                  </a:cubicBezTo>
                  <a:cubicBezTo>
                    <a:pt x="21404" y="15069"/>
                    <a:pt x="20722" y="13853"/>
                    <a:pt x="17986" y="12193"/>
                  </a:cubicBezTo>
                  <a:cubicBezTo>
                    <a:pt x="15081" y="10431"/>
                    <a:pt x="11753" y="5949"/>
                    <a:pt x="11750" y="5947"/>
                  </a:cubicBezTo>
                  <a:cubicBezTo>
                    <a:pt x="11429" y="5495"/>
                    <a:pt x="11137" y="5081"/>
                    <a:pt x="10905" y="4578"/>
                  </a:cubicBezTo>
                  <a:cubicBezTo>
                    <a:pt x="10661" y="4050"/>
                    <a:pt x="10416" y="3500"/>
                    <a:pt x="10201" y="2972"/>
                  </a:cubicBezTo>
                  <a:cubicBezTo>
                    <a:pt x="9903" y="2240"/>
                    <a:pt x="9633" y="1496"/>
                    <a:pt x="9343" y="761"/>
                  </a:cubicBezTo>
                  <a:cubicBezTo>
                    <a:pt x="9251" y="528"/>
                    <a:pt x="9149" y="282"/>
                    <a:pt x="8946" y="136"/>
                  </a:cubicBezTo>
                  <a:cubicBezTo>
                    <a:pt x="8815" y="40"/>
                    <a:pt x="8660" y="1"/>
                    <a:pt x="8500" y="1"/>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3" name="Google Shape;1046;p13">
              <a:extLst>
                <a:ext uri="{FF2B5EF4-FFF2-40B4-BE49-F238E27FC236}">
                  <a16:creationId xmlns:a16="http://schemas.microsoft.com/office/drawing/2014/main" id="{CD241DCE-932F-7348-F671-484571604714}"/>
                </a:ext>
              </a:extLst>
            </p:cNvPr>
            <p:cNvSpPr/>
            <p:nvPr/>
          </p:nvSpPr>
          <p:spPr>
            <a:xfrm>
              <a:off x="3396750" y="3941450"/>
              <a:ext cx="535100" cy="451075"/>
            </a:xfrm>
            <a:custGeom>
              <a:avLst/>
              <a:gdLst/>
              <a:ahLst/>
              <a:cxnLst/>
              <a:rect l="l" t="t" r="r" b="b"/>
              <a:pathLst>
                <a:path w="21404" h="18043" extrusionOk="0">
                  <a:moveTo>
                    <a:pt x="8500" y="1"/>
                  </a:moveTo>
                  <a:cubicBezTo>
                    <a:pt x="8282" y="1"/>
                    <a:pt x="8054" y="74"/>
                    <a:pt x="7862" y="182"/>
                  </a:cubicBezTo>
                  <a:cubicBezTo>
                    <a:pt x="7529" y="370"/>
                    <a:pt x="7250" y="647"/>
                    <a:pt x="6910" y="820"/>
                  </a:cubicBezTo>
                  <a:cubicBezTo>
                    <a:pt x="6358" y="1099"/>
                    <a:pt x="5709" y="1077"/>
                    <a:pt x="5100" y="1187"/>
                  </a:cubicBezTo>
                  <a:cubicBezTo>
                    <a:pt x="3873" y="1409"/>
                    <a:pt x="3424" y="2223"/>
                    <a:pt x="3604" y="3369"/>
                  </a:cubicBezTo>
                  <a:cubicBezTo>
                    <a:pt x="3625" y="3513"/>
                    <a:pt x="3653" y="3665"/>
                    <a:pt x="3603" y="3802"/>
                  </a:cubicBezTo>
                  <a:cubicBezTo>
                    <a:pt x="3530" y="4000"/>
                    <a:pt x="3309" y="4114"/>
                    <a:pt x="3098" y="4114"/>
                  </a:cubicBezTo>
                  <a:cubicBezTo>
                    <a:pt x="3095" y="4114"/>
                    <a:pt x="3092" y="4114"/>
                    <a:pt x="3089" y="4114"/>
                  </a:cubicBezTo>
                  <a:cubicBezTo>
                    <a:pt x="2875" y="4112"/>
                    <a:pt x="2673" y="4014"/>
                    <a:pt x="2494" y="3898"/>
                  </a:cubicBezTo>
                  <a:cubicBezTo>
                    <a:pt x="1782" y="3441"/>
                    <a:pt x="1327" y="2874"/>
                    <a:pt x="1199" y="2037"/>
                  </a:cubicBezTo>
                  <a:cubicBezTo>
                    <a:pt x="1199" y="2037"/>
                    <a:pt x="1173" y="1590"/>
                    <a:pt x="1100" y="1183"/>
                  </a:cubicBezTo>
                  <a:cubicBezTo>
                    <a:pt x="857" y="1312"/>
                    <a:pt x="611" y="1522"/>
                    <a:pt x="532" y="1795"/>
                  </a:cubicBezTo>
                  <a:cubicBezTo>
                    <a:pt x="436" y="2129"/>
                    <a:pt x="449" y="2492"/>
                    <a:pt x="383" y="2831"/>
                  </a:cubicBezTo>
                  <a:cubicBezTo>
                    <a:pt x="220" y="3675"/>
                    <a:pt x="72" y="4534"/>
                    <a:pt x="35" y="5395"/>
                  </a:cubicBezTo>
                  <a:cubicBezTo>
                    <a:pt x="0" y="6188"/>
                    <a:pt x="74" y="6976"/>
                    <a:pt x="376" y="7706"/>
                  </a:cubicBezTo>
                  <a:cubicBezTo>
                    <a:pt x="1294" y="9124"/>
                    <a:pt x="3604" y="9693"/>
                    <a:pt x="4856" y="11628"/>
                  </a:cubicBezTo>
                  <a:cubicBezTo>
                    <a:pt x="6108" y="13564"/>
                    <a:pt x="7564" y="16524"/>
                    <a:pt x="11910" y="17618"/>
                  </a:cubicBezTo>
                  <a:cubicBezTo>
                    <a:pt x="13097" y="17917"/>
                    <a:pt x="14213" y="18042"/>
                    <a:pt x="15227" y="18042"/>
                  </a:cubicBezTo>
                  <a:cubicBezTo>
                    <a:pt x="17924" y="18042"/>
                    <a:pt x="19894" y="17154"/>
                    <a:pt x="20529" y="16276"/>
                  </a:cubicBezTo>
                  <a:cubicBezTo>
                    <a:pt x="21404" y="15069"/>
                    <a:pt x="20722" y="13853"/>
                    <a:pt x="17986" y="12193"/>
                  </a:cubicBezTo>
                  <a:cubicBezTo>
                    <a:pt x="15081" y="10431"/>
                    <a:pt x="11753" y="5949"/>
                    <a:pt x="11750" y="5947"/>
                  </a:cubicBezTo>
                  <a:cubicBezTo>
                    <a:pt x="11429" y="5495"/>
                    <a:pt x="11137" y="5081"/>
                    <a:pt x="10905" y="4578"/>
                  </a:cubicBezTo>
                  <a:cubicBezTo>
                    <a:pt x="10661" y="4050"/>
                    <a:pt x="10416" y="3500"/>
                    <a:pt x="10201" y="2972"/>
                  </a:cubicBezTo>
                  <a:cubicBezTo>
                    <a:pt x="9903" y="2240"/>
                    <a:pt x="9633" y="1496"/>
                    <a:pt x="9343" y="761"/>
                  </a:cubicBezTo>
                  <a:cubicBezTo>
                    <a:pt x="9251" y="528"/>
                    <a:pt x="9149" y="282"/>
                    <a:pt x="8946" y="136"/>
                  </a:cubicBezTo>
                  <a:cubicBezTo>
                    <a:pt x="8815" y="40"/>
                    <a:pt x="8660" y="1"/>
                    <a:pt x="8500"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4" name="Google Shape;1047;p13">
              <a:extLst>
                <a:ext uri="{FF2B5EF4-FFF2-40B4-BE49-F238E27FC236}">
                  <a16:creationId xmlns:a16="http://schemas.microsoft.com/office/drawing/2014/main" id="{D3800511-4801-73F6-EEBB-1223C154F77E}"/>
                </a:ext>
              </a:extLst>
            </p:cNvPr>
            <p:cNvSpPr/>
            <p:nvPr/>
          </p:nvSpPr>
          <p:spPr>
            <a:xfrm>
              <a:off x="2201850" y="2578225"/>
              <a:ext cx="1403900" cy="1572175"/>
            </a:xfrm>
            <a:custGeom>
              <a:avLst/>
              <a:gdLst/>
              <a:ahLst/>
              <a:cxnLst/>
              <a:rect l="l" t="t" r="r" b="b"/>
              <a:pathLst>
                <a:path w="56156" h="62887" extrusionOk="0">
                  <a:moveTo>
                    <a:pt x="30430" y="0"/>
                  </a:moveTo>
                  <a:lnTo>
                    <a:pt x="9408" y="1691"/>
                  </a:lnTo>
                  <a:lnTo>
                    <a:pt x="1" y="1485"/>
                  </a:lnTo>
                  <a:lnTo>
                    <a:pt x="1" y="1485"/>
                  </a:lnTo>
                  <a:cubicBezTo>
                    <a:pt x="58" y="6943"/>
                    <a:pt x="463" y="14557"/>
                    <a:pt x="4182" y="18845"/>
                  </a:cubicBezTo>
                  <a:cubicBezTo>
                    <a:pt x="6219" y="21194"/>
                    <a:pt x="9493" y="23134"/>
                    <a:pt x="13005" y="25520"/>
                  </a:cubicBezTo>
                  <a:cubicBezTo>
                    <a:pt x="20417" y="30557"/>
                    <a:pt x="25677" y="34172"/>
                    <a:pt x="25677" y="34172"/>
                  </a:cubicBezTo>
                  <a:cubicBezTo>
                    <a:pt x="25370" y="36921"/>
                    <a:pt x="24418" y="40767"/>
                    <a:pt x="26536" y="49162"/>
                  </a:cubicBezTo>
                  <a:cubicBezTo>
                    <a:pt x="27736" y="53917"/>
                    <a:pt x="28843" y="57746"/>
                    <a:pt x="29681" y="62428"/>
                  </a:cubicBezTo>
                  <a:cubicBezTo>
                    <a:pt x="30141" y="62741"/>
                    <a:pt x="31050" y="62886"/>
                    <a:pt x="32103" y="62886"/>
                  </a:cubicBezTo>
                  <a:cubicBezTo>
                    <a:pt x="34238" y="62886"/>
                    <a:pt x="36965" y="62290"/>
                    <a:pt x="37740" y="61286"/>
                  </a:cubicBezTo>
                  <a:cubicBezTo>
                    <a:pt x="37740" y="57774"/>
                    <a:pt x="38942" y="30997"/>
                    <a:pt x="37376" y="27466"/>
                  </a:cubicBezTo>
                  <a:cubicBezTo>
                    <a:pt x="36832" y="26238"/>
                    <a:pt x="32355" y="21262"/>
                    <a:pt x="29539" y="18178"/>
                  </a:cubicBezTo>
                  <a:lnTo>
                    <a:pt x="29539" y="18178"/>
                  </a:lnTo>
                  <a:cubicBezTo>
                    <a:pt x="37065" y="23668"/>
                    <a:pt x="39701" y="25692"/>
                    <a:pt x="39701" y="25692"/>
                  </a:cubicBezTo>
                  <a:cubicBezTo>
                    <a:pt x="39701" y="25692"/>
                    <a:pt x="39917" y="30379"/>
                    <a:pt x="41551" y="35189"/>
                  </a:cubicBezTo>
                  <a:cubicBezTo>
                    <a:pt x="42442" y="37810"/>
                    <a:pt x="43600" y="40345"/>
                    <a:pt x="44846" y="44142"/>
                  </a:cubicBezTo>
                  <a:cubicBezTo>
                    <a:pt x="46374" y="48802"/>
                    <a:pt x="46728" y="49871"/>
                    <a:pt x="47830" y="53034"/>
                  </a:cubicBezTo>
                  <a:cubicBezTo>
                    <a:pt x="48035" y="53069"/>
                    <a:pt x="48285" y="53085"/>
                    <a:pt x="48569" y="53085"/>
                  </a:cubicBezTo>
                  <a:cubicBezTo>
                    <a:pt x="50734" y="53085"/>
                    <a:pt x="54872" y="52122"/>
                    <a:pt x="56156" y="51102"/>
                  </a:cubicBezTo>
                  <a:cubicBezTo>
                    <a:pt x="55881" y="47128"/>
                    <a:pt x="54060" y="20401"/>
                    <a:pt x="52470" y="16882"/>
                  </a:cubicBezTo>
                  <a:cubicBezTo>
                    <a:pt x="49720" y="10798"/>
                    <a:pt x="30430" y="0"/>
                    <a:pt x="30430" y="0"/>
                  </a:cubicBezTo>
                  <a:close/>
                </a:path>
              </a:pathLst>
            </a:custGeom>
            <a:solidFill>
              <a:srgbClr val="81D3C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5" name="Google Shape;1048;p13">
              <a:extLst>
                <a:ext uri="{FF2B5EF4-FFF2-40B4-BE49-F238E27FC236}">
                  <a16:creationId xmlns:a16="http://schemas.microsoft.com/office/drawing/2014/main" id="{64BB1577-8C1E-BCC3-3732-79CABEB17CC0}"/>
                </a:ext>
              </a:extLst>
            </p:cNvPr>
            <p:cNvSpPr/>
            <p:nvPr/>
          </p:nvSpPr>
          <p:spPr>
            <a:xfrm>
              <a:off x="2785625" y="2687850"/>
              <a:ext cx="408750" cy="532675"/>
            </a:xfrm>
            <a:custGeom>
              <a:avLst/>
              <a:gdLst/>
              <a:ahLst/>
              <a:cxnLst/>
              <a:rect l="l" t="t" r="r" b="b"/>
              <a:pathLst>
                <a:path w="16350" h="21307" extrusionOk="0">
                  <a:moveTo>
                    <a:pt x="5635" y="1"/>
                  </a:moveTo>
                  <a:lnTo>
                    <a:pt x="5635" y="1"/>
                  </a:lnTo>
                  <a:cubicBezTo>
                    <a:pt x="4536" y="5617"/>
                    <a:pt x="1" y="7543"/>
                    <a:pt x="1" y="7543"/>
                  </a:cubicBezTo>
                  <a:lnTo>
                    <a:pt x="6188" y="13792"/>
                  </a:lnTo>
                  <a:lnTo>
                    <a:pt x="16350" y="21307"/>
                  </a:lnTo>
                  <a:lnTo>
                    <a:pt x="16350" y="21307"/>
                  </a:lnTo>
                  <a:lnTo>
                    <a:pt x="7767" y="13179"/>
                  </a:lnTo>
                  <a:lnTo>
                    <a:pt x="3455" y="7910"/>
                  </a:lnTo>
                  <a:cubicBezTo>
                    <a:pt x="6977" y="3856"/>
                    <a:pt x="5635" y="1"/>
                    <a:pt x="5635"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6" name="Google Shape;1049;p13">
              <a:extLst>
                <a:ext uri="{FF2B5EF4-FFF2-40B4-BE49-F238E27FC236}">
                  <a16:creationId xmlns:a16="http://schemas.microsoft.com/office/drawing/2014/main" id="{5FBF2873-72D9-ACBC-8307-206D9C986DBC}"/>
                </a:ext>
              </a:extLst>
            </p:cNvPr>
            <p:cNvSpPr/>
            <p:nvPr/>
          </p:nvSpPr>
          <p:spPr>
            <a:xfrm>
              <a:off x="2782600" y="1610100"/>
              <a:ext cx="769425" cy="955200"/>
            </a:xfrm>
            <a:custGeom>
              <a:avLst/>
              <a:gdLst/>
              <a:ahLst/>
              <a:cxnLst/>
              <a:rect l="l" t="t" r="r" b="b"/>
              <a:pathLst>
                <a:path w="30777" h="38208" extrusionOk="0">
                  <a:moveTo>
                    <a:pt x="286" y="0"/>
                  </a:moveTo>
                  <a:cubicBezTo>
                    <a:pt x="192" y="0"/>
                    <a:pt x="97" y="1"/>
                    <a:pt x="1" y="2"/>
                  </a:cubicBezTo>
                  <a:cubicBezTo>
                    <a:pt x="1" y="2"/>
                    <a:pt x="1740" y="15704"/>
                    <a:pt x="5921" y="25973"/>
                  </a:cubicBezTo>
                  <a:cubicBezTo>
                    <a:pt x="8854" y="33177"/>
                    <a:pt x="9076" y="33432"/>
                    <a:pt x="11273" y="34261"/>
                  </a:cubicBezTo>
                  <a:cubicBezTo>
                    <a:pt x="13470" y="35092"/>
                    <a:pt x="25822" y="38207"/>
                    <a:pt x="25822" y="38207"/>
                  </a:cubicBezTo>
                  <a:lnTo>
                    <a:pt x="30777" y="33464"/>
                  </a:lnTo>
                  <a:cubicBezTo>
                    <a:pt x="25658" y="31424"/>
                    <a:pt x="16343" y="26684"/>
                    <a:pt x="16343" y="26684"/>
                  </a:cubicBezTo>
                  <a:cubicBezTo>
                    <a:pt x="16343" y="26684"/>
                    <a:pt x="10216" y="8505"/>
                    <a:pt x="8661" y="4987"/>
                  </a:cubicBezTo>
                  <a:cubicBezTo>
                    <a:pt x="7140" y="1544"/>
                    <a:pt x="4602" y="0"/>
                    <a:pt x="286" y="0"/>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7" name="Google Shape;1050;p13">
              <a:extLst>
                <a:ext uri="{FF2B5EF4-FFF2-40B4-BE49-F238E27FC236}">
                  <a16:creationId xmlns:a16="http://schemas.microsoft.com/office/drawing/2014/main" id="{79C41522-9ECD-9D5E-5B77-1B085D8B1199}"/>
                </a:ext>
              </a:extLst>
            </p:cNvPr>
            <p:cNvSpPr/>
            <p:nvPr/>
          </p:nvSpPr>
          <p:spPr>
            <a:xfrm>
              <a:off x="2746250" y="1606725"/>
              <a:ext cx="407125" cy="657600"/>
            </a:xfrm>
            <a:custGeom>
              <a:avLst/>
              <a:gdLst/>
              <a:ahLst/>
              <a:cxnLst/>
              <a:rect l="l" t="t" r="r" b="b"/>
              <a:pathLst>
                <a:path w="16285" h="26304" extrusionOk="0">
                  <a:moveTo>
                    <a:pt x="2004" y="0"/>
                  </a:moveTo>
                  <a:cubicBezTo>
                    <a:pt x="1283" y="0"/>
                    <a:pt x="600" y="53"/>
                    <a:pt x="1" y="135"/>
                  </a:cubicBezTo>
                  <a:lnTo>
                    <a:pt x="882" y="10438"/>
                  </a:lnTo>
                  <a:lnTo>
                    <a:pt x="7040" y="26303"/>
                  </a:lnTo>
                  <a:cubicBezTo>
                    <a:pt x="13180" y="25862"/>
                    <a:pt x="16284" y="21923"/>
                    <a:pt x="16284" y="21923"/>
                  </a:cubicBezTo>
                  <a:cubicBezTo>
                    <a:pt x="16284" y="21923"/>
                    <a:pt x="10991" y="5470"/>
                    <a:pt x="8937" y="2726"/>
                  </a:cubicBezTo>
                  <a:cubicBezTo>
                    <a:pt x="7350" y="607"/>
                    <a:pt x="4455" y="0"/>
                    <a:pt x="2004" y="0"/>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8" name="Google Shape;1051;p13">
              <a:extLst>
                <a:ext uri="{FF2B5EF4-FFF2-40B4-BE49-F238E27FC236}">
                  <a16:creationId xmlns:a16="http://schemas.microsoft.com/office/drawing/2014/main" id="{26FDBA46-8B94-84AB-3297-05545C27D919}"/>
                </a:ext>
              </a:extLst>
            </p:cNvPr>
            <p:cNvSpPr/>
            <p:nvPr/>
          </p:nvSpPr>
          <p:spPr>
            <a:xfrm>
              <a:off x="2175750" y="1609725"/>
              <a:ext cx="789750" cy="1157975"/>
            </a:xfrm>
            <a:custGeom>
              <a:avLst/>
              <a:gdLst/>
              <a:ahLst/>
              <a:cxnLst/>
              <a:rect l="l" t="t" r="r" b="b"/>
              <a:pathLst>
                <a:path w="31590" h="46319" extrusionOk="0">
                  <a:moveTo>
                    <a:pt x="23464" y="1"/>
                  </a:moveTo>
                  <a:cubicBezTo>
                    <a:pt x="23464" y="1"/>
                    <a:pt x="17946" y="85"/>
                    <a:pt x="15245" y="201"/>
                  </a:cubicBezTo>
                  <a:cubicBezTo>
                    <a:pt x="12544" y="316"/>
                    <a:pt x="6119" y="1592"/>
                    <a:pt x="3713" y="2119"/>
                  </a:cubicBezTo>
                  <a:cubicBezTo>
                    <a:pt x="787" y="3121"/>
                    <a:pt x="3538" y="2964"/>
                    <a:pt x="2119" y="7008"/>
                  </a:cubicBezTo>
                  <a:cubicBezTo>
                    <a:pt x="1" y="13045"/>
                    <a:pt x="655" y="21369"/>
                    <a:pt x="655" y="27074"/>
                  </a:cubicBezTo>
                  <a:cubicBezTo>
                    <a:pt x="655" y="34652"/>
                    <a:pt x="835" y="43419"/>
                    <a:pt x="835" y="43419"/>
                  </a:cubicBezTo>
                  <a:cubicBezTo>
                    <a:pt x="3176" y="45398"/>
                    <a:pt x="7451" y="46318"/>
                    <a:pt x="12102" y="46318"/>
                  </a:cubicBezTo>
                  <a:cubicBezTo>
                    <a:pt x="20170" y="46318"/>
                    <a:pt x="29373" y="43550"/>
                    <a:pt x="31589" y="38740"/>
                  </a:cubicBezTo>
                  <a:cubicBezTo>
                    <a:pt x="31589" y="38740"/>
                    <a:pt x="29812" y="29817"/>
                    <a:pt x="31039" y="12530"/>
                  </a:cubicBezTo>
                  <a:cubicBezTo>
                    <a:pt x="31589" y="4788"/>
                    <a:pt x="28831" y="1"/>
                    <a:pt x="23464"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9" name="Google Shape;1052;p13">
              <a:extLst>
                <a:ext uri="{FF2B5EF4-FFF2-40B4-BE49-F238E27FC236}">
                  <a16:creationId xmlns:a16="http://schemas.microsoft.com/office/drawing/2014/main" id="{21910D7C-74AE-41F3-A3F1-377A9F912FF3}"/>
                </a:ext>
              </a:extLst>
            </p:cNvPr>
            <p:cNvSpPr/>
            <p:nvPr/>
          </p:nvSpPr>
          <p:spPr>
            <a:xfrm>
              <a:off x="2610125" y="973525"/>
              <a:ext cx="289025" cy="278200"/>
            </a:xfrm>
            <a:custGeom>
              <a:avLst/>
              <a:gdLst/>
              <a:ahLst/>
              <a:cxnLst/>
              <a:rect l="l" t="t" r="r" b="b"/>
              <a:pathLst>
                <a:path w="11561" h="11128" extrusionOk="0">
                  <a:moveTo>
                    <a:pt x="5787" y="1"/>
                  </a:moveTo>
                  <a:cubicBezTo>
                    <a:pt x="5645" y="1"/>
                    <a:pt x="5502" y="6"/>
                    <a:pt x="5358" y="17"/>
                  </a:cubicBezTo>
                  <a:cubicBezTo>
                    <a:pt x="2295" y="249"/>
                    <a:pt x="0" y="2921"/>
                    <a:pt x="232" y="5984"/>
                  </a:cubicBezTo>
                  <a:cubicBezTo>
                    <a:pt x="455" y="8905"/>
                    <a:pt x="2893" y="11128"/>
                    <a:pt x="5774" y="11128"/>
                  </a:cubicBezTo>
                  <a:cubicBezTo>
                    <a:pt x="5915" y="11128"/>
                    <a:pt x="6057" y="11122"/>
                    <a:pt x="6201" y="11111"/>
                  </a:cubicBezTo>
                  <a:cubicBezTo>
                    <a:pt x="9264" y="10878"/>
                    <a:pt x="11560" y="8206"/>
                    <a:pt x="11327" y="5143"/>
                  </a:cubicBezTo>
                  <a:cubicBezTo>
                    <a:pt x="11105" y="2224"/>
                    <a:pt x="8668" y="1"/>
                    <a:pt x="5787"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0" name="Google Shape;1053;p13">
              <a:extLst>
                <a:ext uri="{FF2B5EF4-FFF2-40B4-BE49-F238E27FC236}">
                  <a16:creationId xmlns:a16="http://schemas.microsoft.com/office/drawing/2014/main" id="{E242DB71-8D4E-2749-D2BC-1F5E8535CFD0}"/>
                </a:ext>
              </a:extLst>
            </p:cNvPr>
            <p:cNvSpPr/>
            <p:nvPr/>
          </p:nvSpPr>
          <p:spPr>
            <a:xfrm>
              <a:off x="2345275" y="1293225"/>
              <a:ext cx="102675" cy="213425"/>
            </a:xfrm>
            <a:custGeom>
              <a:avLst/>
              <a:gdLst/>
              <a:ahLst/>
              <a:cxnLst/>
              <a:rect l="l" t="t" r="r" b="b"/>
              <a:pathLst>
                <a:path w="4107" h="8537" extrusionOk="0">
                  <a:moveTo>
                    <a:pt x="0" y="0"/>
                  </a:moveTo>
                  <a:cubicBezTo>
                    <a:pt x="1" y="0"/>
                    <a:pt x="1793" y="6298"/>
                    <a:pt x="2396" y="7309"/>
                  </a:cubicBezTo>
                  <a:cubicBezTo>
                    <a:pt x="3000" y="8319"/>
                    <a:pt x="4107" y="8536"/>
                    <a:pt x="4107" y="8536"/>
                  </a:cubicBezTo>
                  <a:lnTo>
                    <a:pt x="3673" y="4044"/>
                  </a:lnTo>
                  <a:lnTo>
                    <a:pt x="0" y="0"/>
                  </a:ln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1" name="Google Shape;1054;p13">
              <a:extLst>
                <a:ext uri="{FF2B5EF4-FFF2-40B4-BE49-F238E27FC236}">
                  <a16:creationId xmlns:a16="http://schemas.microsoft.com/office/drawing/2014/main" id="{85D942D0-2D81-B742-0159-76B5DD1459D1}"/>
                </a:ext>
              </a:extLst>
            </p:cNvPr>
            <p:cNvSpPr/>
            <p:nvPr/>
          </p:nvSpPr>
          <p:spPr>
            <a:xfrm>
              <a:off x="2304250" y="1060875"/>
              <a:ext cx="103150" cy="235075"/>
            </a:xfrm>
            <a:custGeom>
              <a:avLst/>
              <a:gdLst/>
              <a:ahLst/>
              <a:cxnLst/>
              <a:rect l="l" t="t" r="r" b="b"/>
              <a:pathLst>
                <a:path w="4126" h="9403" extrusionOk="0">
                  <a:moveTo>
                    <a:pt x="2511" y="1"/>
                  </a:moveTo>
                  <a:cubicBezTo>
                    <a:pt x="2269" y="1"/>
                    <a:pt x="1484" y="114"/>
                    <a:pt x="753" y="1472"/>
                  </a:cubicBezTo>
                  <a:cubicBezTo>
                    <a:pt x="1" y="2872"/>
                    <a:pt x="35" y="5882"/>
                    <a:pt x="1641" y="9294"/>
                  </a:cubicBezTo>
                  <a:lnTo>
                    <a:pt x="4125" y="9402"/>
                  </a:lnTo>
                  <a:lnTo>
                    <a:pt x="2586" y="5"/>
                  </a:lnTo>
                  <a:cubicBezTo>
                    <a:pt x="2586" y="5"/>
                    <a:pt x="2559" y="1"/>
                    <a:pt x="2511"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2" name="Google Shape;1055;p13">
              <a:extLst>
                <a:ext uri="{FF2B5EF4-FFF2-40B4-BE49-F238E27FC236}">
                  <a16:creationId xmlns:a16="http://schemas.microsoft.com/office/drawing/2014/main" id="{31215465-4E70-E04E-F85B-D41D72649578}"/>
                </a:ext>
              </a:extLst>
            </p:cNvPr>
            <p:cNvSpPr/>
            <p:nvPr/>
          </p:nvSpPr>
          <p:spPr>
            <a:xfrm>
              <a:off x="2269850" y="1059550"/>
              <a:ext cx="78875" cy="42700"/>
            </a:xfrm>
            <a:custGeom>
              <a:avLst/>
              <a:gdLst/>
              <a:ahLst/>
              <a:cxnLst/>
              <a:rect l="l" t="t" r="r" b="b"/>
              <a:pathLst>
                <a:path w="3155" h="1708" extrusionOk="0">
                  <a:moveTo>
                    <a:pt x="1534" y="0"/>
                  </a:moveTo>
                  <a:cubicBezTo>
                    <a:pt x="1488" y="0"/>
                    <a:pt x="1441" y="3"/>
                    <a:pt x="1394" y="7"/>
                  </a:cubicBezTo>
                  <a:cubicBezTo>
                    <a:pt x="562" y="84"/>
                    <a:pt x="0" y="847"/>
                    <a:pt x="140" y="1708"/>
                  </a:cubicBezTo>
                  <a:lnTo>
                    <a:pt x="3155" y="1422"/>
                  </a:lnTo>
                  <a:cubicBezTo>
                    <a:pt x="3023" y="610"/>
                    <a:pt x="2313" y="0"/>
                    <a:pt x="1534"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3" name="Google Shape;1056;p13">
              <a:extLst>
                <a:ext uri="{FF2B5EF4-FFF2-40B4-BE49-F238E27FC236}">
                  <a16:creationId xmlns:a16="http://schemas.microsoft.com/office/drawing/2014/main" id="{EFE2526B-C7BD-BB47-3D36-77E664F9B42B}"/>
                </a:ext>
              </a:extLst>
            </p:cNvPr>
            <p:cNvSpPr/>
            <p:nvPr/>
          </p:nvSpPr>
          <p:spPr>
            <a:xfrm>
              <a:off x="2278100" y="1013550"/>
              <a:ext cx="72625" cy="64375"/>
            </a:xfrm>
            <a:custGeom>
              <a:avLst/>
              <a:gdLst/>
              <a:ahLst/>
              <a:cxnLst/>
              <a:rect l="l" t="t" r="r" b="b"/>
              <a:pathLst>
                <a:path w="2905" h="2575" extrusionOk="0">
                  <a:moveTo>
                    <a:pt x="1162" y="0"/>
                  </a:moveTo>
                  <a:cubicBezTo>
                    <a:pt x="721" y="0"/>
                    <a:pt x="289" y="203"/>
                    <a:pt x="1" y="592"/>
                  </a:cubicBezTo>
                  <a:lnTo>
                    <a:pt x="2401" y="2575"/>
                  </a:lnTo>
                  <a:cubicBezTo>
                    <a:pt x="2905" y="1893"/>
                    <a:pt x="2776" y="896"/>
                    <a:pt x="2113" y="348"/>
                  </a:cubicBezTo>
                  <a:cubicBezTo>
                    <a:pt x="1828" y="114"/>
                    <a:pt x="1493" y="0"/>
                    <a:pt x="1162"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4" name="Google Shape;1057;p13">
              <a:extLst>
                <a:ext uri="{FF2B5EF4-FFF2-40B4-BE49-F238E27FC236}">
                  <a16:creationId xmlns:a16="http://schemas.microsoft.com/office/drawing/2014/main" id="{E9805954-0981-3D52-7A5D-C271EA73CEA0}"/>
                </a:ext>
              </a:extLst>
            </p:cNvPr>
            <p:cNvSpPr/>
            <p:nvPr/>
          </p:nvSpPr>
          <p:spPr>
            <a:xfrm>
              <a:off x="2270925" y="954650"/>
              <a:ext cx="592375" cy="795400"/>
            </a:xfrm>
            <a:custGeom>
              <a:avLst/>
              <a:gdLst/>
              <a:ahLst/>
              <a:cxnLst/>
              <a:rect l="l" t="t" r="r" b="b"/>
              <a:pathLst>
                <a:path w="23695" h="31816" extrusionOk="0">
                  <a:moveTo>
                    <a:pt x="14088" y="1"/>
                  </a:moveTo>
                  <a:cubicBezTo>
                    <a:pt x="11924" y="1"/>
                    <a:pt x="9790" y="636"/>
                    <a:pt x="8212" y="1851"/>
                  </a:cubicBezTo>
                  <a:cubicBezTo>
                    <a:pt x="3775" y="5265"/>
                    <a:pt x="6198" y="13598"/>
                    <a:pt x="6198" y="13598"/>
                  </a:cubicBezTo>
                  <a:cubicBezTo>
                    <a:pt x="6198" y="13598"/>
                    <a:pt x="4948" y="13007"/>
                    <a:pt x="4289" y="12390"/>
                  </a:cubicBezTo>
                  <a:cubicBezTo>
                    <a:pt x="4000" y="12119"/>
                    <a:pt x="3461" y="11875"/>
                    <a:pt x="2878" y="11875"/>
                  </a:cubicBezTo>
                  <a:cubicBezTo>
                    <a:pt x="2129" y="11875"/>
                    <a:pt x="1307" y="12277"/>
                    <a:pt x="843" y="13542"/>
                  </a:cubicBezTo>
                  <a:cubicBezTo>
                    <a:pt x="1" y="15837"/>
                    <a:pt x="1885" y="17780"/>
                    <a:pt x="3344" y="18415"/>
                  </a:cubicBezTo>
                  <a:cubicBezTo>
                    <a:pt x="3541" y="18501"/>
                    <a:pt x="3739" y="18537"/>
                    <a:pt x="3933" y="18537"/>
                  </a:cubicBezTo>
                  <a:cubicBezTo>
                    <a:pt x="5012" y="18537"/>
                    <a:pt x="5967" y="17416"/>
                    <a:pt x="5967" y="17416"/>
                  </a:cubicBezTo>
                  <a:lnTo>
                    <a:pt x="6518" y="27457"/>
                  </a:lnTo>
                  <a:cubicBezTo>
                    <a:pt x="8818" y="30506"/>
                    <a:pt x="12003" y="31816"/>
                    <a:pt x="14371" y="31816"/>
                  </a:cubicBezTo>
                  <a:cubicBezTo>
                    <a:pt x="17199" y="31816"/>
                    <a:pt x="18859" y="29947"/>
                    <a:pt x="16448" y="26939"/>
                  </a:cubicBezTo>
                  <a:lnTo>
                    <a:pt x="16136" y="23688"/>
                  </a:lnTo>
                  <a:lnTo>
                    <a:pt x="16136" y="23688"/>
                  </a:lnTo>
                  <a:cubicBezTo>
                    <a:pt x="16136" y="23688"/>
                    <a:pt x="16988" y="23757"/>
                    <a:pt x="17930" y="23757"/>
                  </a:cubicBezTo>
                  <a:cubicBezTo>
                    <a:pt x="18592" y="23757"/>
                    <a:pt x="19300" y="23723"/>
                    <a:pt x="19786" y="23607"/>
                  </a:cubicBezTo>
                  <a:cubicBezTo>
                    <a:pt x="21745" y="23136"/>
                    <a:pt x="22545" y="22017"/>
                    <a:pt x="23036" y="19779"/>
                  </a:cubicBezTo>
                  <a:cubicBezTo>
                    <a:pt x="23627" y="17079"/>
                    <a:pt x="23695" y="14816"/>
                    <a:pt x="23614" y="11544"/>
                  </a:cubicBezTo>
                  <a:cubicBezTo>
                    <a:pt x="23580" y="10144"/>
                    <a:pt x="23318" y="7802"/>
                    <a:pt x="23040" y="6570"/>
                  </a:cubicBezTo>
                  <a:cubicBezTo>
                    <a:pt x="22025" y="2082"/>
                    <a:pt x="18005" y="1"/>
                    <a:pt x="14088"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5" name="Google Shape;1058;p13">
              <a:extLst>
                <a:ext uri="{FF2B5EF4-FFF2-40B4-BE49-F238E27FC236}">
                  <a16:creationId xmlns:a16="http://schemas.microsoft.com/office/drawing/2014/main" id="{094E727D-CF7B-1565-E5F3-4CD5DB5B7C88}"/>
                </a:ext>
              </a:extLst>
            </p:cNvPr>
            <p:cNvSpPr/>
            <p:nvPr/>
          </p:nvSpPr>
          <p:spPr>
            <a:xfrm>
              <a:off x="2329975" y="833700"/>
              <a:ext cx="542150" cy="484975"/>
            </a:xfrm>
            <a:custGeom>
              <a:avLst/>
              <a:gdLst/>
              <a:ahLst/>
              <a:cxnLst/>
              <a:rect l="l" t="t" r="r" b="b"/>
              <a:pathLst>
                <a:path w="21686" h="19399" extrusionOk="0">
                  <a:moveTo>
                    <a:pt x="17024" y="1"/>
                  </a:moveTo>
                  <a:cubicBezTo>
                    <a:pt x="16821" y="1"/>
                    <a:pt x="16619" y="77"/>
                    <a:pt x="16425" y="150"/>
                  </a:cubicBezTo>
                  <a:cubicBezTo>
                    <a:pt x="14724" y="795"/>
                    <a:pt x="12970" y="1292"/>
                    <a:pt x="11184" y="1638"/>
                  </a:cubicBezTo>
                  <a:cubicBezTo>
                    <a:pt x="9535" y="1957"/>
                    <a:pt x="7859" y="2147"/>
                    <a:pt x="6232" y="2560"/>
                  </a:cubicBezTo>
                  <a:cubicBezTo>
                    <a:pt x="4135" y="3093"/>
                    <a:pt x="2304" y="3966"/>
                    <a:pt x="1052" y="5763"/>
                  </a:cubicBezTo>
                  <a:cubicBezTo>
                    <a:pt x="1007" y="5828"/>
                    <a:pt x="963" y="5893"/>
                    <a:pt x="920" y="5959"/>
                  </a:cubicBezTo>
                  <a:cubicBezTo>
                    <a:pt x="472" y="6642"/>
                    <a:pt x="188" y="7277"/>
                    <a:pt x="100" y="8084"/>
                  </a:cubicBezTo>
                  <a:cubicBezTo>
                    <a:pt x="0" y="8974"/>
                    <a:pt x="143" y="9867"/>
                    <a:pt x="263" y="10747"/>
                  </a:cubicBezTo>
                  <a:cubicBezTo>
                    <a:pt x="369" y="11530"/>
                    <a:pt x="560" y="12315"/>
                    <a:pt x="728" y="13087"/>
                  </a:cubicBezTo>
                  <a:cubicBezTo>
                    <a:pt x="928" y="14000"/>
                    <a:pt x="1143" y="14914"/>
                    <a:pt x="1426" y="15804"/>
                  </a:cubicBezTo>
                  <a:cubicBezTo>
                    <a:pt x="1568" y="16247"/>
                    <a:pt x="1523" y="16967"/>
                    <a:pt x="1927" y="17227"/>
                  </a:cubicBezTo>
                  <a:cubicBezTo>
                    <a:pt x="2211" y="17410"/>
                    <a:pt x="2585" y="17731"/>
                    <a:pt x="3109" y="18260"/>
                  </a:cubicBezTo>
                  <a:cubicBezTo>
                    <a:pt x="3476" y="18630"/>
                    <a:pt x="3767" y="19040"/>
                    <a:pt x="4229" y="19284"/>
                  </a:cubicBezTo>
                  <a:cubicBezTo>
                    <a:pt x="4374" y="19361"/>
                    <a:pt x="4526" y="19399"/>
                    <a:pt x="4673" y="19399"/>
                  </a:cubicBezTo>
                  <a:cubicBezTo>
                    <a:pt x="4986" y="19399"/>
                    <a:pt x="5274" y="19227"/>
                    <a:pt x="5422" y="18901"/>
                  </a:cubicBezTo>
                  <a:cubicBezTo>
                    <a:pt x="5650" y="18397"/>
                    <a:pt x="5353" y="17535"/>
                    <a:pt x="5184" y="17035"/>
                  </a:cubicBezTo>
                  <a:cubicBezTo>
                    <a:pt x="5062" y="16673"/>
                    <a:pt x="4903" y="16318"/>
                    <a:pt x="4844" y="15940"/>
                  </a:cubicBezTo>
                  <a:cubicBezTo>
                    <a:pt x="4799" y="15652"/>
                    <a:pt x="4819" y="15336"/>
                    <a:pt x="4955" y="15074"/>
                  </a:cubicBezTo>
                  <a:cubicBezTo>
                    <a:pt x="5104" y="14790"/>
                    <a:pt x="5407" y="14690"/>
                    <a:pt x="5675" y="14546"/>
                  </a:cubicBezTo>
                  <a:cubicBezTo>
                    <a:pt x="6432" y="14135"/>
                    <a:pt x="6936" y="13365"/>
                    <a:pt x="7230" y="12556"/>
                  </a:cubicBezTo>
                  <a:cubicBezTo>
                    <a:pt x="7524" y="11747"/>
                    <a:pt x="7636" y="10886"/>
                    <a:pt x="7802" y="10041"/>
                  </a:cubicBezTo>
                  <a:cubicBezTo>
                    <a:pt x="7838" y="9858"/>
                    <a:pt x="7893" y="9652"/>
                    <a:pt x="8059" y="9565"/>
                  </a:cubicBezTo>
                  <a:cubicBezTo>
                    <a:pt x="8116" y="9534"/>
                    <a:pt x="8177" y="9522"/>
                    <a:pt x="8241" y="9522"/>
                  </a:cubicBezTo>
                  <a:cubicBezTo>
                    <a:pt x="8349" y="9522"/>
                    <a:pt x="8463" y="9556"/>
                    <a:pt x="8568" y="9591"/>
                  </a:cubicBezTo>
                  <a:cubicBezTo>
                    <a:pt x="10050" y="10066"/>
                    <a:pt x="11766" y="10383"/>
                    <a:pt x="13462" y="10383"/>
                  </a:cubicBezTo>
                  <a:cubicBezTo>
                    <a:pt x="13592" y="10383"/>
                    <a:pt x="13723" y="10381"/>
                    <a:pt x="13853" y="10377"/>
                  </a:cubicBezTo>
                  <a:cubicBezTo>
                    <a:pt x="15393" y="10333"/>
                    <a:pt x="16902" y="10013"/>
                    <a:pt x="18185" y="9301"/>
                  </a:cubicBezTo>
                  <a:cubicBezTo>
                    <a:pt x="20242" y="8157"/>
                    <a:pt x="21685" y="5882"/>
                    <a:pt x="21614" y="3530"/>
                  </a:cubicBezTo>
                  <a:cubicBezTo>
                    <a:pt x="21592" y="2802"/>
                    <a:pt x="21393" y="2015"/>
                    <a:pt x="20805" y="1585"/>
                  </a:cubicBezTo>
                  <a:cubicBezTo>
                    <a:pt x="20497" y="1359"/>
                    <a:pt x="20117" y="1263"/>
                    <a:pt x="19731" y="1263"/>
                  </a:cubicBezTo>
                  <a:cubicBezTo>
                    <a:pt x="19513" y="1263"/>
                    <a:pt x="19294" y="1294"/>
                    <a:pt x="19084" y="1349"/>
                  </a:cubicBezTo>
                  <a:cubicBezTo>
                    <a:pt x="18505" y="1502"/>
                    <a:pt x="17988" y="1823"/>
                    <a:pt x="17479" y="2139"/>
                  </a:cubicBezTo>
                  <a:cubicBezTo>
                    <a:pt x="17659" y="1761"/>
                    <a:pt x="17841" y="1368"/>
                    <a:pt x="17834" y="950"/>
                  </a:cubicBezTo>
                  <a:cubicBezTo>
                    <a:pt x="17828" y="533"/>
                    <a:pt x="17570" y="87"/>
                    <a:pt x="17159" y="13"/>
                  </a:cubicBezTo>
                  <a:cubicBezTo>
                    <a:pt x="17114" y="5"/>
                    <a:pt x="17069" y="1"/>
                    <a:pt x="1702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6" name="Google Shape;1059;p13">
              <a:extLst>
                <a:ext uri="{FF2B5EF4-FFF2-40B4-BE49-F238E27FC236}">
                  <a16:creationId xmlns:a16="http://schemas.microsoft.com/office/drawing/2014/main" id="{E90E7ABB-B289-0849-BB9A-2FFCFEC49495}"/>
                </a:ext>
              </a:extLst>
            </p:cNvPr>
            <p:cNvSpPr/>
            <p:nvPr/>
          </p:nvSpPr>
          <p:spPr>
            <a:xfrm>
              <a:off x="2463850" y="1462450"/>
              <a:ext cx="212800" cy="115100"/>
            </a:xfrm>
            <a:custGeom>
              <a:avLst/>
              <a:gdLst/>
              <a:ahLst/>
              <a:cxnLst/>
              <a:rect l="l" t="t" r="r" b="b"/>
              <a:pathLst>
                <a:path w="8512" h="4604" extrusionOk="0">
                  <a:moveTo>
                    <a:pt x="1" y="0"/>
                  </a:moveTo>
                  <a:cubicBezTo>
                    <a:pt x="1" y="0"/>
                    <a:pt x="395" y="1347"/>
                    <a:pt x="1413" y="2509"/>
                  </a:cubicBezTo>
                  <a:cubicBezTo>
                    <a:pt x="2660" y="3930"/>
                    <a:pt x="8512" y="4604"/>
                    <a:pt x="8512" y="4604"/>
                  </a:cubicBezTo>
                  <a:lnTo>
                    <a:pt x="8419" y="3376"/>
                  </a:lnTo>
                  <a:cubicBezTo>
                    <a:pt x="8419" y="3376"/>
                    <a:pt x="3921" y="2783"/>
                    <a:pt x="2308" y="2043"/>
                  </a:cubicBezTo>
                  <a:cubicBezTo>
                    <a:pt x="1228" y="1548"/>
                    <a:pt x="300" y="619"/>
                    <a:pt x="1" y="0"/>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7" name="Google Shape;1060;p13">
              <a:extLst>
                <a:ext uri="{FF2B5EF4-FFF2-40B4-BE49-F238E27FC236}">
                  <a16:creationId xmlns:a16="http://schemas.microsoft.com/office/drawing/2014/main" id="{5042B64E-A464-58F8-3B51-129AA0358265}"/>
                </a:ext>
              </a:extLst>
            </p:cNvPr>
            <p:cNvSpPr/>
            <p:nvPr/>
          </p:nvSpPr>
          <p:spPr>
            <a:xfrm>
              <a:off x="2599650" y="1231425"/>
              <a:ext cx="48500" cy="49450"/>
            </a:xfrm>
            <a:custGeom>
              <a:avLst/>
              <a:gdLst/>
              <a:ahLst/>
              <a:cxnLst/>
              <a:rect l="l" t="t" r="r" b="b"/>
              <a:pathLst>
                <a:path w="1940" h="1978" extrusionOk="0">
                  <a:moveTo>
                    <a:pt x="952" y="1"/>
                  </a:moveTo>
                  <a:cubicBezTo>
                    <a:pt x="922" y="1"/>
                    <a:pt x="891" y="2"/>
                    <a:pt x="860" y="6"/>
                  </a:cubicBezTo>
                  <a:cubicBezTo>
                    <a:pt x="357" y="60"/>
                    <a:pt x="0" y="546"/>
                    <a:pt x="60" y="1088"/>
                  </a:cubicBezTo>
                  <a:cubicBezTo>
                    <a:pt x="117" y="1597"/>
                    <a:pt x="523" y="1978"/>
                    <a:pt x="988" y="1978"/>
                  </a:cubicBezTo>
                  <a:cubicBezTo>
                    <a:pt x="1018" y="1978"/>
                    <a:pt x="1049" y="1976"/>
                    <a:pt x="1080" y="1972"/>
                  </a:cubicBezTo>
                  <a:cubicBezTo>
                    <a:pt x="1581" y="1918"/>
                    <a:pt x="1940" y="1432"/>
                    <a:pt x="1879" y="890"/>
                  </a:cubicBezTo>
                  <a:cubicBezTo>
                    <a:pt x="1821" y="380"/>
                    <a:pt x="1417" y="1"/>
                    <a:pt x="952"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8" name="Google Shape;1061;p13">
              <a:extLst>
                <a:ext uri="{FF2B5EF4-FFF2-40B4-BE49-F238E27FC236}">
                  <a16:creationId xmlns:a16="http://schemas.microsoft.com/office/drawing/2014/main" id="{847753FB-4D50-FE38-FDAC-ACC480AFB7AF}"/>
                </a:ext>
              </a:extLst>
            </p:cNvPr>
            <p:cNvSpPr/>
            <p:nvPr/>
          </p:nvSpPr>
          <p:spPr>
            <a:xfrm>
              <a:off x="2553450" y="1167550"/>
              <a:ext cx="54250" cy="46650"/>
            </a:xfrm>
            <a:custGeom>
              <a:avLst/>
              <a:gdLst/>
              <a:ahLst/>
              <a:cxnLst/>
              <a:rect l="l" t="t" r="r" b="b"/>
              <a:pathLst>
                <a:path w="2170" h="1866" extrusionOk="0">
                  <a:moveTo>
                    <a:pt x="1238" y="0"/>
                  </a:moveTo>
                  <a:cubicBezTo>
                    <a:pt x="1025" y="0"/>
                    <a:pt x="812" y="66"/>
                    <a:pt x="624" y="203"/>
                  </a:cubicBezTo>
                  <a:cubicBezTo>
                    <a:pt x="121" y="572"/>
                    <a:pt x="0" y="1316"/>
                    <a:pt x="351" y="1866"/>
                  </a:cubicBezTo>
                  <a:lnTo>
                    <a:pt x="2170" y="530"/>
                  </a:lnTo>
                  <a:cubicBezTo>
                    <a:pt x="1950" y="186"/>
                    <a:pt x="1595" y="0"/>
                    <a:pt x="1238"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9" name="Google Shape;1062;p13">
              <a:extLst>
                <a:ext uri="{FF2B5EF4-FFF2-40B4-BE49-F238E27FC236}">
                  <a16:creationId xmlns:a16="http://schemas.microsoft.com/office/drawing/2014/main" id="{4215C0A5-4FC7-708D-E69C-28F8975FADCB}"/>
                </a:ext>
              </a:extLst>
            </p:cNvPr>
            <p:cNvSpPr/>
            <p:nvPr/>
          </p:nvSpPr>
          <p:spPr>
            <a:xfrm>
              <a:off x="2639200" y="1398100"/>
              <a:ext cx="89400" cy="57800"/>
            </a:xfrm>
            <a:custGeom>
              <a:avLst/>
              <a:gdLst/>
              <a:ahLst/>
              <a:cxnLst/>
              <a:rect l="l" t="t" r="r" b="b"/>
              <a:pathLst>
                <a:path w="3576" h="2312" extrusionOk="0">
                  <a:moveTo>
                    <a:pt x="213" y="1"/>
                  </a:moveTo>
                  <a:lnTo>
                    <a:pt x="213" y="1"/>
                  </a:lnTo>
                  <a:cubicBezTo>
                    <a:pt x="1" y="999"/>
                    <a:pt x="582" y="2009"/>
                    <a:pt x="1512" y="2257"/>
                  </a:cubicBezTo>
                  <a:cubicBezTo>
                    <a:pt x="1652" y="2294"/>
                    <a:pt x="1792" y="2312"/>
                    <a:pt x="1930" y="2312"/>
                  </a:cubicBezTo>
                  <a:cubicBezTo>
                    <a:pt x="2703" y="2312"/>
                    <a:pt x="3396" y="1746"/>
                    <a:pt x="3576" y="900"/>
                  </a:cubicBezTo>
                  <a:lnTo>
                    <a:pt x="213" y="1"/>
                  </a:ln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0" name="Google Shape;1063;p13">
              <a:extLst>
                <a:ext uri="{FF2B5EF4-FFF2-40B4-BE49-F238E27FC236}">
                  <a16:creationId xmlns:a16="http://schemas.microsoft.com/office/drawing/2014/main" id="{B97193D8-921F-C598-D90B-C2AA10AD1547}"/>
                </a:ext>
              </a:extLst>
            </p:cNvPr>
            <p:cNvSpPr/>
            <p:nvPr/>
          </p:nvSpPr>
          <p:spPr>
            <a:xfrm>
              <a:off x="2645775" y="1419950"/>
              <a:ext cx="55100" cy="35925"/>
            </a:xfrm>
            <a:custGeom>
              <a:avLst/>
              <a:gdLst/>
              <a:ahLst/>
              <a:cxnLst/>
              <a:rect l="l" t="t" r="r" b="b"/>
              <a:pathLst>
                <a:path w="2204" h="1437" extrusionOk="0">
                  <a:moveTo>
                    <a:pt x="617" y="0"/>
                  </a:moveTo>
                  <a:cubicBezTo>
                    <a:pt x="572" y="0"/>
                    <a:pt x="527" y="2"/>
                    <a:pt x="482" y="6"/>
                  </a:cubicBezTo>
                  <a:cubicBezTo>
                    <a:pt x="311" y="19"/>
                    <a:pt x="151" y="67"/>
                    <a:pt x="1" y="129"/>
                  </a:cubicBezTo>
                  <a:cubicBezTo>
                    <a:pt x="186" y="728"/>
                    <a:pt x="640" y="1220"/>
                    <a:pt x="1249" y="1383"/>
                  </a:cubicBezTo>
                  <a:cubicBezTo>
                    <a:pt x="1383" y="1418"/>
                    <a:pt x="1520" y="1436"/>
                    <a:pt x="1658" y="1436"/>
                  </a:cubicBezTo>
                  <a:cubicBezTo>
                    <a:pt x="1843" y="1436"/>
                    <a:pt x="2027" y="1404"/>
                    <a:pt x="2203" y="1340"/>
                  </a:cubicBezTo>
                  <a:cubicBezTo>
                    <a:pt x="2067" y="569"/>
                    <a:pt x="1401" y="0"/>
                    <a:pt x="617" y="0"/>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1" name="Google Shape;1064;p13">
              <a:extLst>
                <a:ext uri="{FF2B5EF4-FFF2-40B4-BE49-F238E27FC236}">
                  <a16:creationId xmlns:a16="http://schemas.microsoft.com/office/drawing/2014/main" id="{9C2765E2-36AE-B815-FC75-7CFEF1117E09}"/>
                </a:ext>
              </a:extLst>
            </p:cNvPr>
            <p:cNvSpPr/>
            <p:nvPr/>
          </p:nvSpPr>
          <p:spPr>
            <a:xfrm>
              <a:off x="2777275" y="1135500"/>
              <a:ext cx="58150" cy="36150"/>
            </a:xfrm>
            <a:custGeom>
              <a:avLst/>
              <a:gdLst/>
              <a:ahLst/>
              <a:cxnLst/>
              <a:rect l="l" t="t" r="r" b="b"/>
              <a:pathLst>
                <a:path w="2326" h="1446" extrusionOk="0">
                  <a:moveTo>
                    <a:pt x="1042" y="1"/>
                  </a:moveTo>
                  <a:cubicBezTo>
                    <a:pt x="529" y="1"/>
                    <a:pt x="87" y="372"/>
                    <a:pt x="0" y="920"/>
                  </a:cubicBezTo>
                  <a:lnTo>
                    <a:pt x="2225" y="1446"/>
                  </a:lnTo>
                  <a:cubicBezTo>
                    <a:pt x="2326" y="809"/>
                    <a:pt x="1908" y="175"/>
                    <a:pt x="1294" y="30"/>
                  </a:cubicBezTo>
                  <a:cubicBezTo>
                    <a:pt x="1209" y="10"/>
                    <a:pt x="1125" y="1"/>
                    <a:pt x="1042"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2" name="Google Shape;1065;p13">
              <a:extLst>
                <a:ext uri="{FF2B5EF4-FFF2-40B4-BE49-F238E27FC236}">
                  <a16:creationId xmlns:a16="http://schemas.microsoft.com/office/drawing/2014/main" id="{2F9E41F1-8AFD-FB20-A370-276F6FB27056}"/>
                </a:ext>
              </a:extLst>
            </p:cNvPr>
            <p:cNvSpPr/>
            <p:nvPr/>
          </p:nvSpPr>
          <p:spPr>
            <a:xfrm>
              <a:off x="2784425" y="1206725"/>
              <a:ext cx="48525" cy="49425"/>
            </a:xfrm>
            <a:custGeom>
              <a:avLst/>
              <a:gdLst/>
              <a:ahLst/>
              <a:cxnLst/>
              <a:rect l="l" t="t" r="r" b="b"/>
              <a:pathLst>
                <a:path w="1941" h="1977" extrusionOk="0">
                  <a:moveTo>
                    <a:pt x="954" y="0"/>
                  </a:moveTo>
                  <a:cubicBezTo>
                    <a:pt x="922" y="0"/>
                    <a:pt x="891" y="2"/>
                    <a:pt x="859" y="5"/>
                  </a:cubicBezTo>
                  <a:cubicBezTo>
                    <a:pt x="358" y="60"/>
                    <a:pt x="1" y="544"/>
                    <a:pt x="61" y="1087"/>
                  </a:cubicBezTo>
                  <a:cubicBezTo>
                    <a:pt x="118" y="1597"/>
                    <a:pt x="522" y="1976"/>
                    <a:pt x="986" y="1976"/>
                  </a:cubicBezTo>
                  <a:cubicBezTo>
                    <a:pt x="1017" y="1976"/>
                    <a:pt x="1048" y="1975"/>
                    <a:pt x="1080" y="1971"/>
                  </a:cubicBezTo>
                  <a:cubicBezTo>
                    <a:pt x="1583" y="1917"/>
                    <a:pt x="1941" y="1432"/>
                    <a:pt x="1879" y="889"/>
                  </a:cubicBezTo>
                  <a:cubicBezTo>
                    <a:pt x="1822" y="380"/>
                    <a:pt x="1417" y="0"/>
                    <a:pt x="954"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3" name="Google Shape;1066;p13">
              <a:extLst>
                <a:ext uri="{FF2B5EF4-FFF2-40B4-BE49-F238E27FC236}">
                  <a16:creationId xmlns:a16="http://schemas.microsoft.com/office/drawing/2014/main" id="{4A361048-686C-E3D0-CFB7-7709ABA206A0}"/>
                </a:ext>
              </a:extLst>
            </p:cNvPr>
            <p:cNvSpPr/>
            <p:nvPr/>
          </p:nvSpPr>
          <p:spPr>
            <a:xfrm>
              <a:off x="2707600" y="1223475"/>
              <a:ext cx="105000" cy="146025"/>
            </a:xfrm>
            <a:custGeom>
              <a:avLst/>
              <a:gdLst/>
              <a:ahLst/>
              <a:cxnLst/>
              <a:rect l="l" t="t" r="r" b="b"/>
              <a:pathLst>
                <a:path w="4200" h="5841" extrusionOk="0">
                  <a:moveTo>
                    <a:pt x="1" y="1"/>
                  </a:moveTo>
                  <a:lnTo>
                    <a:pt x="1210" y="5840"/>
                  </a:lnTo>
                  <a:lnTo>
                    <a:pt x="4200" y="4482"/>
                  </a:lnTo>
                  <a:lnTo>
                    <a:pt x="1" y="1"/>
                  </a:ln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4" name="Google Shape;1067;p13">
              <a:extLst>
                <a:ext uri="{FF2B5EF4-FFF2-40B4-BE49-F238E27FC236}">
                  <a16:creationId xmlns:a16="http://schemas.microsoft.com/office/drawing/2014/main" id="{6D161EFD-99DD-29EA-1DB6-75BC1153D5BB}"/>
                </a:ext>
              </a:extLst>
            </p:cNvPr>
            <p:cNvSpPr/>
            <p:nvPr/>
          </p:nvSpPr>
          <p:spPr>
            <a:xfrm>
              <a:off x="1121350" y="1671850"/>
              <a:ext cx="1245150" cy="939800"/>
            </a:xfrm>
            <a:custGeom>
              <a:avLst/>
              <a:gdLst/>
              <a:ahLst/>
              <a:cxnLst/>
              <a:rect l="l" t="t" r="r" b="b"/>
              <a:pathLst>
                <a:path w="49806" h="37592" extrusionOk="0">
                  <a:moveTo>
                    <a:pt x="45185" y="1"/>
                  </a:moveTo>
                  <a:cubicBezTo>
                    <a:pt x="43717" y="1"/>
                    <a:pt x="40223" y="680"/>
                    <a:pt x="38330" y="4767"/>
                  </a:cubicBezTo>
                  <a:cubicBezTo>
                    <a:pt x="36695" y="8296"/>
                    <a:pt x="33319" y="17901"/>
                    <a:pt x="30523" y="25117"/>
                  </a:cubicBezTo>
                  <a:cubicBezTo>
                    <a:pt x="25553" y="21111"/>
                    <a:pt x="19732" y="16873"/>
                    <a:pt x="19066" y="16196"/>
                  </a:cubicBezTo>
                  <a:cubicBezTo>
                    <a:pt x="17279" y="14389"/>
                    <a:pt x="16759" y="12929"/>
                    <a:pt x="14928" y="11059"/>
                  </a:cubicBezTo>
                  <a:cubicBezTo>
                    <a:pt x="13102" y="9192"/>
                    <a:pt x="12454" y="8075"/>
                    <a:pt x="12197" y="7703"/>
                  </a:cubicBezTo>
                  <a:cubicBezTo>
                    <a:pt x="12039" y="7474"/>
                    <a:pt x="11881" y="7385"/>
                    <a:pt x="11732" y="7385"/>
                  </a:cubicBezTo>
                  <a:cubicBezTo>
                    <a:pt x="11353" y="7385"/>
                    <a:pt x="11035" y="7968"/>
                    <a:pt x="10936" y="8324"/>
                  </a:cubicBezTo>
                  <a:cubicBezTo>
                    <a:pt x="10700" y="9158"/>
                    <a:pt x="10712" y="10062"/>
                    <a:pt x="10981" y="10887"/>
                  </a:cubicBezTo>
                  <a:cubicBezTo>
                    <a:pt x="11221" y="11621"/>
                    <a:pt x="11638" y="12476"/>
                    <a:pt x="11176" y="13096"/>
                  </a:cubicBezTo>
                  <a:cubicBezTo>
                    <a:pt x="10897" y="13468"/>
                    <a:pt x="10420" y="13569"/>
                    <a:pt x="9936" y="13569"/>
                  </a:cubicBezTo>
                  <a:cubicBezTo>
                    <a:pt x="9755" y="13569"/>
                    <a:pt x="9573" y="13555"/>
                    <a:pt x="9400" y="13536"/>
                  </a:cubicBezTo>
                  <a:cubicBezTo>
                    <a:pt x="7009" y="13275"/>
                    <a:pt x="4650" y="12778"/>
                    <a:pt x="2357" y="12052"/>
                  </a:cubicBezTo>
                  <a:cubicBezTo>
                    <a:pt x="1990" y="11935"/>
                    <a:pt x="1616" y="11812"/>
                    <a:pt x="1232" y="11812"/>
                  </a:cubicBezTo>
                  <a:cubicBezTo>
                    <a:pt x="1214" y="11812"/>
                    <a:pt x="1197" y="11812"/>
                    <a:pt x="1179" y="11813"/>
                  </a:cubicBezTo>
                  <a:cubicBezTo>
                    <a:pt x="778" y="11826"/>
                    <a:pt x="354" y="12012"/>
                    <a:pt x="175" y="12373"/>
                  </a:cubicBezTo>
                  <a:cubicBezTo>
                    <a:pt x="1" y="12727"/>
                    <a:pt x="103" y="13169"/>
                    <a:pt x="331" y="13492"/>
                  </a:cubicBezTo>
                  <a:cubicBezTo>
                    <a:pt x="559" y="13816"/>
                    <a:pt x="892" y="14047"/>
                    <a:pt x="1218" y="14271"/>
                  </a:cubicBezTo>
                  <a:cubicBezTo>
                    <a:pt x="761" y="14792"/>
                    <a:pt x="712" y="15574"/>
                    <a:pt x="916" y="16238"/>
                  </a:cubicBezTo>
                  <a:cubicBezTo>
                    <a:pt x="1061" y="16709"/>
                    <a:pt x="1349" y="17095"/>
                    <a:pt x="1486" y="17566"/>
                  </a:cubicBezTo>
                  <a:cubicBezTo>
                    <a:pt x="1639" y="18098"/>
                    <a:pt x="1828" y="18631"/>
                    <a:pt x="2183" y="19065"/>
                  </a:cubicBezTo>
                  <a:cubicBezTo>
                    <a:pt x="2665" y="19653"/>
                    <a:pt x="3388" y="19984"/>
                    <a:pt x="4099" y="20252"/>
                  </a:cubicBezTo>
                  <a:cubicBezTo>
                    <a:pt x="5610" y="20822"/>
                    <a:pt x="7136" y="21223"/>
                    <a:pt x="8725" y="21452"/>
                  </a:cubicBezTo>
                  <a:cubicBezTo>
                    <a:pt x="9764" y="21602"/>
                    <a:pt x="10802" y="21766"/>
                    <a:pt x="11836" y="21946"/>
                  </a:cubicBezTo>
                  <a:cubicBezTo>
                    <a:pt x="12785" y="22111"/>
                    <a:pt x="13822" y="22179"/>
                    <a:pt x="14675" y="22644"/>
                  </a:cubicBezTo>
                  <a:cubicBezTo>
                    <a:pt x="16239" y="23500"/>
                    <a:pt x="17489" y="24811"/>
                    <a:pt x="18781" y="26013"/>
                  </a:cubicBezTo>
                  <a:cubicBezTo>
                    <a:pt x="20781" y="27864"/>
                    <a:pt x="24497" y="32177"/>
                    <a:pt x="29305" y="36152"/>
                  </a:cubicBezTo>
                  <a:cubicBezTo>
                    <a:pt x="30448" y="37096"/>
                    <a:pt x="31554" y="37591"/>
                    <a:pt x="32608" y="37591"/>
                  </a:cubicBezTo>
                  <a:cubicBezTo>
                    <a:pt x="34054" y="37591"/>
                    <a:pt x="35402" y="36659"/>
                    <a:pt x="36609" y="34677"/>
                  </a:cubicBezTo>
                  <a:cubicBezTo>
                    <a:pt x="37709" y="32869"/>
                    <a:pt x="44511" y="17593"/>
                    <a:pt x="44511" y="17593"/>
                  </a:cubicBezTo>
                  <a:cubicBezTo>
                    <a:pt x="44511" y="17593"/>
                    <a:pt x="49805" y="5420"/>
                    <a:pt x="45756" y="50"/>
                  </a:cubicBezTo>
                  <a:cubicBezTo>
                    <a:pt x="45644" y="22"/>
                    <a:pt x="45446" y="1"/>
                    <a:pt x="45185"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5" name="Google Shape;1068;p13">
              <a:extLst>
                <a:ext uri="{FF2B5EF4-FFF2-40B4-BE49-F238E27FC236}">
                  <a16:creationId xmlns:a16="http://schemas.microsoft.com/office/drawing/2014/main" id="{03898697-DE6B-879F-C9D8-99626FDCEFF0}"/>
                </a:ext>
              </a:extLst>
            </p:cNvPr>
            <p:cNvSpPr/>
            <p:nvPr/>
          </p:nvSpPr>
          <p:spPr>
            <a:xfrm>
              <a:off x="1884400" y="2258475"/>
              <a:ext cx="120100" cy="193450"/>
            </a:xfrm>
            <a:custGeom>
              <a:avLst/>
              <a:gdLst/>
              <a:ahLst/>
              <a:cxnLst/>
              <a:rect l="l" t="t" r="r" b="b"/>
              <a:pathLst>
                <a:path w="4804" h="7738" extrusionOk="0">
                  <a:moveTo>
                    <a:pt x="636" y="1"/>
                  </a:moveTo>
                  <a:lnTo>
                    <a:pt x="1" y="1652"/>
                  </a:lnTo>
                  <a:cubicBezTo>
                    <a:pt x="1654" y="2531"/>
                    <a:pt x="3589" y="5140"/>
                    <a:pt x="3739" y="7737"/>
                  </a:cubicBezTo>
                  <a:cubicBezTo>
                    <a:pt x="3739" y="7737"/>
                    <a:pt x="4804" y="2868"/>
                    <a:pt x="636" y="1"/>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6" name="Google Shape;1069;p13">
              <a:extLst>
                <a:ext uri="{FF2B5EF4-FFF2-40B4-BE49-F238E27FC236}">
                  <a16:creationId xmlns:a16="http://schemas.microsoft.com/office/drawing/2014/main" id="{2C2E3FD8-8BC0-1FAC-5E64-1BB10AB152D2}"/>
                </a:ext>
              </a:extLst>
            </p:cNvPr>
            <p:cNvSpPr/>
            <p:nvPr/>
          </p:nvSpPr>
          <p:spPr>
            <a:xfrm>
              <a:off x="1914875" y="1661950"/>
              <a:ext cx="411300" cy="681325"/>
            </a:xfrm>
            <a:custGeom>
              <a:avLst/>
              <a:gdLst/>
              <a:ahLst/>
              <a:cxnLst/>
              <a:rect l="l" t="t" r="r" b="b"/>
              <a:pathLst>
                <a:path w="16452" h="27253" extrusionOk="0">
                  <a:moveTo>
                    <a:pt x="14286" y="1"/>
                  </a:moveTo>
                  <a:cubicBezTo>
                    <a:pt x="9776" y="351"/>
                    <a:pt x="7201" y="2128"/>
                    <a:pt x="5243" y="7321"/>
                  </a:cubicBezTo>
                  <a:cubicBezTo>
                    <a:pt x="2346" y="15005"/>
                    <a:pt x="0" y="21084"/>
                    <a:pt x="0" y="21084"/>
                  </a:cubicBezTo>
                  <a:cubicBezTo>
                    <a:pt x="0" y="21084"/>
                    <a:pt x="1605" y="25353"/>
                    <a:pt x="9346" y="27252"/>
                  </a:cubicBezTo>
                  <a:lnTo>
                    <a:pt x="12739" y="18441"/>
                  </a:lnTo>
                  <a:cubicBezTo>
                    <a:pt x="14506" y="14635"/>
                    <a:pt x="15617" y="12209"/>
                    <a:pt x="15994" y="8949"/>
                  </a:cubicBezTo>
                  <a:cubicBezTo>
                    <a:pt x="16452" y="4981"/>
                    <a:pt x="15702" y="1583"/>
                    <a:pt x="14286"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7" name="Google Shape;1070;p13">
              <a:extLst>
                <a:ext uri="{FF2B5EF4-FFF2-40B4-BE49-F238E27FC236}">
                  <a16:creationId xmlns:a16="http://schemas.microsoft.com/office/drawing/2014/main" id="{5E0D01AF-D1AE-350E-1648-45EA684B7D4A}"/>
                </a:ext>
              </a:extLst>
            </p:cNvPr>
            <p:cNvSpPr/>
            <p:nvPr/>
          </p:nvSpPr>
          <p:spPr>
            <a:xfrm>
              <a:off x="4219000" y="2180850"/>
              <a:ext cx="39025" cy="1292225"/>
            </a:xfrm>
            <a:custGeom>
              <a:avLst/>
              <a:gdLst/>
              <a:ahLst/>
              <a:cxnLst/>
              <a:rect l="l" t="t" r="r" b="b"/>
              <a:pathLst>
                <a:path w="1561" h="51689" extrusionOk="0">
                  <a:moveTo>
                    <a:pt x="781" y="0"/>
                  </a:moveTo>
                  <a:cubicBezTo>
                    <a:pt x="350" y="0"/>
                    <a:pt x="1" y="349"/>
                    <a:pt x="1" y="780"/>
                  </a:cubicBezTo>
                  <a:lnTo>
                    <a:pt x="1" y="50908"/>
                  </a:lnTo>
                  <a:cubicBezTo>
                    <a:pt x="1" y="51339"/>
                    <a:pt x="350" y="51688"/>
                    <a:pt x="781" y="51688"/>
                  </a:cubicBezTo>
                  <a:cubicBezTo>
                    <a:pt x="1211" y="51688"/>
                    <a:pt x="1561" y="51339"/>
                    <a:pt x="1561" y="50908"/>
                  </a:cubicBezTo>
                  <a:lnTo>
                    <a:pt x="1561" y="780"/>
                  </a:lnTo>
                  <a:cubicBezTo>
                    <a:pt x="1561" y="349"/>
                    <a:pt x="1210" y="0"/>
                    <a:pt x="78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8" name="Google Shape;1071;p13">
              <a:extLst>
                <a:ext uri="{FF2B5EF4-FFF2-40B4-BE49-F238E27FC236}">
                  <a16:creationId xmlns:a16="http://schemas.microsoft.com/office/drawing/2014/main" id="{1E117E4B-B08D-7833-0549-D7D453399D61}"/>
                </a:ext>
              </a:extLst>
            </p:cNvPr>
            <p:cNvSpPr/>
            <p:nvPr/>
          </p:nvSpPr>
          <p:spPr>
            <a:xfrm>
              <a:off x="4607375" y="2005100"/>
              <a:ext cx="429675" cy="1011825"/>
            </a:xfrm>
            <a:custGeom>
              <a:avLst/>
              <a:gdLst/>
              <a:ahLst/>
              <a:cxnLst/>
              <a:rect l="l" t="t" r="r" b="b"/>
              <a:pathLst>
                <a:path w="17187" h="40473" extrusionOk="0">
                  <a:moveTo>
                    <a:pt x="886" y="0"/>
                  </a:moveTo>
                  <a:cubicBezTo>
                    <a:pt x="791" y="0"/>
                    <a:pt x="694" y="18"/>
                    <a:pt x="600" y="55"/>
                  </a:cubicBezTo>
                  <a:cubicBezTo>
                    <a:pt x="196" y="214"/>
                    <a:pt x="1" y="671"/>
                    <a:pt x="163" y="1073"/>
                  </a:cubicBezTo>
                  <a:lnTo>
                    <a:pt x="15536" y="39979"/>
                  </a:lnTo>
                  <a:cubicBezTo>
                    <a:pt x="15653" y="40277"/>
                    <a:pt x="15941" y="40472"/>
                    <a:pt x="16260" y="40472"/>
                  </a:cubicBezTo>
                  <a:cubicBezTo>
                    <a:pt x="16810" y="40471"/>
                    <a:pt x="17187" y="39918"/>
                    <a:pt x="16985" y="39406"/>
                  </a:cubicBezTo>
                  <a:lnTo>
                    <a:pt x="1613" y="500"/>
                  </a:lnTo>
                  <a:cubicBezTo>
                    <a:pt x="1494" y="190"/>
                    <a:pt x="1199" y="0"/>
                    <a:pt x="886"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9" name="Google Shape;1072;p13">
              <a:extLst>
                <a:ext uri="{FF2B5EF4-FFF2-40B4-BE49-F238E27FC236}">
                  <a16:creationId xmlns:a16="http://schemas.microsoft.com/office/drawing/2014/main" id="{2484BCF9-6A61-F6D1-F586-143B5E4D68B3}"/>
                </a:ext>
              </a:extLst>
            </p:cNvPr>
            <p:cNvSpPr/>
            <p:nvPr/>
          </p:nvSpPr>
          <p:spPr>
            <a:xfrm>
              <a:off x="3489000" y="2089425"/>
              <a:ext cx="1499700" cy="810650"/>
            </a:xfrm>
            <a:custGeom>
              <a:avLst/>
              <a:gdLst/>
              <a:ahLst/>
              <a:cxnLst/>
              <a:rect l="l" t="t" r="r" b="b"/>
              <a:pathLst>
                <a:path w="59988" h="32426" extrusionOk="0">
                  <a:moveTo>
                    <a:pt x="29981" y="0"/>
                  </a:moveTo>
                  <a:cubicBezTo>
                    <a:pt x="29766" y="0"/>
                    <a:pt x="29562" y="89"/>
                    <a:pt x="29414" y="245"/>
                  </a:cubicBezTo>
                  <a:lnTo>
                    <a:pt x="298" y="30982"/>
                  </a:lnTo>
                  <a:cubicBezTo>
                    <a:pt x="1" y="31295"/>
                    <a:pt x="14" y="31788"/>
                    <a:pt x="327" y="32083"/>
                  </a:cubicBezTo>
                  <a:cubicBezTo>
                    <a:pt x="477" y="32226"/>
                    <a:pt x="670" y="32297"/>
                    <a:pt x="863" y="32297"/>
                  </a:cubicBezTo>
                  <a:cubicBezTo>
                    <a:pt x="1069" y="32297"/>
                    <a:pt x="1276" y="32215"/>
                    <a:pt x="1429" y="32054"/>
                  </a:cubicBezTo>
                  <a:lnTo>
                    <a:pt x="29979" y="1915"/>
                  </a:lnTo>
                  <a:lnTo>
                    <a:pt x="58582" y="32182"/>
                  </a:lnTo>
                  <a:cubicBezTo>
                    <a:pt x="58728" y="32338"/>
                    <a:pt x="58931" y="32426"/>
                    <a:pt x="59145" y="32426"/>
                  </a:cubicBezTo>
                  <a:cubicBezTo>
                    <a:pt x="59146" y="32426"/>
                    <a:pt x="59147" y="32426"/>
                    <a:pt x="59149" y="32426"/>
                  </a:cubicBezTo>
                  <a:cubicBezTo>
                    <a:pt x="59459" y="32426"/>
                    <a:pt x="59741" y="32240"/>
                    <a:pt x="59864" y="31955"/>
                  </a:cubicBezTo>
                  <a:cubicBezTo>
                    <a:pt x="59987" y="31669"/>
                    <a:pt x="59929" y="31337"/>
                    <a:pt x="59715" y="31111"/>
                  </a:cubicBezTo>
                  <a:lnTo>
                    <a:pt x="30547" y="245"/>
                  </a:lnTo>
                  <a:cubicBezTo>
                    <a:pt x="30399" y="89"/>
                    <a:pt x="30195" y="0"/>
                    <a:pt x="2998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0" name="Google Shape;1073;p13">
              <a:extLst>
                <a:ext uri="{FF2B5EF4-FFF2-40B4-BE49-F238E27FC236}">
                  <a16:creationId xmlns:a16="http://schemas.microsoft.com/office/drawing/2014/main" id="{0883EB37-A79C-B051-0D6D-2CD329968DA1}"/>
                </a:ext>
              </a:extLst>
            </p:cNvPr>
            <p:cNvSpPr/>
            <p:nvPr/>
          </p:nvSpPr>
          <p:spPr>
            <a:xfrm>
              <a:off x="3439975" y="2005250"/>
              <a:ext cx="429550" cy="1011675"/>
            </a:xfrm>
            <a:custGeom>
              <a:avLst/>
              <a:gdLst/>
              <a:ahLst/>
              <a:cxnLst/>
              <a:rect l="l" t="t" r="r" b="b"/>
              <a:pathLst>
                <a:path w="17182" h="40467" extrusionOk="0">
                  <a:moveTo>
                    <a:pt x="16299" y="1"/>
                  </a:moveTo>
                  <a:cubicBezTo>
                    <a:pt x="15988" y="1"/>
                    <a:pt x="15695" y="188"/>
                    <a:pt x="15574" y="494"/>
                  </a:cubicBezTo>
                  <a:lnTo>
                    <a:pt x="202" y="39400"/>
                  </a:lnTo>
                  <a:cubicBezTo>
                    <a:pt x="1" y="39912"/>
                    <a:pt x="378" y="40466"/>
                    <a:pt x="928" y="40466"/>
                  </a:cubicBezTo>
                  <a:cubicBezTo>
                    <a:pt x="1247" y="40466"/>
                    <a:pt x="1535" y="40271"/>
                    <a:pt x="1652" y="39973"/>
                  </a:cubicBezTo>
                  <a:lnTo>
                    <a:pt x="17024" y="1067"/>
                  </a:lnTo>
                  <a:cubicBezTo>
                    <a:pt x="17182" y="666"/>
                    <a:pt x="16986" y="214"/>
                    <a:pt x="16585" y="56"/>
                  </a:cubicBezTo>
                  <a:cubicBezTo>
                    <a:pt x="16491" y="18"/>
                    <a:pt x="16394" y="1"/>
                    <a:pt x="16299"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1" name="Google Shape;1074;p13">
              <a:extLst>
                <a:ext uri="{FF2B5EF4-FFF2-40B4-BE49-F238E27FC236}">
                  <a16:creationId xmlns:a16="http://schemas.microsoft.com/office/drawing/2014/main" id="{87114837-799F-3DCC-BF1D-BF4752E4392D}"/>
                </a:ext>
              </a:extLst>
            </p:cNvPr>
            <p:cNvSpPr/>
            <p:nvPr/>
          </p:nvSpPr>
          <p:spPr>
            <a:xfrm>
              <a:off x="4946450" y="2870025"/>
              <a:ext cx="92300" cy="152150"/>
            </a:xfrm>
            <a:custGeom>
              <a:avLst/>
              <a:gdLst/>
              <a:ahLst/>
              <a:cxnLst/>
              <a:rect l="l" t="t" r="r" b="b"/>
              <a:pathLst>
                <a:path w="3692" h="6086" extrusionOk="0">
                  <a:moveTo>
                    <a:pt x="1637" y="1"/>
                  </a:moveTo>
                  <a:lnTo>
                    <a:pt x="1" y="574"/>
                  </a:lnTo>
                  <a:lnTo>
                    <a:pt x="1886" y="5601"/>
                  </a:lnTo>
                  <a:lnTo>
                    <a:pt x="1901" y="5674"/>
                  </a:lnTo>
                  <a:cubicBezTo>
                    <a:pt x="1903" y="5677"/>
                    <a:pt x="1904" y="5680"/>
                    <a:pt x="1903" y="5683"/>
                  </a:cubicBezTo>
                  <a:cubicBezTo>
                    <a:pt x="1940" y="5775"/>
                    <a:pt x="2020" y="5863"/>
                    <a:pt x="2144" y="5936"/>
                  </a:cubicBezTo>
                  <a:cubicBezTo>
                    <a:pt x="2315" y="6036"/>
                    <a:pt x="2539" y="6085"/>
                    <a:pt x="2763" y="6085"/>
                  </a:cubicBezTo>
                  <a:cubicBezTo>
                    <a:pt x="2987" y="6085"/>
                    <a:pt x="3211" y="6036"/>
                    <a:pt x="3381" y="5936"/>
                  </a:cubicBezTo>
                  <a:cubicBezTo>
                    <a:pt x="3531" y="5848"/>
                    <a:pt x="3669" y="5707"/>
                    <a:pt x="3688" y="5598"/>
                  </a:cubicBezTo>
                  <a:cubicBezTo>
                    <a:pt x="3691" y="5520"/>
                    <a:pt x="3686" y="5440"/>
                    <a:pt x="3669" y="5364"/>
                  </a:cubicBezTo>
                  <a:lnTo>
                    <a:pt x="1637"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2" name="Google Shape;1075;p13">
              <a:extLst>
                <a:ext uri="{FF2B5EF4-FFF2-40B4-BE49-F238E27FC236}">
                  <a16:creationId xmlns:a16="http://schemas.microsoft.com/office/drawing/2014/main" id="{18DC0CAD-CD8B-BB83-A2AB-427184DFCE87}"/>
                </a:ext>
              </a:extLst>
            </p:cNvPr>
            <p:cNvSpPr/>
            <p:nvPr/>
          </p:nvSpPr>
          <p:spPr>
            <a:xfrm>
              <a:off x="3438300" y="2870025"/>
              <a:ext cx="92275" cy="152150"/>
            </a:xfrm>
            <a:custGeom>
              <a:avLst/>
              <a:gdLst/>
              <a:ahLst/>
              <a:cxnLst/>
              <a:rect l="l" t="t" r="r" b="b"/>
              <a:pathLst>
                <a:path w="3691" h="6086" extrusionOk="0">
                  <a:moveTo>
                    <a:pt x="2054" y="1"/>
                  </a:moveTo>
                  <a:lnTo>
                    <a:pt x="22" y="5364"/>
                  </a:lnTo>
                  <a:cubicBezTo>
                    <a:pt x="10" y="5408"/>
                    <a:pt x="4" y="5454"/>
                    <a:pt x="4" y="5501"/>
                  </a:cubicBezTo>
                  <a:cubicBezTo>
                    <a:pt x="1" y="5533"/>
                    <a:pt x="1" y="5565"/>
                    <a:pt x="4" y="5598"/>
                  </a:cubicBezTo>
                  <a:cubicBezTo>
                    <a:pt x="22" y="5707"/>
                    <a:pt x="160" y="5848"/>
                    <a:pt x="310" y="5936"/>
                  </a:cubicBezTo>
                  <a:cubicBezTo>
                    <a:pt x="480" y="6036"/>
                    <a:pt x="704" y="6085"/>
                    <a:pt x="928" y="6085"/>
                  </a:cubicBezTo>
                  <a:cubicBezTo>
                    <a:pt x="1152" y="6085"/>
                    <a:pt x="1376" y="6036"/>
                    <a:pt x="1547" y="5936"/>
                  </a:cubicBezTo>
                  <a:cubicBezTo>
                    <a:pt x="1671" y="5863"/>
                    <a:pt x="1752" y="5775"/>
                    <a:pt x="1788" y="5683"/>
                  </a:cubicBezTo>
                  <a:cubicBezTo>
                    <a:pt x="1787" y="5680"/>
                    <a:pt x="1788" y="5677"/>
                    <a:pt x="1791" y="5674"/>
                  </a:cubicBezTo>
                  <a:lnTo>
                    <a:pt x="1805" y="5601"/>
                  </a:lnTo>
                  <a:lnTo>
                    <a:pt x="3690" y="574"/>
                  </a:lnTo>
                  <a:lnTo>
                    <a:pt x="2054"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3" name="Google Shape;1076;p13">
              <a:extLst>
                <a:ext uri="{FF2B5EF4-FFF2-40B4-BE49-F238E27FC236}">
                  <a16:creationId xmlns:a16="http://schemas.microsoft.com/office/drawing/2014/main" id="{0183FF4F-BA3C-91AF-29EB-E93DF633532C}"/>
                </a:ext>
              </a:extLst>
            </p:cNvPr>
            <p:cNvSpPr/>
            <p:nvPr/>
          </p:nvSpPr>
          <p:spPr>
            <a:xfrm>
              <a:off x="4216025" y="3350900"/>
              <a:ext cx="44975" cy="129525"/>
            </a:xfrm>
            <a:custGeom>
              <a:avLst/>
              <a:gdLst/>
              <a:ahLst/>
              <a:cxnLst/>
              <a:rect l="l" t="t" r="r" b="b"/>
              <a:pathLst>
                <a:path w="1799" h="5181" extrusionOk="0">
                  <a:moveTo>
                    <a:pt x="900" y="0"/>
                  </a:moveTo>
                  <a:cubicBezTo>
                    <a:pt x="600" y="0"/>
                    <a:pt x="300" y="75"/>
                    <a:pt x="1" y="225"/>
                  </a:cubicBezTo>
                  <a:lnTo>
                    <a:pt x="1" y="4662"/>
                  </a:lnTo>
                  <a:cubicBezTo>
                    <a:pt x="1" y="4795"/>
                    <a:pt x="88" y="4928"/>
                    <a:pt x="264" y="5028"/>
                  </a:cubicBezTo>
                  <a:cubicBezTo>
                    <a:pt x="439" y="5130"/>
                    <a:pt x="669" y="5180"/>
                    <a:pt x="900" y="5180"/>
                  </a:cubicBezTo>
                  <a:cubicBezTo>
                    <a:pt x="1130" y="5180"/>
                    <a:pt x="1360" y="5130"/>
                    <a:pt x="1536" y="5028"/>
                  </a:cubicBezTo>
                  <a:cubicBezTo>
                    <a:pt x="1711" y="4928"/>
                    <a:pt x="1798" y="4795"/>
                    <a:pt x="1798" y="4662"/>
                  </a:cubicBezTo>
                  <a:lnTo>
                    <a:pt x="1798" y="225"/>
                  </a:lnTo>
                  <a:cubicBezTo>
                    <a:pt x="1499" y="75"/>
                    <a:pt x="1199" y="0"/>
                    <a:pt x="900"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4" name="Google Shape;1077;p13">
              <a:extLst>
                <a:ext uri="{FF2B5EF4-FFF2-40B4-BE49-F238E27FC236}">
                  <a16:creationId xmlns:a16="http://schemas.microsoft.com/office/drawing/2014/main" id="{6CFEAB30-0353-4163-9A16-C521C672D714}"/>
                </a:ext>
              </a:extLst>
            </p:cNvPr>
            <p:cNvSpPr/>
            <p:nvPr/>
          </p:nvSpPr>
          <p:spPr>
            <a:xfrm>
              <a:off x="3482500" y="897575"/>
              <a:ext cx="1489975" cy="1613475"/>
            </a:xfrm>
            <a:custGeom>
              <a:avLst/>
              <a:gdLst/>
              <a:ahLst/>
              <a:cxnLst/>
              <a:rect l="l" t="t" r="r" b="b"/>
              <a:pathLst>
                <a:path w="59599" h="64539" extrusionOk="0">
                  <a:moveTo>
                    <a:pt x="18190" y="1"/>
                  </a:moveTo>
                  <a:cubicBezTo>
                    <a:pt x="15649" y="1"/>
                    <a:pt x="12593" y="1675"/>
                    <a:pt x="9012" y="3635"/>
                  </a:cubicBezTo>
                  <a:cubicBezTo>
                    <a:pt x="4582" y="6061"/>
                    <a:pt x="1121" y="9164"/>
                    <a:pt x="425" y="17401"/>
                  </a:cubicBezTo>
                  <a:cubicBezTo>
                    <a:pt x="0" y="22416"/>
                    <a:pt x="404" y="31999"/>
                    <a:pt x="1423" y="39262"/>
                  </a:cubicBezTo>
                  <a:lnTo>
                    <a:pt x="1423" y="39262"/>
                  </a:lnTo>
                  <a:cubicBezTo>
                    <a:pt x="1422" y="39261"/>
                    <a:pt x="1419" y="39256"/>
                    <a:pt x="1419" y="39256"/>
                  </a:cubicBezTo>
                  <a:lnTo>
                    <a:pt x="1419" y="39256"/>
                  </a:lnTo>
                  <a:cubicBezTo>
                    <a:pt x="2894" y="51390"/>
                    <a:pt x="4705" y="51412"/>
                    <a:pt x="7333" y="53442"/>
                  </a:cubicBezTo>
                  <a:cubicBezTo>
                    <a:pt x="11856" y="56936"/>
                    <a:pt x="22043" y="61848"/>
                    <a:pt x="26335" y="63537"/>
                  </a:cubicBezTo>
                  <a:cubicBezTo>
                    <a:pt x="28140" y="64247"/>
                    <a:pt x="29869" y="64539"/>
                    <a:pt x="31518" y="64539"/>
                  </a:cubicBezTo>
                  <a:cubicBezTo>
                    <a:pt x="36985" y="64539"/>
                    <a:pt x="41585" y="61334"/>
                    <a:pt x="45228" y="59535"/>
                  </a:cubicBezTo>
                  <a:cubicBezTo>
                    <a:pt x="49971" y="57192"/>
                    <a:pt x="55801" y="53538"/>
                    <a:pt x="57797" y="52089"/>
                  </a:cubicBezTo>
                  <a:cubicBezTo>
                    <a:pt x="58984" y="51227"/>
                    <a:pt x="59598" y="50356"/>
                    <a:pt x="59586" y="49437"/>
                  </a:cubicBezTo>
                  <a:cubicBezTo>
                    <a:pt x="59581" y="49072"/>
                    <a:pt x="59589" y="47578"/>
                    <a:pt x="59589" y="47198"/>
                  </a:cubicBezTo>
                  <a:cubicBezTo>
                    <a:pt x="59585" y="46023"/>
                    <a:pt x="58557" y="44771"/>
                    <a:pt x="56379" y="43358"/>
                  </a:cubicBezTo>
                  <a:cubicBezTo>
                    <a:pt x="52356" y="40747"/>
                    <a:pt x="43368" y="35509"/>
                    <a:pt x="37739" y="32389"/>
                  </a:cubicBezTo>
                  <a:cubicBezTo>
                    <a:pt x="37734" y="32366"/>
                    <a:pt x="37715" y="32348"/>
                    <a:pt x="37692" y="32343"/>
                  </a:cubicBezTo>
                  <a:cubicBezTo>
                    <a:pt x="33360" y="29714"/>
                    <a:pt x="29320" y="17195"/>
                    <a:pt x="26322" y="7682"/>
                  </a:cubicBezTo>
                  <a:cubicBezTo>
                    <a:pt x="25299" y="4438"/>
                    <a:pt x="24049" y="2604"/>
                    <a:pt x="22565" y="1742"/>
                  </a:cubicBezTo>
                  <a:cubicBezTo>
                    <a:pt x="22213" y="1537"/>
                    <a:pt x="20915" y="822"/>
                    <a:pt x="20624" y="648"/>
                  </a:cubicBezTo>
                  <a:cubicBezTo>
                    <a:pt x="19873" y="198"/>
                    <a:pt x="19062" y="1"/>
                    <a:pt x="18190" y="1"/>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5" name="Google Shape;1078;p13">
              <a:extLst>
                <a:ext uri="{FF2B5EF4-FFF2-40B4-BE49-F238E27FC236}">
                  <a16:creationId xmlns:a16="http://schemas.microsoft.com/office/drawing/2014/main" id="{553F967F-9D40-C957-BAB4-3544428C914E}"/>
                </a:ext>
              </a:extLst>
            </p:cNvPr>
            <p:cNvSpPr/>
            <p:nvPr/>
          </p:nvSpPr>
          <p:spPr>
            <a:xfrm>
              <a:off x="3482500" y="897575"/>
              <a:ext cx="1489975" cy="1613475"/>
            </a:xfrm>
            <a:custGeom>
              <a:avLst/>
              <a:gdLst/>
              <a:ahLst/>
              <a:cxnLst/>
              <a:rect l="l" t="t" r="r" b="b"/>
              <a:pathLst>
                <a:path w="59599" h="64539" extrusionOk="0">
                  <a:moveTo>
                    <a:pt x="18190" y="1"/>
                  </a:moveTo>
                  <a:cubicBezTo>
                    <a:pt x="15649" y="1"/>
                    <a:pt x="12593" y="1675"/>
                    <a:pt x="9012" y="3635"/>
                  </a:cubicBezTo>
                  <a:cubicBezTo>
                    <a:pt x="4582" y="6061"/>
                    <a:pt x="1121" y="9164"/>
                    <a:pt x="425" y="17401"/>
                  </a:cubicBezTo>
                  <a:cubicBezTo>
                    <a:pt x="0" y="22416"/>
                    <a:pt x="404" y="31999"/>
                    <a:pt x="1423" y="39262"/>
                  </a:cubicBezTo>
                  <a:lnTo>
                    <a:pt x="1423" y="39262"/>
                  </a:lnTo>
                  <a:cubicBezTo>
                    <a:pt x="1422" y="39261"/>
                    <a:pt x="1419" y="39256"/>
                    <a:pt x="1419" y="39256"/>
                  </a:cubicBezTo>
                  <a:lnTo>
                    <a:pt x="1419" y="39256"/>
                  </a:lnTo>
                  <a:cubicBezTo>
                    <a:pt x="2894" y="51390"/>
                    <a:pt x="4705" y="51412"/>
                    <a:pt x="7333" y="53442"/>
                  </a:cubicBezTo>
                  <a:cubicBezTo>
                    <a:pt x="11856" y="56936"/>
                    <a:pt x="22043" y="61848"/>
                    <a:pt x="26335" y="63537"/>
                  </a:cubicBezTo>
                  <a:cubicBezTo>
                    <a:pt x="28140" y="64247"/>
                    <a:pt x="29869" y="64539"/>
                    <a:pt x="31518" y="64539"/>
                  </a:cubicBezTo>
                  <a:cubicBezTo>
                    <a:pt x="36985" y="64539"/>
                    <a:pt x="41585" y="61334"/>
                    <a:pt x="45228" y="59535"/>
                  </a:cubicBezTo>
                  <a:cubicBezTo>
                    <a:pt x="49971" y="57192"/>
                    <a:pt x="55801" y="53538"/>
                    <a:pt x="57797" y="52089"/>
                  </a:cubicBezTo>
                  <a:cubicBezTo>
                    <a:pt x="58984" y="51227"/>
                    <a:pt x="59598" y="50356"/>
                    <a:pt x="59586" y="49437"/>
                  </a:cubicBezTo>
                  <a:cubicBezTo>
                    <a:pt x="59581" y="49072"/>
                    <a:pt x="59589" y="47578"/>
                    <a:pt x="59589" y="47198"/>
                  </a:cubicBezTo>
                  <a:cubicBezTo>
                    <a:pt x="59585" y="46023"/>
                    <a:pt x="58557" y="44771"/>
                    <a:pt x="56379" y="43358"/>
                  </a:cubicBezTo>
                  <a:cubicBezTo>
                    <a:pt x="52356" y="40747"/>
                    <a:pt x="43368" y="35509"/>
                    <a:pt x="37739" y="32389"/>
                  </a:cubicBezTo>
                  <a:cubicBezTo>
                    <a:pt x="37734" y="32366"/>
                    <a:pt x="37715" y="32348"/>
                    <a:pt x="37692" y="32343"/>
                  </a:cubicBezTo>
                  <a:cubicBezTo>
                    <a:pt x="33360" y="29714"/>
                    <a:pt x="29320" y="17195"/>
                    <a:pt x="26322" y="7682"/>
                  </a:cubicBezTo>
                  <a:cubicBezTo>
                    <a:pt x="25299" y="4438"/>
                    <a:pt x="24049" y="2604"/>
                    <a:pt x="22565" y="1742"/>
                  </a:cubicBezTo>
                  <a:cubicBezTo>
                    <a:pt x="22213" y="1537"/>
                    <a:pt x="20915" y="822"/>
                    <a:pt x="20624" y="648"/>
                  </a:cubicBezTo>
                  <a:cubicBezTo>
                    <a:pt x="19873" y="198"/>
                    <a:pt x="19062" y="1"/>
                    <a:pt x="18190" y="1"/>
                  </a:cubicBez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6" name="Google Shape;1079;p13">
              <a:extLst>
                <a:ext uri="{FF2B5EF4-FFF2-40B4-BE49-F238E27FC236}">
                  <a16:creationId xmlns:a16="http://schemas.microsoft.com/office/drawing/2014/main" id="{65863BCB-C210-F65F-F8E6-134B22748E93}"/>
                </a:ext>
              </a:extLst>
            </p:cNvPr>
            <p:cNvSpPr/>
            <p:nvPr/>
          </p:nvSpPr>
          <p:spPr>
            <a:xfrm>
              <a:off x="3525500" y="925600"/>
              <a:ext cx="1469400" cy="1529000"/>
            </a:xfrm>
            <a:custGeom>
              <a:avLst/>
              <a:gdLst/>
              <a:ahLst/>
              <a:cxnLst/>
              <a:rect l="l" t="t" r="r" b="b"/>
              <a:pathLst>
                <a:path w="58776" h="61160" extrusionOk="0">
                  <a:moveTo>
                    <a:pt x="35963" y="31217"/>
                  </a:moveTo>
                  <a:cubicBezTo>
                    <a:pt x="35963" y="31217"/>
                    <a:pt x="35964" y="31217"/>
                    <a:pt x="35965" y="31218"/>
                  </a:cubicBezTo>
                  <a:cubicBezTo>
                    <a:pt x="35964" y="31217"/>
                    <a:pt x="35963" y="31217"/>
                    <a:pt x="35963" y="31217"/>
                  </a:cubicBezTo>
                  <a:close/>
                  <a:moveTo>
                    <a:pt x="18466" y="0"/>
                  </a:moveTo>
                  <a:cubicBezTo>
                    <a:pt x="15923" y="0"/>
                    <a:pt x="12866" y="1679"/>
                    <a:pt x="9283" y="3640"/>
                  </a:cubicBezTo>
                  <a:cubicBezTo>
                    <a:pt x="4852" y="6065"/>
                    <a:pt x="1391" y="9169"/>
                    <a:pt x="694" y="17406"/>
                  </a:cubicBezTo>
                  <a:cubicBezTo>
                    <a:pt x="1" y="25612"/>
                    <a:pt x="1520" y="46063"/>
                    <a:pt x="4330" y="48532"/>
                  </a:cubicBezTo>
                  <a:cubicBezTo>
                    <a:pt x="7397" y="51923"/>
                    <a:pt x="19700" y="58225"/>
                    <a:pt x="24615" y="60158"/>
                  </a:cubicBezTo>
                  <a:cubicBezTo>
                    <a:pt x="26420" y="60868"/>
                    <a:pt x="28149" y="61160"/>
                    <a:pt x="29798" y="61160"/>
                  </a:cubicBezTo>
                  <a:cubicBezTo>
                    <a:pt x="35265" y="61160"/>
                    <a:pt x="39864" y="57956"/>
                    <a:pt x="43508" y="56156"/>
                  </a:cubicBezTo>
                  <a:cubicBezTo>
                    <a:pt x="48251" y="53814"/>
                    <a:pt x="54081" y="50160"/>
                    <a:pt x="56076" y="48711"/>
                  </a:cubicBezTo>
                  <a:cubicBezTo>
                    <a:pt x="58775" y="46751"/>
                    <a:pt x="58526" y="44746"/>
                    <a:pt x="54659" y="42237"/>
                  </a:cubicBezTo>
                  <a:cubicBezTo>
                    <a:pt x="52050" y="40544"/>
                    <a:pt x="51992" y="40112"/>
                    <a:pt x="35889" y="31187"/>
                  </a:cubicBezTo>
                  <a:lnTo>
                    <a:pt x="35889" y="31187"/>
                  </a:lnTo>
                  <a:cubicBezTo>
                    <a:pt x="35916" y="31194"/>
                    <a:pt x="35940" y="31203"/>
                    <a:pt x="35963" y="31217"/>
                  </a:cubicBezTo>
                  <a:lnTo>
                    <a:pt x="35963" y="31217"/>
                  </a:lnTo>
                  <a:cubicBezTo>
                    <a:pt x="31635" y="28576"/>
                    <a:pt x="27597" y="16068"/>
                    <a:pt x="24601" y="6559"/>
                  </a:cubicBezTo>
                  <a:cubicBezTo>
                    <a:pt x="23072" y="1709"/>
                    <a:pt x="21031" y="0"/>
                    <a:pt x="18466" y="0"/>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7" name="Google Shape;1080;p13">
              <a:extLst>
                <a:ext uri="{FF2B5EF4-FFF2-40B4-BE49-F238E27FC236}">
                  <a16:creationId xmlns:a16="http://schemas.microsoft.com/office/drawing/2014/main" id="{14FD8A24-8F0C-1980-4C61-6A161DD5AB49}"/>
                </a:ext>
              </a:extLst>
            </p:cNvPr>
            <p:cNvSpPr/>
            <p:nvPr/>
          </p:nvSpPr>
          <p:spPr>
            <a:xfrm>
              <a:off x="4424600" y="1706025"/>
              <a:ext cx="200" cy="150"/>
            </a:xfrm>
            <a:custGeom>
              <a:avLst/>
              <a:gdLst/>
              <a:ahLst/>
              <a:cxnLst/>
              <a:rect l="l" t="t" r="r" b="b"/>
              <a:pathLst>
                <a:path w="8" h="6" extrusionOk="0">
                  <a:moveTo>
                    <a:pt x="1" y="1"/>
                  </a:moveTo>
                  <a:lnTo>
                    <a:pt x="1" y="1"/>
                  </a:lnTo>
                  <a:cubicBezTo>
                    <a:pt x="2" y="2"/>
                    <a:pt x="4" y="3"/>
                    <a:pt x="5" y="4"/>
                  </a:cubicBezTo>
                  <a:lnTo>
                    <a:pt x="5" y="4"/>
                  </a:lnTo>
                  <a:cubicBezTo>
                    <a:pt x="4" y="3"/>
                    <a:pt x="2" y="2"/>
                    <a:pt x="1" y="1"/>
                  </a:cubicBezTo>
                  <a:close/>
                  <a:moveTo>
                    <a:pt x="5" y="4"/>
                  </a:moveTo>
                  <a:cubicBezTo>
                    <a:pt x="6" y="4"/>
                    <a:pt x="7" y="5"/>
                    <a:pt x="7" y="5"/>
                  </a:cubicBezTo>
                  <a:cubicBezTo>
                    <a:pt x="8" y="5"/>
                    <a:pt x="8" y="5"/>
                    <a:pt x="8" y="5"/>
                  </a:cubicBezTo>
                  <a:cubicBezTo>
                    <a:pt x="8" y="5"/>
                    <a:pt x="7" y="5"/>
                    <a:pt x="5" y="4"/>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8" name="Google Shape;1081;p13">
              <a:extLst>
                <a:ext uri="{FF2B5EF4-FFF2-40B4-BE49-F238E27FC236}">
                  <a16:creationId xmlns:a16="http://schemas.microsoft.com/office/drawing/2014/main" id="{068146B4-7014-C25B-8555-EB5192A99591}"/>
                </a:ext>
              </a:extLst>
            </p:cNvPr>
            <p:cNvSpPr/>
            <p:nvPr/>
          </p:nvSpPr>
          <p:spPr>
            <a:xfrm>
              <a:off x="4583550" y="2870900"/>
              <a:ext cx="325700" cy="589325"/>
            </a:xfrm>
            <a:custGeom>
              <a:avLst/>
              <a:gdLst/>
              <a:ahLst/>
              <a:cxnLst/>
              <a:rect l="l" t="t" r="r" b="b"/>
              <a:pathLst>
                <a:path w="13028" h="23573" extrusionOk="0">
                  <a:moveTo>
                    <a:pt x="1292" y="1"/>
                  </a:moveTo>
                  <a:cubicBezTo>
                    <a:pt x="726" y="434"/>
                    <a:pt x="77" y="939"/>
                    <a:pt x="39" y="1589"/>
                  </a:cubicBezTo>
                  <a:cubicBezTo>
                    <a:pt x="0" y="2238"/>
                    <a:pt x="88" y="3833"/>
                    <a:pt x="1205" y="5499"/>
                  </a:cubicBezTo>
                  <a:cubicBezTo>
                    <a:pt x="2322" y="7165"/>
                    <a:pt x="2770" y="10075"/>
                    <a:pt x="2725" y="11997"/>
                  </a:cubicBezTo>
                  <a:cubicBezTo>
                    <a:pt x="2681" y="13919"/>
                    <a:pt x="2100" y="18748"/>
                    <a:pt x="4194" y="21011"/>
                  </a:cubicBezTo>
                  <a:cubicBezTo>
                    <a:pt x="5446" y="22366"/>
                    <a:pt x="7970" y="23572"/>
                    <a:pt x="9912" y="23572"/>
                  </a:cubicBezTo>
                  <a:cubicBezTo>
                    <a:pt x="11216" y="23572"/>
                    <a:pt x="12258" y="23029"/>
                    <a:pt x="12478" y="21623"/>
                  </a:cubicBezTo>
                  <a:cubicBezTo>
                    <a:pt x="13028" y="18121"/>
                    <a:pt x="8216" y="3573"/>
                    <a:pt x="8216" y="3573"/>
                  </a:cubicBezTo>
                  <a:lnTo>
                    <a:pt x="1292"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9" name="Google Shape;1082;p13">
              <a:extLst>
                <a:ext uri="{FF2B5EF4-FFF2-40B4-BE49-F238E27FC236}">
                  <a16:creationId xmlns:a16="http://schemas.microsoft.com/office/drawing/2014/main" id="{50182173-6AE8-1E0A-7499-CFD851948D83}"/>
                </a:ext>
              </a:extLst>
            </p:cNvPr>
            <p:cNvSpPr/>
            <p:nvPr/>
          </p:nvSpPr>
          <p:spPr>
            <a:xfrm>
              <a:off x="4687225" y="2939750"/>
              <a:ext cx="160100" cy="364925"/>
            </a:xfrm>
            <a:custGeom>
              <a:avLst/>
              <a:gdLst/>
              <a:ahLst/>
              <a:cxnLst/>
              <a:rect l="l" t="t" r="r" b="b"/>
              <a:pathLst>
                <a:path w="6404" h="14597" extrusionOk="0">
                  <a:moveTo>
                    <a:pt x="1" y="0"/>
                  </a:moveTo>
                  <a:cubicBezTo>
                    <a:pt x="406" y="1868"/>
                    <a:pt x="1009" y="4985"/>
                    <a:pt x="1163" y="7888"/>
                  </a:cubicBezTo>
                  <a:cubicBezTo>
                    <a:pt x="1315" y="10791"/>
                    <a:pt x="1837" y="12899"/>
                    <a:pt x="3151" y="13881"/>
                  </a:cubicBezTo>
                  <a:cubicBezTo>
                    <a:pt x="3734" y="14316"/>
                    <a:pt x="4484" y="14597"/>
                    <a:pt x="5094" y="14597"/>
                  </a:cubicBezTo>
                  <a:cubicBezTo>
                    <a:pt x="5859" y="14597"/>
                    <a:pt x="6404" y="14155"/>
                    <a:pt x="6122" y="13022"/>
                  </a:cubicBezTo>
                  <a:cubicBezTo>
                    <a:pt x="5616" y="10987"/>
                    <a:pt x="4069" y="818"/>
                    <a:pt x="4069" y="818"/>
                  </a:cubicBezTo>
                  <a:lnTo>
                    <a:pt x="1" y="0"/>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0" name="Google Shape;1083;p13">
              <a:extLst>
                <a:ext uri="{FF2B5EF4-FFF2-40B4-BE49-F238E27FC236}">
                  <a16:creationId xmlns:a16="http://schemas.microsoft.com/office/drawing/2014/main" id="{3837A74F-BF58-12CB-0C97-6F37E81FDDD9}"/>
                </a:ext>
              </a:extLst>
            </p:cNvPr>
            <p:cNvSpPr/>
            <p:nvPr/>
          </p:nvSpPr>
          <p:spPr>
            <a:xfrm>
              <a:off x="4231925" y="1679550"/>
              <a:ext cx="854875" cy="1274575"/>
            </a:xfrm>
            <a:custGeom>
              <a:avLst/>
              <a:gdLst/>
              <a:ahLst/>
              <a:cxnLst/>
              <a:rect l="l" t="t" r="r" b="b"/>
              <a:pathLst>
                <a:path w="34195" h="50983" extrusionOk="0">
                  <a:moveTo>
                    <a:pt x="7702" y="1"/>
                  </a:moveTo>
                  <a:lnTo>
                    <a:pt x="1" y="10842"/>
                  </a:lnTo>
                  <a:lnTo>
                    <a:pt x="14612" y="24148"/>
                  </a:lnTo>
                  <a:lnTo>
                    <a:pt x="27032" y="50983"/>
                  </a:lnTo>
                  <a:cubicBezTo>
                    <a:pt x="27032" y="50983"/>
                    <a:pt x="29928" y="40755"/>
                    <a:pt x="31442" y="35047"/>
                  </a:cubicBezTo>
                  <a:cubicBezTo>
                    <a:pt x="32955" y="29340"/>
                    <a:pt x="34194" y="23355"/>
                    <a:pt x="33426" y="20641"/>
                  </a:cubicBezTo>
                  <a:cubicBezTo>
                    <a:pt x="32700" y="18074"/>
                    <a:pt x="27891" y="14340"/>
                    <a:pt x="22819" y="10504"/>
                  </a:cubicBezTo>
                  <a:cubicBezTo>
                    <a:pt x="15911" y="5279"/>
                    <a:pt x="15781" y="5467"/>
                    <a:pt x="7702"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1" name="Google Shape;1084;p13">
              <a:extLst>
                <a:ext uri="{FF2B5EF4-FFF2-40B4-BE49-F238E27FC236}">
                  <a16:creationId xmlns:a16="http://schemas.microsoft.com/office/drawing/2014/main" id="{2A758978-964C-65FE-2642-52CD16B8C77F}"/>
                </a:ext>
              </a:extLst>
            </p:cNvPr>
            <p:cNvSpPr/>
            <p:nvPr/>
          </p:nvSpPr>
          <p:spPr>
            <a:xfrm>
              <a:off x="4831375" y="3414350"/>
              <a:ext cx="584550" cy="416550"/>
            </a:xfrm>
            <a:custGeom>
              <a:avLst/>
              <a:gdLst/>
              <a:ahLst/>
              <a:cxnLst/>
              <a:rect l="l" t="t" r="r" b="b"/>
              <a:pathLst>
                <a:path w="23382" h="16662" extrusionOk="0">
                  <a:moveTo>
                    <a:pt x="1597" y="1"/>
                  </a:moveTo>
                  <a:cubicBezTo>
                    <a:pt x="1079" y="237"/>
                    <a:pt x="961" y="1408"/>
                    <a:pt x="876" y="2263"/>
                  </a:cubicBezTo>
                  <a:cubicBezTo>
                    <a:pt x="790" y="3117"/>
                    <a:pt x="0" y="4140"/>
                    <a:pt x="1030" y="5643"/>
                  </a:cubicBezTo>
                  <a:cubicBezTo>
                    <a:pt x="2059" y="7145"/>
                    <a:pt x="4122" y="7588"/>
                    <a:pt x="5526" y="9640"/>
                  </a:cubicBezTo>
                  <a:cubicBezTo>
                    <a:pt x="6930" y="11691"/>
                    <a:pt x="8997" y="15399"/>
                    <a:pt x="13589" y="16360"/>
                  </a:cubicBezTo>
                  <a:cubicBezTo>
                    <a:pt x="14594" y="16570"/>
                    <a:pt x="15547" y="16662"/>
                    <a:pt x="16430" y="16662"/>
                  </a:cubicBezTo>
                  <a:cubicBezTo>
                    <a:pt x="19585" y="16662"/>
                    <a:pt x="21862" y="15496"/>
                    <a:pt x="22528" y="14427"/>
                  </a:cubicBezTo>
                  <a:cubicBezTo>
                    <a:pt x="23381" y="13058"/>
                    <a:pt x="22610" y="11766"/>
                    <a:pt x="19670" y="10097"/>
                  </a:cubicBezTo>
                  <a:cubicBezTo>
                    <a:pt x="16548" y="8324"/>
                    <a:pt x="15663" y="7803"/>
                    <a:pt x="15663" y="7803"/>
                  </a:cubicBezTo>
                  <a:lnTo>
                    <a:pt x="1597" y="1"/>
                  </a:ln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2" name="Google Shape;1085;p13">
              <a:extLst>
                <a:ext uri="{FF2B5EF4-FFF2-40B4-BE49-F238E27FC236}">
                  <a16:creationId xmlns:a16="http://schemas.microsoft.com/office/drawing/2014/main" id="{8B7DD92D-9082-77C8-A942-3B7D56F1E98D}"/>
                </a:ext>
              </a:extLst>
            </p:cNvPr>
            <p:cNvSpPr/>
            <p:nvPr/>
          </p:nvSpPr>
          <p:spPr>
            <a:xfrm>
              <a:off x="4825800" y="3178125"/>
              <a:ext cx="468525" cy="528000"/>
            </a:xfrm>
            <a:custGeom>
              <a:avLst/>
              <a:gdLst/>
              <a:ahLst/>
              <a:cxnLst/>
              <a:rect l="l" t="t" r="r" b="b"/>
              <a:pathLst>
                <a:path w="18741" h="21120" extrusionOk="0">
                  <a:moveTo>
                    <a:pt x="6730" y="1"/>
                  </a:moveTo>
                  <a:lnTo>
                    <a:pt x="1" y="2554"/>
                  </a:lnTo>
                  <a:cubicBezTo>
                    <a:pt x="1" y="2554"/>
                    <a:pt x="2078" y="8069"/>
                    <a:pt x="1820" y="9450"/>
                  </a:cubicBezTo>
                  <a:cubicBezTo>
                    <a:pt x="1772" y="9706"/>
                    <a:pt x="1728" y="9925"/>
                    <a:pt x="1688" y="10112"/>
                  </a:cubicBezTo>
                  <a:cubicBezTo>
                    <a:pt x="1548" y="10770"/>
                    <a:pt x="1762" y="11454"/>
                    <a:pt x="2253" y="11913"/>
                  </a:cubicBezTo>
                  <a:cubicBezTo>
                    <a:pt x="2766" y="12394"/>
                    <a:pt x="3463" y="13044"/>
                    <a:pt x="4206" y="13725"/>
                  </a:cubicBezTo>
                  <a:cubicBezTo>
                    <a:pt x="5689" y="15084"/>
                    <a:pt x="8180" y="18349"/>
                    <a:pt x="10637" y="20008"/>
                  </a:cubicBezTo>
                  <a:cubicBezTo>
                    <a:pt x="11816" y="20805"/>
                    <a:pt x="13402" y="21119"/>
                    <a:pt x="14837" y="21119"/>
                  </a:cubicBezTo>
                  <a:cubicBezTo>
                    <a:pt x="16389" y="21119"/>
                    <a:pt x="17765" y="20752"/>
                    <a:pt x="18259" y="20231"/>
                  </a:cubicBezTo>
                  <a:cubicBezTo>
                    <a:pt x="18741" y="19722"/>
                    <a:pt x="18660" y="19255"/>
                    <a:pt x="18285" y="18866"/>
                  </a:cubicBezTo>
                  <a:cubicBezTo>
                    <a:pt x="17863" y="18429"/>
                    <a:pt x="16699" y="17435"/>
                    <a:pt x="16183" y="16895"/>
                  </a:cubicBezTo>
                  <a:cubicBezTo>
                    <a:pt x="13813" y="14413"/>
                    <a:pt x="11676" y="11752"/>
                    <a:pt x="10323" y="8940"/>
                  </a:cubicBezTo>
                  <a:cubicBezTo>
                    <a:pt x="8969" y="6128"/>
                    <a:pt x="6730" y="1"/>
                    <a:pt x="6730"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3" name="Google Shape;1086;p13">
              <a:extLst>
                <a:ext uri="{FF2B5EF4-FFF2-40B4-BE49-F238E27FC236}">
                  <a16:creationId xmlns:a16="http://schemas.microsoft.com/office/drawing/2014/main" id="{26AC73B3-7611-5299-57C4-EB49C4F14646}"/>
                </a:ext>
              </a:extLst>
            </p:cNvPr>
            <p:cNvSpPr/>
            <p:nvPr/>
          </p:nvSpPr>
          <p:spPr>
            <a:xfrm>
              <a:off x="3800000" y="1665825"/>
              <a:ext cx="1229225" cy="1660625"/>
            </a:xfrm>
            <a:custGeom>
              <a:avLst/>
              <a:gdLst/>
              <a:ahLst/>
              <a:cxnLst/>
              <a:rect l="l" t="t" r="r" b="b"/>
              <a:pathLst>
                <a:path w="49169" h="66425" extrusionOk="0">
                  <a:moveTo>
                    <a:pt x="2526" y="1"/>
                  </a:moveTo>
                  <a:lnTo>
                    <a:pt x="2526" y="1"/>
                  </a:lnTo>
                  <a:cubicBezTo>
                    <a:pt x="2662" y="5021"/>
                    <a:pt x="0" y="12499"/>
                    <a:pt x="1743" y="16338"/>
                  </a:cubicBezTo>
                  <a:cubicBezTo>
                    <a:pt x="3782" y="20829"/>
                    <a:pt x="6443" y="22778"/>
                    <a:pt x="13067" y="26219"/>
                  </a:cubicBezTo>
                  <a:cubicBezTo>
                    <a:pt x="18549" y="29066"/>
                    <a:pt x="26624" y="33169"/>
                    <a:pt x="28252" y="33796"/>
                  </a:cubicBezTo>
                  <a:cubicBezTo>
                    <a:pt x="29880" y="34424"/>
                    <a:pt x="30093" y="35381"/>
                    <a:pt x="30016" y="38433"/>
                  </a:cubicBezTo>
                  <a:cubicBezTo>
                    <a:pt x="29940" y="41484"/>
                    <a:pt x="31232" y="46405"/>
                    <a:pt x="34914" y="52466"/>
                  </a:cubicBezTo>
                  <a:cubicBezTo>
                    <a:pt x="38803" y="58867"/>
                    <a:pt x="42151" y="66340"/>
                    <a:pt x="42151" y="66340"/>
                  </a:cubicBezTo>
                  <a:cubicBezTo>
                    <a:pt x="42151" y="66340"/>
                    <a:pt x="42695" y="66425"/>
                    <a:pt x="43504" y="66425"/>
                  </a:cubicBezTo>
                  <a:cubicBezTo>
                    <a:pt x="45077" y="66425"/>
                    <a:pt x="47651" y="66103"/>
                    <a:pt x="49169" y="64212"/>
                  </a:cubicBezTo>
                  <a:cubicBezTo>
                    <a:pt x="49169" y="64212"/>
                    <a:pt x="40868" y="31160"/>
                    <a:pt x="39322" y="27254"/>
                  </a:cubicBezTo>
                  <a:cubicBezTo>
                    <a:pt x="37776" y="23349"/>
                    <a:pt x="22205" y="11233"/>
                    <a:pt x="22205" y="11233"/>
                  </a:cubicBezTo>
                  <a:cubicBezTo>
                    <a:pt x="22205" y="11233"/>
                    <a:pt x="23491" y="4863"/>
                    <a:pt x="24451" y="226"/>
                  </a:cubicBezTo>
                  <a:lnTo>
                    <a:pt x="2526" y="1"/>
                  </a:ln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4" name="Google Shape;1087;p13">
              <a:extLst>
                <a:ext uri="{FF2B5EF4-FFF2-40B4-BE49-F238E27FC236}">
                  <a16:creationId xmlns:a16="http://schemas.microsoft.com/office/drawing/2014/main" id="{46283656-FDAD-4F62-3C11-038E1F6055FC}"/>
                </a:ext>
              </a:extLst>
            </p:cNvPr>
            <p:cNvSpPr/>
            <p:nvPr/>
          </p:nvSpPr>
          <p:spPr>
            <a:xfrm>
              <a:off x="4241800" y="623075"/>
              <a:ext cx="904950" cy="954150"/>
            </a:xfrm>
            <a:custGeom>
              <a:avLst/>
              <a:gdLst/>
              <a:ahLst/>
              <a:cxnLst/>
              <a:rect l="l" t="t" r="r" b="b"/>
              <a:pathLst>
                <a:path w="36198" h="38166" extrusionOk="0">
                  <a:moveTo>
                    <a:pt x="33190" y="1"/>
                  </a:moveTo>
                  <a:cubicBezTo>
                    <a:pt x="32932" y="1"/>
                    <a:pt x="32669" y="115"/>
                    <a:pt x="32468" y="283"/>
                  </a:cubicBezTo>
                  <a:cubicBezTo>
                    <a:pt x="32188" y="518"/>
                    <a:pt x="32002" y="843"/>
                    <a:pt x="31815" y="1156"/>
                  </a:cubicBezTo>
                  <a:cubicBezTo>
                    <a:pt x="30702" y="3032"/>
                    <a:pt x="29405" y="4794"/>
                    <a:pt x="27945" y="6414"/>
                  </a:cubicBezTo>
                  <a:cubicBezTo>
                    <a:pt x="27598" y="6799"/>
                    <a:pt x="27153" y="7207"/>
                    <a:pt x="26657" y="7207"/>
                  </a:cubicBezTo>
                  <a:cubicBezTo>
                    <a:pt x="26598" y="7207"/>
                    <a:pt x="26538" y="7201"/>
                    <a:pt x="26477" y="7189"/>
                  </a:cubicBezTo>
                  <a:cubicBezTo>
                    <a:pt x="25790" y="7049"/>
                    <a:pt x="25557" y="6218"/>
                    <a:pt x="25275" y="5575"/>
                  </a:cubicBezTo>
                  <a:cubicBezTo>
                    <a:pt x="24960" y="4855"/>
                    <a:pt x="24421" y="4236"/>
                    <a:pt x="23759" y="3814"/>
                  </a:cubicBezTo>
                  <a:cubicBezTo>
                    <a:pt x="23566" y="3690"/>
                    <a:pt x="23241" y="3556"/>
                    <a:pt x="22972" y="3556"/>
                  </a:cubicBezTo>
                  <a:cubicBezTo>
                    <a:pt x="22692" y="3556"/>
                    <a:pt x="22474" y="3701"/>
                    <a:pt x="22529" y="4154"/>
                  </a:cubicBezTo>
                  <a:cubicBezTo>
                    <a:pt x="22580" y="4562"/>
                    <a:pt x="22815" y="5708"/>
                    <a:pt x="22707" y="8076"/>
                  </a:cubicBezTo>
                  <a:cubicBezTo>
                    <a:pt x="22597" y="10447"/>
                    <a:pt x="23126" y="11749"/>
                    <a:pt x="23008" y="14051"/>
                  </a:cubicBezTo>
                  <a:cubicBezTo>
                    <a:pt x="22965" y="14911"/>
                    <a:pt x="22058" y="20362"/>
                    <a:pt x="21113" y="26076"/>
                  </a:cubicBezTo>
                  <a:cubicBezTo>
                    <a:pt x="17723" y="23256"/>
                    <a:pt x="9275" y="15644"/>
                    <a:pt x="8241" y="14822"/>
                  </a:cubicBezTo>
                  <a:cubicBezTo>
                    <a:pt x="5861" y="12930"/>
                    <a:pt x="4508" y="12523"/>
                    <a:pt x="2362" y="12523"/>
                  </a:cubicBezTo>
                  <a:cubicBezTo>
                    <a:pt x="1676" y="12523"/>
                    <a:pt x="909" y="12565"/>
                    <a:pt x="1" y="12613"/>
                  </a:cubicBezTo>
                  <a:cubicBezTo>
                    <a:pt x="501" y="18693"/>
                    <a:pt x="5648" y="25775"/>
                    <a:pt x="5648" y="25775"/>
                  </a:cubicBezTo>
                  <a:cubicBezTo>
                    <a:pt x="5648" y="25775"/>
                    <a:pt x="20379" y="36358"/>
                    <a:pt x="22076" y="37256"/>
                  </a:cubicBezTo>
                  <a:cubicBezTo>
                    <a:pt x="23244" y="37873"/>
                    <a:pt x="24221" y="38166"/>
                    <a:pt x="25035" y="38166"/>
                  </a:cubicBezTo>
                  <a:cubicBezTo>
                    <a:pt x="26654" y="38166"/>
                    <a:pt x="27627" y="37009"/>
                    <a:pt x="28170" y="34958"/>
                  </a:cubicBezTo>
                  <a:cubicBezTo>
                    <a:pt x="29586" y="29607"/>
                    <a:pt x="28893" y="22985"/>
                    <a:pt x="29128" y="20524"/>
                  </a:cubicBezTo>
                  <a:cubicBezTo>
                    <a:pt x="29279" y="18930"/>
                    <a:pt x="29332" y="17287"/>
                    <a:pt x="29874" y="15764"/>
                  </a:cubicBezTo>
                  <a:cubicBezTo>
                    <a:pt x="30169" y="14934"/>
                    <a:pt x="30831" y="14262"/>
                    <a:pt x="31374" y="13577"/>
                  </a:cubicBezTo>
                  <a:cubicBezTo>
                    <a:pt x="31966" y="12831"/>
                    <a:pt x="32568" y="12093"/>
                    <a:pt x="33181" y="11365"/>
                  </a:cubicBezTo>
                  <a:cubicBezTo>
                    <a:pt x="34118" y="10251"/>
                    <a:pt x="34909" y="9057"/>
                    <a:pt x="35587" y="7759"/>
                  </a:cubicBezTo>
                  <a:cubicBezTo>
                    <a:pt x="35908" y="7148"/>
                    <a:pt x="36197" y="6488"/>
                    <a:pt x="36168" y="5799"/>
                  </a:cubicBezTo>
                  <a:cubicBezTo>
                    <a:pt x="36147" y="5291"/>
                    <a:pt x="35952" y="4815"/>
                    <a:pt x="35735" y="4362"/>
                  </a:cubicBezTo>
                  <a:cubicBezTo>
                    <a:pt x="35544" y="3962"/>
                    <a:pt x="35504" y="3527"/>
                    <a:pt x="35319" y="3120"/>
                  </a:cubicBezTo>
                  <a:cubicBezTo>
                    <a:pt x="35057" y="2548"/>
                    <a:pt x="34550" y="2047"/>
                    <a:pt x="33926" y="1971"/>
                  </a:cubicBezTo>
                  <a:cubicBezTo>
                    <a:pt x="34012" y="1622"/>
                    <a:pt x="34098" y="1265"/>
                    <a:pt x="34057" y="909"/>
                  </a:cubicBezTo>
                  <a:cubicBezTo>
                    <a:pt x="34015" y="552"/>
                    <a:pt x="33819" y="191"/>
                    <a:pt x="33486" y="57"/>
                  </a:cubicBezTo>
                  <a:cubicBezTo>
                    <a:pt x="33391" y="18"/>
                    <a:pt x="33291" y="1"/>
                    <a:pt x="33190"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5" name="Google Shape;1088;p13">
              <a:extLst>
                <a:ext uri="{FF2B5EF4-FFF2-40B4-BE49-F238E27FC236}">
                  <a16:creationId xmlns:a16="http://schemas.microsoft.com/office/drawing/2014/main" id="{53651FCD-8629-713F-C75C-EC5DDBE43E9B}"/>
                </a:ext>
              </a:extLst>
            </p:cNvPr>
            <p:cNvSpPr/>
            <p:nvPr/>
          </p:nvSpPr>
          <p:spPr>
            <a:xfrm>
              <a:off x="4723725" y="1257600"/>
              <a:ext cx="57975" cy="203575"/>
            </a:xfrm>
            <a:custGeom>
              <a:avLst/>
              <a:gdLst/>
              <a:ahLst/>
              <a:cxnLst/>
              <a:rect l="l" t="t" r="r" b="b"/>
              <a:pathLst>
                <a:path w="2319" h="8143" extrusionOk="0">
                  <a:moveTo>
                    <a:pt x="1091" y="0"/>
                  </a:moveTo>
                  <a:lnTo>
                    <a:pt x="1091" y="0"/>
                  </a:lnTo>
                  <a:cubicBezTo>
                    <a:pt x="1" y="4458"/>
                    <a:pt x="2319" y="8143"/>
                    <a:pt x="2319" y="8143"/>
                  </a:cubicBezTo>
                  <a:cubicBezTo>
                    <a:pt x="1672" y="6857"/>
                    <a:pt x="1247" y="2288"/>
                    <a:pt x="1836" y="695"/>
                  </a:cubicBezTo>
                  <a:lnTo>
                    <a:pt x="1091" y="0"/>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6" name="Google Shape;1089;p13">
              <a:extLst>
                <a:ext uri="{FF2B5EF4-FFF2-40B4-BE49-F238E27FC236}">
                  <a16:creationId xmlns:a16="http://schemas.microsoft.com/office/drawing/2014/main" id="{0EB910AB-360B-D1A3-F1F3-7ADCA548571B}"/>
                </a:ext>
              </a:extLst>
            </p:cNvPr>
            <p:cNvSpPr/>
            <p:nvPr/>
          </p:nvSpPr>
          <p:spPr>
            <a:xfrm>
              <a:off x="3803575" y="938375"/>
              <a:ext cx="716525" cy="1024875"/>
            </a:xfrm>
            <a:custGeom>
              <a:avLst/>
              <a:gdLst/>
              <a:ahLst/>
              <a:cxnLst/>
              <a:rect l="l" t="t" r="r" b="b"/>
              <a:pathLst>
                <a:path w="28661" h="40995" extrusionOk="0">
                  <a:moveTo>
                    <a:pt x="17530" y="1"/>
                  </a:moveTo>
                  <a:lnTo>
                    <a:pt x="13494" y="340"/>
                  </a:lnTo>
                  <a:lnTo>
                    <a:pt x="7625" y="1450"/>
                  </a:lnTo>
                  <a:lnTo>
                    <a:pt x="879" y="3234"/>
                  </a:lnTo>
                  <a:cubicBezTo>
                    <a:pt x="879" y="3234"/>
                    <a:pt x="3727" y="8012"/>
                    <a:pt x="2970" y="12610"/>
                  </a:cubicBezTo>
                  <a:cubicBezTo>
                    <a:pt x="2148" y="17592"/>
                    <a:pt x="1636" y="18038"/>
                    <a:pt x="0" y="19278"/>
                  </a:cubicBezTo>
                  <a:cubicBezTo>
                    <a:pt x="730" y="22208"/>
                    <a:pt x="2146" y="28962"/>
                    <a:pt x="2146" y="28962"/>
                  </a:cubicBezTo>
                  <a:cubicBezTo>
                    <a:pt x="1006" y="32433"/>
                    <a:pt x="390" y="36284"/>
                    <a:pt x="373" y="39682"/>
                  </a:cubicBezTo>
                  <a:cubicBezTo>
                    <a:pt x="373" y="39682"/>
                    <a:pt x="2621" y="40994"/>
                    <a:pt x="7654" y="40994"/>
                  </a:cubicBezTo>
                  <a:cubicBezTo>
                    <a:pt x="9910" y="40994"/>
                    <a:pt x="12724" y="40731"/>
                    <a:pt x="16146" y="39967"/>
                  </a:cubicBezTo>
                  <a:cubicBezTo>
                    <a:pt x="25863" y="37802"/>
                    <a:pt x="26218" y="30496"/>
                    <a:pt x="26218" y="30496"/>
                  </a:cubicBezTo>
                  <a:lnTo>
                    <a:pt x="24029" y="28557"/>
                  </a:lnTo>
                  <a:lnTo>
                    <a:pt x="23750" y="19578"/>
                  </a:lnTo>
                  <a:cubicBezTo>
                    <a:pt x="23750" y="19578"/>
                    <a:pt x="28661" y="15392"/>
                    <a:pt x="26169" y="9971"/>
                  </a:cubicBezTo>
                  <a:cubicBezTo>
                    <a:pt x="23703" y="4607"/>
                    <a:pt x="17530" y="1"/>
                    <a:pt x="17530"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7" name="Google Shape;1090;p13">
              <a:extLst>
                <a:ext uri="{FF2B5EF4-FFF2-40B4-BE49-F238E27FC236}">
                  <a16:creationId xmlns:a16="http://schemas.microsoft.com/office/drawing/2014/main" id="{EF13E1BD-BCBD-D467-97FF-79D2BF5E106E}"/>
                </a:ext>
              </a:extLst>
            </p:cNvPr>
            <p:cNvSpPr/>
            <p:nvPr/>
          </p:nvSpPr>
          <p:spPr>
            <a:xfrm>
              <a:off x="3642550" y="238125"/>
              <a:ext cx="707900" cy="660475"/>
            </a:xfrm>
            <a:custGeom>
              <a:avLst/>
              <a:gdLst/>
              <a:ahLst/>
              <a:cxnLst/>
              <a:rect l="l" t="t" r="r" b="b"/>
              <a:pathLst>
                <a:path w="28316" h="26419" extrusionOk="0">
                  <a:moveTo>
                    <a:pt x="14368" y="0"/>
                  </a:moveTo>
                  <a:cubicBezTo>
                    <a:pt x="12168" y="0"/>
                    <a:pt x="10548" y="520"/>
                    <a:pt x="8015" y="520"/>
                  </a:cubicBezTo>
                  <a:cubicBezTo>
                    <a:pt x="7609" y="520"/>
                    <a:pt x="7179" y="507"/>
                    <a:pt x="6720" y="476"/>
                  </a:cubicBezTo>
                  <a:cubicBezTo>
                    <a:pt x="6146" y="437"/>
                    <a:pt x="5588" y="408"/>
                    <a:pt x="5056" y="408"/>
                  </a:cubicBezTo>
                  <a:cubicBezTo>
                    <a:pt x="3914" y="408"/>
                    <a:pt x="2892" y="540"/>
                    <a:pt x="2087" y="985"/>
                  </a:cubicBezTo>
                  <a:cubicBezTo>
                    <a:pt x="743" y="1728"/>
                    <a:pt x="1" y="3269"/>
                    <a:pt x="260" y="5210"/>
                  </a:cubicBezTo>
                  <a:cubicBezTo>
                    <a:pt x="419" y="6409"/>
                    <a:pt x="1001" y="7260"/>
                    <a:pt x="1672" y="7862"/>
                  </a:cubicBezTo>
                  <a:cubicBezTo>
                    <a:pt x="497" y="9881"/>
                    <a:pt x="1899" y="13104"/>
                    <a:pt x="4874" y="13721"/>
                  </a:cubicBezTo>
                  <a:lnTo>
                    <a:pt x="8241" y="23509"/>
                  </a:lnTo>
                  <a:cubicBezTo>
                    <a:pt x="8241" y="23509"/>
                    <a:pt x="16641" y="26419"/>
                    <a:pt x="19938" y="26419"/>
                  </a:cubicBezTo>
                  <a:cubicBezTo>
                    <a:pt x="20756" y="26419"/>
                    <a:pt x="21259" y="26239"/>
                    <a:pt x="21242" y="25792"/>
                  </a:cubicBezTo>
                  <a:cubicBezTo>
                    <a:pt x="23488" y="21218"/>
                    <a:pt x="28316" y="19590"/>
                    <a:pt x="28014" y="11752"/>
                  </a:cubicBezTo>
                  <a:cubicBezTo>
                    <a:pt x="27752" y="4869"/>
                    <a:pt x="22787" y="1130"/>
                    <a:pt x="17169" y="275"/>
                  </a:cubicBezTo>
                  <a:cubicBezTo>
                    <a:pt x="16101" y="74"/>
                    <a:pt x="15194" y="0"/>
                    <a:pt x="14368" y="0"/>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8" name="Google Shape;1091;p13">
              <a:extLst>
                <a:ext uri="{FF2B5EF4-FFF2-40B4-BE49-F238E27FC236}">
                  <a16:creationId xmlns:a16="http://schemas.microsoft.com/office/drawing/2014/main" id="{C4944A74-CA17-D467-DA78-4D199673AE2C}"/>
                </a:ext>
              </a:extLst>
            </p:cNvPr>
            <p:cNvSpPr/>
            <p:nvPr/>
          </p:nvSpPr>
          <p:spPr>
            <a:xfrm>
              <a:off x="4239800" y="239575"/>
              <a:ext cx="54325" cy="86650"/>
            </a:xfrm>
            <a:custGeom>
              <a:avLst/>
              <a:gdLst/>
              <a:ahLst/>
              <a:cxnLst/>
              <a:rect l="l" t="t" r="r" b="b"/>
              <a:pathLst>
                <a:path w="2173" h="3466" extrusionOk="0">
                  <a:moveTo>
                    <a:pt x="510" y="1"/>
                  </a:moveTo>
                  <a:lnTo>
                    <a:pt x="1" y="3437"/>
                  </a:lnTo>
                  <a:cubicBezTo>
                    <a:pt x="109" y="3456"/>
                    <a:pt x="217" y="3465"/>
                    <a:pt x="323" y="3465"/>
                  </a:cubicBezTo>
                  <a:cubicBezTo>
                    <a:pt x="1174" y="3465"/>
                    <a:pt x="1908" y="2873"/>
                    <a:pt x="2032" y="2029"/>
                  </a:cubicBezTo>
                  <a:cubicBezTo>
                    <a:pt x="2173" y="1080"/>
                    <a:pt x="1492" y="172"/>
                    <a:pt x="510" y="1"/>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9" name="Google Shape;1092;p13">
              <a:extLst>
                <a:ext uri="{FF2B5EF4-FFF2-40B4-BE49-F238E27FC236}">
                  <a16:creationId xmlns:a16="http://schemas.microsoft.com/office/drawing/2014/main" id="{FA13E953-5A21-9B0E-B720-3AD16EC90399}"/>
                </a:ext>
              </a:extLst>
            </p:cNvPr>
            <p:cNvSpPr/>
            <p:nvPr/>
          </p:nvSpPr>
          <p:spPr>
            <a:xfrm>
              <a:off x="4246675" y="307600"/>
              <a:ext cx="90400" cy="50900"/>
            </a:xfrm>
            <a:custGeom>
              <a:avLst/>
              <a:gdLst/>
              <a:ahLst/>
              <a:cxnLst/>
              <a:rect l="l" t="t" r="r" b="b"/>
              <a:pathLst>
                <a:path w="3616" h="2036" extrusionOk="0">
                  <a:moveTo>
                    <a:pt x="3503" y="1"/>
                  </a:moveTo>
                  <a:lnTo>
                    <a:pt x="1" y="514"/>
                  </a:lnTo>
                  <a:cubicBezTo>
                    <a:pt x="104" y="1398"/>
                    <a:pt x="839" y="2035"/>
                    <a:pt x="1701" y="2035"/>
                  </a:cubicBezTo>
                  <a:cubicBezTo>
                    <a:pt x="1785" y="2035"/>
                    <a:pt x="1871" y="2029"/>
                    <a:pt x="1958" y="2017"/>
                  </a:cubicBezTo>
                  <a:cubicBezTo>
                    <a:pt x="2924" y="1875"/>
                    <a:pt x="3616" y="973"/>
                    <a:pt x="3503" y="1"/>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0" name="Google Shape;1093;p13">
              <a:extLst>
                <a:ext uri="{FF2B5EF4-FFF2-40B4-BE49-F238E27FC236}">
                  <a16:creationId xmlns:a16="http://schemas.microsoft.com/office/drawing/2014/main" id="{EBE911C4-FBB1-F9B3-2606-4C7FA0F5B1B0}"/>
                </a:ext>
              </a:extLst>
            </p:cNvPr>
            <p:cNvSpPr/>
            <p:nvPr/>
          </p:nvSpPr>
          <p:spPr>
            <a:xfrm>
              <a:off x="3748075" y="414650"/>
              <a:ext cx="612000" cy="726500"/>
            </a:xfrm>
            <a:custGeom>
              <a:avLst/>
              <a:gdLst/>
              <a:ahLst/>
              <a:cxnLst/>
              <a:rect l="l" t="t" r="r" b="b"/>
              <a:pathLst>
                <a:path w="24480" h="29060" extrusionOk="0">
                  <a:moveTo>
                    <a:pt x="2087" y="0"/>
                  </a:moveTo>
                  <a:cubicBezTo>
                    <a:pt x="995" y="902"/>
                    <a:pt x="0" y="3471"/>
                    <a:pt x="370" y="10136"/>
                  </a:cubicBezTo>
                  <a:cubicBezTo>
                    <a:pt x="645" y="15066"/>
                    <a:pt x="2944" y="17339"/>
                    <a:pt x="4106" y="18142"/>
                  </a:cubicBezTo>
                  <a:cubicBezTo>
                    <a:pt x="4661" y="18525"/>
                    <a:pt x="5296" y="18703"/>
                    <a:pt x="6125" y="18703"/>
                  </a:cubicBezTo>
                  <a:cubicBezTo>
                    <a:pt x="6709" y="18703"/>
                    <a:pt x="7391" y="18614"/>
                    <a:pt x="8209" y="18448"/>
                  </a:cubicBezTo>
                  <a:lnTo>
                    <a:pt x="8388" y="23123"/>
                  </a:lnTo>
                  <a:cubicBezTo>
                    <a:pt x="8388" y="23123"/>
                    <a:pt x="12341" y="29059"/>
                    <a:pt x="16865" y="29059"/>
                  </a:cubicBezTo>
                  <a:cubicBezTo>
                    <a:pt x="17032" y="29059"/>
                    <a:pt x="17200" y="29051"/>
                    <a:pt x="17369" y="29034"/>
                  </a:cubicBezTo>
                  <a:cubicBezTo>
                    <a:pt x="24480" y="28323"/>
                    <a:pt x="17167" y="22576"/>
                    <a:pt x="17167" y="22576"/>
                  </a:cubicBezTo>
                  <a:lnTo>
                    <a:pt x="16787" y="12628"/>
                  </a:lnTo>
                  <a:lnTo>
                    <a:pt x="16787" y="12628"/>
                  </a:lnTo>
                  <a:cubicBezTo>
                    <a:pt x="16787" y="12628"/>
                    <a:pt x="17312" y="13111"/>
                    <a:pt x="18155" y="13111"/>
                  </a:cubicBezTo>
                  <a:cubicBezTo>
                    <a:pt x="18653" y="13111"/>
                    <a:pt x="19262" y="12943"/>
                    <a:pt x="19938" y="12406"/>
                  </a:cubicBezTo>
                  <a:cubicBezTo>
                    <a:pt x="21571" y="11111"/>
                    <a:pt x="22172" y="8438"/>
                    <a:pt x="20943" y="7122"/>
                  </a:cubicBezTo>
                  <a:cubicBezTo>
                    <a:pt x="20530" y="6680"/>
                    <a:pt x="19730" y="6350"/>
                    <a:pt x="18902" y="6350"/>
                  </a:cubicBezTo>
                  <a:cubicBezTo>
                    <a:pt x="17981" y="6350"/>
                    <a:pt x="17027" y="6758"/>
                    <a:pt x="16537" y="7872"/>
                  </a:cubicBezTo>
                  <a:cubicBezTo>
                    <a:pt x="16537" y="7872"/>
                    <a:pt x="13539" y="7843"/>
                    <a:pt x="9528" y="5219"/>
                  </a:cubicBezTo>
                  <a:cubicBezTo>
                    <a:pt x="5445" y="2550"/>
                    <a:pt x="4492" y="184"/>
                    <a:pt x="2087" y="0"/>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1" name="Google Shape;1094;p13">
              <a:extLst>
                <a:ext uri="{FF2B5EF4-FFF2-40B4-BE49-F238E27FC236}">
                  <a16:creationId xmlns:a16="http://schemas.microsoft.com/office/drawing/2014/main" id="{BCA800ED-8276-DB41-82F2-A5FC51A8BDDA}"/>
                </a:ext>
              </a:extLst>
            </p:cNvPr>
            <p:cNvSpPr/>
            <p:nvPr/>
          </p:nvSpPr>
          <p:spPr>
            <a:xfrm>
              <a:off x="4110600" y="556400"/>
              <a:ext cx="53100" cy="112025"/>
            </a:xfrm>
            <a:custGeom>
              <a:avLst/>
              <a:gdLst/>
              <a:ahLst/>
              <a:cxnLst/>
              <a:rect l="l" t="t" r="r" b="b"/>
              <a:pathLst>
                <a:path w="2124" h="4481" extrusionOk="0">
                  <a:moveTo>
                    <a:pt x="0" y="1"/>
                  </a:moveTo>
                  <a:lnTo>
                    <a:pt x="102" y="2643"/>
                  </a:lnTo>
                  <a:cubicBezTo>
                    <a:pt x="141" y="3672"/>
                    <a:pt x="1004" y="4480"/>
                    <a:pt x="2045" y="4480"/>
                  </a:cubicBezTo>
                  <a:cubicBezTo>
                    <a:pt x="2071" y="4480"/>
                    <a:pt x="2097" y="4480"/>
                    <a:pt x="2123" y="4479"/>
                  </a:cubicBezTo>
                  <a:lnTo>
                    <a:pt x="2018" y="1744"/>
                  </a:lnTo>
                  <a:lnTo>
                    <a:pt x="0"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2" name="Google Shape;1095;p13">
              <a:extLst>
                <a:ext uri="{FF2B5EF4-FFF2-40B4-BE49-F238E27FC236}">
                  <a16:creationId xmlns:a16="http://schemas.microsoft.com/office/drawing/2014/main" id="{AB8932B9-A417-739D-29D0-DF19A6740B49}"/>
                </a:ext>
              </a:extLst>
            </p:cNvPr>
            <p:cNvSpPr/>
            <p:nvPr/>
          </p:nvSpPr>
          <p:spPr>
            <a:xfrm>
              <a:off x="3978725" y="594575"/>
              <a:ext cx="45500" cy="46025"/>
            </a:xfrm>
            <a:custGeom>
              <a:avLst/>
              <a:gdLst/>
              <a:ahLst/>
              <a:cxnLst/>
              <a:rect l="l" t="t" r="r" b="b"/>
              <a:pathLst>
                <a:path w="1820" h="1841" extrusionOk="0">
                  <a:moveTo>
                    <a:pt x="914" y="1"/>
                  </a:moveTo>
                  <a:cubicBezTo>
                    <a:pt x="419" y="1"/>
                    <a:pt x="14" y="408"/>
                    <a:pt x="7" y="913"/>
                  </a:cubicBezTo>
                  <a:cubicBezTo>
                    <a:pt x="1" y="1421"/>
                    <a:pt x="400" y="1836"/>
                    <a:pt x="898" y="1840"/>
                  </a:cubicBezTo>
                  <a:cubicBezTo>
                    <a:pt x="900" y="1840"/>
                    <a:pt x="903" y="1840"/>
                    <a:pt x="905" y="1840"/>
                  </a:cubicBezTo>
                  <a:cubicBezTo>
                    <a:pt x="1400" y="1840"/>
                    <a:pt x="1805" y="1433"/>
                    <a:pt x="1813" y="928"/>
                  </a:cubicBezTo>
                  <a:cubicBezTo>
                    <a:pt x="1819" y="420"/>
                    <a:pt x="1420" y="4"/>
                    <a:pt x="922" y="1"/>
                  </a:cubicBezTo>
                  <a:cubicBezTo>
                    <a:pt x="919" y="1"/>
                    <a:pt x="916" y="1"/>
                    <a:pt x="91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3" name="Google Shape;1096;p13">
              <a:extLst>
                <a:ext uri="{FF2B5EF4-FFF2-40B4-BE49-F238E27FC236}">
                  <a16:creationId xmlns:a16="http://schemas.microsoft.com/office/drawing/2014/main" id="{4E8FC6B2-5C6D-16EB-4AB5-C50DC3AF180A}"/>
                </a:ext>
              </a:extLst>
            </p:cNvPr>
            <p:cNvSpPr/>
            <p:nvPr/>
          </p:nvSpPr>
          <p:spPr>
            <a:xfrm>
              <a:off x="3771250" y="515575"/>
              <a:ext cx="54325" cy="45500"/>
            </a:xfrm>
            <a:custGeom>
              <a:avLst/>
              <a:gdLst/>
              <a:ahLst/>
              <a:cxnLst/>
              <a:rect l="l" t="t" r="r" b="b"/>
              <a:pathLst>
                <a:path w="2173" h="1820" extrusionOk="0">
                  <a:moveTo>
                    <a:pt x="1273" y="1"/>
                  </a:moveTo>
                  <a:cubicBezTo>
                    <a:pt x="1042" y="1"/>
                    <a:pt x="808" y="73"/>
                    <a:pt x="609" y="224"/>
                  </a:cubicBezTo>
                  <a:cubicBezTo>
                    <a:pt x="110" y="597"/>
                    <a:pt x="0" y="1312"/>
                    <a:pt x="366" y="1819"/>
                  </a:cubicBezTo>
                  <a:lnTo>
                    <a:pt x="2172" y="464"/>
                  </a:lnTo>
                  <a:cubicBezTo>
                    <a:pt x="1957" y="162"/>
                    <a:pt x="1617" y="1"/>
                    <a:pt x="1273"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4" name="Google Shape;1097;p13">
              <a:extLst>
                <a:ext uri="{FF2B5EF4-FFF2-40B4-BE49-F238E27FC236}">
                  <a16:creationId xmlns:a16="http://schemas.microsoft.com/office/drawing/2014/main" id="{2CD2319C-7FC8-CEFF-0AFF-18B5F5BDCB0B}"/>
                </a:ext>
              </a:extLst>
            </p:cNvPr>
            <p:cNvSpPr/>
            <p:nvPr/>
          </p:nvSpPr>
          <p:spPr>
            <a:xfrm>
              <a:off x="3931525" y="732575"/>
              <a:ext cx="71800" cy="51825"/>
            </a:xfrm>
            <a:custGeom>
              <a:avLst/>
              <a:gdLst/>
              <a:ahLst/>
              <a:cxnLst/>
              <a:rect l="l" t="t" r="r" b="b"/>
              <a:pathLst>
                <a:path w="2872" h="2073" extrusionOk="0">
                  <a:moveTo>
                    <a:pt x="2530" y="1"/>
                  </a:moveTo>
                  <a:lnTo>
                    <a:pt x="1" y="1283"/>
                  </a:lnTo>
                  <a:cubicBezTo>
                    <a:pt x="239" y="1782"/>
                    <a:pt x="736" y="2072"/>
                    <a:pt x="1253" y="2072"/>
                  </a:cubicBezTo>
                  <a:cubicBezTo>
                    <a:pt x="1465" y="2072"/>
                    <a:pt x="1680" y="2023"/>
                    <a:pt x="1882" y="1920"/>
                  </a:cubicBezTo>
                  <a:cubicBezTo>
                    <a:pt x="2582" y="1566"/>
                    <a:pt x="2872" y="707"/>
                    <a:pt x="2530" y="1"/>
                  </a:cubicBez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5" name="Google Shape;1098;p13">
              <a:extLst>
                <a:ext uri="{FF2B5EF4-FFF2-40B4-BE49-F238E27FC236}">
                  <a16:creationId xmlns:a16="http://schemas.microsoft.com/office/drawing/2014/main" id="{89E4D240-5537-B635-3E52-07282217479F}"/>
                </a:ext>
              </a:extLst>
            </p:cNvPr>
            <p:cNvSpPr/>
            <p:nvPr/>
          </p:nvSpPr>
          <p:spPr>
            <a:xfrm>
              <a:off x="3806000" y="586650"/>
              <a:ext cx="45450" cy="46000"/>
            </a:xfrm>
            <a:custGeom>
              <a:avLst/>
              <a:gdLst/>
              <a:ahLst/>
              <a:cxnLst/>
              <a:rect l="l" t="t" r="r" b="b"/>
              <a:pathLst>
                <a:path w="1818" h="1840" extrusionOk="0">
                  <a:moveTo>
                    <a:pt x="913" y="0"/>
                  </a:moveTo>
                  <a:cubicBezTo>
                    <a:pt x="418" y="0"/>
                    <a:pt x="13" y="407"/>
                    <a:pt x="7" y="912"/>
                  </a:cubicBezTo>
                  <a:cubicBezTo>
                    <a:pt x="0" y="1421"/>
                    <a:pt x="398" y="1835"/>
                    <a:pt x="897" y="1840"/>
                  </a:cubicBezTo>
                  <a:cubicBezTo>
                    <a:pt x="900" y="1840"/>
                    <a:pt x="902" y="1840"/>
                    <a:pt x="905" y="1840"/>
                  </a:cubicBezTo>
                  <a:cubicBezTo>
                    <a:pt x="1400" y="1840"/>
                    <a:pt x="1805" y="1432"/>
                    <a:pt x="1811" y="928"/>
                  </a:cubicBezTo>
                  <a:cubicBezTo>
                    <a:pt x="1818" y="419"/>
                    <a:pt x="1419" y="5"/>
                    <a:pt x="921" y="0"/>
                  </a:cubicBezTo>
                  <a:cubicBezTo>
                    <a:pt x="918" y="0"/>
                    <a:pt x="916" y="0"/>
                    <a:pt x="913"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6" name="Google Shape;1099;p13">
              <a:extLst>
                <a:ext uri="{FF2B5EF4-FFF2-40B4-BE49-F238E27FC236}">
                  <a16:creationId xmlns:a16="http://schemas.microsoft.com/office/drawing/2014/main" id="{4DB170AD-7B8E-3B02-CDDC-8FC2B3D2C722}"/>
                </a:ext>
              </a:extLst>
            </p:cNvPr>
            <p:cNvSpPr/>
            <p:nvPr/>
          </p:nvSpPr>
          <p:spPr>
            <a:xfrm>
              <a:off x="3857250" y="593600"/>
              <a:ext cx="65700" cy="121200"/>
            </a:xfrm>
            <a:custGeom>
              <a:avLst/>
              <a:gdLst/>
              <a:ahLst/>
              <a:cxnLst/>
              <a:rect l="l" t="t" r="r" b="b"/>
              <a:pathLst>
                <a:path w="2628" h="4848" extrusionOk="0">
                  <a:moveTo>
                    <a:pt x="2572" y="1"/>
                  </a:moveTo>
                  <a:lnTo>
                    <a:pt x="0" y="4157"/>
                  </a:lnTo>
                  <a:lnTo>
                    <a:pt x="2628" y="4847"/>
                  </a:lnTo>
                  <a:lnTo>
                    <a:pt x="2572" y="1"/>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7" name="Google Shape;1100;p13">
              <a:extLst>
                <a:ext uri="{FF2B5EF4-FFF2-40B4-BE49-F238E27FC236}">
                  <a16:creationId xmlns:a16="http://schemas.microsoft.com/office/drawing/2014/main" id="{294F8406-7563-E9B9-C081-C6BA0A749DF1}"/>
                </a:ext>
              </a:extLst>
            </p:cNvPr>
            <p:cNvSpPr/>
            <p:nvPr/>
          </p:nvSpPr>
          <p:spPr>
            <a:xfrm>
              <a:off x="3953300" y="790100"/>
              <a:ext cx="174075" cy="117775"/>
            </a:xfrm>
            <a:custGeom>
              <a:avLst/>
              <a:gdLst/>
              <a:ahLst/>
              <a:cxnLst/>
              <a:rect l="l" t="t" r="r" b="b"/>
              <a:pathLst>
                <a:path w="6963" h="4711" extrusionOk="0">
                  <a:moveTo>
                    <a:pt x="6962" y="0"/>
                  </a:moveTo>
                  <a:cubicBezTo>
                    <a:pt x="6354" y="1699"/>
                    <a:pt x="2086" y="3080"/>
                    <a:pt x="0" y="3430"/>
                  </a:cubicBezTo>
                  <a:lnTo>
                    <a:pt x="49" y="4711"/>
                  </a:lnTo>
                  <a:cubicBezTo>
                    <a:pt x="49" y="4711"/>
                    <a:pt x="4284" y="3325"/>
                    <a:pt x="5532" y="2193"/>
                  </a:cubicBezTo>
                  <a:cubicBezTo>
                    <a:pt x="6779" y="1060"/>
                    <a:pt x="6962" y="1"/>
                    <a:pt x="6962" y="0"/>
                  </a:cubicBez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8" name="Google Shape;1101;p13">
              <a:extLst>
                <a:ext uri="{FF2B5EF4-FFF2-40B4-BE49-F238E27FC236}">
                  <a16:creationId xmlns:a16="http://schemas.microsoft.com/office/drawing/2014/main" id="{E861B0E8-71F2-C605-60D0-5222E4347163}"/>
                </a:ext>
              </a:extLst>
            </p:cNvPr>
            <p:cNvSpPr/>
            <p:nvPr/>
          </p:nvSpPr>
          <p:spPr>
            <a:xfrm>
              <a:off x="6365400" y="2476125"/>
              <a:ext cx="35400" cy="1439925"/>
            </a:xfrm>
            <a:custGeom>
              <a:avLst/>
              <a:gdLst/>
              <a:ahLst/>
              <a:cxnLst/>
              <a:rect l="l" t="t" r="r" b="b"/>
              <a:pathLst>
                <a:path w="1416" h="57597" extrusionOk="0">
                  <a:moveTo>
                    <a:pt x="0" y="0"/>
                  </a:moveTo>
                  <a:lnTo>
                    <a:pt x="0" y="57597"/>
                  </a:lnTo>
                  <a:lnTo>
                    <a:pt x="1415" y="56781"/>
                  </a:lnTo>
                  <a:lnTo>
                    <a:pt x="1415" y="788"/>
                  </a:lnTo>
                  <a:lnTo>
                    <a:pt x="0"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9" name="Google Shape;1102;p13">
              <a:extLst>
                <a:ext uri="{FF2B5EF4-FFF2-40B4-BE49-F238E27FC236}">
                  <a16:creationId xmlns:a16="http://schemas.microsoft.com/office/drawing/2014/main" id="{09813E04-C423-8958-120D-38AE2F21CD62}"/>
                </a:ext>
              </a:extLst>
            </p:cNvPr>
            <p:cNvSpPr/>
            <p:nvPr/>
          </p:nvSpPr>
          <p:spPr>
            <a:xfrm>
              <a:off x="6330025" y="2495150"/>
              <a:ext cx="35400" cy="1420900"/>
            </a:xfrm>
            <a:custGeom>
              <a:avLst/>
              <a:gdLst/>
              <a:ahLst/>
              <a:cxnLst/>
              <a:rect l="l" t="t" r="r" b="b"/>
              <a:pathLst>
                <a:path w="1416" h="56836" extrusionOk="0">
                  <a:moveTo>
                    <a:pt x="0" y="1"/>
                  </a:moveTo>
                  <a:lnTo>
                    <a:pt x="0" y="55993"/>
                  </a:lnTo>
                  <a:lnTo>
                    <a:pt x="1415" y="56836"/>
                  </a:lnTo>
                  <a:lnTo>
                    <a:pt x="1415" y="844"/>
                  </a:lnTo>
                  <a:lnTo>
                    <a:pt x="0"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0" name="Google Shape;1103;p13">
              <a:extLst>
                <a:ext uri="{FF2B5EF4-FFF2-40B4-BE49-F238E27FC236}">
                  <a16:creationId xmlns:a16="http://schemas.microsoft.com/office/drawing/2014/main" id="{7F2F09CE-0D4A-2E47-EF97-01F7FB2B286A}"/>
                </a:ext>
              </a:extLst>
            </p:cNvPr>
            <p:cNvSpPr/>
            <p:nvPr/>
          </p:nvSpPr>
          <p:spPr>
            <a:xfrm>
              <a:off x="5040125" y="1730650"/>
              <a:ext cx="35375" cy="1419525"/>
            </a:xfrm>
            <a:custGeom>
              <a:avLst/>
              <a:gdLst/>
              <a:ahLst/>
              <a:cxnLst/>
              <a:rect l="l" t="t" r="r" b="b"/>
              <a:pathLst>
                <a:path w="1415" h="56781" extrusionOk="0">
                  <a:moveTo>
                    <a:pt x="1415" y="1"/>
                  </a:moveTo>
                  <a:lnTo>
                    <a:pt x="1" y="787"/>
                  </a:lnTo>
                  <a:lnTo>
                    <a:pt x="1" y="56780"/>
                  </a:lnTo>
                  <a:lnTo>
                    <a:pt x="1415" y="55995"/>
                  </a:lnTo>
                  <a:lnTo>
                    <a:pt x="1415"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1" name="Google Shape;1104;p13">
              <a:extLst>
                <a:ext uri="{FF2B5EF4-FFF2-40B4-BE49-F238E27FC236}">
                  <a16:creationId xmlns:a16="http://schemas.microsoft.com/office/drawing/2014/main" id="{1192BDED-E17E-2E68-6654-B9265BA49954}"/>
                </a:ext>
              </a:extLst>
            </p:cNvPr>
            <p:cNvSpPr/>
            <p:nvPr/>
          </p:nvSpPr>
          <p:spPr>
            <a:xfrm>
              <a:off x="5004800" y="1730675"/>
              <a:ext cx="35350" cy="1419500"/>
            </a:xfrm>
            <a:custGeom>
              <a:avLst/>
              <a:gdLst/>
              <a:ahLst/>
              <a:cxnLst/>
              <a:rect l="l" t="t" r="r" b="b"/>
              <a:pathLst>
                <a:path w="1414" h="56780" extrusionOk="0">
                  <a:moveTo>
                    <a:pt x="0" y="1"/>
                  </a:moveTo>
                  <a:lnTo>
                    <a:pt x="0" y="55994"/>
                  </a:lnTo>
                  <a:lnTo>
                    <a:pt x="1414" y="56779"/>
                  </a:lnTo>
                  <a:lnTo>
                    <a:pt x="1414" y="786"/>
                  </a:lnTo>
                  <a:lnTo>
                    <a:pt x="0" y="1"/>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2" name="Google Shape;1105;p13">
              <a:extLst>
                <a:ext uri="{FF2B5EF4-FFF2-40B4-BE49-F238E27FC236}">
                  <a16:creationId xmlns:a16="http://schemas.microsoft.com/office/drawing/2014/main" id="{448BF2C2-0B44-6125-EF72-657E4E7F9879}"/>
                </a:ext>
              </a:extLst>
            </p:cNvPr>
            <p:cNvSpPr/>
            <p:nvPr/>
          </p:nvSpPr>
          <p:spPr>
            <a:xfrm>
              <a:off x="5004800" y="1690550"/>
              <a:ext cx="1360625" cy="899350"/>
            </a:xfrm>
            <a:custGeom>
              <a:avLst/>
              <a:gdLst/>
              <a:ahLst/>
              <a:cxnLst/>
              <a:rect l="l" t="t" r="r" b="b"/>
              <a:pathLst>
                <a:path w="54425" h="35974" extrusionOk="0">
                  <a:moveTo>
                    <a:pt x="0" y="0"/>
                  </a:moveTo>
                  <a:lnTo>
                    <a:pt x="0" y="4650"/>
                  </a:lnTo>
                  <a:lnTo>
                    <a:pt x="54424" y="35973"/>
                  </a:lnTo>
                  <a:lnTo>
                    <a:pt x="54424" y="31423"/>
                  </a:lnTo>
                  <a:lnTo>
                    <a:pt x="0" y="0"/>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3" name="Google Shape;1106;p13">
              <a:extLst>
                <a:ext uri="{FF2B5EF4-FFF2-40B4-BE49-F238E27FC236}">
                  <a16:creationId xmlns:a16="http://schemas.microsoft.com/office/drawing/2014/main" id="{4171CC4C-5D4F-1CF8-2AA3-59A4A262CE7E}"/>
                </a:ext>
              </a:extLst>
            </p:cNvPr>
            <p:cNvSpPr/>
            <p:nvPr/>
          </p:nvSpPr>
          <p:spPr>
            <a:xfrm>
              <a:off x="5038125" y="2095400"/>
              <a:ext cx="1325500" cy="805450"/>
            </a:xfrm>
            <a:custGeom>
              <a:avLst/>
              <a:gdLst/>
              <a:ahLst/>
              <a:cxnLst/>
              <a:rect l="l" t="t" r="r" b="b"/>
              <a:pathLst>
                <a:path w="53020" h="32218" extrusionOk="0">
                  <a:moveTo>
                    <a:pt x="1" y="0"/>
                  </a:moveTo>
                  <a:lnTo>
                    <a:pt x="0" y="1578"/>
                  </a:lnTo>
                  <a:lnTo>
                    <a:pt x="53018" y="32217"/>
                  </a:lnTo>
                  <a:lnTo>
                    <a:pt x="53019" y="30640"/>
                  </a:lnTo>
                  <a:lnTo>
                    <a:pt x="1" y="0"/>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4" name="Google Shape;1107;p13">
              <a:extLst>
                <a:ext uri="{FF2B5EF4-FFF2-40B4-BE49-F238E27FC236}">
                  <a16:creationId xmlns:a16="http://schemas.microsoft.com/office/drawing/2014/main" id="{FA0056AC-7B9C-8E6E-BBCA-171C48D40CED}"/>
                </a:ext>
              </a:extLst>
            </p:cNvPr>
            <p:cNvSpPr/>
            <p:nvPr/>
          </p:nvSpPr>
          <p:spPr>
            <a:xfrm>
              <a:off x="5040125" y="2056475"/>
              <a:ext cx="1289950" cy="785575"/>
            </a:xfrm>
            <a:custGeom>
              <a:avLst/>
              <a:gdLst/>
              <a:ahLst/>
              <a:cxnLst/>
              <a:rect l="l" t="t" r="r" b="b"/>
              <a:pathLst>
                <a:path w="51598" h="31423" extrusionOk="0">
                  <a:moveTo>
                    <a:pt x="1" y="1"/>
                  </a:moveTo>
                  <a:lnTo>
                    <a:pt x="1" y="1604"/>
                  </a:lnTo>
                  <a:lnTo>
                    <a:pt x="51598" y="31422"/>
                  </a:lnTo>
                  <a:lnTo>
                    <a:pt x="51598" y="29789"/>
                  </a:lnTo>
                  <a:lnTo>
                    <a:pt x="1" y="1"/>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5" name="Google Shape;1108;p13">
              <a:extLst>
                <a:ext uri="{FF2B5EF4-FFF2-40B4-BE49-F238E27FC236}">
                  <a16:creationId xmlns:a16="http://schemas.microsoft.com/office/drawing/2014/main" id="{F660C044-6134-B170-51A9-CE82D717516A}"/>
                </a:ext>
              </a:extLst>
            </p:cNvPr>
            <p:cNvSpPr/>
            <p:nvPr/>
          </p:nvSpPr>
          <p:spPr>
            <a:xfrm>
              <a:off x="3752125" y="2458575"/>
              <a:ext cx="2648675" cy="1645900"/>
            </a:xfrm>
            <a:custGeom>
              <a:avLst/>
              <a:gdLst/>
              <a:ahLst/>
              <a:cxnLst/>
              <a:rect l="l" t="t" r="r" b="b"/>
              <a:pathLst>
                <a:path w="105947" h="65836" extrusionOk="0">
                  <a:moveTo>
                    <a:pt x="105946" y="1"/>
                  </a:moveTo>
                  <a:lnTo>
                    <a:pt x="1" y="61089"/>
                  </a:lnTo>
                  <a:lnTo>
                    <a:pt x="1" y="65835"/>
                  </a:lnTo>
                  <a:lnTo>
                    <a:pt x="105946" y="4865"/>
                  </a:lnTo>
                  <a:lnTo>
                    <a:pt x="105946" y="1"/>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6" name="Google Shape;1109;p13">
              <a:extLst>
                <a:ext uri="{FF2B5EF4-FFF2-40B4-BE49-F238E27FC236}">
                  <a16:creationId xmlns:a16="http://schemas.microsoft.com/office/drawing/2014/main" id="{6975E3DA-28EA-99E2-D22A-42FD5AEA1B18}"/>
                </a:ext>
              </a:extLst>
            </p:cNvPr>
            <p:cNvSpPr/>
            <p:nvPr/>
          </p:nvSpPr>
          <p:spPr>
            <a:xfrm>
              <a:off x="3752125" y="3985900"/>
              <a:ext cx="35375" cy="1439950"/>
            </a:xfrm>
            <a:custGeom>
              <a:avLst/>
              <a:gdLst/>
              <a:ahLst/>
              <a:cxnLst/>
              <a:rect l="l" t="t" r="r" b="b"/>
              <a:pathLst>
                <a:path w="1415" h="57598" extrusionOk="0">
                  <a:moveTo>
                    <a:pt x="1" y="0"/>
                  </a:moveTo>
                  <a:lnTo>
                    <a:pt x="1" y="57598"/>
                  </a:lnTo>
                  <a:lnTo>
                    <a:pt x="1415" y="56781"/>
                  </a:lnTo>
                  <a:lnTo>
                    <a:pt x="1415" y="788"/>
                  </a:lnTo>
                  <a:lnTo>
                    <a:pt x="1"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7" name="Google Shape;1110;p13">
              <a:extLst>
                <a:ext uri="{FF2B5EF4-FFF2-40B4-BE49-F238E27FC236}">
                  <a16:creationId xmlns:a16="http://schemas.microsoft.com/office/drawing/2014/main" id="{581F0844-031C-F54C-1790-7DF84CE8CFAC}"/>
                </a:ext>
              </a:extLst>
            </p:cNvPr>
            <p:cNvSpPr/>
            <p:nvPr/>
          </p:nvSpPr>
          <p:spPr>
            <a:xfrm>
              <a:off x="3716750" y="4004950"/>
              <a:ext cx="35400" cy="1420900"/>
            </a:xfrm>
            <a:custGeom>
              <a:avLst/>
              <a:gdLst/>
              <a:ahLst/>
              <a:cxnLst/>
              <a:rect l="l" t="t" r="r" b="b"/>
              <a:pathLst>
                <a:path w="1416" h="56836" extrusionOk="0">
                  <a:moveTo>
                    <a:pt x="1" y="1"/>
                  </a:moveTo>
                  <a:lnTo>
                    <a:pt x="1" y="55993"/>
                  </a:lnTo>
                  <a:lnTo>
                    <a:pt x="1416" y="56836"/>
                  </a:lnTo>
                  <a:lnTo>
                    <a:pt x="1416" y="843"/>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8" name="Google Shape;1111;p13">
              <a:extLst>
                <a:ext uri="{FF2B5EF4-FFF2-40B4-BE49-F238E27FC236}">
                  <a16:creationId xmlns:a16="http://schemas.microsoft.com/office/drawing/2014/main" id="{76463441-CB14-3DDD-6319-6B4DAC7B2229}"/>
                </a:ext>
              </a:extLst>
            </p:cNvPr>
            <p:cNvSpPr/>
            <p:nvPr/>
          </p:nvSpPr>
          <p:spPr>
            <a:xfrm>
              <a:off x="2426875" y="3240475"/>
              <a:ext cx="35375" cy="1419500"/>
            </a:xfrm>
            <a:custGeom>
              <a:avLst/>
              <a:gdLst/>
              <a:ahLst/>
              <a:cxnLst/>
              <a:rect l="l" t="t" r="r" b="b"/>
              <a:pathLst>
                <a:path w="1415" h="56780" extrusionOk="0">
                  <a:moveTo>
                    <a:pt x="1414" y="0"/>
                  </a:moveTo>
                  <a:lnTo>
                    <a:pt x="0" y="787"/>
                  </a:lnTo>
                  <a:lnTo>
                    <a:pt x="0" y="56780"/>
                  </a:lnTo>
                  <a:lnTo>
                    <a:pt x="1414" y="55993"/>
                  </a:lnTo>
                  <a:lnTo>
                    <a:pt x="1414"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9" name="Google Shape;1112;p13">
              <a:extLst>
                <a:ext uri="{FF2B5EF4-FFF2-40B4-BE49-F238E27FC236}">
                  <a16:creationId xmlns:a16="http://schemas.microsoft.com/office/drawing/2014/main" id="{5E536A6F-31F8-D615-253C-04371220C73F}"/>
                </a:ext>
              </a:extLst>
            </p:cNvPr>
            <p:cNvSpPr/>
            <p:nvPr/>
          </p:nvSpPr>
          <p:spPr>
            <a:xfrm>
              <a:off x="2391525" y="3240500"/>
              <a:ext cx="35375" cy="1419475"/>
            </a:xfrm>
            <a:custGeom>
              <a:avLst/>
              <a:gdLst/>
              <a:ahLst/>
              <a:cxnLst/>
              <a:rect l="l" t="t" r="r" b="b"/>
              <a:pathLst>
                <a:path w="1415" h="56779" extrusionOk="0">
                  <a:moveTo>
                    <a:pt x="1" y="0"/>
                  </a:moveTo>
                  <a:lnTo>
                    <a:pt x="1" y="55992"/>
                  </a:lnTo>
                  <a:lnTo>
                    <a:pt x="1414" y="56779"/>
                  </a:lnTo>
                  <a:lnTo>
                    <a:pt x="1414" y="786"/>
                  </a:lnTo>
                  <a:lnTo>
                    <a:pt x="1" y="0"/>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0" name="Google Shape;1113;p13">
              <a:extLst>
                <a:ext uri="{FF2B5EF4-FFF2-40B4-BE49-F238E27FC236}">
                  <a16:creationId xmlns:a16="http://schemas.microsoft.com/office/drawing/2014/main" id="{87E05ABB-0330-EC61-35C6-DB491232AC7F}"/>
                </a:ext>
              </a:extLst>
            </p:cNvPr>
            <p:cNvSpPr/>
            <p:nvPr/>
          </p:nvSpPr>
          <p:spPr>
            <a:xfrm>
              <a:off x="2391525" y="3200350"/>
              <a:ext cx="1360625" cy="899325"/>
            </a:xfrm>
            <a:custGeom>
              <a:avLst/>
              <a:gdLst/>
              <a:ahLst/>
              <a:cxnLst/>
              <a:rect l="l" t="t" r="r" b="b"/>
              <a:pathLst>
                <a:path w="54425" h="35973" extrusionOk="0">
                  <a:moveTo>
                    <a:pt x="1" y="1"/>
                  </a:moveTo>
                  <a:lnTo>
                    <a:pt x="1" y="4650"/>
                  </a:lnTo>
                  <a:lnTo>
                    <a:pt x="54425" y="35972"/>
                  </a:lnTo>
                  <a:lnTo>
                    <a:pt x="54425" y="31422"/>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1" name="Google Shape;1114;p13">
              <a:extLst>
                <a:ext uri="{FF2B5EF4-FFF2-40B4-BE49-F238E27FC236}">
                  <a16:creationId xmlns:a16="http://schemas.microsoft.com/office/drawing/2014/main" id="{9F98FA5E-50A3-8983-2E09-D0B26E2CBE10}"/>
                </a:ext>
              </a:extLst>
            </p:cNvPr>
            <p:cNvSpPr/>
            <p:nvPr/>
          </p:nvSpPr>
          <p:spPr>
            <a:xfrm>
              <a:off x="2424850" y="3605175"/>
              <a:ext cx="1325500" cy="805475"/>
            </a:xfrm>
            <a:custGeom>
              <a:avLst/>
              <a:gdLst/>
              <a:ahLst/>
              <a:cxnLst/>
              <a:rect l="l" t="t" r="r" b="b"/>
              <a:pathLst>
                <a:path w="53020" h="32219" extrusionOk="0">
                  <a:moveTo>
                    <a:pt x="1" y="1"/>
                  </a:moveTo>
                  <a:lnTo>
                    <a:pt x="1" y="1579"/>
                  </a:lnTo>
                  <a:lnTo>
                    <a:pt x="53019" y="32219"/>
                  </a:lnTo>
                  <a:lnTo>
                    <a:pt x="53020" y="30641"/>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2" name="Google Shape;1115;p13">
              <a:extLst>
                <a:ext uri="{FF2B5EF4-FFF2-40B4-BE49-F238E27FC236}">
                  <a16:creationId xmlns:a16="http://schemas.microsoft.com/office/drawing/2014/main" id="{A9B207E8-5461-4DB0-5456-AA9322B1B776}"/>
                </a:ext>
              </a:extLst>
            </p:cNvPr>
            <p:cNvSpPr/>
            <p:nvPr/>
          </p:nvSpPr>
          <p:spPr>
            <a:xfrm>
              <a:off x="2426875" y="3566300"/>
              <a:ext cx="1289925" cy="785550"/>
            </a:xfrm>
            <a:custGeom>
              <a:avLst/>
              <a:gdLst/>
              <a:ahLst/>
              <a:cxnLst/>
              <a:rect l="l" t="t" r="r" b="b"/>
              <a:pathLst>
                <a:path w="51597" h="31422" extrusionOk="0">
                  <a:moveTo>
                    <a:pt x="0" y="0"/>
                  </a:moveTo>
                  <a:lnTo>
                    <a:pt x="0" y="1604"/>
                  </a:lnTo>
                  <a:lnTo>
                    <a:pt x="51597" y="31422"/>
                  </a:lnTo>
                  <a:lnTo>
                    <a:pt x="51597" y="29788"/>
                  </a:lnTo>
                  <a:lnTo>
                    <a:pt x="0"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3" name="Google Shape;1116;p13">
              <a:extLst>
                <a:ext uri="{FF2B5EF4-FFF2-40B4-BE49-F238E27FC236}">
                  <a16:creationId xmlns:a16="http://schemas.microsoft.com/office/drawing/2014/main" id="{C78BD12F-E8D6-7E77-311E-161F542451C1}"/>
                </a:ext>
              </a:extLst>
            </p:cNvPr>
            <p:cNvSpPr/>
            <p:nvPr/>
          </p:nvSpPr>
          <p:spPr>
            <a:xfrm>
              <a:off x="2391525" y="1673025"/>
              <a:ext cx="4009275" cy="2312900"/>
            </a:xfrm>
            <a:custGeom>
              <a:avLst/>
              <a:gdLst/>
              <a:ahLst/>
              <a:cxnLst/>
              <a:rect l="l" t="t" r="r" b="b"/>
              <a:pathLst>
                <a:path w="160371" h="92516" extrusionOk="0">
                  <a:moveTo>
                    <a:pt x="105946" y="1"/>
                  </a:moveTo>
                  <a:lnTo>
                    <a:pt x="1" y="61094"/>
                  </a:lnTo>
                  <a:lnTo>
                    <a:pt x="54425" y="92515"/>
                  </a:lnTo>
                  <a:lnTo>
                    <a:pt x="160370" y="31423"/>
                  </a:lnTo>
                  <a:lnTo>
                    <a:pt x="105946" y="1"/>
                  </a:ln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4" name="Google Shape;1117;p13">
              <a:extLst>
                <a:ext uri="{FF2B5EF4-FFF2-40B4-BE49-F238E27FC236}">
                  <a16:creationId xmlns:a16="http://schemas.microsoft.com/office/drawing/2014/main" id="{B7044C64-5F4B-8E79-525B-9817D83F0CE5}"/>
                </a:ext>
              </a:extLst>
            </p:cNvPr>
            <p:cNvSpPr/>
            <p:nvPr/>
          </p:nvSpPr>
          <p:spPr>
            <a:xfrm>
              <a:off x="3447225" y="1016075"/>
              <a:ext cx="946975" cy="1242700"/>
            </a:xfrm>
            <a:custGeom>
              <a:avLst/>
              <a:gdLst/>
              <a:ahLst/>
              <a:cxnLst/>
              <a:rect l="l" t="t" r="r" b="b"/>
              <a:pathLst>
                <a:path w="37879" h="49708" extrusionOk="0">
                  <a:moveTo>
                    <a:pt x="15146" y="1"/>
                  </a:moveTo>
                  <a:lnTo>
                    <a:pt x="15146" y="1"/>
                  </a:lnTo>
                  <a:cubicBezTo>
                    <a:pt x="9574" y="811"/>
                    <a:pt x="7794" y="2302"/>
                    <a:pt x="6127" y="8833"/>
                  </a:cubicBezTo>
                  <a:cubicBezTo>
                    <a:pt x="4942" y="13477"/>
                    <a:pt x="2353" y="22339"/>
                    <a:pt x="1155" y="29205"/>
                  </a:cubicBezTo>
                  <a:cubicBezTo>
                    <a:pt x="476" y="33096"/>
                    <a:pt x="1" y="34312"/>
                    <a:pt x="2333" y="35896"/>
                  </a:cubicBezTo>
                  <a:cubicBezTo>
                    <a:pt x="4132" y="37119"/>
                    <a:pt x="6582" y="38324"/>
                    <a:pt x="9059" y="39689"/>
                  </a:cubicBezTo>
                  <a:cubicBezTo>
                    <a:pt x="11537" y="41053"/>
                    <a:pt x="13923" y="42280"/>
                    <a:pt x="17505" y="44049"/>
                  </a:cubicBezTo>
                  <a:cubicBezTo>
                    <a:pt x="18261" y="44422"/>
                    <a:pt x="19001" y="44825"/>
                    <a:pt x="19723" y="45258"/>
                  </a:cubicBezTo>
                  <a:cubicBezTo>
                    <a:pt x="21404" y="46265"/>
                    <a:pt x="23028" y="47375"/>
                    <a:pt x="24847" y="48177"/>
                  </a:cubicBezTo>
                  <a:cubicBezTo>
                    <a:pt x="25952" y="48666"/>
                    <a:pt x="27059" y="49023"/>
                    <a:pt x="28224" y="49305"/>
                  </a:cubicBezTo>
                  <a:cubicBezTo>
                    <a:pt x="29096" y="49517"/>
                    <a:pt x="29999" y="49708"/>
                    <a:pt x="30900" y="49708"/>
                  </a:cubicBezTo>
                  <a:cubicBezTo>
                    <a:pt x="31261" y="49708"/>
                    <a:pt x="31622" y="49677"/>
                    <a:pt x="31980" y="49605"/>
                  </a:cubicBezTo>
                  <a:cubicBezTo>
                    <a:pt x="32790" y="49442"/>
                    <a:pt x="33544" y="49074"/>
                    <a:pt x="34284" y="48705"/>
                  </a:cubicBezTo>
                  <a:cubicBezTo>
                    <a:pt x="34897" y="48400"/>
                    <a:pt x="35526" y="48077"/>
                    <a:pt x="35957" y="47545"/>
                  </a:cubicBezTo>
                  <a:cubicBezTo>
                    <a:pt x="36162" y="47290"/>
                    <a:pt x="36322" y="46989"/>
                    <a:pt x="36582" y="46792"/>
                  </a:cubicBezTo>
                  <a:cubicBezTo>
                    <a:pt x="36818" y="46613"/>
                    <a:pt x="37114" y="46537"/>
                    <a:pt x="37373" y="46397"/>
                  </a:cubicBezTo>
                  <a:cubicBezTo>
                    <a:pt x="37634" y="46256"/>
                    <a:pt x="37878" y="46009"/>
                    <a:pt x="37861" y="45714"/>
                  </a:cubicBezTo>
                  <a:cubicBezTo>
                    <a:pt x="37848" y="45488"/>
                    <a:pt x="37680" y="45295"/>
                    <a:pt x="37481" y="45187"/>
                  </a:cubicBezTo>
                  <a:cubicBezTo>
                    <a:pt x="37283" y="45079"/>
                    <a:pt x="37056" y="45041"/>
                    <a:pt x="36833" y="45003"/>
                  </a:cubicBezTo>
                  <a:cubicBezTo>
                    <a:pt x="34817" y="44652"/>
                    <a:pt x="32840" y="44109"/>
                    <a:pt x="30926" y="43386"/>
                  </a:cubicBezTo>
                  <a:cubicBezTo>
                    <a:pt x="30482" y="43218"/>
                    <a:pt x="29994" y="42993"/>
                    <a:pt x="29834" y="42546"/>
                  </a:cubicBezTo>
                  <a:cubicBezTo>
                    <a:pt x="30866" y="42372"/>
                    <a:pt x="31863" y="42034"/>
                    <a:pt x="32788" y="41546"/>
                  </a:cubicBezTo>
                  <a:cubicBezTo>
                    <a:pt x="33232" y="41311"/>
                    <a:pt x="33700" y="40984"/>
                    <a:pt x="33785" y="40489"/>
                  </a:cubicBezTo>
                  <a:cubicBezTo>
                    <a:pt x="33822" y="40275"/>
                    <a:pt x="33765" y="40026"/>
                    <a:pt x="33584" y="39907"/>
                  </a:cubicBezTo>
                  <a:cubicBezTo>
                    <a:pt x="33496" y="39849"/>
                    <a:pt x="33401" y="39830"/>
                    <a:pt x="33304" y="39830"/>
                  </a:cubicBezTo>
                  <a:cubicBezTo>
                    <a:pt x="33157" y="39830"/>
                    <a:pt x="33003" y="39875"/>
                    <a:pt x="32861" y="39896"/>
                  </a:cubicBezTo>
                  <a:cubicBezTo>
                    <a:pt x="32595" y="39937"/>
                    <a:pt x="32330" y="39915"/>
                    <a:pt x="32062" y="39936"/>
                  </a:cubicBezTo>
                  <a:cubicBezTo>
                    <a:pt x="31899" y="39948"/>
                    <a:pt x="31736" y="39953"/>
                    <a:pt x="31573" y="39953"/>
                  </a:cubicBezTo>
                  <a:cubicBezTo>
                    <a:pt x="31083" y="39953"/>
                    <a:pt x="30593" y="39903"/>
                    <a:pt x="30108" y="39831"/>
                  </a:cubicBezTo>
                  <a:cubicBezTo>
                    <a:pt x="28815" y="39639"/>
                    <a:pt x="27545" y="39280"/>
                    <a:pt x="26236" y="39208"/>
                  </a:cubicBezTo>
                  <a:cubicBezTo>
                    <a:pt x="24504" y="39112"/>
                    <a:pt x="23052" y="39249"/>
                    <a:pt x="21475" y="38401"/>
                  </a:cubicBezTo>
                  <a:cubicBezTo>
                    <a:pt x="19941" y="37575"/>
                    <a:pt x="12407" y="32519"/>
                    <a:pt x="10198" y="30710"/>
                  </a:cubicBezTo>
                  <a:cubicBezTo>
                    <a:pt x="10198" y="30710"/>
                    <a:pt x="14449" y="16877"/>
                    <a:pt x="14449" y="16877"/>
                  </a:cubicBezTo>
                  <a:cubicBezTo>
                    <a:pt x="18804" y="12416"/>
                    <a:pt x="16750" y="1715"/>
                    <a:pt x="15146"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5" name="Google Shape;1118;p13">
              <a:extLst>
                <a:ext uri="{FF2B5EF4-FFF2-40B4-BE49-F238E27FC236}">
                  <a16:creationId xmlns:a16="http://schemas.microsoft.com/office/drawing/2014/main" id="{9FA66AC3-D02C-B88E-C171-6645A004A480}"/>
                </a:ext>
              </a:extLst>
            </p:cNvPr>
            <p:cNvSpPr/>
            <p:nvPr/>
          </p:nvSpPr>
          <p:spPr>
            <a:xfrm>
              <a:off x="3042200" y="2627625"/>
              <a:ext cx="1331100" cy="767275"/>
            </a:xfrm>
            <a:custGeom>
              <a:avLst/>
              <a:gdLst/>
              <a:ahLst/>
              <a:cxnLst/>
              <a:rect l="l" t="t" r="r" b="b"/>
              <a:pathLst>
                <a:path w="53244" h="30691" extrusionOk="0">
                  <a:moveTo>
                    <a:pt x="33687" y="1"/>
                  </a:moveTo>
                  <a:cubicBezTo>
                    <a:pt x="33499" y="1"/>
                    <a:pt x="33310" y="50"/>
                    <a:pt x="33141" y="147"/>
                  </a:cubicBezTo>
                  <a:lnTo>
                    <a:pt x="162" y="19190"/>
                  </a:lnTo>
                  <a:cubicBezTo>
                    <a:pt x="1" y="19283"/>
                    <a:pt x="1" y="19517"/>
                    <a:pt x="162" y="19611"/>
                  </a:cubicBezTo>
                  <a:lnTo>
                    <a:pt x="19350" y="30691"/>
                  </a:lnTo>
                  <a:lnTo>
                    <a:pt x="53244" y="11123"/>
                  </a:lnTo>
                  <a:lnTo>
                    <a:pt x="34234" y="147"/>
                  </a:lnTo>
                  <a:cubicBezTo>
                    <a:pt x="34065" y="50"/>
                    <a:pt x="33876" y="1"/>
                    <a:pt x="33687"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6" name="Google Shape;1119;p13">
              <a:extLst>
                <a:ext uri="{FF2B5EF4-FFF2-40B4-BE49-F238E27FC236}">
                  <a16:creationId xmlns:a16="http://schemas.microsoft.com/office/drawing/2014/main" id="{4E784B5F-8EE2-A224-D760-4C2226E8E7FE}"/>
                </a:ext>
              </a:extLst>
            </p:cNvPr>
            <p:cNvSpPr/>
            <p:nvPr/>
          </p:nvSpPr>
          <p:spPr>
            <a:xfrm>
              <a:off x="3063425" y="2847850"/>
              <a:ext cx="1274375" cy="497900"/>
            </a:xfrm>
            <a:custGeom>
              <a:avLst/>
              <a:gdLst/>
              <a:ahLst/>
              <a:cxnLst/>
              <a:rect l="l" t="t" r="r" b="b"/>
              <a:pathLst>
                <a:path w="50975" h="19916" extrusionOk="0">
                  <a:moveTo>
                    <a:pt x="50974" y="1"/>
                  </a:moveTo>
                  <a:lnTo>
                    <a:pt x="18504" y="18752"/>
                  </a:lnTo>
                  <a:lnTo>
                    <a:pt x="115" y="8133"/>
                  </a:lnTo>
                  <a:cubicBezTo>
                    <a:pt x="46" y="8093"/>
                    <a:pt x="4" y="8020"/>
                    <a:pt x="4" y="7940"/>
                  </a:cubicBezTo>
                  <a:lnTo>
                    <a:pt x="4" y="7934"/>
                  </a:lnTo>
                  <a:lnTo>
                    <a:pt x="1" y="7934"/>
                  </a:lnTo>
                  <a:lnTo>
                    <a:pt x="1" y="8525"/>
                  </a:lnTo>
                  <a:cubicBezTo>
                    <a:pt x="1" y="9151"/>
                    <a:pt x="334" y="9731"/>
                    <a:pt x="876" y="10046"/>
                  </a:cubicBezTo>
                  <a:lnTo>
                    <a:pt x="17621" y="19682"/>
                  </a:lnTo>
                  <a:cubicBezTo>
                    <a:pt x="17887" y="19834"/>
                    <a:pt x="18190" y="19915"/>
                    <a:pt x="18498" y="19915"/>
                  </a:cubicBezTo>
                  <a:cubicBezTo>
                    <a:pt x="18500" y="19915"/>
                    <a:pt x="18502" y="19915"/>
                    <a:pt x="18504" y="19915"/>
                  </a:cubicBezTo>
                  <a:cubicBezTo>
                    <a:pt x="18508" y="19915"/>
                    <a:pt x="18512" y="19915"/>
                    <a:pt x="18516" y="19915"/>
                  </a:cubicBezTo>
                  <a:cubicBezTo>
                    <a:pt x="18819" y="19915"/>
                    <a:pt x="19116" y="19834"/>
                    <a:pt x="19378" y="19684"/>
                  </a:cubicBezTo>
                  <a:lnTo>
                    <a:pt x="50097" y="1949"/>
                  </a:lnTo>
                  <a:cubicBezTo>
                    <a:pt x="50639" y="1635"/>
                    <a:pt x="50974" y="1055"/>
                    <a:pt x="50974" y="427"/>
                  </a:cubicBezTo>
                  <a:lnTo>
                    <a:pt x="50974"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7" name="Google Shape;1120;p13">
              <a:extLst>
                <a:ext uri="{FF2B5EF4-FFF2-40B4-BE49-F238E27FC236}">
                  <a16:creationId xmlns:a16="http://schemas.microsoft.com/office/drawing/2014/main" id="{7EBB8F5B-8C08-E100-6D25-01A256DCBF67}"/>
                </a:ext>
              </a:extLst>
            </p:cNvPr>
            <p:cNvSpPr/>
            <p:nvPr/>
          </p:nvSpPr>
          <p:spPr>
            <a:xfrm>
              <a:off x="3062450" y="2581450"/>
              <a:ext cx="1275400" cy="735150"/>
            </a:xfrm>
            <a:custGeom>
              <a:avLst/>
              <a:gdLst/>
              <a:ahLst/>
              <a:cxnLst/>
              <a:rect l="l" t="t" r="r" b="b"/>
              <a:pathLst>
                <a:path w="51016" h="29406" extrusionOk="0">
                  <a:moveTo>
                    <a:pt x="32279" y="0"/>
                  </a:moveTo>
                  <a:cubicBezTo>
                    <a:pt x="32098" y="0"/>
                    <a:pt x="31917" y="47"/>
                    <a:pt x="31755" y="141"/>
                  </a:cubicBezTo>
                  <a:lnTo>
                    <a:pt x="155" y="18387"/>
                  </a:lnTo>
                  <a:cubicBezTo>
                    <a:pt x="0" y="18476"/>
                    <a:pt x="0" y="18700"/>
                    <a:pt x="155" y="18789"/>
                  </a:cubicBezTo>
                  <a:lnTo>
                    <a:pt x="18541" y="29406"/>
                  </a:lnTo>
                  <a:lnTo>
                    <a:pt x="51016" y="10656"/>
                  </a:lnTo>
                  <a:lnTo>
                    <a:pt x="32802" y="141"/>
                  </a:lnTo>
                  <a:cubicBezTo>
                    <a:pt x="32640" y="47"/>
                    <a:pt x="32459" y="0"/>
                    <a:pt x="3227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8" name="Google Shape;1121;p13">
              <a:extLst>
                <a:ext uri="{FF2B5EF4-FFF2-40B4-BE49-F238E27FC236}">
                  <a16:creationId xmlns:a16="http://schemas.microsoft.com/office/drawing/2014/main" id="{6E10298F-6BC0-27BE-0F4F-FAD0E449E652}"/>
                </a:ext>
              </a:extLst>
            </p:cNvPr>
            <p:cNvSpPr/>
            <p:nvPr/>
          </p:nvSpPr>
          <p:spPr>
            <a:xfrm>
              <a:off x="3073100" y="2264275"/>
              <a:ext cx="821175" cy="477975"/>
            </a:xfrm>
            <a:custGeom>
              <a:avLst/>
              <a:gdLst/>
              <a:ahLst/>
              <a:cxnLst/>
              <a:rect l="l" t="t" r="r" b="b"/>
              <a:pathLst>
                <a:path w="32847" h="19119" extrusionOk="0">
                  <a:moveTo>
                    <a:pt x="3726" y="0"/>
                  </a:moveTo>
                  <a:lnTo>
                    <a:pt x="1" y="8218"/>
                  </a:lnTo>
                  <a:cubicBezTo>
                    <a:pt x="5466" y="9793"/>
                    <a:pt x="12766" y="11862"/>
                    <a:pt x="13465" y="12359"/>
                  </a:cubicBezTo>
                  <a:cubicBezTo>
                    <a:pt x="14250" y="12918"/>
                    <a:pt x="15122" y="14091"/>
                    <a:pt x="16485" y="15019"/>
                  </a:cubicBezTo>
                  <a:cubicBezTo>
                    <a:pt x="17579" y="15765"/>
                    <a:pt x="19050" y="15839"/>
                    <a:pt x="19589" y="15839"/>
                  </a:cubicBezTo>
                  <a:cubicBezTo>
                    <a:pt x="19722" y="15839"/>
                    <a:pt x="19798" y="15834"/>
                    <a:pt x="19798" y="15834"/>
                  </a:cubicBezTo>
                  <a:cubicBezTo>
                    <a:pt x="19798" y="15834"/>
                    <a:pt x="22299" y="17748"/>
                    <a:pt x="24028" y="18447"/>
                  </a:cubicBezTo>
                  <a:cubicBezTo>
                    <a:pt x="25005" y="18842"/>
                    <a:pt x="25999" y="19119"/>
                    <a:pt x="27108" y="19119"/>
                  </a:cubicBezTo>
                  <a:cubicBezTo>
                    <a:pt x="27962" y="19119"/>
                    <a:pt x="28884" y="18954"/>
                    <a:pt x="29918" y="18553"/>
                  </a:cubicBezTo>
                  <a:cubicBezTo>
                    <a:pt x="32297" y="17631"/>
                    <a:pt x="32846" y="16453"/>
                    <a:pt x="31459" y="15544"/>
                  </a:cubicBezTo>
                  <a:cubicBezTo>
                    <a:pt x="30071" y="14634"/>
                    <a:pt x="23584" y="9209"/>
                    <a:pt x="22317" y="8213"/>
                  </a:cubicBezTo>
                  <a:cubicBezTo>
                    <a:pt x="21051" y="7217"/>
                    <a:pt x="18966" y="6712"/>
                    <a:pt x="17287" y="6051"/>
                  </a:cubicBezTo>
                  <a:cubicBezTo>
                    <a:pt x="15101" y="5191"/>
                    <a:pt x="13719" y="4745"/>
                    <a:pt x="11736" y="3855"/>
                  </a:cubicBezTo>
                  <a:cubicBezTo>
                    <a:pt x="9785" y="2978"/>
                    <a:pt x="6411" y="1287"/>
                    <a:pt x="3726" y="0"/>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9" name="Google Shape;1122;p13">
              <a:extLst>
                <a:ext uri="{FF2B5EF4-FFF2-40B4-BE49-F238E27FC236}">
                  <a16:creationId xmlns:a16="http://schemas.microsoft.com/office/drawing/2014/main" id="{5A0D0366-E4B5-D512-9BCE-97B73B0EC65A}"/>
                </a:ext>
              </a:extLst>
            </p:cNvPr>
            <p:cNvSpPr/>
            <p:nvPr/>
          </p:nvSpPr>
          <p:spPr>
            <a:xfrm>
              <a:off x="3276150" y="2721650"/>
              <a:ext cx="965075" cy="556300"/>
            </a:xfrm>
            <a:custGeom>
              <a:avLst/>
              <a:gdLst/>
              <a:ahLst/>
              <a:cxnLst/>
              <a:rect l="l" t="t" r="r" b="b"/>
              <a:pathLst>
                <a:path w="38603" h="22252" extrusionOk="0">
                  <a:moveTo>
                    <a:pt x="28727" y="0"/>
                  </a:moveTo>
                  <a:lnTo>
                    <a:pt x="1" y="16585"/>
                  </a:lnTo>
                  <a:lnTo>
                    <a:pt x="9825" y="22251"/>
                  </a:lnTo>
                  <a:lnTo>
                    <a:pt x="38603" y="5637"/>
                  </a:lnTo>
                  <a:lnTo>
                    <a:pt x="28727" y="0"/>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0" name="Google Shape;1123;p13">
              <a:extLst>
                <a:ext uri="{FF2B5EF4-FFF2-40B4-BE49-F238E27FC236}">
                  <a16:creationId xmlns:a16="http://schemas.microsoft.com/office/drawing/2014/main" id="{069D8D65-802A-B211-A9B6-09378D1A26F4}"/>
                </a:ext>
              </a:extLst>
            </p:cNvPr>
            <p:cNvSpPr/>
            <p:nvPr/>
          </p:nvSpPr>
          <p:spPr>
            <a:xfrm>
              <a:off x="3276200" y="2721625"/>
              <a:ext cx="965000" cy="420100"/>
            </a:xfrm>
            <a:custGeom>
              <a:avLst/>
              <a:gdLst/>
              <a:ahLst/>
              <a:cxnLst/>
              <a:rect l="l" t="t" r="r" b="b"/>
              <a:pathLst>
                <a:path w="38600" h="16804" extrusionOk="0">
                  <a:moveTo>
                    <a:pt x="28725" y="0"/>
                  </a:moveTo>
                  <a:lnTo>
                    <a:pt x="1" y="16587"/>
                  </a:lnTo>
                  <a:lnTo>
                    <a:pt x="376" y="16803"/>
                  </a:lnTo>
                  <a:lnTo>
                    <a:pt x="28725" y="432"/>
                  </a:lnTo>
                  <a:lnTo>
                    <a:pt x="38224" y="5853"/>
                  </a:lnTo>
                  <a:lnTo>
                    <a:pt x="38599" y="5638"/>
                  </a:lnTo>
                  <a:lnTo>
                    <a:pt x="28725" y="0"/>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1" name="Google Shape;1124;p13">
              <a:extLst>
                <a:ext uri="{FF2B5EF4-FFF2-40B4-BE49-F238E27FC236}">
                  <a16:creationId xmlns:a16="http://schemas.microsoft.com/office/drawing/2014/main" id="{AA69654A-9586-E7CA-5607-5E7E952ED12F}"/>
                </a:ext>
              </a:extLst>
            </p:cNvPr>
            <p:cNvSpPr/>
            <p:nvPr/>
          </p:nvSpPr>
          <p:spPr>
            <a:xfrm>
              <a:off x="3276200" y="2721625"/>
              <a:ext cx="965000" cy="420100"/>
            </a:xfrm>
            <a:custGeom>
              <a:avLst/>
              <a:gdLst/>
              <a:ahLst/>
              <a:cxnLst/>
              <a:rect l="l" t="t" r="r" b="b"/>
              <a:pathLst>
                <a:path w="38600" h="16804" extrusionOk="0">
                  <a:moveTo>
                    <a:pt x="28725" y="0"/>
                  </a:moveTo>
                  <a:lnTo>
                    <a:pt x="1" y="16587"/>
                  </a:lnTo>
                  <a:lnTo>
                    <a:pt x="376" y="16803"/>
                  </a:lnTo>
                  <a:lnTo>
                    <a:pt x="28725" y="432"/>
                  </a:lnTo>
                  <a:lnTo>
                    <a:pt x="38224" y="5853"/>
                  </a:lnTo>
                  <a:lnTo>
                    <a:pt x="38599" y="5638"/>
                  </a:lnTo>
                  <a:lnTo>
                    <a:pt x="28725" y="0"/>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2" name="Google Shape;1125;p13">
              <a:extLst>
                <a:ext uri="{FF2B5EF4-FFF2-40B4-BE49-F238E27FC236}">
                  <a16:creationId xmlns:a16="http://schemas.microsoft.com/office/drawing/2014/main" id="{BB41A278-B060-669B-CF14-33EAC7A9D47A}"/>
                </a:ext>
              </a:extLst>
            </p:cNvPr>
            <p:cNvSpPr/>
            <p:nvPr/>
          </p:nvSpPr>
          <p:spPr>
            <a:xfrm>
              <a:off x="3401050" y="2757725"/>
              <a:ext cx="343475" cy="198275"/>
            </a:xfrm>
            <a:custGeom>
              <a:avLst/>
              <a:gdLst/>
              <a:ahLst/>
              <a:cxnLst/>
              <a:rect l="l" t="t" r="r" b="b"/>
              <a:pathLst>
                <a:path w="13739" h="7931" extrusionOk="0">
                  <a:moveTo>
                    <a:pt x="8742" y="1"/>
                  </a:moveTo>
                  <a:lnTo>
                    <a:pt x="1" y="5046"/>
                  </a:lnTo>
                  <a:lnTo>
                    <a:pt x="182" y="5151"/>
                  </a:lnTo>
                  <a:lnTo>
                    <a:pt x="4997" y="7930"/>
                  </a:lnTo>
                  <a:lnTo>
                    <a:pt x="13560" y="2986"/>
                  </a:lnTo>
                  <a:lnTo>
                    <a:pt x="13738" y="2885"/>
                  </a:lnTo>
                  <a:lnTo>
                    <a:pt x="8742"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3" name="Google Shape;1126;p13">
              <a:extLst>
                <a:ext uri="{FF2B5EF4-FFF2-40B4-BE49-F238E27FC236}">
                  <a16:creationId xmlns:a16="http://schemas.microsoft.com/office/drawing/2014/main" id="{832D9D7B-814B-432D-F495-3F54AB221306}"/>
                </a:ext>
              </a:extLst>
            </p:cNvPr>
            <p:cNvSpPr/>
            <p:nvPr/>
          </p:nvSpPr>
          <p:spPr>
            <a:xfrm>
              <a:off x="3405575" y="2762875"/>
              <a:ext cx="334500" cy="193125"/>
            </a:xfrm>
            <a:custGeom>
              <a:avLst/>
              <a:gdLst/>
              <a:ahLst/>
              <a:cxnLst/>
              <a:rect l="l" t="t" r="r" b="b"/>
              <a:pathLst>
                <a:path w="13380" h="7725" extrusionOk="0">
                  <a:moveTo>
                    <a:pt x="8561" y="1"/>
                  </a:moveTo>
                  <a:lnTo>
                    <a:pt x="1" y="4945"/>
                  </a:lnTo>
                  <a:lnTo>
                    <a:pt x="4816" y="7724"/>
                  </a:lnTo>
                  <a:lnTo>
                    <a:pt x="13379" y="2780"/>
                  </a:lnTo>
                  <a:lnTo>
                    <a:pt x="8561"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4" name="Google Shape;1127;p13">
              <a:extLst>
                <a:ext uri="{FF2B5EF4-FFF2-40B4-BE49-F238E27FC236}">
                  <a16:creationId xmlns:a16="http://schemas.microsoft.com/office/drawing/2014/main" id="{B56BBE4F-FD3E-1589-D59E-501A28AE03A1}"/>
                </a:ext>
              </a:extLst>
            </p:cNvPr>
            <p:cNvSpPr/>
            <p:nvPr/>
          </p:nvSpPr>
          <p:spPr>
            <a:xfrm>
              <a:off x="3525975" y="2847825"/>
              <a:ext cx="811875" cy="497975"/>
            </a:xfrm>
            <a:custGeom>
              <a:avLst/>
              <a:gdLst/>
              <a:ahLst/>
              <a:cxnLst/>
              <a:rect l="l" t="t" r="r" b="b"/>
              <a:pathLst>
                <a:path w="32475" h="19919" extrusionOk="0">
                  <a:moveTo>
                    <a:pt x="32475" y="1"/>
                  </a:moveTo>
                  <a:lnTo>
                    <a:pt x="0" y="18750"/>
                  </a:lnTo>
                  <a:lnTo>
                    <a:pt x="0" y="19918"/>
                  </a:lnTo>
                  <a:cubicBezTo>
                    <a:pt x="308" y="19918"/>
                    <a:pt x="610" y="19839"/>
                    <a:pt x="876" y="19685"/>
                  </a:cubicBezTo>
                  <a:lnTo>
                    <a:pt x="31595" y="1949"/>
                  </a:lnTo>
                  <a:cubicBezTo>
                    <a:pt x="32140" y="1636"/>
                    <a:pt x="32475" y="1056"/>
                    <a:pt x="32475" y="427"/>
                  </a:cubicBezTo>
                  <a:lnTo>
                    <a:pt x="32475"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5" name="Google Shape;1128;p13">
              <a:extLst>
                <a:ext uri="{FF2B5EF4-FFF2-40B4-BE49-F238E27FC236}">
                  <a16:creationId xmlns:a16="http://schemas.microsoft.com/office/drawing/2014/main" id="{9C047B3D-080C-03CD-7F37-D918B89028F6}"/>
                </a:ext>
              </a:extLst>
            </p:cNvPr>
            <p:cNvSpPr/>
            <p:nvPr/>
          </p:nvSpPr>
          <p:spPr>
            <a:xfrm>
              <a:off x="3525975" y="2847825"/>
              <a:ext cx="811875" cy="497975"/>
            </a:xfrm>
            <a:custGeom>
              <a:avLst/>
              <a:gdLst/>
              <a:ahLst/>
              <a:cxnLst/>
              <a:rect l="l" t="t" r="r" b="b"/>
              <a:pathLst>
                <a:path w="32475" h="19919" extrusionOk="0">
                  <a:moveTo>
                    <a:pt x="32475" y="1"/>
                  </a:moveTo>
                  <a:lnTo>
                    <a:pt x="0" y="18750"/>
                  </a:lnTo>
                  <a:lnTo>
                    <a:pt x="0" y="19918"/>
                  </a:lnTo>
                  <a:cubicBezTo>
                    <a:pt x="308" y="19918"/>
                    <a:pt x="610" y="19839"/>
                    <a:pt x="876" y="19685"/>
                  </a:cubicBezTo>
                  <a:lnTo>
                    <a:pt x="31595" y="1949"/>
                  </a:lnTo>
                  <a:cubicBezTo>
                    <a:pt x="32140" y="1636"/>
                    <a:pt x="32475" y="1056"/>
                    <a:pt x="32475" y="427"/>
                  </a:cubicBezTo>
                  <a:lnTo>
                    <a:pt x="32475"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6" name="Google Shape;1129;p13">
              <a:extLst>
                <a:ext uri="{FF2B5EF4-FFF2-40B4-BE49-F238E27FC236}">
                  <a16:creationId xmlns:a16="http://schemas.microsoft.com/office/drawing/2014/main" id="{25D7C001-7D6A-68BB-D7FB-E81F14EB556E}"/>
                </a:ext>
              </a:extLst>
            </p:cNvPr>
            <p:cNvSpPr/>
            <p:nvPr/>
          </p:nvSpPr>
          <p:spPr>
            <a:xfrm>
              <a:off x="3538350" y="2297100"/>
              <a:ext cx="919125" cy="1029500"/>
            </a:xfrm>
            <a:custGeom>
              <a:avLst/>
              <a:gdLst/>
              <a:ahLst/>
              <a:cxnLst/>
              <a:rect l="l" t="t" r="r" b="b"/>
              <a:pathLst>
                <a:path w="36765" h="41180" extrusionOk="0">
                  <a:moveTo>
                    <a:pt x="36149" y="1"/>
                  </a:moveTo>
                  <a:lnTo>
                    <a:pt x="4366" y="18354"/>
                  </a:lnTo>
                  <a:cubicBezTo>
                    <a:pt x="3970" y="18583"/>
                    <a:pt x="3696" y="18978"/>
                    <a:pt x="3619" y="19429"/>
                  </a:cubicBezTo>
                  <a:lnTo>
                    <a:pt x="0" y="41038"/>
                  </a:lnTo>
                  <a:cubicBezTo>
                    <a:pt x="243" y="41133"/>
                    <a:pt x="497" y="41179"/>
                    <a:pt x="751" y="41179"/>
                  </a:cubicBezTo>
                  <a:cubicBezTo>
                    <a:pt x="1113" y="41179"/>
                    <a:pt x="1472" y="41085"/>
                    <a:pt x="1793" y="40900"/>
                  </a:cubicBezTo>
                  <a:lnTo>
                    <a:pt x="32377" y="23242"/>
                  </a:lnTo>
                  <a:cubicBezTo>
                    <a:pt x="32913" y="22932"/>
                    <a:pt x="33284" y="22399"/>
                    <a:pt x="33388" y="21788"/>
                  </a:cubicBezTo>
                  <a:lnTo>
                    <a:pt x="36737" y="1820"/>
                  </a:lnTo>
                  <a:cubicBezTo>
                    <a:pt x="36754" y="1708"/>
                    <a:pt x="36764" y="1593"/>
                    <a:pt x="36764" y="1480"/>
                  </a:cubicBezTo>
                  <a:cubicBezTo>
                    <a:pt x="36764" y="925"/>
                    <a:pt x="36543" y="392"/>
                    <a:pt x="36149" y="1"/>
                  </a:cubicBez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7" name="Google Shape;1130;p13">
              <a:extLst>
                <a:ext uri="{FF2B5EF4-FFF2-40B4-BE49-F238E27FC236}">
                  <a16:creationId xmlns:a16="http://schemas.microsoft.com/office/drawing/2014/main" id="{69DC13D3-5F0B-313B-8018-7F4699A8AB79}"/>
                </a:ext>
              </a:extLst>
            </p:cNvPr>
            <p:cNvSpPr/>
            <p:nvPr/>
          </p:nvSpPr>
          <p:spPr>
            <a:xfrm>
              <a:off x="3525975" y="2289025"/>
              <a:ext cx="916100" cy="1034050"/>
            </a:xfrm>
            <a:custGeom>
              <a:avLst/>
              <a:gdLst/>
              <a:ahLst/>
              <a:cxnLst/>
              <a:rect l="l" t="t" r="r" b="b"/>
              <a:pathLst>
                <a:path w="36644" h="41362" extrusionOk="0">
                  <a:moveTo>
                    <a:pt x="36220" y="1"/>
                  </a:moveTo>
                  <a:lnTo>
                    <a:pt x="4372" y="18387"/>
                  </a:lnTo>
                  <a:cubicBezTo>
                    <a:pt x="3976" y="18617"/>
                    <a:pt x="3703" y="19011"/>
                    <a:pt x="3625" y="19463"/>
                  </a:cubicBezTo>
                  <a:lnTo>
                    <a:pt x="0" y="41103"/>
                  </a:lnTo>
                  <a:lnTo>
                    <a:pt x="210" y="41223"/>
                  </a:lnTo>
                  <a:cubicBezTo>
                    <a:pt x="301" y="41275"/>
                    <a:pt x="397" y="41321"/>
                    <a:pt x="495" y="41361"/>
                  </a:cubicBezTo>
                  <a:lnTo>
                    <a:pt x="4115" y="19752"/>
                  </a:lnTo>
                  <a:cubicBezTo>
                    <a:pt x="4191" y="19301"/>
                    <a:pt x="4465" y="18906"/>
                    <a:pt x="4862" y="18677"/>
                  </a:cubicBezTo>
                  <a:lnTo>
                    <a:pt x="36644" y="324"/>
                  </a:lnTo>
                  <a:cubicBezTo>
                    <a:pt x="36517" y="198"/>
                    <a:pt x="36374" y="90"/>
                    <a:pt x="36220" y="1"/>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8" name="Google Shape;1131;p13">
              <a:extLst>
                <a:ext uri="{FF2B5EF4-FFF2-40B4-BE49-F238E27FC236}">
                  <a16:creationId xmlns:a16="http://schemas.microsoft.com/office/drawing/2014/main" id="{10C1CAC4-D6DB-2A3F-775F-7A5375F6A5BB}"/>
                </a:ext>
              </a:extLst>
            </p:cNvPr>
            <p:cNvSpPr/>
            <p:nvPr/>
          </p:nvSpPr>
          <p:spPr>
            <a:xfrm>
              <a:off x="3525975" y="2758975"/>
              <a:ext cx="110250" cy="564100"/>
            </a:xfrm>
            <a:custGeom>
              <a:avLst/>
              <a:gdLst/>
              <a:ahLst/>
              <a:cxnLst/>
              <a:rect l="l" t="t" r="r" b="b"/>
              <a:pathLst>
                <a:path w="4410" h="22564" extrusionOk="0">
                  <a:moveTo>
                    <a:pt x="3916" y="1"/>
                  </a:moveTo>
                  <a:cubicBezTo>
                    <a:pt x="3768" y="196"/>
                    <a:pt x="3668" y="424"/>
                    <a:pt x="3625" y="665"/>
                  </a:cubicBezTo>
                  <a:lnTo>
                    <a:pt x="0" y="22306"/>
                  </a:lnTo>
                  <a:lnTo>
                    <a:pt x="210" y="22425"/>
                  </a:lnTo>
                  <a:cubicBezTo>
                    <a:pt x="301" y="22477"/>
                    <a:pt x="397" y="22524"/>
                    <a:pt x="495" y="22563"/>
                  </a:cubicBezTo>
                  <a:lnTo>
                    <a:pt x="4115" y="955"/>
                  </a:lnTo>
                  <a:cubicBezTo>
                    <a:pt x="4157" y="711"/>
                    <a:pt x="4259" y="482"/>
                    <a:pt x="4409" y="285"/>
                  </a:cubicBezTo>
                  <a:lnTo>
                    <a:pt x="3916"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9" name="Google Shape;1132;p13">
              <a:extLst>
                <a:ext uri="{FF2B5EF4-FFF2-40B4-BE49-F238E27FC236}">
                  <a16:creationId xmlns:a16="http://schemas.microsoft.com/office/drawing/2014/main" id="{6D472065-D408-D1EE-5486-8CF95ADBB095}"/>
                </a:ext>
              </a:extLst>
            </p:cNvPr>
            <p:cNvSpPr/>
            <p:nvPr/>
          </p:nvSpPr>
          <p:spPr>
            <a:xfrm>
              <a:off x="3965375" y="2751800"/>
              <a:ext cx="141050" cy="143625"/>
            </a:xfrm>
            <a:custGeom>
              <a:avLst/>
              <a:gdLst/>
              <a:ahLst/>
              <a:cxnLst/>
              <a:rect l="l" t="t" r="r" b="b"/>
              <a:pathLst>
                <a:path w="5642" h="5745" extrusionOk="0">
                  <a:moveTo>
                    <a:pt x="4602" y="0"/>
                  </a:moveTo>
                  <a:cubicBezTo>
                    <a:pt x="4227" y="0"/>
                    <a:pt x="3756" y="146"/>
                    <a:pt x="3227" y="451"/>
                  </a:cubicBezTo>
                  <a:cubicBezTo>
                    <a:pt x="1749" y="1306"/>
                    <a:pt x="368" y="3081"/>
                    <a:pt x="144" y="4418"/>
                  </a:cubicBezTo>
                  <a:cubicBezTo>
                    <a:pt x="0" y="5276"/>
                    <a:pt x="367" y="5745"/>
                    <a:pt x="1040" y="5745"/>
                  </a:cubicBezTo>
                  <a:cubicBezTo>
                    <a:pt x="1415" y="5745"/>
                    <a:pt x="1886" y="5599"/>
                    <a:pt x="2416" y="5293"/>
                  </a:cubicBezTo>
                  <a:cubicBezTo>
                    <a:pt x="3894" y="4440"/>
                    <a:pt x="5274" y="2664"/>
                    <a:pt x="5498" y="1327"/>
                  </a:cubicBezTo>
                  <a:cubicBezTo>
                    <a:pt x="5642" y="469"/>
                    <a:pt x="5274" y="0"/>
                    <a:pt x="4602" y="0"/>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0" name="Google Shape;1133;p13">
              <a:extLst>
                <a:ext uri="{FF2B5EF4-FFF2-40B4-BE49-F238E27FC236}">
                  <a16:creationId xmlns:a16="http://schemas.microsoft.com/office/drawing/2014/main" id="{83AF9F72-33EE-BB8B-A4C4-5C117F60F323}"/>
                </a:ext>
              </a:extLst>
            </p:cNvPr>
            <p:cNvSpPr/>
            <p:nvPr/>
          </p:nvSpPr>
          <p:spPr>
            <a:xfrm>
              <a:off x="4492000" y="1972600"/>
              <a:ext cx="1196100" cy="688750"/>
            </a:xfrm>
            <a:custGeom>
              <a:avLst/>
              <a:gdLst/>
              <a:ahLst/>
              <a:cxnLst/>
              <a:rect l="l" t="t" r="r" b="b"/>
              <a:pathLst>
                <a:path w="47844" h="27550" extrusionOk="0">
                  <a:moveTo>
                    <a:pt x="35979" y="1"/>
                  </a:moveTo>
                  <a:cubicBezTo>
                    <a:pt x="35738" y="1"/>
                    <a:pt x="35497" y="54"/>
                    <a:pt x="35313" y="160"/>
                  </a:cubicBezTo>
                  <a:lnTo>
                    <a:pt x="369" y="20352"/>
                  </a:lnTo>
                  <a:cubicBezTo>
                    <a:pt x="0" y="20564"/>
                    <a:pt x="0" y="20909"/>
                    <a:pt x="369" y="21122"/>
                  </a:cubicBezTo>
                  <a:lnTo>
                    <a:pt x="11197" y="27390"/>
                  </a:lnTo>
                  <a:cubicBezTo>
                    <a:pt x="11381" y="27496"/>
                    <a:pt x="11623" y="27550"/>
                    <a:pt x="11864" y="27550"/>
                  </a:cubicBezTo>
                  <a:cubicBezTo>
                    <a:pt x="12105" y="27550"/>
                    <a:pt x="12346" y="27496"/>
                    <a:pt x="12530" y="27390"/>
                  </a:cubicBezTo>
                  <a:lnTo>
                    <a:pt x="47474" y="7200"/>
                  </a:lnTo>
                  <a:cubicBezTo>
                    <a:pt x="47843" y="6987"/>
                    <a:pt x="47843" y="6642"/>
                    <a:pt x="47474" y="6430"/>
                  </a:cubicBezTo>
                  <a:lnTo>
                    <a:pt x="36646" y="160"/>
                  </a:lnTo>
                  <a:cubicBezTo>
                    <a:pt x="36462" y="54"/>
                    <a:pt x="36221" y="1"/>
                    <a:pt x="35979"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1" name="Google Shape;1134;p13">
              <a:extLst>
                <a:ext uri="{FF2B5EF4-FFF2-40B4-BE49-F238E27FC236}">
                  <a16:creationId xmlns:a16="http://schemas.microsoft.com/office/drawing/2014/main" id="{D8C3FBE1-41C9-FD97-4044-D3C1BE23844C}"/>
                </a:ext>
              </a:extLst>
            </p:cNvPr>
            <p:cNvSpPr/>
            <p:nvPr/>
          </p:nvSpPr>
          <p:spPr>
            <a:xfrm>
              <a:off x="4517375" y="1970200"/>
              <a:ext cx="1084800" cy="657425"/>
            </a:xfrm>
            <a:custGeom>
              <a:avLst/>
              <a:gdLst/>
              <a:ahLst/>
              <a:cxnLst/>
              <a:rect l="l" t="t" r="r" b="b"/>
              <a:pathLst>
                <a:path w="43392" h="26297" extrusionOk="0">
                  <a:moveTo>
                    <a:pt x="32498" y="1"/>
                  </a:moveTo>
                  <a:cubicBezTo>
                    <a:pt x="32282" y="1"/>
                    <a:pt x="32066" y="48"/>
                    <a:pt x="31902" y="143"/>
                  </a:cubicBezTo>
                  <a:lnTo>
                    <a:pt x="599" y="18231"/>
                  </a:lnTo>
                  <a:cubicBezTo>
                    <a:pt x="268" y="18422"/>
                    <a:pt x="1" y="18884"/>
                    <a:pt x="1" y="19265"/>
                  </a:cubicBezTo>
                  <a:lnTo>
                    <a:pt x="1" y="19503"/>
                  </a:lnTo>
                  <a:cubicBezTo>
                    <a:pt x="1" y="19884"/>
                    <a:pt x="268" y="20347"/>
                    <a:pt x="599" y="20538"/>
                  </a:cubicBezTo>
                  <a:lnTo>
                    <a:pt x="10299" y="26153"/>
                  </a:lnTo>
                  <a:cubicBezTo>
                    <a:pt x="10464" y="26248"/>
                    <a:pt x="10680" y="26296"/>
                    <a:pt x="10896" y="26296"/>
                  </a:cubicBezTo>
                  <a:cubicBezTo>
                    <a:pt x="11112" y="26296"/>
                    <a:pt x="11328" y="26248"/>
                    <a:pt x="11493" y="26153"/>
                  </a:cubicBezTo>
                  <a:lnTo>
                    <a:pt x="42795" y="8065"/>
                  </a:lnTo>
                  <a:cubicBezTo>
                    <a:pt x="43125" y="7875"/>
                    <a:pt x="43392" y="7413"/>
                    <a:pt x="43392" y="7031"/>
                  </a:cubicBezTo>
                  <a:lnTo>
                    <a:pt x="43392" y="6794"/>
                  </a:lnTo>
                  <a:cubicBezTo>
                    <a:pt x="43392" y="6413"/>
                    <a:pt x="43125" y="5951"/>
                    <a:pt x="42795" y="5760"/>
                  </a:cubicBezTo>
                  <a:lnTo>
                    <a:pt x="33095" y="143"/>
                  </a:lnTo>
                  <a:cubicBezTo>
                    <a:pt x="32930" y="48"/>
                    <a:pt x="32714" y="1"/>
                    <a:pt x="32498"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2" name="Google Shape;1135;p13">
              <a:extLst>
                <a:ext uri="{FF2B5EF4-FFF2-40B4-BE49-F238E27FC236}">
                  <a16:creationId xmlns:a16="http://schemas.microsoft.com/office/drawing/2014/main" id="{9F4D99CA-5DB9-BA31-31A6-6DF655C13C22}"/>
                </a:ext>
              </a:extLst>
            </p:cNvPr>
            <p:cNvSpPr/>
            <p:nvPr/>
          </p:nvSpPr>
          <p:spPr>
            <a:xfrm>
              <a:off x="4524075" y="1970200"/>
              <a:ext cx="1071425" cy="617000"/>
            </a:xfrm>
            <a:custGeom>
              <a:avLst/>
              <a:gdLst/>
              <a:ahLst/>
              <a:cxnLst/>
              <a:rect l="l" t="t" r="r" b="b"/>
              <a:pathLst>
                <a:path w="42857" h="24680" extrusionOk="0">
                  <a:moveTo>
                    <a:pt x="32230" y="1"/>
                  </a:moveTo>
                  <a:cubicBezTo>
                    <a:pt x="32014" y="1"/>
                    <a:pt x="31798" y="49"/>
                    <a:pt x="31634" y="144"/>
                  </a:cubicBezTo>
                  <a:lnTo>
                    <a:pt x="331" y="18231"/>
                  </a:lnTo>
                  <a:cubicBezTo>
                    <a:pt x="0" y="18422"/>
                    <a:pt x="0" y="18731"/>
                    <a:pt x="331" y="18920"/>
                  </a:cubicBezTo>
                  <a:lnTo>
                    <a:pt x="10031" y="24536"/>
                  </a:lnTo>
                  <a:cubicBezTo>
                    <a:pt x="10196" y="24632"/>
                    <a:pt x="10412" y="24679"/>
                    <a:pt x="10628" y="24679"/>
                  </a:cubicBezTo>
                  <a:cubicBezTo>
                    <a:pt x="10844" y="24679"/>
                    <a:pt x="11060" y="24632"/>
                    <a:pt x="11224" y="24536"/>
                  </a:cubicBezTo>
                  <a:lnTo>
                    <a:pt x="42527" y="6449"/>
                  </a:lnTo>
                  <a:cubicBezTo>
                    <a:pt x="42857" y="6259"/>
                    <a:pt x="42857" y="5951"/>
                    <a:pt x="42527" y="5760"/>
                  </a:cubicBezTo>
                  <a:lnTo>
                    <a:pt x="32827" y="144"/>
                  </a:lnTo>
                  <a:cubicBezTo>
                    <a:pt x="32662" y="49"/>
                    <a:pt x="32446" y="1"/>
                    <a:pt x="32230" y="1"/>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3" name="Google Shape;1136;p13">
              <a:extLst>
                <a:ext uri="{FF2B5EF4-FFF2-40B4-BE49-F238E27FC236}">
                  <a16:creationId xmlns:a16="http://schemas.microsoft.com/office/drawing/2014/main" id="{F536F995-7D9A-3CCF-F2A4-94A63A4981A9}"/>
                </a:ext>
              </a:extLst>
            </p:cNvPr>
            <p:cNvSpPr/>
            <p:nvPr/>
          </p:nvSpPr>
          <p:spPr>
            <a:xfrm>
              <a:off x="5108550" y="2391750"/>
              <a:ext cx="1056150" cy="605550"/>
            </a:xfrm>
            <a:custGeom>
              <a:avLst/>
              <a:gdLst/>
              <a:ahLst/>
              <a:cxnLst/>
              <a:rect l="l" t="t" r="r" b="b"/>
              <a:pathLst>
                <a:path w="42246" h="24222" extrusionOk="0">
                  <a:moveTo>
                    <a:pt x="38614" y="1"/>
                  </a:moveTo>
                  <a:cubicBezTo>
                    <a:pt x="38231" y="1"/>
                    <a:pt x="37848" y="86"/>
                    <a:pt x="37554" y="257"/>
                  </a:cubicBezTo>
                  <a:lnTo>
                    <a:pt x="27996" y="5773"/>
                  </a:lnTo>
                  <a:lnTo>
                    <a:pt x="26740" y="5039"/>
                  </a:lnTo>
                  <a:cubicBezTo>
                    <a:pt x="26471" y="4882"/>
                    <a:pt x="26118" y="4803"/>
                    <a:pt x="25766" y="4803"/>
                  </a:cubicBezTo>
                  <a:cubicBezTo>
                    <a:pt x="25417" y="4803"/>
                    <a:pt x="25069" y="4880"/>
                    <a:pt x="24802" y="5033"/>
                  </a:cubicBezTo>
                  <a:lnTo>
                    <a:pt x="13195" y="11780"/>
                  </a:lnTo>
                  <a:cubicBezTo>
                    <a:pt x="12660" y="12090"/>
                    <a:pt x="12660" y="12591"/>
                    <a:pt x="13195" y="12901"/>
                  </a:cubicBezTo>
                  <a:lnTo>
                    <a:pt x="14420" y="13608"/>
                  </a:lnTo>
                  <a:lnTo>
                    <a:pt x="606" y="21580"/>
                  </a:lnTo>
                  <a:cubicBezTo>
                    <a:pt x="1" y="21931"/>
                    <a:pt x="2" y="22500"/>
                    <a:pt x="608" y="22850"/>
                  </a:cubicBezTo>
                  <a:lnTo>
                    <a:pt x="2531" y="23960"/>
                  </a:lnTo>
                  <a:cubicBezTo>
                    <a:pt x="2833" y="24135"/>
                    <a:pt x="3231" y="24222"/>
                    <a:pt x="3628" y="24222"/>
                  </a:cubicBezTo>
                  <a:cubicBezTo>
                    <a:pt x="4025" y="24222"/>
                    <a:pt x="4422" y="24135"/>
                    <a:pt x="4725" y="23960"/>
                  </a:cubicBezTo>
                  <a:lnTo>
                    <a:pt x="18537" y="15985"/>
                  </a:lnTo>
                  <a:cubicBezTo>
                    <a:pt x="18805" y="16139"/>
                    <a:pt x="19156" y="16216"/>
                    <a:pt x="19507" y="16216"/>
                  </a:cubicBezTo>
                  <a:cubicBezTo>
                    <a:pt x="19858" y="16216"/>
                    <a:pt x="20209" y="16139"/>
                    <a:pt x="20477" y="15984"/>
                  </a:cubicBezTo>
                  <a:lnTo>
                    <a:pt x="32038" y="9264"/>
                  </a:lnTo>
                  <a:cubicBezTo>
                    <a:pt x="32559" y="8963"/>
                    <a:pt x="32569" y="8479"/>
                    <a:pt x="32079" y="8166"/>
                  </a:cubicBezTo>
                  <a:lnTo>
                    <a:pt x="41632" y="2651"/>
                  </a:lnTo>
                  <a:cubicBezTo>
                    <a:pt x="42238" y="2301"/>
                    <a:pt x="42245" y="1721"/>
                    <a:pt x="41649" y="1356"/>
                  </a:cubicBezTo>
                  <a:lnTo>
                    <a:pt x="39729" y="282"/>
                  </a:lnTo>
                  <a:cubicBezTo>
                    <a:pt x="39423" y="95"/>
                    <a:pt x="39018" y="1"/>
                    <a:pt x="38614"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4" name="Google Shape;1137;p13">
              <a:extLst>
                <a:ext uri="{FF2B5EF4-FFF2-40B4-BE49-F238E27FC236}">
                  <a16:creationId xmlns:a16="http://schemas.microsoft.com/office/drawing/2014/main" id="{74950700-C01C-912E-2954-8F24033C4133}"/>
                </a:ext>
              </a:extLst>
            </p:cNvPr>
            <p:cNvSpPr/>
            <p:nvPr/>
          </p:nvSpPr>
          <p:spPr>
            <a:xfrm>
              <a:off x="5023425" y="1398175"/>
              <a:ext cx="1047050" cy="1390325"/>
            </a:xfrm>
            <a:custGeom>
              <a:avLst/>
              <a:gdLst/>
              <a:ahLst/>
              <a:cxnLst/>
              <a:rect l="l" t="t" r="r" b="b"/>
              <a:pathLst>
                <a:path w="41882" h="55613" extrusionOk="0">
                  <a:moveTo>
                    <a:pt x="39182" y="1"/>
                  </a:moveTo>
                  <a:cubicBezTo>
                    <a:pt x="38637" y="1"/>
                    <a:pt x="38080" y="126"/>
                    <a:pt x="37651" y="374"/>
                  </a:cubicBezTo>
                  <a:lnTo>
                    <a:pt x="4231" y="19668"/>
                  </a:lnTo>
                  <a:cubicBezTo>
                    <a:pt x="3406" y="20145"/>
                    <a:pt x="2674" y="21299"/>
                    <a:pt x="2597" y="22248"/>
                  </a:cubicBezTo>
                  <a:lnTo>
                    <a:pt x="79" y="52767"/>
                  </a:lnTo>
                  <a:cubicBezTo>
                    <a:pt x="0" y="53716"/>
                    <a:pt x="564" y="54846"/>
                    <a:pt x="1338" y="55293"/>
                  </a:cubicBezTo>
                  <a:cubicBezTo>
                    <a:pt x="1708" y="55507"/>
                    <a:pt x="2198" y="55613"/>
                    <a:pt x="2699" y="55613"/>
                  </a:cubicBezTo>
                  <a:cubicBezTo>
                    <a:pt x="3244" y="55613"/>
                    <a:pt x="3801" y="55488"/>
                    <a:pt x="4231" y="55240"/>
                  </a:cubicBezTo>
                  <a:lnTo>
                    <a:pt x="37651" y="35944"/>
                  </a:lnTo>
                  <a:cubicBezTo>
                    <a:pt x="38477" y="35469"/>
                    <a:pt x="39208" y="34314"/>
                    <a:pt x="39286" y="33366"/>
                  </a:cubicBezTo>
                  <a:lnTo>
                    <a:pt x="41803" y="2847"/>
                  </a:lnTo>
                  <a:cubicBezTo>
                    <a:pt x="41881" y="1898"/>
                    <a:pt x="41317" y="767"/>
                    <a:pt x="40544" y="321"/>
                  </a:cubicBezTo>
                  <a:cubicBezTo>
                    <a:pt x="40173" y="107"/>
                    <a:pt x="39683" y="1"/>
                    <a:pt x="391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5" name="Google Shape;1138;p13">
              <a:extLst>
                <a:ext uri="{FF2B5EF4-FFF2-40B4-BE49-F238E27FC236}">
                  <a16:creationId xmlns:a16="http://schemas.microsoft.com/office/drawing/2014/main" id="{2DA20FD5-592B-D0FA-7BB5-EA53B44F8003}"/>
                </a:ext>
              </a:extLst>
            </p:cNvPr>
            <p:cNvSpPr/>
            <p:nvPr/>
          </p:nvSpPr>
          <p:spPr>
            <a:xfrm>
              <a:off x="5102025" y="1398175"/>
              <a:ext cx="968450" cy="1321725"/>
            </a:xfrm>
            <a:custGeom>
              <a:avLst/>
              <a:gdLst/>
              <a:ahLst/>
              <a:cxnLst/>
              <a:rect l="l" t="t" r="r" b="b"/>
              <a:pathLst>
                <a:path w="38738" h="52869" extrusionOk="0">
                  <a:moveTo>
                    <a:pt x="36038" y="0"/>
                  </a:moveTo>
                  <a:cubicBezTo>
                    <a:pt x="35494" y="0"/>
                    <a:pt x="34937" y="126"/>
                    <a:pt x="34507" y="374"/>
                  </a:cubicBezTo>
                  <a:lnTo>
                    <a:pt x="1087" y="19668"/>
                  </a:lnTo>
                  <a:cubicBezTo>
                    <a:pt x="679" y="19904"/>
                    <a:pt x="296" y="20306"/>
                    <a:pt x="0" y="20766"/>
                  </a:cubicBezTo>
                  <a:lnTo>
                    <a:pt x="5195" y="23765"/>
                  </a:lnTo>
                  <a:lnTo>
                    <a:pt x="5195" y="52868"/>
                  </a:lnTo>
                  <a:lnTo>
                    <a:pt x="34507" y="35946"/>
                  </a:lnTo>
                  <a:cubicBezTo>
                    <a:pt x="35333" y="35469"/>
                    <a:pt x="36064" y="34314"/>
                    <a:pt x="36142" y="33364"/>
                  </a:cubicBezTo>
                  <a:lnTo>
                    <a:pt x="38659" y="2847"/>
                  </a:lnTo>
                  <a:cubicBezTo>
                    <a:pt x="38737" y="1898"/>
                    <a:pt x="38173" y="767"/>
                    <a:pt x="37400" y="321"/>
                  </a:cubicBezTo>
                  <a:cubicBezTo>
                    <a:pt x="37029" y="106"/>
                    <a:pt x="36539" y="0"/>
                    <a:pt x="36038"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6" name="Google Shape;1139;p13">
              <a:extLst>
                <a:ext uri="{FF2B5EF4-FFF2-40B4-BE49-F238E27FC236}">
                  <a16:creationId xmlns:a16="http://schemas.microsoft.com/office/drawing/2014/main" id="{F61372A1-102D-BE9E-BD40-2D0125EC33A4}"/>
                </a:ext>
              </a:extLst>
            </p:cNvPr>
            <p:cNvSpPr/>
            <p:nvPr/>
          </p:nvSpPr>
          <p:spPr>
            <a:xfrm>
              <a:off x="5094025" y="1442825"/>
              <a:ext cx="975875" cy="1341475"/>
            </a:xfrm>
            <a:custGeom>
              <a:avLst/>
              <a:gdLst/>
              <a:ahLst/>
              <a:cxnLst/>
              <a:rect l="l" t="t" r="r" b="b"/>
              <a:pathLst>
                <a:path w="39035" h="53659" extrusionOk="0">
                  <a:moveTo>
                    <a:pt x="38282" y="0"/>
                  </a:moveTo>
                  <a:cubicBezTo>
                    <a:pt x="38090" y="0"/>
                    <a:pt x="37869" y="66"/>
                    <a:pt x="37628" y="205"/>
                  </a:cubicBezTo>
                  <a:lnTo>
                    <a:pt x="4208" y="19500"/>
                  </a:lnTo>
                  <a:cubicBezTo>
                    <a:pt x="3383" y="19976"/>
                    <a:pt x="2651" y="21131"/>
                    <a:pt x="2573" y="22079"/>
                  </a:cubicBezTo>
                  <a:lnTo>
                    <a:pt x="56" y="52598"/>
                  </a:lnTo>
                  <a:cubicBezTo>
                    <a:pt x="1" y="53270"/>
                    <a:pt x="288" y="53658"/>
                    <a:pt x="754" y="53658"/>
                  </a:cubicBezTo>
                  <a:cubicBezTo>
                    <a:pt x="945" y="53658"/>
                    <a:pt x="1167" y="53593"/>
                    <a:pt x="1407" y="53454"/>
                  </a:cubicBezTo>
                  <a:lnTo>
                    <a:pt x="34827" y="34158"/>
                  </a:lnTo>
                  <a:cubicBezTo>
                    <a:pt x="35652" y="33683"/>
                    <a:pt x="36384" y="32528"/>
                    <a:pt x="36462" y="31580"/>
                  </a:cubicBezTo>
                  <a:lnTo>
                    <a:pt x="38979" y="1061"/>
                  </a:lnTo>
                  <a:cubicBezTo>
                    <a:pt x="39035" y="389"/>
                    <a:pt x="38747" y="0"/>
                    <a:pt x="38282" y="0"/>
                  </a:cubicBez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7" name="Google Shape;1140;p13">
              <a:extLst>
                <a:ext uri="{FF2B5EF4-FFF2-40B4-BE49-F238E27FC236}">
                  <a16:creationId xmlns:a16="http://schemas.microsoft.com/office/drawing/2014/main" id="{813358D3-4857-3E8C-C74B-44DF0E5AD791}"/>
                </a:ext>
              </a:extLst>
            </p:cNvPr>
            <p:cNvSpPr/>
            <p:nvPr/>
          </p:nvSpPr>
          <p:spPr>
            <a:xfrm>
              <a:off x="5524275" y="2035875"/>
              <a:ext cx="115375" cy="155375"/>
            </a:xfrm>
            <a:custGeom>
              <a:avLst/>
              <a:gdLst/>
              <a:ahLst/>
              <a:cxnLst/>
              <a:rect l="l" t="t" r="r" b="b"/>
              <a:pathLst>
                <a:path w="4615" h="6215" extrusionOk="0">
                  <a:moveTo>
                    <a:pt x="3432" y="1"/>
                  </a:moveTo>
                  <a:cubicBezTo>
                    <a:pt x="3167" y="1"/>
                    <a:pt x="2866" y="90"/>
                    <a:pt x="2541" y="278"/>
                  </a:cubicBezTo>
                  <a:cubicBezTo>
                    <a:pt x="1319" y="986"/>
                    <a:pt x="224" y="2826"/>
                    <a:pt x="95" y="4389"/>
                  </a:cubicBezTo>
                  <a:cubicBezTo>
                    <a:pt x="1" y="5536"/>
                    <a:pt x="453" y="6214"/>
                    <a:pt x="1183" y="6214"/>
                  </a:cubicBezTo>
                  <a:cubicBezTo>
                    <a:pt x="1448" y="6214"/>
                    <a:pt x="1749" y="6125"/>
                    <a:pt x="2074" y="5937"/>
                  </a:cubicBezTo>
                  <a:cubicBezTo>
                    <a:pt x="3296" y="5229"/>
                    <a:pt x="4391" y="3388"/>
                    <a:pt x="4520" y="1826"/>
                  </a:cubicBezTo>
                  <a:cubicBezTo>
                    <a:pt x="4614" y="679"/>
                    <a:pt x="4162" y="1"/>
                    <a:pt x="3432"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8" name="Google Shape;1141;p13">
              <a:extLst>
                <a:ext uri="{FF2B5EF4-FFF2-40B4-BE49-F238E27FC236}">
                  <a16:creationId xmlns:a16="http://schemas.microsoft.com/office/drawing/2014/main" id="{E49F3230-478C-56BD-F92E-1E7BAA4E2151}"/>
                </a:ext>
              </a:extLst>
            </p:cNvPr>
            <p:cNvSpPr/>
            <p:nvPr/>
          </p:nvSpPr>
          <p:spPr>
            <a:xfrm>
              <a:off x="5511425" y="2236725"/>
              <a:ext cx="240325" cy="139575"/>
            </a:xfrm>
            <a:custGeom>
              <a:avLst/>
              <a:gdLst/>
              <a:ahLst/>
              <a:cxnLst/>
              <a:rect l="l" t="t" r="r" b="b"/>
              <a:pathLst>
                <a:path w="9613" h="5583" extrusionOk="0">
                  <a:moveTo>
                    <a:pt x="8212" y="0"/>
                  </a:moveTo>
                  <a:lnTo>
                    <a:pt x="1" y="4776"/>
                  </a:lnTo>
                  <a:lnTo>
                    <a:pt x="1395" y="5582"/>
                  </a:lnTo>
                  <a:lnTo>
                    <a:pt x="9612" y="809"/>
                  </a:lnTo>
                  <a:lnTo>
                    <a:pt x="8212" y="0"/>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9" name="Google Shape;1142;p13">
              <a:extLst>
                <a:ext uri="{FF2B5EF4-FFF2-40B4-BE49-F238E27FC236}">
                  <a16:creationId xmlns:a16="http://schemas.microsoft.com/office/drawing/2014/main" id="{7C813364-6EBA-4B89-A4A4-517109046511}"/>
                </a:ext>
              </a:extLst>
            </p:cNvPr>
            <p:cNvSpPr/>
            <p:nvPr/>
          </p:nvSpPr>
          <p:spPr>
            <a:xfrm>
              <a:off x="5441975" y="2257000"/>
              <a:ext cx="418475" cy="498225"/>
            </a:xfrm>
            <a:custGeom>
              <a:avLst/>
              <a:gdLst/>
              <a:ahLst/>
              <a:cxnLst/>
              <a:rect l="l" t="t" r="r" b="b"/>
              <a:pathLst>
                <a:path w="16739" h="19929" extrusionOk="0">
                  <a:moveTo>
                    <a:pt x="12392" y="1"/>
                  </a:moveTo>
                  <a:lnTo>
                    <a:pt x="4174" y="4774"/>
                  </a:lnTo>
                  <a:lnTo>
                    <a:pt x="2777" y="3966"/>
                  </a:lnTo>
                  <a:lnTo>
                    <a:pt x="3716" y="16827"/>
                  </a:lnTo>
                  <a:lnTo>
                    <a:pt x="3846" y="17502"/>
                  </a:lnTo>
                  <a:lnTo>
                    <a:pt x="3846" y="17502"/>
                  </a:lnTo>
                  <a:lnTo>
                    <a:pt x="3254" y="17157"/>
                  </a:lnTo>
                  <a:lnTo>
                    <a:pt x="592" y="15627"/>
                  </a:lnTo>
                  <a:cubicBezTo>
                    <a:pt x="496" y="15571"/>
                    <a:pt x="406" y="15544"/>
                    <a:pt x="327" y="15544"/>
                  </a:cubicBezTo>
                  <a:cubicBezTo>
                    <a:pt x="132" y="15544"/>
                    <a:pt x="0" y="15702"/>
                    <a:pt x="0" y="15971"/>
                  </a:cubicBezTo>
                  <a:lnTo>
                    <a:pt x="0" y="16206"/>
                  </a:lnTo>
                  <a:cubicBezTo>
                    <a:pt x="0" y="16586"/>
                    <a:pt x="249" y="17033"/>
                    <a:pt x="573" y="17226"/>
                  </a:cubicBezTo>
                  <a:cubicBezTo>
                    <a:pt x="579" y="17233"/>
                    <a:pt x="586" y="17233"/>
                    <a:pt x="593" y="17240"/>
                  </a:cubicBezTo>
                  <a:lnTo>
                    <a:pt x="4998" y="19784"/>
                  </a:lnTo>
                  <a:cubicBezTo>
                    <a:pt x="5005" y="19784"/>
                    <a:pt x="5005" y="19791"/>
                    <a:pt x="5012" y="19791"/>
                  </a:cubicBezTo>
                  <a:cubicBezTo>
                    <a:pt x="5163" y="19874"/>
                    <a:pt x="5364" y="19922"/>
                    <a:pt x="5557" y="19928"/>
                  </a:cubicBezTo>
                  <a:cubicBezTo>
                    <a:pt x="5572" y="19929"/>
                    <a:pt x="5588" y="19929"/>
                    <a:pt x="5603" y="19929"/>
                  </a:cubicBezTo>
                  <a:cubicBezTo>
                    <a:pt x="5815" y="19929"/>
                    <a:pt x="6030" y="19880"/>
                    <a:pt x="6197" y="19784"/>
                  </a:cubicBezTo>
                  <a:lnTo>
                    <a:pt x="16201" y="14007"/>
                  </a:lnTo>
                  <a:cubicBezTo>
                    <a:pt x="16532" y="13820"/>
                    <a:pt x="16739" y="13359"/>
                    <a:pt x="16670" y="12987"/>
                  </a:cubicBezTo>
                  <a:lnTo>
                    <a:pt x="12392"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0" name="Google Shape;1143;p13">
              <a:extLst>
                <a:ext uri="{FF2B5EF4-FFF2-40B4-BE49-F238E27FC236}">
                  <a16:creationId xmlns:a16="http://schemas.microsoft.com/office/drawing/2014/main" id="{43772A71-E5C2-0F1C-8E81-81E55B19C339}"/>
                </a:ext>
              </a:extLst>
            </p:cNvPr>
            <p:cNvSpPr/>
            <p:nvPr/>
          </p:nvSpPr>
          <p:spPr>
            <a:xfrm>
              <a:off x="5446550" y="2597175"/>
              <a:ext cx="102675" cy="114825"/>
            </a:xfrm>
            <a:custGeom>
              <a:avLst/>
              <a:gdLst/>
              <a:ahLst/>
              <a:cxnLst/>
              <a:rect l="l" t="t" r="r" b="b"/>
              <a:pathLst>
                <a:path w="4107" h="4593" extrusionOk="0">
                  <a:moveTo>
                    <a:pt x="3413" y="1"/>
                  </a:moveTo>
                  <a:lnTo>
                    <a:pt x="0" y="1971"/>
                  </a:lnTo>
                  <a:lnTo>
                    <a:pt x="4106" y="4592"/>
                  </a:lnTo>
                  <a:lnTo>
                    <a:pt x="3413"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1" name="Google Shape;1144;p13">
              <a:extLst>
                <a:ext uri="{FF2B5EF4-FFF2-40B4-BE49-F238E27FC236}">
                  <a16:creationId xmlns:a16="http://schemas.microsoft.com/office/drawing/2014/main" id="{AB799247-F8F3-54E9-16E2-54F56218D698}"/>
                </a:ext>
              </a:extLst>
            </p:cNvPr>
            <p:cNvSpPr/>
            <p:nvPr/>
          </p:nvSpPr>
          <p:spPr>
            <a:xfrm>
              <a:off x="5441975" y="2356150"/>
              <a:ext cx="138900" cy="399075"/>
            </a:xfrm>
            <a:custGeom>
              <a:avLst/>
              <a:gdLst/>
              <a:ahLst/>
              <a:cxnLst/>
              <a:rect l="l" t="t" r="r" b="b"/>
              <a:pathLst>
                <a:path w="5556" h="15963" extrusionOk="0">
                  <a:moveTo>
                    <a:pt x="2777" y="0"/>
                  </a:moveTo>
                  <a:lnTo>
                    <a:pt x="3716" y="12861"/>
                  </a:lnTo>
                  <a:cubicBezTo>
                    <a:pt x="3769" y="13123"/>
                    <a:pt x="3679" y="13275"/>
                    <a:pt x="3508" y="13275"/>
                  </a:cubicBezTo>
                  <a:cubicBezTo>
                    <a:pt x="3436" y="13275"/>
                    <a:pt x="3350" y="13248"/>
                    <a:pt x="3254" y="13191"/>
                  </a:cubicBezTo>
                  <a:lnTo>
                    <a:pt x="592" y="11661"/>
                  </a:lnTo>
                  <a:cubicBezTo>
                    <a:pt x="497" y="11605"/>
                    <a:pt x="407" y="11578"/>
                    <a:pt x="327" y="11578"/>
                  </a:cubicBezTo>
                  <a:cubicBezTo>
                    <a:pt x="132" y="11578"/>
                    <a:pt x="0" y="11737"/>
                    <a:pt x="0" y="12005"/>
                  </a:cubicBezTo>
                  <a:lnTo>
                    <a:pt x="0" y="12240"/>
                  </a:lnTo>
                  <a:cubicBezTo>
                    <a:pt x="0" y="12620"/>
                    <a:pt x="248" y="13068"/>
                    <a:pt x="573" y="13261"/>
                  </a:cubicBezTo>
                  <a:cubicBezTo>
                    <a:pt x="579" y="13268"/>
                    <a:pt x="586" y="13268"/>
                    <a:pt x="593" y="13274"/>
                  </a:cubicBezTo>
                  <a:lnTo>
                    <a:pt x="4997" y="15818"/>
                  </a:lnTo>
                  <a:cubicBezTo>
                    <a:pt x="5005" y="15818"/>
                    <a:pt x="5005" y="15825"/>
                    <a:pt x="5012" y="15825"/>
                  </a:cubicBezTo>
                  <a:cubicBezTo>
                    <a:pt x="5163" y="15908"/>
                    <a:pt x="5363" y="15956"/>
                    <a:pt x="5556" y="15962"/>
                  </a:cubicBezTo>
                  <a:lnTo>
                    <a:pt x="4174" y="808"/>
                  </a:lnTo>
                  <a:lnTo>
                    <a:pt x="2777" y="0"/>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2" name="Google Shape;1145;p13">
              <a:extLst>
                <a:ext uri="{FF2B5EF4-FFF2-40B4-BE49-F238E27FC236}">
                  <a16:creationId xmlns:a16="http://schemas.microsoft.com/office/drawing/2014/main" id="{3412E783-6960-0C59-15CE-361452C3D702}"/>
                </a:ext>
              </a:extLst>
            </p:cNvPr>
            <p:cNvSpPr/>
            <p:nvPr/>
          </p:nvSpPr>
          <p:spPr>
            <a:xfrm>
              <a:off x="4434175" y="3154425"/>
              <a:ext cx="368150" cy="193650"/>
            </a:xfrm>
            <a:custGeom>
              <a:avLst/>
              <a:gdLst/>
              <a:ahLst/>
              <a:cxnLst/>
              <a:rect l="l" t="t" r="r" b="b"/>
              <a:pathLst>
                <a:path w="14726" h="7746" extrusionOk="0">
                  <a:moveTo>
                    <a:pt x="7364" y="1"/>
                  </a:moveTo>
                  <a:cubicBezTo>
                    <a:pt x="5648" y="1"/>
                    <a:pt x="3931" y="379"/>
                    <a:pt x="2621" y="1135"/>
                  </a:cubicBezTo>
                  <a:cubicBezTo>
                    <a:pt x="1" y="2647"/>
                    <a:pt x="1" y="5099"/>
                    <a:pt x="2621" y="6611"/>
                  </a:cubicBezTo>
                  <a:cubicBezTo>
                    <a:pt x="3931" y="7367"/>
                    <a:pt x="5647" y="7745"/>
                    <a:pt x="7364" y="7745"/>
                  </a:cubicBezTo>
                  <a:cubicBezTo>
                    <a:pt x="9080" y="7745"/>
                    <a:pt x="10797" y="7367"/>
                    <a:pt x="12106" y="6611"/>
                  </a:cubicBezTo>
                  <a:cubicBezTo>
                    <a:pt x="14725" y="5099"/>
                    <a:pt x="14725" y="2647"/>
                    <a:pt x="12106" y="1135"/>
                  </a:cubicBezTo>
                  <a:cubicBezTo>
                    <a:pt x="10797" y="379"/>
                    <a:pt x="9081" y="1"/>
                    <a:pt x="7364"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3" name="Google Shape;1146;p13">
              <a:extLst>
                <a:ext uri="{FF2B5EF4-FFF2-40B4-BE49-F238E27FC236}">
                  <a16:creationId xmlns:a16="http://schemas.microsoft.com/office/drawing/2014/main" id="{54E9DB79-C3CB-F0A7-0442-5B5B71413651}"/>
                </a:ext>
              </a:extLst>
            </p:cNvPr>
            <p:cNvSpPr/>
            <p:nvPr/>
          </p:nvSpPr>
          <p:spPr>
            <a:xfrm>
              <a:off x="4418800" y="3010025"/>
              <a:ext cx="394300" cy="287075"/>
            </a:xfrm>
            <a:custGeom>
              <a:avLst/>
              <a:gdLst/>
              <a:ahLst/>
              <a:cxnLst/>
              <a:rect l="l" t="t" r="r" b="b"/>
              <a:pathLst>
                <a:path w="15772" h="11483" extrusionOk="0">
                  <a:moveTo>
                    <a:pt x="2225" y="0"/>
                  </a:moveTo>
                  <a:cubicBezTo>
                    <a:pt x="0" y="1846"/>
                    <a:pt x="1339" y="7655"/>
                    <a:pt x="3619" y="9984"/>
                  </a:cubicBezTo>
                  <a:cubicBezTo>
                    <a:pt x="3638" y="10006"/>
                    <a:pt x="3660" y="10027"/>
                    <a:pt x="3681" y="10048"/>
                  </a:cubicBezTo>
                  <a:cubicBezTo>
                    <a:pt x="3707" y="10075"/>
                    <a:pt x="3733" y="10101"/>
                    <a:pt x="3760" y="10126"/>
                  </a:cubicBezTo>
                  <a:cubicBezTo>
                    <a:pt x="3824" y="10188"/>
                    <a:pt x="3893" y="10249"/>
                    <a:pt x="3966" y="10309"/>
                  </a:cubicBezTo>
                  <a:cubicBezTo>
                    <a:pt x="3984" y="10323"/>
                    <a:pt x="4003" y="10338"/>
                    <a:pt x="4020" y="10352"/>
                  </a:cubicBezTo>
                  <a:cubicBezTo>
                    <a:pt x="4077" y="10395"/>
                    <a:pt x="4132" y="10439"/>
                    <a:pt x="4193" y="10482"/>
                  </a:cubicBezTo>
                  <a:cubicBezTo>
                    <a:pt x="4288" y="10550"/>
                    <a:pt x="4386" y="10612"/>
                    <a:pt x="4488" y="10670"/>
                  </a:cubicBezTo>
                  <a:cubicBezTo>
                    <a:pt x="5426" y="11212"/>
                    <a:pt x="6656" y="11483"/>
                    <a:pt x="7886" y="11483"/>
                  </a:cubicBezTo>
                  <a:cubicBezTo>
                    <a:pt x="9116" y="11483"/>
                    <a:pt x="10345" y="11212"/>
                    <a:pt x="11283" y="10670"/>
                  </a:cubicBezTo>
                  <a:cubicBezTo>
                    <a:pt x="11386" y="10612"/>
                    <a:pt x="11484" y="10549"/>
                    <a:pt x="11580" y="10480"/>
                  </a:cubicBezTo>
                  <a:cubicBezTo>
                    <a:pt x="11637" y="10441"/>
                    <a:pt x="11688" y="10400"/>
                    <a:pt x="11740" y="10359"/>
                  </a:cubicBezTo>
                  <a:cubicBezTo>
                    <a:pt x="11762" y="10341"/>
                    <a:pt x="11785" y="10324"/>
                    <a:pt x="11808" y="10306"/>
                  </a:cubicBezTo>
                  <a:cubicBezTo>
                    <a:pt x="11878" y="10248"/>
                    <a:pt x="11944" y="10189"/>
                    <a:pt x="12007" y="10129"/>
                  </a:cubicBezTo>
                  <a:cubicBezTo>
                    <a:pt x="12037" y="10101"/>
                    <a:pt x="12067" y="10070"/>
                    <a:pt x="12097" y="10041"/>
                  </a:cubicBezTo>
                  <a:cubicBezTo>
                    <a:pt x="12115" y="10022"/>
                    <a:pt x="12134" y="10005"/>
                    <a:pt x="12151" y="9987"/>
                  </a:cubicBezTo>
                  <a:cubicBezTo>
                    <a:pt x="14432" y="7659"/>
                    <a:pt x="15771" y="1847"/>
                    <a:pt x="13546" y="0"/>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4" name="Google Shape;1147;p13">
              <a:extLst>
                <a:ext uri="{FF2B5EF4-FFF2-40B4-BE49-F238E27FC236}">
                  <a16:creationId xmlns:a16="http://schemas.microsoft.com/office/drawing/2014/main" id="{EB37C98A-54BB-73AF-741A-C2ED594E258B}"/>
                </a:ext>
              </a:extLst>
            </p:cNvPr>
            <p:cNvSpPr/>
            <p:nvPr/>
          </p:nvSpPr>
          <p:spPr>
            <a:xfrm>
              <a:off x="4434425" y="2963475"/>
              <a:ext cx="363050" cy="190975"/>
            </a:xfrm>
            <a:custGeom>
              <a:avLst/>
              <a:gdLst/>
              <a:ahLst/>
              <a:cxnLst/>
              <a:rect l="l" t="t" r="r" b="b"/>
              <a:pathLst>
                <a:path w="14522" h="7639" extrusionOk="0">
                  <a:moveTo>
                    <a:pt x="7261" y="1"/>
                  </a:moveTo>
                  <a:cubicBezTo>
                    <a:pt x="5568" y="1"/>
                    <a:pt x="3875" y="374"/>
                    <a:pt x="2584" y="1119"/>
                  </a:cubicBezTo>
                  <a:cubicBezTo>
                    <a:pt x="0" y="2611"/>
                    <a:pt x="0" y="5028"/>
                    <a:pt x="2584" y="6520"/>
                  </a:cubicBezTo>
                  <a:cubicBezTo>
                    <a:pt x="3875" y="7266"/>
                    <a:pt x="5568" y="7639"/>
                    <a:pt x="7261" y="7639"/>
                  </a:cubicBezTo>
                  <a:cubicBezTo>
                    <a:pt x="8954" y="7639"/>
                    <a:pt x="10646" y="7266"/>
                    <a:pt x="11938" y="6520"/>
                  </a:cubicBezTo>
                  <a:cubicBezTo>
                    <a:pt x="14521" y="5029"/>
                    <a:pt x="14521" y="2611"/>
                    <a:pt x="11938" y="1119"/>
                  </a:cubicBezTo>
                  <a:cubicBezTo>
                    <a:pt x="10646" y="374"/>
                    <a:pt x="8954" y="1"/>
                    <a:pt x="7261"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5" name="Google Shape;1148;p13">
              <a:extLst>
                <a:ext uri="{FF2B5EF4-FFF2-40B4-BE49-F238E27FC236}">
                  <a16:creationId xmlns:a16="http://schemas.microsoft.com/office/drawing/2014/main" id="{291B2419-AEB9-1880-53EC-B9888A3D759E}"/>
                </a:ext>
              </a:extLst>
            </p:cNvPr>
            <p:cNvSpPr/>
            <p:nvPr/>
          </p:nvSpPr>
          <p:spPr>
            <a:xfrm>
              <a:off x="4480825" y="2987875"/>
              <a:ext cx="270250" cy="142175"/>
            </a:xfrm>
            <a:custGeom>
              <a:avLst/>
              <a:gdLst/>
              <a:ahLst/>
              <a:cxnLst/>
              <a:rect l="l" t="t" r="r" b="b"/>
              <a:pathLst>
                <a:path w="10810" h="5687" extrusionOk="0">
                  <a:moveTo>
                    <a:pt x="5404" y="1"/>
                  </a:moveTo>
                  <a:cubicBezTo>
                    <a:pt x="4144" y="1"/>
                    <a:pt x="2884" y="278"/>
                    <a:pt x="1922" y="833"/>
                  </a:cubicBezTo>
                  <a:cubicBezTo>
                    <a:pt x="0" y="1943"/>
                    <a:pt x="0" y="3743"/>
                    <a:pt x="1922" y="4854"/>
                  </a:cubicBezTo>
                  <a:cubicBezTo>
                    <a:pt x="2884" y="5409"/>
                    <a:pt x="4144" y="5687"/>
                    <a:pt x="5404" y="5687"/>
                  </a:cubicBezTo>
                  <a:cubicBezTo>
                    <a:pt x="6665" y="5687"/>
                    <a:pt x="7925" y="5409"/>
                    <a:pt x="8886" y="4854"/>
                  </a:cubicBezTo>
                  <a:cubicBezTo>
                    <a:pt x="10810" y="3743"/>
                    <a:pt x="10809" y="1943"/>
                    <a:pt x="8886" y="833"/>
                  </a:cubicBezTo>
                  <a:cubicBezTo>
                    <a:pt x="7925" y="278"/>
                    <a:pt x="6665" y="1"/>
                    <a:pt x="540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6" name="Google Shape;1149;p13">
              <a:extLst>
                <a:ext uri="{FF2B5EF4-FFF2-40B4-BE49-F238E27FC236}">
                  <a16:creationId xmlns:a16="http://schemas.microsoft.com/office/drawing/2014/main" id="{58C08073-2E8C-F7AE-4232-0DBE1F9E0959}"/>
                </a:ext>
              </a:extLst>
            </p:cNvPr>
            <p:cNvSpPr/>
            <p:nvPr/>
          </p:nvSpPr>
          <p:spPr>
            <a:xfrm>
              <a:off x="4500075" y="3035600"/>
              <a:ext cx="231725" cy="94450"/>
            </a:xfrm>
            <a:custGeom>
              <a:avLst/>
              <a:gdLst/>
              <a:ahLst/>
              <a:cxnLst/>
              <a:rect l="l" t="t" r="r" b="b"/>
              <a:pathLst>
                <a:path w="9269" h="3778" extrusionOk="0">
                  <a:moveTo>
                    <a:pt x="4635" y="0"/>
                  </a:moveTo>
                  <a:cubicBezTo>
                    <a:pt x="3374" y="0"/>
                    <a:pt x="2114" y="278"/>
                    <a:pt x="1152" y="833"/>
                  </a:cubicBezTo>
                  <a:cubicBezTo>
                    <a:pt x="618" y="1141"/>
                    <a:pt x="238" y="1504"/>
                    <a:pt x="0" y="1889"/>
                  </a:cubicBezTo>
                  <a:cubicBezTo>
                    <a:pt x="238" y="2274"/>
                    <a:pt x="618" y="2636"/>
                    <a:pt x="1152" y="2945"/>
                  </a:cubicBezTo>
                  <a:cubicBezTo>
                    <a:pt x="2114" y="3500"/>
                    <a:pt x="3374" y="3778"/>
                    <a:pt x="4634" y="3778"/>
                  </a:cubicBezTo>
                  <a:cubicBezTo>
                    <a:pt x="5895" y="3778"/>
                    <a:pt x="7155" y="3500"/>
                    <a:pt x="8116" y="2945"/>
                  </a:cubicBezTo>
                  <a:cubicBezTo>
                    <a:pt x="8651" y="2636"/>
                    <a:pt x="9031" y="2274"/>
                    <a:pt x="9268" y="1889"/>
                  </a:cubicBezTo>
                  <a:cubicBezTo>
                    <a:pt x="9031" y="1504"/>
                    <a:pt x="8651" y="1141"/>
                    <a:pt x="8116" y="833"/>
                  </a:cubicBezTo>
                  <a:cubicBezTo>
                    <a:pt x="7155" y="278"/>
                    <a:pt x="5895" y="0"/>
                    <a:pt x="4635" y="0"/>
                  </a:cubicBez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7" name="Google Shape;1150;p13">
              <a:extLst>
                <a:ext uri="{FF2B5EF4-FFF2-40B4-BE49-F238E27FC236}">
                  <a16:creationId xmlns:a16="http://schemas.microsoft.com/office/drawing/2014/main" id="{CE3B8C63-7CB1-1BA7-FA2D-C0FA80BCFD79}"/>
                </a:ext>
              </a:extLst>
            </p:cNvPr>
            <p:cNvSpPr/>
            <p:nvPr/>
          </p:nvSpPr>
          <p:spPr>
            <a:xfrm>
              <a:off x="4525150" y="2751525"/>
              <a:ext cx="181600" cy="357125"/>
            </a:xfrm>
            <a:custGeom>
              <a:avLst/>
              <a:gdLst/>
              <a:ahLst/>
              <a:cxnLst/>
              <a:rect l="l" t="t" r="r" b="b"/>
              <a:pathLst>
                <a:path w="7264" h="14285" extrusionOk="0">
                  <a:moveTo>
                    <a:pt x="3631" y="1"/>
                  </a:moveTo>
                  <a:cubicBezTo>
                    <a:pt x="1628" y="1"/>
                    <a:pt x="1" y="1629"/>
                    <a:pt x="1" y="3634"/>
                  </a:cubicBezTo>
                  <a:lnTo>
                    <a:pt x="1" y="12187"/>
                  </a:lnTo>
                  <a:cubicBezTo>
                    <a:pt x="1" y="12726"/>
                    <a:pt x="356" y="13262"/>
                    <a:pt x="1066" y="13671"/>
                  </a:cubicBezTo>
                  <a:cubicBezTo>
                    <a:pt x="1082" y="13682"/>
                    <a:pt x="1098" y="13690"/>
                    <a:pt x="1117" y="13698"/>
                  </a:cubicBezTo>
                  <a:cubicBezTo>
                    <a:pt x="1584" y="13961"/>
                    <a:pt x="2147" y="14135"/>
                    <a:pt x="2740" y="14221"/>
                  </a:cubicBezTo>
                  <a:cubicBezTo>
                    <a:pt x="3036" y="14263"/>
                    <a:pt x="3334" y="14284"/>
                    <a:pt x="3632" y="14284"/>
                  </a:cubicBezTo>
                  <a:cubicBezTo>
                    <a:pt x="3930" y="14284"/>
                    <a:pt x="4229" y="14263"/>
                    <a:pt x="4525" y="14221"/>
                  </a:cubicBezTo>
                  <a:cubicBezTo>
                    <a:pt x="5118" y="14134"/>
                    <a:pt x="5681" y="13961"/>
                    <a:pt x="6149" y="13698"/>
                  </a:cubicBezTo>
                  <a:cubicBezTo>
                    <a:pt x="6166" y="13690"/>
                    <a:pt x="6184" y="13682"/>
                    <a:pt x="6200" y="13671"/>
                  </a:cubicBezTo>
                  <a:cubicBezTo>
                    <a:pt x="6909" y="13262"/>
                    <a:pt x="7264" y="12726"/>
                    <a:pt x="7264" y="12187"/>
                  </a:cubicBezTo>
                  <a:lnTo>
                    <a:pt x="7264" y="3634"/>
                  </a:lnTo>
                  <a:cubicBezTo>
                    <a:pt x="7264" y="1629"/>
                    <a:pt x="5635" y="1"/>
                    <a:pt x="3631" y="1"/>
                  </a:cubicBezTo>
                  <a:close/>
                </a:path>
              </a:pathLst>
            </a:custGeom>
            <a:solidFill>
              <a:srgbClr val="81D3C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8" name="Google Shape;1151;p13">
              <a:extLst>
                <a:ext uri="{FF2B5EF4-FFF2-40B4-BE49-F238E27FC236}">
                  <a16:creationId xmlns:a16="http://schemas.microsoft.com/office/drawing/2014/main" id="{0BBD5CD9-7FA3-B625-C058-3473EB1299D3}"/>
                </a:ext>
              </a:extLst>
            </p:cNvPr>
            <p:cNvSpPr/>
            <p:nvPr/>
          </p:nvSpPr>
          <p:spPr>
            <a:xfrm>
              <a:off x="4525125" y="2751525"/>
              <a:ext cx="90800" cy="342475"/>
            </a:xfrm>
            <a:custGeom>
              <a:avLst/>
              <a:gdLst/>
              <a:ahLst/>
              <a:cxnLst/>
              <a:rect l="l" t="t" r="r" b="b"/>
              <a:pathLst>
                <a:path w="3632" h="13699" extrusionOk="0">
                  <a:moveTo>
                    <a:pt x="3631" y="1"/>
                  </a:moveTo>
                  <a:cubicBezTo>
                    <a:pt x="1628" y="1"/>
                    <a:pt x="1" y="1629"/>
                    <a:pt x="1" y="3634"/>
                  </a:cubicBezTo>
                  <a:lnTo>
                    <a:pt x="1" y="12187"/>
                  </a:lnTo>
                  <a:cubicBezTo>
                    <a:pt x="1" y="12726"/>
                    <a:pt x="356" y="13262"/>
                    <a:pt x="1065" y="13671"/>
                  </a:cubicBezTo>
                  <a:cubicBezTo>
                    <a:pt x="1082" y="13682"/>
                    <a:pt x="1098" y="13690"/>
                    <a:pt x="1117" y="13698"/>
                  </a:cubicBezTo>
                  <a:lnTo>
                    <a:pt x="1117" y="3611"/>
                  </a:lnTo>
                  <a:cubicBezTo>
                    <a:pt x="1117" y="628"/>
                    <a:pt x="3553" y="17"/>
                    <a:pt x="3627" y="4"/>
                  </a:cubicBezTo>
                  <a:lnTo>
                    <a:pt x="3631" y="1"/>
                  </a:ln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9" name="Google Shape;1152;p13">
              <a:extLst>
                <a:ext uri="{FF2B5EF4-FFF2-40B4-BE49-F238E27FC236}">
                  <a16:creationId xmlns:a16="http://schemas.microsoft.com/office/drawing/2014/main" id="{9D60FF69-EB71-99D7-8FA1-A4F567CA3524}"/>
                </a:ext>
              </a:extLst>
            </p:cNvPr>
            <p:cNvSpPr/>
            <p:nvPr/>
          </p:nvSpPr>
          <p:spPr>
            <a:xfrm>
              <a:off x="4615925" y="2751525"/>
              <a:ext cx="90825" cy="342475"/>
            </a:xfrm>
            <a:custGeom>
              <a:avLst/>
              <a:gdLst/>
              <a:ahLst/>
              <a:cxnLst/>
              <a:rect l="l" t="t" r="r" b="b"/>
              <a:pathLst>
                <a:path w="3633" h="13699" extrusionOk="0">
                  <a:moveTo>
                    <a:pt x="0" y="1"/>
                  </a:moveTo>
                  <a:lnTo>
                    <a:pt x="4" y="4"/>
                  </a:lnTo>
                  <a:cubicBezTo>
                    <a:pt x="78" y="17"/>
                    <a:pt x="2518" y="628"/>
                    <a:pt x="2518" y="3611"/>
                  </a:cubicBezTo>
                  <a:lnTo>
                    <a:pt x="2518" y="13698"/>
                  </a:lnTo>
                  <a:cubicBezTo>
                    <a:pt x="2535" y="13690"/>
                    <a:pt x="2553" y="13682"/>
                    <a:pt x="2569" y="13671"/>
                  </a:cubicBezTo>
                  <a:cubicBezTo>
                    <a:pt x="3278" y="13262"/>
                    <a:pt x="3633" y="12726"/>
                    <a:pt x="3633" y="12187"/>
                  </a:cubicBezTo>
                  <a:lnTo>
                    <a:pt x="3633" y="3634"/>
                  </a:lnTo>
                  <a:cubicBezTo>
                    <a:pt x="3633" y="1629"/>
                    <a:pt x="2004" y="1"/>
                    <a:pt x="0"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0" name="Google Shape;1153;p13">
              <a:extLst>
                <a:ext uri="{FF2B5EF4-FFF2-40B4-BE49-F238E27FC236}">
                  <a16:creationId xmlns:a16="http://schemas.microsoft.com/office/drawing/2014/main" id="{9419E86E-2966-F7F5-121E-F133550D46B1}"/>
                </a:ext>
              </a:extLst>
            </p:cNvPr>
            <p:cNvSpPr/>
            <p:nvPr/>
          </p:nvSpPr>
          <p:spPr>
            <a:xfrm>
              <a:off x="4593600" y="2751625"/>
              <a:ext cx="44650" cy="357025"/>
            </a:xfrm>
            <a:custGeom>
              <a:avLst/>
              <a:gdLst/>
              <a:ahLst/>
              <a:cxnLst/>
              <a:rect l="l" t="t" r="r" b="b"/>
              <a:pathLst>
                <a:path w="1786" h="14281" extrusionOk="0">
                  <a:moveTo>
                    <a:pt x="895" y="0"/>
                  </a:moveTo>
                  <a:cubicBezTo>
                    <a:pt x="892" y="0"/>
                    <a:pt x="875" y="569"/>
                    <a:pt x="875" y="569"/>
                  </a:cubicBezTo>
                  <a:cubicBezTo>
                    <a:pt x="875" y="569"/>
                    <a:pt x="891" y="0"/>
                    <a:pt x="888" y="0"/>
                  </a:cubicBezTo>
                  <a:lnTo>
                    <a:pt x="888" y="0"/>
                  </a:lnTo>
                  <a:cubicBezTo>
                    <a:pt x="888" y="0"/>
                    <a:pt x="888" y="0"/>
                    <a:pt x="888" y="0"/>
                  </a:cubicBezTo>
                  <a:cubicBezTo>
                    <a:pt x="837" y="71"/>
                    <a:pt x="1" y="1238"/>
                    <a:pt x="1" y="2906"/>
                  </a:cubicBezTo>
                  <a:lnTo>
                    <a:pt x="1" y="14217"/>
                  </a:lnTo>
                  <a:cubicBezTo>
                    <a:pt x="297" y="14259"/>
                    <a:pt x="595" y="14280"/>
                    <a:pt x="893" y="14280"/>
                  </a:cubicBezTo>
                  <a:cubicBezTo>
                    <a:pt x="1191" y="14280"/>
                    <a:pt x="1489" y="14259"/>
                    <a:pt x="1786" y="14217"/>
                  </a:cubicBezTo>
                  <a:lnTo>
                    <a:pt x="1786" y="2906"/>
                  </a:lnTo>
                  <a:cubicBezTo>
                    <a:pt x="1786" y="1238"/>
                    <a:pt x="947" y="71"/>
                    <a:pt x="895" y="0"/>
                  </a:cubicBezTo>
                  <a:cubicBezTo>
                    <a:pt x="895" y="0"/>
                    <a:pt x="895" y="0"/>
                    <a:pt x="895" y="0"/>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1" name="Google Shape;1154;p13">
              <a:extLst>
                <a:ext uri="{FF2B5EF4-FFF2-40B4-BE49-F238E27FC236}">
                  <a16:creationId xmlns:a16="http://schemas.microsoft.com/office/drawing/2014/main" id="{5DE81198-CBCF-ECD8-0A38-314F29299613}"/>
                </a:ext>
              </a:extLst>
            </p:cNvPr>
            <p:cNvSpPr/>
            <p:nvPr/>
          </p:nvSpPr>
          <p:spPr>
            <a:xfrm>
              <a:off x="4590575" y="2748775"/>
              <a:ext cx="50750" cy="361300"/>
            </a:xfrm>
            <a:custGeom>
              <a:avLst/>
              <a:gdLst/>
              <a:ahLst/>
              <a:cxnLst/>
              <a:rect l="l" t="t" r="r" b="b"/>
              <a:pathLst>
                <a:path w="2030" h="14452" extrusionOk="0">
                  <a:moveTo>
                    <a:pt x="1004" y="1"/>
                  </a:moveTo>
                  <a:cubicBezTo>
                    <a:pt x="973" y="1"/>
                    <a:pt x="934" y="23"/>
                    <a:pt x="911" y="43"/>
                  </a:cubicBezTo>
                  <a:cubicBezTo>
                    <a:pt x="901" y="56"/>
                    <a:pt x="865" y="107"/>
                    <a:pt x="814" y="189"/>
                  </a:cubicBezTo>
                  <a:cubicBezTo>
                    <a:pt x="779" y="244"/>
                    <a:pt x="793" y="315"/>
                    <a:pt x="844" y="353"/>
                  </a:cubicBezTo>
                  <a:cubicBezTo>
                    <a:pt x="866" y="368"/>
                    <a:pt x="891" y="376"/>
                    <a:pt x="915" y="376"/>
                  </a:cubicBezTo>
                  <a:cubicBezTo>
                    <a:pt x="951" y="376"/>
                    <a:pt x="985" y="361"/>
                    <a:pt x="1009" y="331"/>
                  </a:cubicBezTo>
                  <a:cubicBezTo>
                    <a:pt x="1112" y="503"/>
                    <a:pt x="1205" y="679"/>
                    <a:pt x="1288" y="861"/>
                  </a:cubicBezTo>
                  <a:cubicBezTo>
                    <a:pt x="1308" y="904"/>
                    <a:pt x="1351" y="932"/>
                    <a:pt x="1398" y="932"/>
                  </a:cubicBezTo>
                  <a:lnTo>
                    <a:pt x="1398" y="931"/>
                  </a:lnTo>
                  <a:cubicBezTo>
                    <a:pt x="1400" y="931"/>
                    <a:pt x="1402" y="931"/>
                    <a:pt x="1404" y="931"/>
                  </a:cubicBezTo>
                  <a:cubicBezTo>
                    <a:pt x="1419" y="931"/>
                    <a:pt x="1435" y="927"/>
                    <a:pt x="1450" y="921"/>
                  </a:cubicBezTo>
                  <a:cubicBezTo>
                    <a:pt x="1510" y="893"/>
                    <a:pt x="1537" y="821"/>
                    <a:pt x="1508" y="760"/>
                  </a:cubicBezTo>
                  <a:cubicBezTo>
                    <a:pt x="1397" y="516"/>
                    <a:pt x="1267" y="279"/>
                    <a:pt x="1121" y="54"/>
                  </a:cubicBezTo>
                  <a:lnTo>
                    <a:pt x="1120" y="54"/>
                  </a:lnTo>
                  <a:cubicBezTo>
                    <a:pt x="1116" y="45"/>
                    <a:pt x="1109" y="37"/>
                    <a:pt x="1103" y="29"/>
                  </a:cubicBezTo>
                  <a:cubicBezTo>
                    <a:pt x="1081" y="5"/>
                    <a:pt x="1040" y="2"/>
                    <a:pt x="1008" y="1"/>
                  </a:cubicBezTo>
                  <a:close/>
                  <a:moveTo>
                    <a:pt x="485" y="1002"/>
                  </a:moveTo>
                  <a:cubicBezTo>
                    <a:pt x="436" y="1002"/>
                    <a:pt x="390" y="1031"/>
                    <a:pt x="371" y="1080"/>
                  </a:cubicBezTo>
                  <a:cubicBezTo>
                    <a:pt x="252" y="1388"/>
                    <a:pt x="160" y="1707"/>
                    <a:pt x="97" y="2032"/>
                  </a:cubicBezTo>
                  <a:cubicBezTo>
                    <a:pt x="85" y="2099"/>
                    <a:pt x="127" y="2162"/>
                    <a:pt x="194" y="2175"/>
                  </a:cubicBezTo>
                  <a:cubicBezTo>
                    <a:pt x="200" y="2176"/>
                    <a:pt x="208" y="2177"/>
                    <a:pt x="216" y="2177"/>
                  </a:cubicBezTo>
                  <a:lnTo>
                    <a:pt x="216" y="2176"/>
                  </a:lnTo>
                  <a:cubicBezTo>
                    <a:pt x="275" y="2176"/>
                    <a:pt x="324" y="2136"/>
                    <a:pt x="335" y="2078"/>
                  </a:cubicBezTo>
                  <a:cubicBezTo>
                    <a:pt x="395" y="1767"/>
                    <a:pt x="483" y="1463"/>
                    <a:pt x="598" y="1167"/>
                  </a:cubicBezTo>
                  <a:cubicBezTo>
                    <a:pt x="623" y="1105"/>
                    <a:pt x="591" y="1034"/>
                    <a:pt x="529" y="1010"/>
                  </a:cubicBezTo>
                  <a:cubicBezTo>
                    <a:pt x="514" y="1004"/>
                    <a:pt x="499" y="1002"/>
                    <a:pt x="485" y="1002"/>
                  </a:cubicBezTo>
                  <a:close/>
                  <a:moveTo>
                    <a:pt x="1727" y="1604"/>
                  </a:moveTo>
                  <a:cubicBezTo>
                    <a:pt x="1717" y="1604"/>
                    <a:pt x="1706" y="1605"/>
                    <a:pt x="1696" y="1608"/>
                  </a:cubicBezTo>
                  <a:cubicBezTo>
                    <a:pt x="1632" y="1625"/>
                    <a:pt x="1594" y="1691"/>
                    <a:pt x="1610" y="1755"/>
                  </a:cubicBezTo>
                  <a:cubicBezTo>
                    <a:pt x="1692" y="2060"/>
                    <a:pt x="1745" y="2373"/>
                    <a:pt x="1771" y="2689"/>
                  </a:cubicBezTo>
                  <a:cubicBezTo>
                    <a:pt x="1776" y="2752"/>
                    <a:pt x="1828" y="2800"/>
                    <a:pt x="1891" y="2800"/>
                  </a:cubicBezTo>
                  <a:lnTo>
                    <a:pt x="1901" y="2800"/>
                  </a:lnTo>
                  <a:cubicBezTo>
                    <a:pt x="1968" y="2796"/>
                    <a:pt x="2018" y="2737"/>
                    <a:pt x="2012" y="2669"/>
                  </a:cubicBezTo>
                  <a:cubicBezTo>
                    <a:pt x="1986" y="2340"/>
                    <a:pt x="1931" y="2012"/>
                    <a:pt x="1844" y="1692"/>
                  </a:cubicBezTo>
                  <a:cubicBezTo>
                    <a:pt x="1829" y="1638"/>
                    <a:pt x="1780" y="1604"/>
                    <a:pt x="1727" y="1604"/>
                  </a:cubicBezTo>
                  <a:close/>
                  <a:moveTo>
                    <a:pt x="122" y="2899"/>
                  </a:moveTo>
                  <a:cubicBezTo>
                    <a:pt x="54" y="2899"/>
                    <a:pt x="1" y="2954"/>
                    <a:pt x="1" y="3021"/>
                  </a:cubicBezTo>
                  <a:lnTo>
                    <a:pt x="1" y="3991"/>
                  </a:lnTo>
                  <a:cubicBezTo>
                    <a:pt x="1" y="4058"/>
                    <a:pt x="54" y="4112"/>
                    <a:pt x="120" y="4112"/>
                  </a:cubicBezTo>
                  <a:cubicBezTo>
                    <a:pt x="121" y="4112"/>
                    <a:pt x="121" y="4112"/>
                    <a:pt x="122" y="4112"/>
                  </a:cubicBezTo>
                  <a:cubicBezTo>
                    <a:pt x="190" y="4112"/>
                    <a:pt x="243" y="4059"/>
                    <a:pt x="243" y="3991"/>
                  </a:cubicBezTo>
                  <a:lnTo>
                    <a:pt x="243" y="3020"/>
                  </a:lnTo>
                  <a:cubicBezTo>
                    <a:pt x="243" y="2954"/>
                    <a:pt x="188" y="2899"/>
                    <a:pt x="122" y="2899"/>
                  </a:cubicBezTo>
                  <a:close/>
                  <a:moveTo>
                    <a:pt x="1907" y="3532"/>
                  </a:moveTo>
                  <a:cubicBezTo>
                    <a:pt x="1841" y="3532"/>
                    <a:pt x="1788" y="3584"/>
                    <a:pt x="1786" y="3650"/>
                  </a:cubicBezTo>
                  <a:lnTo>
                    <a:pt x="1786" y="4621"/>
                  </a:lnTo>
                  <a:cubicBezTo>
                    <a:pt x="1784" y="4687"/>
                    <a:pt x="1839" y="4742"/>
                    <a:pt x="1907" y="4742"/>
                  </a:cubicBezTo>
                  <a:cubicBezTo>
                    <a:pt x="1973" y="4742"/>
                    <a:pt x="2028" y="4687"/>
                    <a:pt x="2028" y="4621"/>
                  </a:cubicBezTo>
                  <a:lnTo>
                    <a:pt x="2028" y="3650"/>
                  </a:lnTo>
                  <a:cubicBezTo>
                    <a:pt x="2026" y="3584"/>
                    <a:pt x="1972" y="3532"/>
                    <a:pt x="1907" y="3532"/>
                  </a:cubicBezTo>
                  <a:close/>
                  <a:moveTo>
                    <a:pt x="122" y="4841"/>
                  </a:moveTo>
                  <a:cubicBezTo>
                    <a:pt x="55" y="4841"/>
                    <a:pt x="1" y="4896"/>
                    <a:pt x="1" y="4962"/>
                  </a:cubicBezTo>
                  <a:lnTo>
                    <a:pt x="1" y="5933"/>
                  </a:lnTo>
                  <a:cubicBezTo>
                    <a:pt x="1" y="6001"/>
                    <a:pt x="55" y="6055"/>
                    <a:pt x="122" y="6055"/>
                  </a:cubicBezTo>
                  <a:lnTo>
                    <a:pt x="122" y="6054"/>
                  </a:lnTo>
                  <a:cubicBezTo>
                    <a:pt x="190" y="6054"/>
                    <a:pt x="243" y="6001"/>
                    <a:pt x="243" y="5933"/>
                  </a:cubicBezTo>
                  <a:lnTo>
                    <a:pt x="243" y="4962"/>
                  </a:lnTo>
                  <a:cubicBezTo>
                    <a:pt x="243" y="4896"/>
                    <a:pt x="190" y="4841"/>
                    <a:pt x="122" y="4841"/>
                  </a:cubicBezTo>
                  <a:close/>
                  <a:moveTo>
                    <a:pt x="1907" y="5466"/>
                  </a:moveTo>
                  <a:cubicBezTo>
                    <a:pt x="1838" y="5466"/>
                    <a:pt x="1782" y="5523"/>
                    <a:pt x="1786" y="5592"/>
                  </a:cubicBezTo>
                  <a:lnTo>
                    <a:pt x="1786" y="6562"/>
                  </a:lnTo>
                  <a:cubicBezTo>
                    <a:pt x="1784" y="6630"/>
                    <a:pt x="1839" y="6683"/>
                    <a:pt x="1907" y="6683"/>
                  </a:cubicBezTo>
                  <a:cubicBezTo>
                    <a:pt x="1973" y="6683"/>
                    <a:pt x="2028" y="6629"/>
                    <a:pt x="2028" y="6562"/>
                  </a:cubicBezTo>
                  <a:lnTo>
                    <a:pt x="2028" y="5592"/>
                  </a:lnTo>
                  <a:cubicBezTo>
                    <a:pt x="2030" y="5523"/>
                    <a:pt x="1975" y="5466"/>
                    <a:pt x="1907" y="5466"/>
                  </a:cubicBezTo>
                  <a:close/>
                  <a:moveTo>
                    <a:pt x="122" y="6782"/>
                  </a:moveTo>
                  <a:cubicBezTo>
                    <a:pt x="55" y="6782"/>
                    <a:pt x="1" y="6836"/>
                    <a:pt x="1" y="6904"/>
                  </a:cubicBezTo>
                  <a:lnTo>
                    <a:pt x="1" y="7875"/>
                  </a:lnTo>
                  <a:cubicBezTo>
                    <a:pt x="1" y="7942"/>
                    <a:pt x="55" y="7997"/>
                    <a:pt x="122" y="7997"/>
                  </a:cubicBezTo>
                  <a:cubicBezTo>
                    <a:pt x="190" y="7997"/>
                    <a:pt x="244" y="7941"/>
                    <a:pt x="243" y="7875"/>
                  </a:cubicBezTo>
                  <a:lnTo>
                    <a:pt x="243" y="6904"/>
                  </a:lnTo>
                  <a:cubicBezTo>
                    <a:pt x="243" y="6836"/>
                    <a:pt x="190" y="6782"/>
                    <a:pt x="122" y="6782"/>
                  </a:cubicBezTo>
                  <a:close/>
                  <a:moveTo>
                    <a:pt x="1907" y="7408"/>
                  </a:moveTo>
                  <a:cubicBezTo>
                    <a:pt x="1838" y="7408"/>
                    <a:pt x="1782" y="7465"/>
                    <a:pt x="1786" y="7533"/>
                  </a:cubicBezTo>
                  <a:lnTo>
                    <a:pt x="1786" y="8504"/>
                  </a:lnTo>
                  <a:cubicBezTo>
                    <a:pt x="1784" y="8572"/>
                    <a:pt x="1839" y="8626"/>
                    <a:pt x="1907" y="8626"/>
                  </a:cubicBezTo>
                  <a:lnTo>
                    <a:pt x="1907" y="8625"/>
                  </a:lnTo>
                  <a:cubicBezTo>
                    <a:pt x="1973" y="8625"/>
                    <a:pt x="2028" y="8572"/>
                    <a:pt x="2028" y="8504"/>
                  </a:cubicBezTo>
                  <a:lnTo>
                    <a:pt x="2028" y="7533"/>
                  </a:lnTo>
                  <a:cubicBezTo>
                    <a:pt x="2030" y="7465"/>
                    <a:pt x="1975" y="7408"/>
                    <a:pt x="1907" y="7408"/>
                  </a:cubicBezTo>
                  <a:close/>
                  <a:moveTo>
                    <a:pt x="122" y="8725"/>
                  </a:moveTo>
                  <a:cubicBezTo>
                    <a:pt x="55" y="8725"/>
                    <a:pt x="1" y="8779"/>
                    <a:pt x="1" y="8847"/>
                  </a:cubicBezTo>
                  <a:lnTo>
                    <a:pt x="1" y="9818"/>
                  </a:lnTo>
                  <a:cubicBezTo>
                    <a:pt x="1" y="9884"/>
                    <a:pt x="55" y="9939"/>
                    <a:pt x="122" y="9939"/>
                  </a:cubicBezTo>
                  <a:cubicBezTo>
                    <a:pt x="190" y="9939"/>
                    <a:pt x="243" y="9884"/>
                    <a:pt x="243" y="9818"/>
                  </a:cubicBezTo>
                  <a:lnTo>
                    <a:pt x="243" y="8847"/>
                  </a:lnTo>
                  <a:cubicBezTo>
                    <a:pt x="243" y="8779"/>
                    <a:pt x="190" y="8725"/>
                    <a:pt x="122" y="8725"/>
                  </a:cubicBezTo>
                  <a:close/>
                  <a:moveTo>
                    <a:pt x="1907" y="9358"/>
                  </a:moveTo>
                  <a:cubicBezTo>
                    <a:pt x="1841" y="9358"/>
                    <a:pt x="1788" y="9410"/>
                    <a:pt x="1786" y="9475"/>
                  </a:cubicBezTo>
                  <a:lnTo>
                    <a:pt x="1786" y="10447"/>
                  </a:lnTo>
                  <a:cubicBezTo>
                    <a:pt x="1784" y="10514"/>
                    <a:pt x="1839" y="10568"/>
                    <a:pt x="1907" y="10568"/>
                  </a:cubicBezTo>
                  <a:cubicBezTo>
                    <a:pt x="1973" y="10568"/>
                    <a:pt x="2028" y="10514"/>
                    <a:pt x="2028" y="10447"/>
                  </a:cubicBezTo>
                  <a:lnTo>
                    <a:pt x="2028" y="9475"/>
                  </a:lnTo>
                  <a:cubicBezTo>
                    <a:pt x="2026" y="9410"/>
                    <a:pt x="1972" y="9358"/>
                    <a:pt x="1907" y="9358"/>
                  </a:cubicBezTo>
                  <a:close/>
                  <a:moveTo>
                    <a:pt x="122" y="10667"/>
                  </a:moveTo>
                  <a:cubicBezTo>
                    <a:pt x="55" y="10667"/>
                    <a:pt x="1" y="10721"/>
                    <a:pt x="1" y="10788"/>
                  </a:cubicBezTo>
                  <a:lnTo>
                    <a:pt x="1" y="11759"/>
                  </a:lnTo>
                  <a:cubicBezTo>
                    <a:pt x="1" y="11826"/>
                    <a:pt x="55" y="11880"/>
                    <a:pt x="122" y="11880"/>
                  </a:cubicBezTo>
                  <a:cubicBezTo>
                    <a:pt x="190" y="11880"/>
                    <a:pt x="244" y="11826"/>
                    <a:pt x="243" y="11759"/>
                  </a:cubicBezTo>
                  <a:lnTo>
                    <a:pt x="243" y="10788"/>
                  </a:lnTo>
                  <a:cubicBezTo>
                    <a:pt x="243" y="10721"/>
                    <a:pt x="190" y="10667"/>
                    <a:pt x="122" y="10667"/>
                  </a:cubicBezTo>
                  <a:close/>
                  <a:moveTo>
                    <a:pt x="1907" y="11299"/>
                  </a:moveTo>
                  <a:cubicBezTo>
                    <a:pt x="1841" y="11299"/>
                    <a:pt x="1788" y="11351"/>
                    <a:pt x="1786" y="11417"/>
                  </a:cubicBezTo>
                  <a:lnTo>
                    <a:pt x="1786" y="12389"/>
                  </a:lnTo>
                  <a:cubicBezTo>
                    <a:pt x="1786" y="12455"/>
                    <a:pt x="1839" y="12510"/>
                    <a:pt x="1907" y="12510"/>
                  </a:cubicBezTo>
                  <a:cubicBezTo>
                    <a:pt x="1973" y="12510"/>
                    <a:pt x="2028" y="12455"/>
                    <a:pt x="2028" y="12388"/>
                  </a:cubicBezTo>
                  <a:lnTo>
                    <a:pt x="2028" y="11417"/>
                  </a:lnTo>
                  <a:cubicBezTo>
                    <a:pt x="2026" y="11351"/>
                    <a:pt x="1972" y="11299"/>
                    <a:pt x="1907" y="11299"/>
                  </a:cubicBezTo>
                  <a:close/>
                  <a:moveTo>
                    <a:pt x="122" y="12608"/>
                  </a:moveTo>
                  <a:cubicBezTo>
                    <a:pt x="55" y="12608"/>
                    <a:pt x="1" y="12663"/>
                    <a:pt x="1" y="12730"/>
                  </a:cubicBezTo>
                  <a:lnTo>
                    <a:pt x="1" y="13701"/>
                  </a:lnTo>
                  <a:cubicBezTo>
                    <a:pt x="1" y="13768"/>
                    <a:pt x="55" y="13822"/>
                    <a:pt x="122" y="13822"/>
                  </a:cubicBezTo>
                  <a:cubicBezTo>
                    <a:pt x="190" y="13822"/>
                    <a:pt x="244" y="13768"/>
                    <a:pt x="243" y="13701"/>
                  </a:cubicBezTo>
                  <a:lnTo>
                    <a:pt x="243" y="12730"/>
                  </a:lnTo>
                  <a:cubicBezTo>
                    <a:pt x="244" y="12663"/>
                    <a:pt x="190" y="12608"/>
                    <a:pt x="122" y="12608"/>
                  </a:cubicBezTo>
                  <a:close/>
                  <a:moveTo>
                    <a:pt x="1907" y="13242"/>
                  </a:moveTo>
                  <a:cubicBezTo>
                    <a:pt x="1841" y="13242"/>
                    <a:pt x="1788" y="13293"/>
                    <a:pt x="1786" y="13359"/>
                  </a:cubicBezTo>
                  <a:lnTo>
                    <a:pt x="1786" y="14331"/>
                  </a:lnTo>
                  <a:cubicBezTo>
                    <a:pt x="1784" y="14397"/>
                    <a:pt x="1839" y="14452"/>
                    <a:pt x="1907" y="14452"/>
                  </a:cubicBezTo>
                  <a:cubicBezTo>
                    <a:pt x="1973" y="14452"/>
                    <a:pt x="2028" y="14397"/>
                    <a:pt x="2028" y="14331"/>
                  </a:cubicBezTo>
                  <a:lnTo>
                    <a:pt x="2028" y="13359"/>
                  </a:lnTo>
                  <a:cubicBezTo>
                    <a:pt x="2026" y="13293"/>
                    <a:pt x="1972" y="13242"/>
                    <a:pt x="1907" y="13242"/>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2" name="Google Shape;1155;p13">
              <a:extLst>
                <a:ext uri="{FF2B5EF4-FFF2-40B4-BE49-F238E27FC236}">
                  <a16:creationId xmlns:a16="http://schemas.microsoft.com/office/drawing/2014/main" id="{0E122600-13A9-7873-0183-110B685D764B}"/>
                </a:ext>
              </a:extLst>
            </p:cNvPr>
            <p:cNvSpPr/>
            <p:nvPr/>
          </p:nvSpPr>
          <p:spPr>
            <a:xfrm>
              <a:off x="4600300" y="2748550"/>
              <a:ext cx="18950" cy="10150"/>
            </a:xfrm>
            <a:custGeom>
              <a:avLst/>
              <a:gdLst/>
              <a:ahLst/>
              <a:cxnLst/>
              <a:rect l="l" t="t" r="r" b="b"/>
              <a:pathLst>
                <a:path w="758" h="406" extrusionOk="0">
                  <a:moveTo>
                    <a:pt x="622" y="0"/>
                  </a:moveTo>
                  <a:cubicBezTo>
                    <a:pt x="610" y="0"/>
                    <a:pt x="599" y="2"/>
                    <a:pt x="587" y="5"/>
                  </a:cubicBezTo>
                  <a:cubicBezTo>
                    <a:pt x="533" y="18"/>
                    <a:pt x="356" y="68"/>
                    <a:pt x="120" y="174"/>
                  </a:cubicBezTo>
                  <a:cubicBezTo>
                    <a:pt x="1" y="228"/>
                    <a:pt x="39" y="406"/>
                    <a:pt x="169" y="406"/>
                  </a:cubicBezTo>
                  <a:cubicBezTo>
                    <a:pt x="170" y="406"/>
                    <a:pt x="170" y="406"/>
                    <a:pt x="170" y="406"/>
                  </a:cubicBezTo>
                  <a:cubicBezTo>
                    <a:pt x="187" y="406"/>
                    <a:pt x="204" y="402"/>
                    <a:pt x="221" y="395"/>
                  </a:cubicBezTo>
                  <a:cubicBezTo>
                    <a:pt x="476" y="279"/>
                    <a:pt x="641" y="242"/>
                    <a:pt x="641" y="242"/>
                  </a:cubicBezTo>
                  <a:cubicBezTo>
                    <a:pt x="663" y="239"/>
                    <a:pt x="685" y="228"/>
                    <a:pt x="702" y="213"/>
                  </a:cubicBezTo>
                  <a:lnTo>
                    <a:pt x="706" y="209"/>
                  </a:lnTo>
                  <a:cubicBezTo>
                    <a:pt x="754" y="164"/>
                    <a:pt x="757" y="87"/>
                    <a:pt x="711" y="39"/>
                  </a:cubicBezTo>
                  <a:cubicBezTo>
                    <a:pt x="688" y="14"/>
                    <a:pt x="655" y="0"/>
                    <a:pt x="622" y="0"/>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3" name="Google Shape;1156;p13">
              <a:extLst>
                <a:ext uri="{FF2B5EF4-FFF2-40B4-BE49-F238E27FC236}">
                  <a16:creationId xmlns:a16="http://schemas.microsoft.com/office/drawing/2014/main" id="{195D7EF8-D38F-54BB-3E5F-1BDF06F6E26A}"/>
                </a:ext>
              </a:extLst>
            </p:cNvPr>
            <p:cNvSpPr/>
            <p:nvPr/>
          </p:nvSpPr>
          <p:spPr>
            <a:xfrm>
              <a:off x="4549975" y="2764775"/>
              <a:ext cx="38450" cy="296825"/>
            </a:xfrm>
            <a:custGeom>
              <a:avLst/>
              <a:gdLst/>
              <a:ahLst/>
              <a:cxnLst/>
              <a:rect l="l" t="t" r="r" b="b"/>
              <a:pathLst>
                <a:path w="1538" h="11873" extrusionOk="0">
                  <a:moveTo>
                    <a:pt x="1401" y="1"/>
                  </a:moveTo>
                  <a:cubicBezTo>
                    <a:pt x="1374" y="1"/>
                    <a:pt x="1347" y="10"/>
                    <a:pt x="1324" y="28"/>
                  </a:cubicBezTo>
                  <a:cubicBezTo>
                    <a:pt x="1076" y="230"/>
                    <a:pt x="858" y="465"/>
                    <a:pt x="676" y="728"/>
                  </a:cubicBezTo>
                  <a:cubicBezTo>
                    <a:pt x="619" y="807"/>
                    <a:pt x="677" y="917"/>
                    <a:pt x="775" y="919"/>
                  </a:cubicBezTo>
                  <a:cubicBezTo>
                    <a:pt x="814" y="919"/>
                    <a:pt x="851" y="899"/>
                    <a:pt x="874" y="866"/>
                  </a:cubicBezTo>
                  <a:cubicBezTo>
                    <a:pt x="1044" y="623"/>
                    <a:pt x="1247" y="404"/>
                    <a:pt x="1478" y="216"/>
                  </a:cubicBezTo>
                  <a:cubicBezTo>
                    <a:pt x="1530" y="173"/>
                    <a:pt x="1538" y="97"/>
                    <a:pt x="1495" y="45"/>
                  </a:cubicBezTo>
                  <a:cubicBezTo>
                    <a:pt x="1471" y="16"/>
                    <a:pt x="1436" y="1"/>
                    <a:pt x="1401" y="1"/>
                  </a:cubicBezTo>
                  <a:close/>
                  <a:moveTo>
                    <a:pt x="355" y="1495"/>
                  </a:moveTo>
                  <a:cubicBezTo>
                    <a:pt x="305" y="1495"/>
                    <a:pt x="259" y="1526"/>
                    <a:pt x="242" y="1576"/>
                  </a:cubicBezTo>
                  <a:cubicBezTo>
                    <a:pt x="137" y="1875"/>
                    <a:pt x="67" y="2186"/>
                    <a:pt x="32" y="2501"/>
                  </a:cubicBezTo>
                  <a:cubicBezTo>
                    <a:pt x="25" y="2568"/>
                    <a:pt x="73" y="2628"/>
                    <a:pt x="140" y="2636"/>
                  </a:cubicBezTo>
                  <a:cubicBezTo>
                    <a:pt x="145" y="2637"/>
                    <a:pt x="149" y="2637"/>
                    <a:pt x="153" y="2637"/>
                  </a:cubicBezTo>
                  <a:cubicBezTo>
                    <a:pt x="214" y="2636"/>
                    <a:pt x="267" y="2591"/>
                    <a:pt x="274" y="2530"/>
                  </a:cubicBezTo>
                  <a:cubicBezTo>
                    <a:pt x="306" y="2232"/>
                    <a:pt x="373" y="1940"/>
                    <a:pt x="471" y="1657"/>
                  </a:cubicBezTo>
                  <a:cubicBezTo>
                    <a:pt x="494" y="1594"/>
                    <a:pt x="460" y="1524"/>
                    <a:pt x="397" y="1502"/>
                  </a:cubicBezTo>
                  <a:cubicBezTo>
                    <a:pt x="383" y="1497"/>
                    <a:pt x="369" y="1495"/>
                    <a:pt x="355" y="1495"/>
                  </a:cubicBezTo>
                  <a:close/>
                  <a:moveTo>
                    <a:pt x="123" y="3316"/>
                  </a:moveTo>
                  <a:cubicBezTo>
                    <a:pt x="55" y="3316"/>
                    <a:pt x="2" y="3371"/>
                    <a:pt x="2" y="3437"/>
                  </a:cubicBezTo>
                  <a:lnTo>
                    <a:pt x="2" y="4361"/>
                  </a:lnTo>
                  <a:cubicBezTo>
                    <a:pt x="1" y="4428"/>
                    <a:pt x="55" y="4482"/>
                    <a:pt x="123" y="4482"/>
                  </a:cubicBezTo>
                  <a:cubicBezTo>
                    <a:pt x="189" y="4482"/>
                    <a:pt x="244" y="4428"/>
                    <a:pt x="244" y="4361"/>
                  </a:cubicBezTo>
                  <a:lnTo>
                    <a:pt x="244" y="3437"/>
                  </a:lnTo>
                  <a:cubicBezTo>
                    <a:pt x="244" y="3371"/>
                    <a:pt x="189" y="3316"/>
                    <a:pt x="123" y="3316"/>
                  </a:cubicBezTo>
                  <a:close/>
                  <a:moveTo>
                    <a:pt x="123" y="5163"/>
                  </a:moveTo>
                  <a:cubicBezTo>
                    <a:pt x="55" y="5163"/>
                    <a:pt x="2" y="5218"/>
                    <a:pt x="2" y="5285"/>
                  </a:cubicBezTo>
                  <a:lnTo>
                    <a:pt x="2" y="6208"/>
                  </a:lnTo>
                  <a:cubicBezTo>
                    <a:pt x="1" y="6276"/>
                    <a:pt x="55" y="6330"/>
                    <a:pt x="123" y="6330"/>
                  </a:cubicBezTo>
                  <a:cubicBezTo>
                    <a:pt x="189" y="6330"/>
                    <a:pt x="244" y="6276"/>
                    <a:pt x="244" y="6209"/>
                  </a:cubicBezTo>
                  <a:lnTo>
                    <a:pt x="244" y="5285"/>
                  </a:lnTo>
                  <a:cubicBezTo>
                    <a:pt x="244" y="5218"/>
                    <a:pt x="189" y="5163"/>
                    <a:pt x="123" y="5163"/>
                  </a:cubicBezTo>
                  <a:close/>
                  <a:moveTo>
                    <a:pt x="123" y="7011"/>
                  </a:moveTo>
                  <a:cubicBezTo>
                    <a:pt x="55" y="7011"/>
                    <a:pt x="2" y="7066"/>
                    <a:pt x="2" y="7132"/>
                  </a:cubicBezTo>
                  <a:lnTo>
                    <a:pt x="2" y="8056"/>
                  </a:lnTo>
                  <a:cubicBezTo>
                    <a:pt x="1" y="8123"/>
                    <a:pt x="55" y="8177"/>
                    <a:pt x="123" y="8177"/>
                  </a:cubicBezTo>
                  <a:cubicBezTo>
                    <a:pt x="189" y="8177"/>
                    <a:pt x="244" y="8123"/>
                    <a:pt x="244" y="8056"/>
                  </a:cubicBezTo>
                  <a:lnTo>
                    <a:pt x="244" y="7132"/>
                  </a:lnTo>
                  <a:cubicBezTo>
                    <a:pt x="244" y="7066"/>
                    <a:pt x="189" y="7011"/>
                    <a:pt x="123" y="7011"/>
                  </a:cubicBezTo>
                  <a:close/>
                  <a:moveTo>
                    <a:pt x="123" y="8859"/>
                  </a:moveTo>
                  <a:cubicBezTo>
                    <a:pt x="55" y="8859"/>
                    <a:pt x="2" y="8913"/>
                    <a:pt x="2" y="8980"/>
                  </a:cubicBezTo>
                  <a:lnTo>
                    <a:pt x="2" y="9903"/>
                  </a:lnTo>
                  <a:cubicBezTo>
                    <a:pt x="1" y="9971"/>
                    <a:pt x="55" y="10025"/>
                    <a:pt x="123" y="10025"/>
                  </a:cubicBezTo>
                  <a:cubicBezTo>
                    <a:pt x="189" y="10025"/>
                    <a:pt x="244" y="9971"/>
                    <a:pt x="244" y="9903"/>
                  </a:cubicBezTo>
                  <a:lnTo>
                    <a:pt x="244" y="8980"/>
                  </a:lnTo>
                  <a:cubicBezTo>
                    <a:pt x="244" y="8913"/>
                    <a:pt x="189" y="8859"/>
                    <a:pt x="123" y="8859"/>
                  </a:cubicBezTo>
                  <a:close/>
                  <a:moveTo>
                    <a:pt x="123" y="10706"/>
                  </a:moveTo>
                  <a:cubicBezTo>
                    <a:pt x="55" y="10706"/>
                    <a:pt x="2" y="10760"/>
                    <a:pt x="2" y="10827"/>
                  </a:cubicBezTo>
                  <a:lnTo>
                    <a:pt x="2" y="11751"/>
                  </a:lnTo>
                  <a:cubicBezTo>
                    <a:pt x="1" y="11818"/>
                    <a:pt x="55" y="11872"/>
                    <a:pt x="123" y="11872"/>
                  </a:cubicBezTo>
                  <a:cubicBezTo>
                    <a:pt x="189" y="11872"/>
                    <a:pt x="244" y="11818"/>
                    <a:pt x="244" y="11751"/>
                  </a:cubicBezTo>
                  <a:lnTo>
                    <a:pt x="244" y="10827"/>
                  </a:lnTo>
                  <a:cubicBezTo>
                    <a:pt x="244" y="10760"/>
                    <a:pt x="189" y="10706"/>
                    <a:pt x="123" y="10706"/>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4" name="Google Shape;1157;p13">
              <a:extLst>
                <a:ext uri="{FF2B5EF4-FFF2-40B4-BE49-F238E27FC236}">
                  <a16:creationId xmlns:a16="http://schemas.microsoft.com/office/drawing/2014/main" id="{39D86003-E9AA-DDA2-21C2-6B1AC22EEEFE}"/>
                </a:ext>
              </a:extLst>
            </p:cNvPr>
            <p:cNvSpPr/>
            <p:nvPr/>
          </p:nvSpPr>
          <p:spPr>
            <a:xfrm>
              <a:off x="4549975" y="3078800"/>
              <a:ext cx="6100" cy="18250"/>
            </a:xfrm>
            <a:custGeom>
              <a:avLst/>
              <a:gdLst/>
              <a:ahLst/>
              <a:cxnLst/>
              <a:rect l="l" t="t" r="r" b="b"/>
              <a:pathLst>
                <a:path w="244" h="730" extrusionOk="0">
                  <a:moveTo>
                    <a:pt x="123" y="1"/>
                  </a:moveTo>
                  <a:cubicBezTo>
                    <a:pt x="55" y="1"/>
                    <a:pt x="2" y="55"/>
                    <a:pt x="2" y="122"/>
                  </a:cubicBezTo>
                  <a:lnTo>
                    <a:pt x="2" y="607"/>
                  </a:lnTo>
                  <a:cubicBezTo>
                    <a:pt x="1" y="675"/>
                    <a:pt x="55" y="729"/>
                    <a:pt x="123" y="729"/>
                  </a:cubicBezTo>
                  <a:cubicBezTo>
                    <a:pt x="189" y="729"/>
                    <a:pt x="244" y="675"/>
                    <a:pt x="244" y="607"/>
                  </a:cubicBezTo>
                  <a:lnTo>
                    <a:pt x="244" y="122"/>
                  </a:lnTo>
                  <a:cubicBezTo>
                    <a:pt x="244" y="55"/>
                    <a:pt x="189" y="1"/>
                    <a:pt x="123" y="1"/>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5" name="Google Shape;1158;p13">
              <a:extLst>
                <a:ext uri="{FF2B5EF4-FFF2-40B4-BE49-F238E27FC236}">
                  <a16:creationId xmlns:a16="http://schemas.microsoft.com/office/drawing/2014/main" id="{0CBBF374-0C33-F298-7567-1ACEE2751512}"/>
                </a:ext>
              </a:extLst>
            </p:cNvPr>
            <p:cNvSpPr/>
            <p:nvPr/>
          </p:nvSpPr>
          <p:spPr>
            <a:xfrm>
              <a:off x="4612575" y="2748525"/>
              <a:ext cx="18850" cy="10175"/>
            </a:xfrm>
            <a:custGeom>
              <a:avLst/>
              <a:gdLst/>
              <a:ahLst/>
              <a:cxnLst/>
              <a:rect l="l" t="t" r="r" b="b"/>
              <a:pathLst>
                <a:path w="754" h="407" extrusionOk="0">
                  <a:moveTo>
                    <a:pt x="134" y="0"/>
                  </a:moveTo>
                  <a:cubicBezTo>
                    <a:pt x="104" y="0"/>
                    <a:pt x="75" y="11"/>
                    <a:pt x="52" y="33"/>
                  </a:cubicBezTo>
                  <a:cubicBezTo>
                    <a:pt x="2" y="78"/>
                    <a:pt x="0" y="156"/>
                    <a:pt x="46" y="206"/>
                  </a:cubicBezTo>
                  <a:cubicBezTo>
                    <a:pt x="64" y="226"/>
                    <a:pt x="87" y="239"/>
                    <a:pt x="114" y="243"/>
                  </a:cubicBezTo>
                  <a:cubicBezTo>
                    <a:pt x="116" y="244"/>
                    <a:pt x="282" y="280"/>
                    <a:pt x="537" y="396"/>
                  </a:cubicBezTo>
                  <a:cubicBezTo>
                    <a:pt x="552" y="403"/>
                    <a:pt x="569" y="407"/>
                    <a:pt x="586" y="407"/>
                  </a:cubicBezTo>
                  <a:lnTo>
                    <a:pt x="586" y="407"/>
                  </a:lnTo>
                  <a:cubicBezTo>
                    <a:pt x="716" y="405"/>
                    <a:pt x="754" y="229"/>
                    <a:pt x="636" y="174"/>
                  </a:cubicBezTo>
                  <a:cubicBezTo>
                    <a:pt x="490" y="107"/>
                    <a:pt x="338" y="52"/>
                    <a:pt x="182" y="11"/>
                  </a:cubicBezTo>
                  <a:cubicBezTo>
                    <a:pt x="167" y="4"/>
                    <a:pt x="150" y="0"/>
                    <a:pt x="134" y="0"/>
                  </a:cubicBezTo>
                  <a:close/>
                  <a:moveTo>
                    <a:pt x="586" y="407"/>
                  </a:moveTo>
                  <a:cubicBezTo>
                    <a:pt x="586" y="407"/>
                    <a:pt x="586" y="407"/>
                    <a:pt x="586" y="407"/>
                  </a:cubicBezTo>
                  <a:lnTo>
                    <a:pt x="587" y="407"/>
                  </a:lnTo>
                  <a:cubicBezTo>
                    <a:pt x="587" y="407"/>
                    <a:pt x="586" y="407"/>
                    <a:pt x="586" y="407"/>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6" name="Google Shape;1159;p13">
              <a:extLst>
                <a:ext uri="{FF2B5EF4-FFF2-40B4-BE49-F238E27FC236}">
                  <a16:creationId xmlns:a16="http://schemas.microsoft.com/office/drawing/2014/main" id="{14AAF888-0CAE-3549-46A2-8D972C439340}"/>
                </a:ext>
              </a:extLst>
            </p:cNvPr>
            <p:cNvSpPr/>
            <p:nvPr/>
          </p:nvSpPr>
          <p:spPr>
            <a:xfrm>
              <a:off x="4643375" y="2764725"/>
              <a:ext cx="38525" cy="296875"/>
            </a:xfrm>
            <a:custGeom>
              <a:avLst/>
              <a:gdLst/>
              <a:ahLst/>
              <a:cxnLst/>
              <a:rect l="l" t="t" r="r" b="b"/>
              <a:pathLst>
                <a:path w="1541" h="11875" extrusionOk="0">
                  <a:moveTo>
                    <a:pt x="136" y="1"/>
                  </a:moveTo>
                  <a:cubicBezTo>
                    <a:pt x="101" y="1"/>
                    <a:pt x="66" y="16"/>
                    <a:pt x="42" y="46"/>
                  </a:cubicBezTo>
                  <a:cubicBezTo>
                    <a:pt x="1" y="98"/>
                    <a:pt x="8" y="174"/>
                    <a:pt x="60" y="217"/>
                  </a:cubicBezTo>
                  <a:cubicBezTo>
                    <a:pt x="290" y="405"/>
                    <a:pt x="494" y="624"/>
                    <a:pt x="664" y="867"/>
                  </a:cubicBezTo>
                  <a:cubicBezTo>
                    <a:pt x="687" y="900"/>
                    <a:pt x="724" y="918"/>
                    <a:pt x="763" y="918"/>
                  </a:cubicBezTo>
                  <a:cubicBezTo>
                    <a:pt x="862" y="918"/>
                    <a:pt x="919" y="808"/>
                    <a:pt x="863" y="727"/>
                  </a:cubicBezTo>
                  <a:cubicBezTo>
                    <a:pt x="679" y="466"/>
                    <a:pt x="461" y="231"/>
                    <a:pt x="214" y="28"/>
                  </a:cubicBezTo>
                  <a:cubicBezTo>
                    <a:pt x="191" y="10"/>
                    <a:pt x="164" y="1"/>
                    <a:pt x="136" y="1"/>
                  </a:cubicBezTo>
                  <a:close/>
                  <a:moveTo>
                    <a:pt x="1182" y="1494"/>
                  </a:moveTo>
                  <a:cubicBezTo>
                    <a:pt x="1169" y="1494"/>
                    <a:pt x="1155" y="1496"/>
                    <a:pt x="1142" y="1501"/>
                  </a:cubicBezTo>
                  <a:cubicBezTo>
                    <a:pt x="1079" y="1524"/>
                    <a:pt x="1046" y="1594"/>
                    <a:pt x="1068" y="1657"/>
                  </a:cubicBezTo>
                  <a:cubicBezTo>
                    <a:pt x="1167" y="1939"/>
                    <a:pt x="1233" y="2232"/>
                    <a:pt x="1266" y="2530"/>
                  </a:cubicBezTo>
                  <a:cubicBezTo>
                    <a:pt x="1274" y="2591"/>
                    <a:pt x="1325" y="2636"/>
                    <a:pt x="1387" y="2636"/>
                  </a:cubicBezTo>
                  <a:cubicBezTo>
                    <a:pt x="1392" y="2636"/>
                    <a:pt x="1396" y="2636"/>
                    <a:pt x="1401" y="2635"/>
                  </a:cubicBezTo>
                  <a:cubicBezTo>
                    <a:pt x="1468" y="2628"/>
                    <a:pt x="1515" y="2568"/>
                    <a:pt x="1507" y="2501"/>
                  </a:cubicBezTo>
                  <a:cubicBezTo>
                    <a:pt x="1472" y="2186"/>
                    <a:pt x="1401" y="1875"/>
                    <a:pt x="1298" y="1575"/>
                  </a:cubicBezTo>
                  <a:cubicBezTo>
                    <a:pt x="1280" y="1525"/>
                    <a:pt x="1232" y="1494"/>
                    <a:pt x="1182" y="1494"/>
                  </a:cubicBezTo>
                  <a:close/>
                  <a:moveTo>
                    <a:pt x="1418" y="3316"/>
                  </a:moveTo>
                  <a:cubicBezTo>
                    <a:pt x="1351" y="3316"/>
                    <a:pt x="1297" y="3371"/>
                    <a:pt x="1297" y="3437"/>
                  </a:cubicBezTo>
                  <a:lnTo>
                    <a:pt x="1297" y="4361"/>
                  </a:lnTo>
                  <a:cubicBezTo>
                    <a:pt x="1297" y="4428"/>
                    <a:pt x="1350" y="4482"/>
                    <a:pt x="1416" y="4482"/>
                  </a:cubicBezTo>
                  <a:cubicBezTo>
                    <a:pt x="1417" y="4482"/>
                    <a:pt x="1417" y="4482"/>
                    <a:pt x="1418" y="4482"/>
                  </a:cubicBezTo>
                  <a:cubicBezTo>
                    <a:pt x="1419" y="4482"/>
                    <a:pt x="1419" y="4482"/>
                    <a:pt x="1420" y="4482"/>
                  </a:cubicBezTo>
                  <a:cubicBezTo>
                    <a:pt x="1487" y="4482"/>
                    <a:pt x="1540" y="4428"/>
                    <a:pt x="1540" y="4361"/>
                  </a:cubicBezTo>
                  <a:lnTo>
                    <a:pt x="1540" y="3437"/>
                  </a:lnTo>
                  <a:cubicBezTo>
                    <a:pt x="1540" y="3371"/>
                    <a:pt x="1485" y="3316"/>
                    <a:pt x="1418" y="3316"/>
                  </a:cubicBezTo>
                  <a:close/>
                  <a:moveTo>
                    <a:pt x="1418" y="5164"/>
                  </a:moveTo>
                  <a:cubicBezTo>
                    <a:pt x="1351" y="5164"/>
                    <a:pt x="1297" y="5219"/>
                    <a:pt x="1297" y="5285"/>
                  </a:cubicBezTo>
                  <a:lnTo>
                    <a:pt x="1297" y="6209"/>
                  </a:lnTo>
                  <a:cubicBezTo>
                    <a:pt x="1297" y="6276"/>
                    <a:pt x="1351" y="6330"/>
                    <a:pt x="1418" y="6330"/>
                  </a:cubicBezTo>
                  <a:cubicBezTo>
                    <a:pt x="1485" y="6330"/>
                    <a:pt x="1540" y="6276"/>
                    <a:pt x="1540" y="6209"/>
                  </a:cubicBezTo>
                  <a:lnTo>
                    <a:pt x="1540" y="5285"/>
                  </a:lnTo>
                  <a:cubicBezTo>
                    <a:pt x="1540" y="5219"/>
                    <a:pt x="1485" y="5164"/>
                    <a:pt x="1418" y="5164"/>
                  </a:cubicBezTo>
                  <a:close/>
                  <a:moveTo>
                    <a:pt x="1418" y="7012"/>
                  </a:moveTo>
                  <a:cubicBezTo>
                    <a:pt x="1351" y="7012"/>
                    <a:pt x="1297" y="7067"/>
                    <a:pt x="1297" y="7133"/>
                  </a:cubicBezTo>
                  <a:lnTo>
                    <a:pt x="1297" y="8057"/>
                  </a:lnTo>
                  <a:cubicBezTo>
                    <a:pt x="1297" y="8124"/>
                    <a:pt x="1351" y="8178"/>
                    <a:pt x="1418" y="8178"/>
                  </a:cubicBezTo>
                  <a:cubicBezTo>
                    <a:pt x="1485" y="8178"/>
                    <a:pt x="1540" y="8124"/>
                    <a:pt x="1540" y="8057"/>
                  </a:cubicBezTo>
                  <a:lnTo>
                    <a:pt x="1540" y="7133"/>
                  </a:lnTo>
                  <a:cubicBezTo>
                    <a:pt x="1540" y="7067"/>
                    <a:pt x="1485" y="7012"/>
                    <a:pt x="1418" y="7012"/>
                  </a:cubicBezTo>
                  <a:close/>
                  <a:moveTo>
                    <a:pt x="1418" y="8860"/>
                  </a:moveTo>
                  <a:cubicBezTo>
                    <a:pt x="1351" y="8860"/>
                    <a:pt x="1297" y="8913"/>
                    <a:pt x="1297" y="8981"/>
                  </a:cubicBezTo>
                  <a:lnTo>
                    <a:pt x="1297" y="9905"/>
                  </a:lnTo>
                  <a:cubicBezTo>
                    <a:pt x="1297" y="9972"/>
                    <a:pt x="1351" y="10026"/>
                    <a:pt x="1418" y="10026"/>
                  </a:cubicBezTo>
                  <a:cubicBezTo>
                    <a:pt x="1485" y="10026"/>
                    <a:pt x="1540" y="9972"/>
                    <a:pt x="1540" y="9905"/>
                  </a:cubicBezTo>
                  <a:lnTo>
                    <a:pt x="1540" y="8981"/>
                  </a:lnTo>
                  <a:cubicBezTo>
                    <a:pt x="1540" y="8913"/>
                    <a:pt x="1485" y="8860"/>
                    <a:pt x="1418" y="8860"/>
                  </a:cubicBezTo>
                  <a:close/>
                  <a:moveTo>
                    <a:pt x="1418" y="10707"/>
                  </a:moveTo>
                  <a:cubicBezTo>
                    <a:pt x="1351" y="10707"/>
                    <a:pt x="1297" y="10761"/>
                    <a:pt x="1297" y="10829"/>
                  </a:cubicBezTo>
                  <a:lnTo>
                    <a:pt x="1297" y="11753"/>
                  </a:lnTo>
                  <a:cubicBezTo>
                    <a:pt x="1297" y="11820"/>
                    <a:pt x="1351" y="11874"/>
                    <a:pt x="1418" y="11874"/>
                  </a:cubicBezTo>
                  <a:cubicBezTo>
                    <a:pt x="1485" y="11874"/>
                    <a:pt x="1540" y="11820"/>
                    <a:pt x="1540" y="11753"/>
                  </a:cubicBezTo>
                  <a:lnTo>
                    <a:pt x="1540" y="10829"/>
                  </a:lnTo>
                  <a:cubicBezTo>
                    <a:pt x="1540" y="10761"/>
                    <a:pt x="1485" y="10707"/>
                    <a:pt x="1418" y="10707"/>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7" name="Google Shape;1160;p13">
              <a:extLst>
                <a:ext uri="{FF2B5EF4-FFF2-40B4-BE49-F238E27FC236}">
                  <a16:creationId xmlns:a16="http://schemas.microsoft.com/office/drawing/2014/main" id="{53B1FA77-20D6-24AD-00D6-145ABF4C9D01}"/>
                </a:ext>
              </a:extLst>
            </p:cNvPr>
            <p:cNvSpPr/>
            <p:nvPr/>
          </p:nvSpPr>
          <p:spPr>
            <a:xfrm>
              <a:off x="4675775" y="3078800"/>
              <a:ext cx="6125" cy="18250"/>
            </a:xfrm>
            <a:custGeom>
              <a:avLst/>
              <a:gdLst/>
              <a:ahLst/>
              <a:cxnLst/>
              <a:rect l="l" t="t" r="r" b="b"/>
              <a:pathLst>
                <a:path w="245" h="730" extrusionOk="0">
                  <a:moveTo>
                    <a:pt x="122" y="1"/>
                  </a:moveTo>
                  <a:cubicBezTo>
                    <a:pt x="55" y="1"/>
                    <a:pt x="1" y="55"/>
                    <a:pt x="1" y="122"/>
                  </a:cubicBezTo>
                  <a:lnTo>
                    <a:pt x="1" y="607"/>
                  </a:lnTo>
                  <a:cubicBezTo>
                    <a:pt x="1" y="675"/>
                    <a:pt x="55" y="729"/>
                    <a:pt x="122" y="729"/>
                  </a:cubicBezTo>
                  <a:cubicBezTo>
                    <a:pt x="189" y="729"/>
                    <a:pt x="244" y="675"/>
                    <a:pt x="244" y="607"/>
                  </a:cubicBezTo>
                  <a:lnTo>
                    <a:pt x="244" y="122"/>
                  </a:lnTo>
                  <a:cubicBezTo>
                    <a:pt x="244" y="55"/>
                    <a:pt x="189" y="1"/>
                    <a:pt x="122" y="1"/>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4786" y="383498"/>
            <a:ext cx="6249661"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050752910"/>
              </p:ext>
            </p:extLst>
          </p:nvPr>
        </p:nvGraphicFramePr>
        <p:xfrm>
          <a:off x="840264" y="1198168"/>
          <a:ext cx="8009822" cy="3642770"/>
        </p:xfrm>
        <a:graphic>
          <a:graphicData uri="http://schemas.openxmlformats.org/drawingml/2006/table">
            <a:tbl>
              <a:tblPr firstRow="1" firstCol="1" bandRow="1"/>
              <a:tblGrid>
                <a:gridCol w="1641679">
                  <a:extLst>
                    <a:ext uri="{9D8B030D-6E8A-4147-A177-3AD203B41FA5}">
                      <a16:colId xmlns:a16="http://schemas.microsoft.com/office/drawing/2014/main" val="20000"/>
                    </a:ext>
                  </a:extLst>
                </a:gridCol>
                <a:gridCol w="6368143">
                  <a:extLst>
                    <a:ext uri="{9D8B030D-6E8A-4147-A177-3AD203B41FA5}">
                      <a16:colId xmlns:a16="http://schemas.microsoft.com/office/drawing/2014/main" val="20001"/>
                    </a:ext>
                  </a:extLst>
                </a:gridCol>
              </a:tblGrid>
              <a:tr h="666163">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Đặc sắc </a:t>
                      </a:r>
                      <a:br>
                        <a:rPr lang="vi-VN" sz="2000" b="1" dirty="0">
                          <a:solidFill>
                            <a:schemeClr val="bg2"/>
                          </a:solidFill>
                          <a:effectLst/>
                          <a:latin typeface="+mj-lt"/>
                          <a:ea typeface="Calibri" panose="020F0502020204030204" pitchFamily="34" charset="0"/>
                          <a:cs typeface="Times New Roman" panose="02020603050405020304" pitchFamily="18" charset="0"/>
                        </a:rPr>
                      </a:br>
                      <a:r>
                        <a:rPr lang="vi-VN" sz="20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976607">
                <a:tc>
                  <a:txBody>
                    <a:bodyPr/>
                    <a:lstStyle/>
                    <a:p>
                      <a:pPr algn="just">
                        <a:lnSpc>
                          <a:spcPct val="150000"/>
                        </a:lnSpc>
                        <a:spcAft>
                          <a:spcPts val="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en-US"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836428" y="491072"/>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4532" y="53658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p>
        </p:txBody>
      </p:sp>
      <p:sp>
        <p:nvSpPr>
          <p:cNvPr id="2" name="Rectangle 1"/>
          <p:cNvSpPr/>
          <p:nvPr/>
        </p:nvSpPr>
        <p:spPr>
          <a:xfrm>
            <a:off x="878368" y="2108383"/>
            <a:ext cx="1244346" cy="1446550"/>
          </a:xfrm>
          <a:prstGeom prst="rect">
            <a:avLst/>
          </a:prstGeom>
        </p:spPr>
        <p:txBody>
          <a:bodyPr wrap="square">
            <a:spAutoFit/>
          </a:bodyPr>
          <a:lstStyle/>
          <a:p>
            <a:pPr lvl="0" algn="ctr">
              <a:spcBef>
                <a:spcPts val="300"/>
              </a:spcBef>
              <a:spcAft>
                <a:spcPts val="300"/>
              </a:spcAft>
            </a:pP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Chi tiết miêu tả bồng chanh đỏ</a:t>
            </a:r>
            <a:endParaRPr lang="en-US" sz="2200" dirty="0">
              <a:solidFill>
                <a:srgbClr val="191919"/>
              </a:solidFill>
              <a:ea typeface="Calibri" panose="020F0502020204030204" pitchFamily="34" charset="0"/>
              <a:cs typeface="Times New Roman" panose="02020603050405020304" pitchFamily="18" charset="0"/>
            </a:endParaRPr>
          </a:p>
        </p:txBody>
      </p:sp>
      <p:sp>
        <p:nvSpPr>
          <p:cNvPr id="4" name="Rectangle 3"/>
          <p:cNvSpPr/>
          <p:nvPr/>
        </p:nvSpPr>
        <p:spPr>
          <a:xfrm>
            <a:off x="2514599" y="1898532"/>
            <a:ext cx="6221185" cy="1446550"/>
          </a:xfrm>
          <a:prstGeom prst="rect">
            <a:avLst/>
          </a:prstGeom>
        </p:spPr>
        <p:txBody>
          <a:bodyPr wrap="square">
            <a:spAutoFit/>
          </a:bodyPr>
          <a:lstStyle/>
          <a:p>
            <a:pPr lvl="0" algn="just">
              <a:spcBef>
                <a:spcPts val="300"/>
              </a:spcBef>
              <a:spcAft>
                <a:spcPts val="300"/>
              </a:spcAft>
            </a:pP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nằm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im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thin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bàn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Dường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quá</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hoảng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vì</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bị</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cóc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Hoài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Hiền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quay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tổ</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cũ</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514600" y="3342750"/>
            <a:ext cx="6221185" cy="1446550"/>
          </a:xfrm>
          <a:prstGeom prst="rect">
            <a:avLst/>
          </a:prstGeom>
        </p:spPr>
        <p:txBody>
          <a:bodyPr wrap="square">
            <a:spAutoFit/>
          </a:bodyPr>
          <a:lstStyle/>
          <a:p>
            <a:pPr lvl="0" algn="just">
              <a:spcBef>
                <a:spcPts val="300"/>
              </a:spcBef>
              <a:spcAft>
                <a:spcPts val="300"/>
              </a:spcAft>
            </a:pP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chim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linh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hồn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xúc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chi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phúc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quý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thì</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bỏ</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7753602" y="-8275"/>
            <a:ext cx="1502314" cy="1063176"/>
          </a:xfrm>
          <a:prstGeom prst="rect">
            <a:avLst/>
          </a:prstGeom>
        </p:spPr>
      </p:pic>
      <p:pic>
        <p:nvPicPr>
          <p:cNvPr id="10" name="Picture 9"/>
          <p:cNvPicPr>
            <a:picLocks noChangeAspect="1"/>
          </p:cNvPicPr>
          <p:nvPr/>
        </p:nvPicPr>
        <p:blipFill>
          <a:blip r:embed="rId3"/>
          <a:stretch>
            <a:fillRect/>
          </a:stretch>
        </p:blipFill>
        <p:spPr>
          <a:xfrm>
            <a:off x="133271" y="-106357"/>
            <a:ext cx="1141203" cy="855008"/>
          </a:xfrm>
          <a:prstGeom prst="rect">
            <a:avLst/>
          </a:prstGeom>
        </p:spPr>
      </p:pic>
      <p:pic>
        <p:nvPicPr>
          <p:cNvPr id="11" name="Picture 10"/>
          <p:cNvPicPr>
            <a:picLocks noChangeAspect="1"/>
          </p:cNvPicPr>
          <p:nvPr/>
        </p:nvPicPr>
        <p:blipFill>
          <a:blip r:embed="rId4"/>
          <a:stretch>
            <a:fillRect/>
          </a:stretch>
        </p:blipFill>
        <p:spPr>
          <a:xfrm>
            <a:off x="8060779" y="4569825"/>
            <a:ext cx="1066892" cy="438950"/>
          </a:xfrm>
          <a:prstGeom prst="rect">
            <a:avLst/>
          </a:prstGeom>
        </p:spPr>
      </p:pic>
      <p:pic>
        <p:nvPicPr>
          <p:cNvPr id="12" name="Picture 11"/>
          <p:cNvPicPr>
            <a:picLocks noChangeAspect="1"/>
          </p:cNvPicPr>
          <p:nvPr/>
        </p:nvPicPr>
        <p:blipFill>
          <a:blip r:embed="rId5"/>
          <a:stretch>
            <a:fillRect/>
          </a:stretch>
        </p:blipFill>
        <p:spPr>
          <a:xfrm rot="10800000">
            <a:off x="8286094" y="4430505"/>
            <a:ext cx="786452" cy="762066"/>
          </a:xfrm>
          <a:prstGeom prst="rect">
            <a:avLst/>
          </a:prstGeom>
        </p:spPr>
      </p:pic>
    </p:spTree>
    <p:extLst>
      <p:ext uri="{BB962C8B-B14F-4D97-AF65-F5344CB8AC3E}">
        <p14:creationId xmlns:p14="http://schemas.microsoft.com/office/powerpoint/2010/main" val="2316863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6595" y="616569"/>
            <a:ext cx="6002088"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97728106"/>
              </p:ext>
            </p:extLst>
          </p:nvPr>
        </p:nvGraphicFramePr>
        <p:xfrm>
          <a:off x="835509" y="1476245"/>
          <a:ext cx="7854846" cy="3314701"/>
        </p:xfrm>
        <a:graphic>
          <a:graphicData uri="http://schemas.openxmlformats.org/drawingml/2006/table">
            <a:tbl>
              <a:tblPr firstRow="1" firstCol="1" bandRow="1"/>
              <a:tblGrid>
                <a:gridCol w="1507964">
                  <a:extLst>
                    <a:ext uri="{9D8B030D-6E8A-4147-A177-3AD203B41FA5}">
                      <a16:colId xmlns:a16="http://schemas.microsoft.com/office/drawing/2014/main" val="20000"/>
                    </a:ext>
                  </a:extLst>
                </a:gridCol>
                <a:gridCol w="6346882">
                  <a:extLst>
                    <a:ext uri="{9D8B030D-6E8A-4147-A177-3AD203B41FA5}">
                      <a16:colId xmlns:a16="http://schemas.microsoft.com/office/drawing/2014/main" val="20001"/>
                    </a:ext>
                  </a:extLst>
                </a:gridCol>
              </a:tblGrid>
              <a:tr h="657290">
                <a:tc>
                  <a:txBody>
                    <a:bodyPr/>
                    <a:lstStyle/>
                    <a:p>
                      <a:pPr algn="ctr">
                        <a:lnSpc>
                          <a:spcPct val="100000"/>
                        </a:lnSpc>
                        <a:spcAft>
                          <a:spcPts val="0"/>
                        </a:spcAft>
                      </a:pPr>
                      <a:r>
                        <a:rPr lang="vi-VN" sz="1800" b="1" dirty="0">
                          <a:solidFill>
                            <a:schemeClr val="bg2"/>
                          </a:solidFill>
                          <a:effectLst/>
                          <a:latin typeface="+mj-lt"/>
                          <a:ea typeface="Calibri" panose="020F0502020204030204" pitchFamily="34" charset="0"/>
                          <a:cs typeface="Times New Roman" panose="02020603050405020304" pitchFamily="18" charset="0"/>
                        </a:rPr>
                        <a:t>Đặc sắc </a:t>
                      </a:r>
                      <a:br>
                        <a:rPr lang="vi-VN" sz="1800" b="1" dirty="0">
                          <a:solidFill>
                            <a:schemeClr val="bg2"/>
                          </a:solidFill>
                          <a:effectLst/>
                          <a:latin typeface="+mj-lt"/>
                          <a:ea typeface="Calibri" panose="020F0502020204030204" pitchFamily="34" charset="0"/>
                          <a:cs typeface="Times New Roman" panose="02020603050405020304" pitchFamily="18" charset="0"/>
                        </a:rPr>
                      </a:br>
                      <a:r>
                        <a:rPr lang="vi-VN" sz="18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18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18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18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657411">
                <a:tc>
                  <a:txBody>
                    <a:bodyPr/>
                    <a:lstStyle/>
                    <a:p>
                      <a:pPr algn="just">
                        <a:lnSpc>
                          <a:spcPct val="100000"/>
                        </a:lnSpc>
                        <a:spcBef>
                          <a:spcPts val="300"/>
                        </a:spcBef>
                        <a:spcAft>
                          <a:spcPts val="300"/>
                        </a:spcAft>
                      </a:pPr>
                      <a:endParaRPr lang="en-US"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vi-VN" sz="22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980018" y="616569"/>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8122" y="662078"/>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p>
        </p:txBody>
      </p:sp>
      <p:sp>
        <p:nvSpPr>
          <p:cNvPr id="2" name="Rectangle 1"/>
          <p:cNvSpPr/>
          <p:nvPr/>
        </p:nvSpPr>
        <p:spPr>
          <a:xfrm>
            <a:off x="980018" y="2317799"/>
            <a:ext cx="1157246" cy="1446550"/>
          </a:xfrm>
          <a:prstGeom prst="rect">
            <a:avLst/>
          </a:prstGeom>
        </p:spPr>
        <p:txBody>
          <a:bodyPr wrap="square">
            <a:spAutoFit/>
          </a:bodyPr>
          <a:lstStyle/>
          <a:p>
            <a:pPr lvl="0" algn="ctr">
              <a:spcBef>
                <a:spcPts val="300"/>
              </a:spcBef>
              <a:spcAft>
                <a:spcPts val="300"/>
              </a:spcAft>
            </a:pP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xây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08455" y="2047381"/>
            <a:ext cx="6270169" cy="769441"/>
          </a:xfrm>
          <a:prstGeom prst="rect">
            <a:avLst/>
          </a:prstGeom>
        </p:spPr>
        <p:txBody>
          <a:bodyPr wrap="square">
            <a:spAutoFit/>
          </a:bodyPr>
          <a:lstStyle/>
          <a:p>
            <a:pPr lvl="0" algn="just">
              <a:spcBef>
                <a:spcPts val="300"/>
              </a:spcBef>
              <a:spcAft>
                <a:spcPts val="300"/>
              </a:spcAft>
            </a:pP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308455" y="2816822"/>
            <a:ext cx="6270169" cy="1785104"/>
          </a:xfrm>
          <a:prstGeom prst="rect">
            <a:avLst/>
          </a:prstGeom>
        </p:spPr>
        <p:txBody>
          <a:bodyPr wrap="square">
            <a:spAutoFit/>
          </a:bodyPr>
          <a:lstStyle/>
          <a:p>
            <a:pPr lvl="0" algn="just">
              <a:spcBef>
                <a:spcPts val="300"/>
              </a:spcBef>
              <a:spcAft>
                <a:spcPts val="300"/>
              </a:spcAft>
            </a:pP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giúp</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dễ</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dàng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bộc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lộ</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đứa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hồn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rõ</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ứng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xử</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đọc</a:t>
            </a:r>
            <a:r>
              <a:rPr lang="vi-VN" sz="2200" dirty="0" smtClean="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682923" y="4545181"/>
            <a:ext cx="1066892" cy="438950"/>
          </a:xfrm>
          <a:prstGeom prst="rect">
            <a:avLst/>
          </a:prstGeom>
        </p:spPr>
      </p:pic>
      <p:pic>
        <p:nvPicPr>
          <p:cNvPr id="11" name="Picture 10"/>
          <p:cNvPicPr>
            <a:picLocks noChangeAspect="1"/>
          </p:cNvPicPr>
          <p:nvPr/>
        </p:nvPicPr>
        <p:blipFill>
          <a:blip r:embed="rId3"/>
          <a:stretch>
            <a:fillRect/>
          </a:stretch>
        </p:blipFill>
        <p:spPr>
          <a:xfrm rot="10800000">
            <a:off x="7998683" y="4421086"/>
            <a:ext cx="751132" cy="762066"/>
          </a:xfrm>
          <a:prstGeom prst="rect">
            <a:avLst/>
          </a:prstGeom>
        </p:spPr>
      </p:pic>
      <p:pic>
        <p:nvPicPr>
          <p:cNvPr id="12" name="Picture 11"/>
          <p:cNvPicPr>
            <a:picLocks noChangeAspect="1"/>
          </p:cNvPicPr>
          <p:nvPr/>
        </p:nvPicPr>
        <p:blipFill>
          <a:blip r:embed="rId4"/>
          <a:stretch>
            <a:fillRect/>
          </a:stretch>
        </p:blipFill>
        <p:spPr>
          <a:xfrm>
            <a:off x="7753602" y="-8275"/>
            <a:ext cx="1502314" cy="1063176"/>
          </a:xfrm>
          <a:prstGeom prst="rect">
            <a:avLst/>
          </a:prstGeom>
        </p:spPr>
      </p:pic>
      <p:pic>
        <p:nvPicPr>
          <p:cNvPr id="13" name="Picture 12"/>
          <p:cNvPicPr>
            <a:picLocks noChangeAspect="1"/>
          </p:cNvPicPr>
          <p:nvPr/>
        </p:nvPicPr>
        <p:blipFill>
          <a:blip r:embed="rId5"/>
          <a:stretch>
            <a:fillRect/>
          </a:stretch>
        </p:blipFill>
        <p:spPr>
          <a:xfrm>
            <a:off x="133271" y="-106357"/>
            <a:ext cx="1141203" cy="855008"/>
          </a:xfrm>
          <a:prstGeom prst="rect">
            <a:avLst/>
          </a:prstGeom>
        </p:spPr>
      </p:pic>
    </p:spTree>
    <p:extLst>
      <p:ext uri="{BB962C8B-B14F-4D97-AF65-F5344CB8AC3E}">
        <p14:creationId xmlns:p14="http://schemas.microsoft.com/office/powerpoint/2010/main" val="996862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ctagon 3"/>
          <p:cNvSpPr/>
          <p:nvPr/>
        </p:nvSpPr>
        <p:spPr>
          <a:xfrm>
            <a:off x="1018122" y="534785"/>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8122" y="59843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p>
        </p:txBody>
      </p:sp>
      <p:sp>
        <p:nvSpPr>
          <p:cNvPr id="6" name="Rectangle 5"/>
          <p:cNvSpPr/>
          <p:nvPr/>
        </p:nvSpPr>
        <p:spPr>
          <a:xfrm>
            <a:off x="1974565" y="371500"/>
            <a:ext cx="6052458" cy="1015663"/>
          </a:xfrm>
          <a:prstGeom prst="rect">
            <a:avLst/>
          </a:prstGeom>
          <a:solidFill>
            <a:schemeClr val="tx1">
              <a:lumMod val="20000"/>
              <a:lumOff val="80000"/>
            </a:schemeClr>
          </a:solidFill>
          <a:ln>
            <a:solidFill>
              <a:schemeClr val="tx1"/>
            </a:solidFill>
          </a:ln>
        </p:spPr>
        <p:txBody>
          <a:bodyPr wrap="square">
            <a:spAutoFit/>
          </a:bodyPr>
          <a:lstStyle/>
          <a:p>
            <a:pPr lvl="0" algn="just"/>
            <a:r>
              <a:rPr lang="vi-VN" sz="2000" dirty="0">
                <a:latin typeface="Times New Roman" panose="02020603050405020304" pitchFamily="18" charset="0"/>
                <a:ea typeface="Calibri" panose="020F0502020204030204" pitchFamily="34" charset="0"/>
                <a:cs typeface="Times New Roman" panose="02020603050405020304" pitchFamily="18" charset="0"/>
              </a:rPr>
              <a:t>Theo em, phần mở bài và kết bài có điểm gì ấn tượng? Trình bày thêm một số cách viết để mở bài và kết bài được lôi cuốn, hấp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oogle Shape;2599;p34"/>
          <p:cNvGrpSpPr/>
          <p:nvPr/>
        </p:nvGrpSpPr>
        <p:grpSpPr>
          <a:xfrm>
            <a:off x="596379" y="1747632"/>
            <a:ext cx="3208435" cy="1522570"/>
            <a:chOff x="1292375" y="1831375"/>
            <a:chExt cx="2930275" cy="2076525"/>
          </a:xfrm>
        </p:grpSpPr>
        <p:sp>
          <p:nvSpPr>
            <p:cNvPr id="38"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9"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0"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1"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42" name="Google Shape;2604;p34"/>
          <p:cNvGrpSpPr/>
          <p:nvPr/>
        </p:nvGrpSpPr>
        <p:grpSpPr>
          <a:xfrm rot="10800000">
            <a:off x="3929565" y="1758987"/>
            <a:ext cx="5086151" cy="1701789"/>
            <a:chOff x="1292375" y="1831375"/>
            <a:chExt cx="2930275" cy="2076525"/>
          </a:xfrm>
        </p:grpSpPr>
        <p:sp>
          <p:nvSpPr>
            <p:cNvPr id="43"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4"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5"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6"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48" name="Google Shape;2604;p34"/>
          <p:cNvGrpSpPr/>
          <p:nvPr/>
        </p:nvGrpSpPr>
        <p:grpSpPr>
          <a:xfrm rot="10800000">
            <a:off x="1745963" y="3586667"/>
            <a:ext cx="4128990" cy="1357259"/>
            <a:chOff x="1292375" y="1831375"/>
            <a:chExt cx="2930275" cy="2076525"/>
          </a:xfrm>
        </p:grpSpPr>
        <p:sp>
          <p:nvSpPr>
            <p:cNvPr id="49"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0"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1"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2"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54" name="Google Shape;2898;p36"/>
          <p:cNvGrpSpPr/>
          <p:nvPr/>
        </p:nvGrpSpPr>
        <p:grpSpPr>
          <a:xfrm rot="16200000">
            <a:off x="3313971" y="1403827"/>
            <a:ext cx="630708" cy="652011"/>
            <a:chOff x="7573474" y="3466512"/>
            <a:chExt cx="1617164" cy="1316285"/>
          </a:xfrm>
        </p:grpSpPr>
        <p:sp>
          <p:nvSpPr>
            <p:cNvPr id="55"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Rectangle 103"/>
          <p:cNvSpPr/>
          <p:nvPr/>
        </p:nvSpPr>
        <p:spPr>
          <a:xfrm>
            <a:off x="696114" y="1853889"/>
            <a:ext cx="3080728" cy="1323439"/>
          </a:xfrm>
          <a:prstGeom prst="rect">
            <a:avLst/>
          </a:prstGeom>
        </p:spPr>
        <p:txBody>
          <a:bodyPr wrap="square">
            <a:spAutoFit/>
          </a:bodyPr>
          <a:lstStyle/>
          <a:p>
            <a:pPr algn="just">
              <a:spcAft>
                <a:spcPts val="600"/>
              </a:spcAf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Phần </a:t>
            </a:r>
            <a:r>
              <a:rPr lang="vi-VN" sz="2000" b="1" dirty="0">
                <a:latin typeface="Times New Roman" panose="02020603050405020304" pitchFamily="18" charset="0"/>
                <a:ea typeface="Calibri" panose="020F0502020204030204" pitchFamily="34" charset="0"/>
                <a:cs typeface="Times New Roman" panose="02020603050405020304" pitchFamily="18" charset="0"/>
              </a:rPr>
              <a:t>mở bài </a:t>
            </a:r>
            <a:r>
              <a:rPr lang="vi-VN" sz="2000" dirty="0">
                <a:latin typeface="Times New Roman" panose="02020603050405020304" pitchFamily="18" charset="0"/>
                <a:ea typeface="Calibri" panose="020F0502020204030204" pitchFamily="34" charset="0"/>
                <a:cs typeface="Times New Roman" panose="02020603050405020304" pitchFamily="18" charset="0"/>
              </a:rPr>
              <a:t>sử dụng một hình ảnh so sánh để dẫn dắt (có những tác phẩm văn học như chiếc cầu nối diệu kì…)</a:t>
            </a:r>
            <a:endParaRPr lang="en-US" sz="2000" dirty="0">
              <a:latin typeface="Times New Roman" panose="02020603050405020304" pitchFamily="18" charset="0"/>
              <a:cs typeface="Times New Roman" panose="02020603050405020304" pitchFamily="18" charset="0"/>
            </a:endParaRPr>
          </a:p>
        </p:txBody>
      </p:sp>
      <p:grpSp>
        <p:nvGrpSpPr>
          <p:cNvPr id="105" name="Google Shape;2878;p36"/>
          <p:cNvGrpSpPr/>
          <p:nvPr/>
        </p:nvGrpSpPr>
        <p:grpSpPr>
          <a:xfrm rot="-2370016">
            <a:off x="8417596" y="1330832"/>
            <a:ext cx="507304" cy="595543"/>
            <a:chOff x="780782" y="766491"/>
            <a:chExt cx="713278" cy="837344"/>
          </a:xfrm>
        </p:grpSpPr>
        <p:sp>
          <p:nvSpPr>
            <p:cNvPr id="106"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Rectangle 124"/>
          <p:cNvSpPr/>
          <p:nvPr/>
        </p:nvSpPr>
        <p:spPr>
          <a:xfrm>
            <a:off x="4118966" y="1808187"/>
            <a:ext cx="4770167" cy="1631216"/>
          </a:xfrm>
          <a:prstGeom prst="rect">
            <a:avLst/>
          </a:prstGeom>
        </p:spPr>
        <p:txBody>
          <a:bodyPr wrap="square">
            <a:spAutoFit/>
          </a:bodyPr>
          <a:lstStyle/>
          <a:p>
            <a:pPr algn="just">
              <a:spcAft>
                <a:spcPts val="600"/>
              </a:spcAft>
            </a:pP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Kết </a:t>
            </a:r>
            <a:r>
              <a:rPr lang="vi-VN" sz="2000" b="1" dirty="0">
                <a:latin typeface="Times New Roman" panose="02020603050405020304" pitchFamily="18" charset="0"/>
                <a:ea typeface="Calibri" panose="020F0502020204030204" pitchFamily="34" charset="0"/>
                <a:cs typeface="Times New Roman" panose="02020603050405020304" pitchFamily="18" charset="0"/>
              </a:rPr>
              <a:t>bài </a:t>
            </a:r>
            <a:r>
              <a:rPr lang="vi-VN" sz="2000" dirty="0">
                <a:latin typeface="Times New Roman" panose="02020603050405020304" pitchFamily="18" charset="0"/>
                <a:ea typeface="Calibri" panose="020F0502020204030204" pitchFamily="34" charset="0"/>
                <a:cs typeface="Times New Roman" panose="02020603050405020304" pitchFamily="18" charset="0"/>
              </a:rPr>
              <a:t>gợi ra một ấn tượng của người đọc về tác phẩm (</a:t>
            </a:r>
            <a:r>
              <a:rPr lang="vi-VN" sz="2000" i="1" dirty="0">
                <a:latin typeface="Times New Roman" panose="02020603050405020304" pitchFamily="18" charset="0"/>
                <a:ea typeface="Calibri" panose="020F0502020204030204" pitchFamily="34" charset="0"/>
                <a:cs typeface="Times New Roman" panose="02020603050405020304" pitchFamily="18" charset="0"/>
              </a:rPr>
              <a:t>mỗi lần đóng lại trang sách cuối, tôi lại tưởng tượng thấy hình ảnh đôi bồng chanh đỏ đang bay về đầm sen thơm ngát…</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6" name="Rectangle 125"/>
          <p:cNvSpPr/>
          <p:nvPr/>
        </p:nvSpPr>
        <p:spPr>
          <a:xfrm>
            <a:off x="1747261" y="3773757"/>
            <a:ext cx="4126146" cy="1015663"/>
          </a:xfrm>
          <a:prstGeom prst="rect">
            <a:avLst/>
          </a:prstGeom>
        </p:spPr>
        <p:txBody>
          <a:bodyPr wrap="square">
            <a:spAutoFit/>
          </a:bodyPr>
          <a:lstStyle/>
          <a:p>
            <a:pPr algn="just">
              <a:spcAft>
                <a:spcPts val="600"/>
              </a:spcAf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Cách mở bài và kết bài </a:t>
            </a:r>
            <a:r>
              <a:rPr lang="vi-VN" sz="2000" dirty="0">
                <a:latin typeface="Times New Roman" panose="02020603050405020304" pitchFamily="18" charset="0"/>
                <a:ea typeface="Calibri" panose="020F0502020204030204" pitchFamily="34" charset="0"/>
                <a:cs typeface="Times New Roman" panose="02020603050405020304" pitchFamily="18" charset="0"/>
              </a:rPr>
              <a:t>giàu hình ảnh, giàu sức biểu cảm, tạo ra sự hấp dẫn, lôi cuốn đối với người đọc.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8" name="Google Shape;2948;p36"/>
          <p:cNvGrpSpPr/>
          <p:nvPr/>
        </p:nvGrpSpPr>
        <p:grpSpPr>
          <a:xfrm rot="-1298509">
            <a:off x="5440088" y="4482150"/>
            <a:ext cx="877243" cy="769044"/>
            <a:chOff x="3656813" y="4101238"/>
            <a:chExt cx="877250" cy="769050"/>
          </a:xfrm>
        </p:grpSpPr>
        <p:sp>
          <p:nvSpPr>
            <p:cNvPr id="16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9466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arn(inVertical)">
                                      <p:cBhvr>
                                        <p:cTn id="10" dur="500"/>
                                        <p:tgtEl>
                                          <p:spTgt spid="10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arn(inVertical)">
                                      <p:cBhvr>
                                        <p:cTn id="23" dur="500"/>
                                        <p:tgtEl>
                                          <p:spTgt spid="126"/>
                                        </p:tgtEl>
                                      </p:cBhvr>
                                    </p:animEffect>
                                  </p:childTnLst>
                                </p:cTn>
                              </p:par>
                              <p:par>
                                <p:cTn id="24" presetID="16" presetClass="entr" presetSubtype="21"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arn(inVertical)">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5" grpId="0"/>
      <p:bldP spid="1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13">
            <a:extLst>
              <a:ext uri="{FF2B5EF4-FFF2-40B4-BE49-F238E27FC236}">
                <a16:creationId xmlns:a16="http://schemas.microsoft.com/office/drawing/2014/main" id="{8EE96391-C2C1-06DA-464B-FA62549C1419}"/>
              </a:ext>
            </a:extLst>
          </p:cNvPr>
          <p:cNvSpPr/>
          <p:nvPr/>
        </p:nvSpPr>
        <p:spPr>
          <a:xfrm>
            <a:off x="1823428" y="321147"/>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823428" y="351341"/>
            <a:ext cx="5670142" cy="400110"/>
          </a:xfrm>
          <a:prstGeom prst="rect">
            <a:avLst/>
          </a:prstGeom>
        </p:spPr>
        <p:txBody>
          <a:bodyPr wrap="none">
            <a:spAutoFit/>
          </a:bodyPr>
          <a:lstStyle/>
          <a:p>
            <a:r>
              <a:rPr lang="vi-VN" sz="2000" b="1" dirty="0" smtClean="0">
                <a:latin typeface="+mj-lt"/>
              </a:rPr>
              <a:t>3</a:t>
            </a:r>
            <a:r>
              <a:rPr lang="vi-VN" sz="2000" b="1" dirty="0">
                <a:latin typeface="+mj-lt"/>
              </a:rPr>
              <a:t>. Hoạt động hướng dẫn lí thuyết về quy trình viết</a:t>
            </a:r>
            <a:endParaRPr lang="en-US" sz="2000" dirty="0">
              <a:latin typeface="+mj-lt"/>
            </a:endParaRPr>
          </a:p>
        </p:txBody>
      </p:sp>
      <p:pic>
        <p:nvPicPr>
          <p:cNvPr id="16" name="Picture 15"/>
          <p:cNvPicPr>
            <a:picLocks noChangeAspect="1"/>
          </p:cNvPicPr>
          <p:nvPr/>
        </p:nvPicPr>
        <p:blipFill>
          <a:blip r:embed="rId3"/>
          <a:stretch>
            <a:fillRect/>
          </a:stretch>
        </p:blipFill>
        <p:spPr>
          <a:xfrm>
            <a:off x="8346879" y="4595606"/>
            <a:ext cx="1066892" cy="438950"/>
          </a:xfrm>
          <a:prstGeom prst="rect">
            <a:avLst/>
          </a:prstGeom>
        </p:spPr>
      </p:pic>
      <p:pic>
        <p:nvPicPr>
          <p:cNvPr id="17" name="Picture 16"/>
          <p:cNvPicPr>
            <a:picLocks noChangeAspect="1"/>
          </p:cNvPicPr>
          <p:nvPr/>
        </p:nvPicPr>
        <p:blipFill>
          <a:blip r:embed="rId4"/>
          <a:stretch>
            <a:fillRect/>
          </a:stretch>
        </p:blipFill>
        <p:spPr>
          <a:xfrm rot="10800000">
            <a:off x="8504759" y="4329053"/>
            <a:ext cx="751132" cy="762066"/>
          </a:xfrm>
          <a:prstGeom prst="rect">
            <a:avLst/>
          </a:prstGeom>
        </p:spPr>
      </p:pic>
      <p:pic>
        <p:nvPicPr>
          <p:cNvPr id="18" name="Picture 17"/>
          <p:cNvPicPr>
            <a:picLocks noChangeAspect="1"/>
          </p:cNvPicPr>
          <p:nvPr/>
        </p:nvPicPr>
        <p:blipFill>
          <a:blip r:embed="rId5"/>
          <a:stretch>
            <a:fillRect/>
          </a:stretch>
        </p:blipFill>
        <p:spPr>
          <a:xfrm>
            <a:off x="7753602" y="-8275"/>
            <a:ext cx="1502314" cy="1063176"/>
          </a:xfrm>
          <a:prstGeom prst="rect">
            <a:avLst/>
          </a:prstGeom>
        </p:spPr>
      </p:pic>
      <p:pic>
        <p:nvPicPr>
          <p:cNvPr id="19" name="Picture 18"/>
          <p:cNvPicPr>
            <a:picLocks noChangeAspect="1"/>
          </p:cNvPicPr>
          <p:nvPr/>
        </p:nvPicPr>
        <p:blipFill>
          <a:blip r:embed="rId6"/>
          <a:stretch>
            <a:fillRect/>
          </a:stretch>
        </p:blipFill>
        <p:spPr>
          <a:xfrm>
            <a:off x="404038" y="123892"/>
            <a:ext cx="1141203" cy="855008"/>
          </a:xfrm>
          <a:prstGeom prst="rect">
            <a:avLst/>
          </a:prstGeom>
        </p:spPr>
      </p:pic>
      <p:pic>
        <p:nvPicPr>
          <p:cNvPr id="6" name="Picture 5"/>
          <p:cNvPicPr>
            <a:picLocks noChangeAspect="1"/>
          </p:cNvPicPr>
          <p:nvPr/>
        </p:nvPicPr>
        <p:blipFill>
          <a:blip r:embed="rId7"/>
          <a:stretch>
            <a:fillRect/>
          </a:stretch>
        </p:blipFill>
        <p:spPr>
          <a:xfrm>
            <a:off x="717662" y="2613331"/>
            <a:ext cx="2635174" cy="1883422"/>
          </a:xfrm>
          <a:prstGeom prst="rect">
            <a:avLst/>
          </a:prstGeom>
        </p:spPr>
      </p:pic>
      <p:sp>
        <p:nvSpPr>
          <p:cNvPr id="22" name="Google Shape;565;p6">
            <a:extLst>
              <a:ext uri="{FF2B5EF4-FFF2-40B4-BE49-F238E27FC236}">
                <a16:creationId xmlns:a16="http://schemas.microsoft.com/office/drawing/2014/main" id="{9C8990D7-EA9A-AA0C-29B3-3182705FCE0B}"/>
              </a:ext>
            </a:extLst>
          </p:cNvPr>
          <p:cNvSpPr/>
          <p:nvPr/>
        </p:nvSpPr>
        <p:spPr>
          <a:xfrm>
            <a:off x="5062969" y="1272062"/>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4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4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4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a:stretch>
            <a:fillRect/>
          </a:stretch>
        </p:blipFill>
        <p:spPr>
          <a:xfrm>
            <a:off x="3669807" y="1817747"/>
            <a:ext cx="4504191" cy="2997334"/>
          </a:xfrm>
          <a:prstGeom prst="rect">
            <a:avLst/>
          </a:prstGeom>
        </p:spPr>
      </p:pic>
      <p:sp>
        <p:nvSpPr>
          <p:cNvPr id="25" name="Rectangle 24"/>
          <p:cNvSpPr/>
          <p:nvPr/>
        </p:nvSpPr>
        <p:spPr>
          <a:xfrm>
            <a:off x="3986777" y="2346918"/>
            <a:ext cx="3870250" cy="1938992"/>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HS đọc phần hướng dẫn quy trình viết trong SGK, sau đó thảo luận nhóm nhỏ (4 đến 6 HS) và điền thông tin vào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8392034" y="4595606"/>
            <a:ext cx="1066892" cy="438950"/>
          </a:xfrm>
          <a:prstGeom prst="rect">
            <a:avLst/>
          </a:prstGeom>
        </p:spPr>
      </p:pic>
      <p:pic>
        <p:nvPicPr>
          <p:cNvPr id="27" name="Picture 26"/>
          <p:cNvPicPr>
            <a:picLocks noChangeAspect="1"/>
          </p:cNvPicPr>
          <p:nvPr/>
        </p:nvPicPr>
        <p:blipFill>
          <a:blip r:embed="rId4"/>
          <a:stretch>
            <a:fillRect/>
          </a:stretch>
        </p:blipFill>
        <p:spPr>
          <a:xfrm rot="10800000">
            <a:off x="8549914" y="4329053"/>
            <a:ext cx="751132" cy="762066"/>
          </a:xfrm>
          <a:prstGeom prst="rect">
            <a:avLst/>
          </a:prstGeom>
        </p:spPr>
      </p:pic>
      <p:pic>
        <p:nvPicPr>
          <p:cNvPr id="31" name="Picture 30"/>
          <p:cNvPicPr>
            <a:picLocks noChangeAspect="1"/>
          </p:cNvPicPr>
          <p:nvPr/>
        </p:nvPicPr>
        <p:blipFill>
          <a:blip r:embed="rId5"/>
          <a:stretch>
            <a:fillRect/>
          </a:stretch>
        </p:blipFill>
        <p:spPr>
          <a:xfrm>
            <a:off x="7798757" y="-8275"/>
            <a:ext cx="1502314" cy="1063176"/>
          </a:xfrm>
          <a:prstGeom prst="rect">
            <a:avLst/>
          </a:prstGeom>
        </p:spPr>
      </p:pic>
      <p:pic>
        <p:nvPicPr>
          <p:cNvPr id="32" name="Picture 31"/>
          <p:cNvPicPr>
            <a:picLocks noChangeAspect="1"/>
          </p:cNvPicPr>
          <p:nvPr/>
        </p:nvPicPr>
        <p:blipFill>
          <a:blip r:embed="rId6"/>
          <a:stretch>
            <a:fillRect/>
          </a:stretch>
        </p:blipFill>
        <p:spPr>
          <a:xfrm>
            <a:off x="449193" y="123892"/>
            <a:ext cx="1141203" cy="855008"/>
          </a:xfrm>
          <a:prstGeom prst="rect">
            <a:avLst/>
          </a:prstGeom>
        </p:spPr>
      </p:pic>
    </p:spTree>
    <p:extLst>
      <p:ext uri="{BB962C8B-B14F-4D97-AF65-F5344CB8AC3E}">
        <p14:creationId xmlns:p14="http://schemas.microsoft.com/office/powerpoint/2010/main" val="2945026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470" y="255741"/>
            <a:ext cx="2223686" cy="707886"/>
          </a:xfrm>
          <a:prstGeom prst="rect">
            <a:avLst/>
          </a:prstGeom>
          <a:solidFill>
            <a:schemeClr val="accent3">
              <a:lumMod val="20000"/>
              <a:lumOff val="80000"/>
            </a:schemeClr>
          </a:solidFill>
          <a:ln>
            <a:solidFill>
              <a:schemeClr val="accent4">
                <a:lumMod val="60000"/>
                <a:lumOff val="40000"/>
              </a:schemeClr>
            </a:solidFill>
          </a:ln>
        </p:spPr>
        <p:txBody>
          <a:bodyPr wrap="none">
            <a:spAutoFit/>
          </a:bodyPr>
          <a:lstStyle/>
          <a:p>
            <a:pPr algn="ctr"/>
            <a:r>
              <a:rPr lang="en-US" sz="2000" b="1" dirty="0">
                <a:latin typeface="Times New Roman" panose="02020603050405020304" pitchFamily="18" charset="0"/>
                <a:ea typeface="Calibri" panose="020F0502020204030204" pitchFamily="34" charset="0"/>
                <a:cs typeface="Times New Roman" panose="02020603050405020304" pitchFamily="18" charset="0"/>
              </a:rPr>
              <a:t>PHIẾU HỌC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TẬP</a:t>
            </a:r>
          </a:p>
          <a:p>
            <a:pPr algn="ct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4</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93571" y="101853"/>
            <a:ext cx="5595257" cy="1015663"/>
          </a:xfrm>
          <a:prstGeom prst="rect">
            <a:avLst/>
          </a:prstGeom>
          <a:solidFill>
            <a:schemeClr val="accent3">
              <a:lumMod val="20000"/>
              <a:lumOff val="80000"/>
            </a:schemeClr>
          </a:solidFill>
          <a:ln>
            <a:solidFill>
              <a:schemeClr val="accent3">
                <a:lumMod val="50000"/>
              </a:schemeClr>
            </a:solidFill>
          </a:ln>
        </p:spPr>
        <p:txBody>
          <a:bodyPr wrap="square">
            <a:spAutoFit/>
          </a:bodyPr>
          <a:lstStyle/>
          <a:p>
            <a:pPr algn="ctr"/>
            <a:r>
              <a:rPr lang="vi-VN" sz="2000" b="1" dirty="0">
                <a:latin typeface="Times New Roman" panose="02020603050405020304" pitchFamily="18" charset="0"/>
                <a:ea typeface="Calibri" panose="020F0502020204030204" pitchFamily="34" charset="0"/>
                <a:cs typeface="Times New Roman" panose="02020603050405020304" pitchFamily="18" charset="0"/>
              </a:rPr>
              <a:t>QUY TRÌNH VIẾT BÀI VĂN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vi-VN" sz="2000" b="1" dirty="0">
                <a:latin typeface="Times New Roman" panose="02020603050405020304" pitchFamily="18" charset="0"/>
                <a:ea typeface="Calibri" panose="020F0502020204030204" pitchFamily="34" charset="0"/>
                <a:cs typeface="Times New Roman" panose="02020603050405020304" pitchFamily="18" charset="0"/>
              </a:rPr>
              <a:t>NGHỊ LUẬN PHÂN TÍCH MỘT TÁC PHẨM VĂN HỌC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70813148"/>
              </p:ext>
            </p:extLst>
          </p:nvPr>
        </p:nvGraphicFramePr>
        <p:xfrm>
          <a:off x="865410" y="1331915"/>
          <a:ext cx="7723418" cy="3468685"/>
        </p:xfrm>
        <a:graphic>
          <a:graphicData uri="http://schemas.openxmlformats.org/drawingml/2006/table">
            <a:tbl>
              <a:tblPr firstRow="1" firstCol="1" bandRow="1"/>
              <a:tblGrid>
                <a:gridCol w="2813961">
                  <a:extLst>
                    <a:ext uri="{9D8B030D-6E8A-4147-A177-3AD203B41FA5}">
                      <a16:colId xmlns:a16="http://schemas.microsoft.com/office/drawing/2014/main" val="20000"/>
                    </a:ext>
                  </a:extLst>
                </a:gridCol>
                <a:gridCol w="3570513">
                  <a:extLst>
                    <a:ext uri="{9D8B030D-6E8A-4147-A177-3AD203B41FA5}">
                      <a16:colId xmlns:a16="http://schemas.microsoft.com/office/drawing/2014/main" val="20001"/>
                    </a:ext>
                  </a:extLst>
                </a:gridCol>
                <a:gridCol w="1338944">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4485">
                <a:tc rowSpan="3">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1: </a:t>
                      </a: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2000" b="1" i="0" dirty="0" err="1" smtClean="0">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b="1"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334">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6840">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883">
                <a:tc rowSpan="2">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2: </a:t>
                      </a: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2000" b="1" i="0"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8343">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519">
                <a:tc>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3: </a:t>
                      </a: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2000" b="1" i="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7037">
                <a:tc rowSpan="2">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4: </a:t>
                      </a: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2000" b="1" i="0" dirty="0" err="1" smtClean="0">
                          <a:effectLst/>
                          <a:latin typeface="Times New Roman" panose="02020603050405020304" pitchFamily="18" charset="0"/>
                          <a:ea typeface="Calibri" panose="020F0502020204030204" pitchFamily="34" charset="0"/>
                          <a:cs typeface="Times New Roman" panose="02020603050405020304" pitchFamily="18" charset="0"/>
                        </a:rPr>
                        <a:t>Xem</a:t>
                      </a:r>
                      <a:r>
                        <a:rPr lang="en-US" sz="2000" b="1"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7037">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4"/>
          <p:cNvSpPr/>
          <p:nvPr/>
        </p:nvSpPr>
        <p:spPr>
          <a:xfrm>
            <a:off x="3775238" y="1587924"/>
            <a:ext cx="3357009"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775238" y="1905932"/>
            <a:ext cx="1742785"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tài</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75238" y="2223940"/>
            <a:ext cx="1824538" cy="400110"/>
          </a:xfrm>
          <a:prstGeom prst="rect">
            <a:avLst/>
          </a:prstGeom>
        </p:spPr>
        <p:txBody>
          <a:bodyPr wrap="none">
            <a:spAutoFit/>
          </a:bodyPr>
          <a:lstStyle/>
          <a:p>
            <a:pPr lvl="0" algn="just"/>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Thu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tư</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liệu</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806312" y="2541948"/>
            <a:ext cx="803425"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806312" y="2859956"/>
            <a:ext cx="1210588"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dàn</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775238" y="3863038"/>
            <a:ext cx="2358338"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Xem</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04898" y="4298999"/>
            <a:ext cx="1906291"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Rút</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nghiệm</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8077108" y="4381434"/>
            <a:ext cx="1066892" cy="762066"/>
          </a:xfrm>
          <a:prstGeom prst="rect">
            <a:avLst/>
          </a:prstGeom>
        </p:spPr>
      </p:pic>
    </p:spTree>
    <p:extLst>
      <p:ext uri="{BB962C8B-B14F-4D97-AF65-F5344CB8AC3E}">
        <p14:creationId xmlns:p14="http://schemas.microsoft.com/office/powerpoint/2010/main" val="1148204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1014390" y="992436"/>
            <a:ext cx="6919560" cy="2389839"/>
          </a:xfrm>
          <a:prstGeom prst="rect">
            <a:avLst/>
          </a:prstGeom>
        </p:spPr>
      </p:pic>
      <p:pic>
        <p:nvPicPr>
          <p:cNvPr id="392" name="Picture 3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714" y="2366896"/>
            <a:ext cx="3362325" cy="2266950"/>
          </a:xfrm>
          <a:prstGeom prst="rect">
            <a:avLst/>
          </a:prstGeom>
        </p:spPr>
      </p:pic>
      <p:pic>
        <p:nvPicPr>
          <p:cNvPr id="393" name="Picture 392"/>
          <p:cNvPicPr>
            <a:picLocks noChangeAspect="1"/>
          </p:cNvPicPr>
          <p:nvPr/>
        </p:nvPicPr>
        <p:blipFill>
          <a:blip r:embed="rId5"/>
          <a:stretch>
            <a:fillRect/>
          </a:stretch>
        </p:blipFill>
        <p:spPr>
          <a:xfrm>
            <a:off x="1403537" y="3270777"/>
            <a:ext cx="2155371" cy="1094265"/>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778" y="1060403"/>
            <a:ext cx="3920455" cy="2642046"/>
          </a:xfrm>
          <a:prstGeom prst="rect">
            <a:avLst/>
          </a:prstGeom>
        </p:spPr>
      </p:pic>
      <p:sp>
        <p:nvSpPr>
          <p:cNvPr id="7" name="Google Shape;1132;p46">
            <a:extLst>
              <a:ext uri="{FF2B5EF4-FFF2-40B4-BE49-F238E27FC236}">
                <a16:creationId xmlns:a16="http://schemas.microsoft.com/office/drawing/2014/main" id="{1A5005A0-FE32-BAF8-4B28-87FC688E95DF}"/>
              </a:ext>
            </a:extLst>
          </p:cNvPr>
          <p:cNvSpPr txBox="1">
            <a:spLocks noGrp="1"/>
          </p:cNvSpPr>
          <p:nvPr/>
        </p:nvSpPr>
        <p:spPr>
          <a:xfrm>
            <a:off x="3777343" y="1685521"/>
            <a:ext cx="5037365" cy="3169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Clr>
                <a:prstClr val="black"/>
              </a:buClr>
              <a:buNone/>
            </a:pPr>
            <a:r>
              <a:rPr lang="vi-VN" sz="6000" b="1" dirty="0">
                <a:solidFill>
                  <a:prstClr val="black"/>
                </a:solidFill>
                <a:latin typeface="Times New Roman" panose="02020603050405020304" pitchFamily="18" charset="0"/>
              </a:rPr>
              <a:t>Hoạt động chuẩn </a:t>
            </a:r>
            <a:r>
              <a:rPr lang="vi-VN" sz="6000" b="1" dirty="0" smtClean="0">
                <a:solidFill>
                  <a:prstClr val="black"/>
                </a:solidFill>
                <a:latin typeface="Times New Roman" panose="02020603050405020304" pitchFamily="18" charset="0"/>
              </a:rPr>
              <a:t>bị</a:t>
            </a:r>
            <a:r>
              <a:rPr lang="en-US" sz="6000" b="1" dirty="0" smtClean="0">
                <a:solidFill>
                  <a:prstClr val="black"/>
                </a:solidFill>
                <a:latin typeface="Times New Roman" panose="02020603050405020304" pitchFamily="18" charset="0"/>
              </a:rPr>
              <a:t> </a:t>
            </a:r>
            <a:r>
              <a:rPr lang="vi-VN" sz="6000" b="1" dirty="0">
                <a:solidFill>
                  <a:prstClr val="black"/>
                </a:solidFill>
                <a:latin typeface="Times New Roman" panose="02020603050405020304" pitchFamily="18" charset="0"/>
              </a:rPr>
              <a:t>trước khi viết</a:t>
            </a:r>
          </a:p>
          <a:p>
            <a:pPr marL="133350" indent="0" algn="ctr">
              <a:lnSpc>
                <a:spcPct val="100000"/>
              </a:lnSpc>
              <a:buClr>
                <a:prstClr val="black"/>
              </a:buClr>
              <a:buFont typeface="Poppins Medium"/>
              <a:buNone/>
            </a:pPr>
            <a:endParaRPr lang="en-SG" sz="28700" dirty="0">
              <a:solidFill>
                <a:prstClr val="black"/>
              </a:solidFill>
              <a:latin typeface="Aptos Display" panose="02110004020202020204"/>
            </a:endParaRPr>
          </a:p>
        </p:txBody>
      </p:sp>
      <p:sp>
        <p:nvSpPr>
          <p:cNvPr id="8" name="Regular Pentagon 7"/>
          <p:cNvSpPr/>
          <p:nvPr/>
        </p:nvSpPr>
        <p:spPr>
          <a:xfrm>
            <a:off x="5770295" y="777501"/>
            <a:ext cx="1240972" cy="92705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162;p38">
            <a:extLst>
              <a:ext uri="{FF2B5EF4-FFF2-40B4-BE49-F238E27FC236}">
                <a16:creationId xmlns:a16="http://schemas.microsoft.com/office/drawing/2014/main" id="{4DBE0F21-9A49-DA2A-0339-04405B87B073}"/>
              </a:ext>
            </a:extLst>
          </p:cNvPr>
          <p:cNvSpPr txBox="1">
            <a:spLocks noGrp="1"/>
          </p:cNvSpPr>
          <p:nvPr/>
        </p:nvSpPr>
        <p:spPr>
          <a:xfrm>
            <a:off x="5614531" y="824687"/>
            <a:ext cx="1504726" cy="764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38965D"/>
              </a:buClr>
              <a:buSzPts val="6000"/>
              <a:buFont typeface="Titan One"/>
              <a:buNone/>
              <a:defRPr/>
            </a:pPr>
            <a:r>
              <a:rPr lang="vi-VN" sz="7200" b="1" dirty="0">
                <a:solidFill>
                  <a:schemeClr val="bg1"/>
                </a:solidFill>
                <a:latin typeface="Times New Roman" panose="02020603050405020304" pitchFamily="18" charset="0"/>
                <a:cs typeface="Times New Roman" panose="02020603050405020304" pitchFamily="18" charset="0"/>
                <a:sym typeface="Titan One"/>
              </a:rPr>
              <a:t>1</a:t>
            </a:r>
            <a:endParaRPr sz="7200" b="1" dirty="0">
              <a:solidFill>
                <a:schemeClr val="bg1"/>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760885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92034" y="4595606"/>
            <a:ext cx="1066892" cy="438950"/>
          </a:xfrm>
          <a:prstGeom prst="rect">
            <a:avLst/>
          </a:prstGeom>
        </p:spPr>
      </p:pic>
      <p:pic>
        <p:nvPicPr>
          <p:cNvPr id="5" name="Picture 4"/>
          <p:cNvPicPr>
            <a:picLocks noChangeAspect="1"/>
          </p:cNvPicPr>
          <p:nvPr/>
        </p:nvPicPr>
        <p:blipFill>
          <a:blip r:embed="rId4"/>
          <a:stretch>
            <a:fillRect/>
          </a:stretch>
        </p:blipFill>
        <p:spPr>
          <a:xfrm rot="10800000">
            <a:off x="8549914" y="4329053"/>
            <a:ext cx="751132" cy="762066"/>
          </a:xfrm>
          <a:prstGeom prst="rect">
            <a:avLst/>
          </a:prstGeom>
        </p:spPr>
      </p:pic>
      <p:pic>
        <p:nvPicPr>
          <p:cNvPr id="6" name="Picture 5"/>
          <p:cNvPicPr>
            <a:picLocks noChangeAspect="1"/>
          </p:cNvPicPr>
          <p:nvPr/>
        </p:nvPicPr>
        <p:blipFill>
          <a:blip r:embed="rId5"/>
          <a:stretch>
            <a:fillRect/>
          </a:stretch>
        </p:blipFill>
        <p:spPr>
          <a:xfrm>
            <a:off x="7798757" y="-8275"/>
            <a:ext cx="1502314" cy="1063176"/>
          </a:xfrm>
          <a:prstGeom prst="rect">
            <a:avLst/>
          </a:prstGeom>
        </p:spPr>
      </p:pic>
      <p:pic>
        <p:nvPicPr>
          <p:cNvPr id="7" name="Picture 6"/>
          <p:cNvPicPr>
            <a:picLocks noChangeAspect="1"/>
          </p:cNvPicPr>
          <p:nvPr/>
        </p:nvPicPr>
        <p:blipFill>
          <a:blip r:embed="rId6"/>
          <a:stretch>
            <a:fillRect/>
          </a:stretch>
        </p:blipFill>
        <p:spPr>
          <a:xfrm>
            <a:off x="449193" y="123892"/>
            <a:ext cx="1141203" cy="855008"/>
          </a:xfrm>
          <a:prstGeom prst="rect">
            <a:avLst/>
          </a:prstGeom>
        </p:spPr>
      </p:pic>
      <p:sp>
        <p:nvSpPr>
          <p:cNvPr id="14" name="Rectangle: Rounded Corners 13">
            <a:extLst>
              <a:ext uri="{FF2B5EF4-FFF2-40B4-BE49-F238E27FC236}">
                <a16:creationId xmlns:a16="http://schemas.microsoft.com/office/drawing/2014/main" id="{8EE96391-C2C1-06DA-464B-FA62549C1419}"/>
              </a:ext>
            </a:extLst>
          </p:cNvPr>
          <p:cNvSpPr/>
          <p:nvPr/>
        </p:nvSpPr>
        <p:spPr>
          <a:xfrm>
            <a:off x="1761451" y="300230"/>
            <a:ext cx="6118051"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795785" y="323258"/>
            <a:ext cx="6083717" cy="400110"/>
          </a:xfrm>
          <a:prstGeom prst="rect">
            <a:avLst/>
          </a:prstGeom>
        </p:spPr>
        <p:txBody>
          <a:bodyPr wrap="none">
            <a:spAutoFit/>
          </a:bodyPr>
          <a:lstStyle/>
          <a:p>
            <a:r>
              <a:rPr lang="vi-VN" sz="2000" b="1" dirty="0">
                <a:latin typeface="+mj-lt"/>
              </a:rPr>
              <a:t>1.1. Hoạt động xác định mục đích, đối tượng và đề tài </a:t>
            </a:r>
            <a:endParaRPr lang="en-US" sz="2000" b="1" dirty="0">
              <a:latin typeface="+mj-lt"/>
            </a:endParaRPr>
          </a:p>
        </p:txBody>
      </p:sp>
      <p:sp>
        <p:nvSpPr>
          <p:cNvPr id="19" name="Flowchart: Document 18"/>
          <p:cNvSpPr/>
          <p:nvPr/>
        </p:nvSpPr>
        <p:spPr>
          <a:xfrm>
            <a:off x="2375673" y="868030"/>
            <a:ext cx="1203173" cy="549692"/>
          </a:xfrm>
          <a:prstGeom prst="flowChartDocument">
            <a:avLst/>
          </a:prstGeom>
          <a:solidFill>
            <a:schemeClr val="accent2"/>
          </a:solidFill>
          <a:ln w="3175" cmpd="sng">
            <a:solidFill>
              <a:srgbClr val="C00000"/>
            </a:solidFill>
            <a:prstDash val="soli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04074" y="877333"/>
            <a:ext cx="1125629" cy="430887"/>
          </a:xfrm>
          <a:prstGeom prst="rect">
            <a:avLst/>
          </a:prstGeom>
        </p:spPr>
        <p:txBody>
          <a:bodyPr wrap="none">
            <a:spAutoFit/>
          </a:bodyPr>
          <a:lstStyle/>
          <a:p>
            <a:r>
              <a:rPr lang="vi-VN" sz="2200" b="1" dirty="0">
                <a:latin typeface="+mj-lt"/>
              </a:rPr>
              <a:t>Đề bài: </a:t>
            </a:r>
            <a:endParaRPr lang="en-US" sz="2200" b="1" dirty="0">
              <a:latin typeface="+mj-lt"/>
            </a:endParaRPr>
          </a:p>
        </p:txBody>
      </p:sp>
      <p:sp>
        <p:nvSpPr>
          <p:cNvPr id="21" name="Flowchart: Card 20"/>
          <p:cNvSpPr/>
          <p:nvPr/>
        </p:nvSpPr>
        <p:spPr>
          <a:xfrm>
            <a:off x="3083921" y="1161471"/>
            <a:ext cx="5787935" cy="1666641"/>
          </a:xfrm>
          <a:prstGeom prst="flowChartPunchedCard">
            <a:avLst/>
          </a:prstGeom>
          <a:noFill/>
          <a:ln w="28575" cmpd="sng">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2" name="Rectangle 21"/>
          <p:cNvSpPr/>
          <p:nvPr/>
        </p:nvSpPr>
        <p:spPr>
          <a:xfrm>
            <a:off x="3130698" y="1132867"/>
            <a:ext cx="5679078" cy="1785104"/>
          </a:xfrm>
          <a:prstGeom prst="rect">
            <a:avLst/>
          </a:prstGeom>
        </p:spPr>
        <p:txBody>
          <a:bodyPr wrap="square">
            <a:spAutoFit/>
          </a:bodyPr>
          <a:lstStyle/>
          <a:p>
            <a:pPr algn="just"/>
            <a:r>
              <a:rPr lang="en-US" sz="2200" dirty="0" smtClean="0">
                <a:latin typeface="+mj-lt"/>
              </a:rPr>
              <a:t>        </a:t>
            </a:r>
            <a:r>
              <a:rPr lang="vi-VN" sz="2200" dirty="0" smtClean="0">
                <a:latin typeface="+mj-lt"/>
              </a:rPr>
              <a:t>Câu </a:t>
            </a:r>
            <a:r>
              <a:rPr lang="vi-VN" sz="2200" dirty="0">
                <a:latin typeface="+mj-lt"/>
              </a:rPr>
              <a:t>lạc bộ Văn học trường em phát động cuộc thi viết “</a:t>
            </a:r>
            <a:r>
              <a:rPr lang="vi-VN" sz="2200" i="1" dirty="0">
                <a:latin typeface="+mj-lt"/>
              </a:rPr>
              <a:t>Tác phẩm văn học trong tôi</a:t>
            </a:r>
            <a:r>
              <a:rPr lang="vi-VN" sz="2200" dirty="0">
                <a:latin typeface="+mj-lt"/>
              </a:rPr>
              <a:t>”. Em hãy chọn một tác phẩm văn </a:t>
            </a:r>
            <a:r>
              <a:rPr lang="vi-VN" sz="2200" dirty="0" smtClean="0">
                <a:latin typeface="+mj-lt"/>
              </a:rPr>
              <a:t>họ</a:t>
            </a:r>
            <a:r>
              <a:rPr lang="vi-VN" sz="2200" dirty="0">
                <a:latin typeface="+mj-lt"/>
              </a:rPr>
              <a:t>c mình yêu thích </a:t>
            </a:r>
            <a:r>
              <a:rPr lang="en-US" sz="2200" dirty="0" smtClean="0">
                <a:latin typeface="+mj-lt"/>
              </a:rPr>
              <a:t>(</a:t>
            </a:r>
            <a:r>
              <a:rPr lang="vi-VN" sz="2200" dirty="0" smtClean="0">
                <a:latin typeface="+mj-lt"/>
              </a:rPr>
              <a:t>thơ </a:t>
            </a:r>
            <a:r>
              <a:rPr lang="vi-VN" sz="2200" dirty="0">
                <a:latin typeface="+mj-lt"/>
              </a:rPr>
              <a:t>hoặc truyện) để viết bài nghị luận và gửi cho ban tổ chức cuộc thi</a:t>
            </a:r>
            <a:r>
              <a:rPr lang="vi-VN" sz="2200" dirty="0" smtClean="0">
                <a:latin typeface="+mj-lt"/>
              </a:rPr>
              <a:t>.</a:t>
            </a:r>
            <a:endParaRPr lang="en-US" sz="2200" dirty="0">
              <a:latin typeface="+mj-lt"/>
            </a:endParaRPr>
          </a:p>
        </p:txBody>
      </p:sp>
      <p:sp>
        <p:nvSpPr>
          <p:cNvPr id="29" name="Rectangle 28"/>
          <p:cNvSpPr/>
          <p:nvPr/>
        </p:nvSpPr>
        <p:spPr>
          <a:xfrm>
            <a:off x="436496" y="3877966"/>
            <a:ext cx="5038310" cy="1107996"/>
          </a:xfrm>
          <a:prstGeom prst="rect">
            <a:avLst/>
          </a:prstGeom>
          <a:ln>
            <a:noFill/>
            <a:prstDash val="sysDot"/>
          </a:ln>
        </p:spPr>
        <p:txBody>
          <a:bodyPr wrap="square">
            <a:spAutoFit/>
          </a:bodyPr>
          <a:lstStyle/>
          <a:p>
            <a:pPr algn="just">
              <a:spcAft>
                <a:spcPts val="800"/>
              </a:spcAft>
            </a:pPr>
            <a:r>
              <a:rPr lang="vi-VN"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Mục đích viết: tham gia cuộc thi, chia sẻ về tác phẩm văn học mà bản thân yêu </a:t>
            </a:r>
            <a:r>
              <a:rPr lang="vi-VN" sz="2200" dirty="0"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ounded Rectangle 29"/>
          <p:cNvSpPr/>
          <p:nvPr/>
        </p:nvSpPr>
        <p:spPr>
          <a:xfrm>
            <a:off x="733635" y="1547923"/>
            <a:ext cx="2101446" cy="14785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5691" y="1593993"/>
            <a:ext cx="2091519" cy="1446550"/>
          </a:xfrm>
          <a:prstGeom prst="rect">
            <a:avLst/>
          </a:prstGeom>
        </p:spPr>
        <p:txBody>
          <a:bodyPr wrap="square">
            <a:spAutoFit/>
          </a:bodyPr>
          <a:lstStyle/>
          <a:p>
            <a:pPr algn="ctr">
              <a:spcAft>
                <a:spcPts val="800"/>
              </a:spcAft>
            </a:pPr>
            <a:r>
              <a:rPr lang="vi-VN" sz="2200" dirty="0" smtClean="0">
                <a:latin typeface="Times New Roman" panose="02020603050405020304" pitchFamily="18" charset="0"/>
                <a:ea typeface="Calibri" panose="020F0502020204030204" pitchFamily="34" charset="0"/>
                <a:cs typeface="Times New Roman" panose="02020603050405020304" pitchFamily="18" charset="0"/>
              </a:rPr>
              <a:t>Với </a:t>
            </a:r>
            <a:r>
              <a:rPr lang="vi-VN" sz="2200" dirty="0">
                <a:latin typeface="Times New Roman" panose="02020603050405020304" pitchFamily="18" charset="0"/>
                <a:ea typeface="Calibri" panose="020F0502020204030204" pitchFamily="34" charset="0"/>
                <a:cs typeface="Times New Roman" panose="02020603050405020304" pitchFamily="18" charset="0"/>
              </a:rPr>
              <a:t>đề bài này, em sẽ viết bài văn cho ai, nhằm mục đích gì</a:t>
            </a:r>
            <a:r>
              <a:rPr lang="vi-VN"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ounded Rectangle 32"/>
          <p:cNvSpPr/>
          <p:nvPr/>
        </p:nvSpPr>
        <p:spPr>
          <a:xfrm>
            <a:off x="6042360" y="3026494"/>
            <a:ext cx="2087915" cy="7063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77888" y="2966865"/>
            <a:ext cx="2087915" cy="769441"/>
          </a:xfrm>
          <a:prstGeom prst="rect">
            <a:avLst/>
          </a:prstGeom>
        </p:spPr>
        <p:txBody>
          <a:bodyPr wrap="square">
            <a:spAutoFit/>
          </a:bodyPr>
          <a:lstStyle/>
          <a:p>
            <a:pPr algn="ctr">
              <a:spcAft>
                <a:spcPts val="800"/>
              </a:spcAft>
            </a:pPr>
            <a:r>
              <a:rPr lang="vi-VN" sz="2200" dirty="0" smtClean="0">
                <a:latin typeface="Times New Roman" panose="02020603050405020304" pitchFamily="18" charset="0"/>
                <a:ea typeface="Calibri" panose="020F0502020204030204" pitchFamily="34" charset="0"/>
                <a:cs typeface="Times New Roman" panose="02020603050405020304" pitchFamily="18" charset="0"/>
              </a:rPr>
              <a:t>Em </a:t>
            </a:r>
            <a:r>
              <a:rPr lang="vi-VN" sz="2200" dirty="0">
                <a:latin typeface="Times New Roman" panose="02020603050405020304" pitchFamily="18" charset="0"/>
                <a:ea typeface="Calibri" panose="020F0502020204030204" pitchFamily="34" charset="0"/>
                <a:cs typeface="Times New Roman" panose="02020603050405020304" pitchFamily="18" charset="0"/>
              </a:rPr>
              <a:t>sẽ chọn viết về đề tài gì?</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5681545" y="3806755"/>
            <a:ext cx="2683237" cy="769441"/>
          </a:xfrm>
          <a:prstGeom prst="rect">
            <a:avLst/>
          </a:prstGeom>
          <a:ln w="19050">
            <a:solidFill>
              <a:srgbClr val="C00000"/>
            </a:solidFill>
          </a:ln>
        </p:spPr>
        <p:style>
          <a:lnRef idx="0">
            <a:scrgbClr r="0" g="0" b="0"/>
          </a:lnRef>
          <a:fillRef idx="1001">
            <a:schemeClr val="lt1"/>
          </a:fillRef>
          <a:effectRef idx="0">
            <a:scrgbClr r="0" g="0" b="0"/>
          </a:effectRef>
          <a:fontRef idx="major"/>
        </p:style>
        <p:txBody>
          <a:bodyPr wrap="square">
            <a:spAutoFit/>
          </a:bodyPr>
          <a:lstStyle/>
          <a:p>
            <a:r>
              <a:rPr lang="vi-VN" sz="2200" dirty="0">
                <a:latin typeface="Times New Roman" panose="02020603050405020304" pitchFamily="18" charset="0"/>
                <a:ea typeface="Times New Roman" panose="02020603050405020304" pitchFamily="18" charset="0"/>
              </a:rPr>
              <a:t>Đề tài: một tác phẩm thơ hoặc văn xuôi,...</a:t>
            </a:r>
            <a:endParaRPr lang="en-US" sz="2200" dirty="0"/>
          </a:p>
        </p:txBody>
      </p:sp>
      <p:sp>
        <p:nvSpPr>
          <p:cNvPr id="36" name="Rectangle 35"/>
          <p:cNvSpPr/>
          <p:nvPr/>
        </p:nvSpPr>
        <p:spPr>
          <a:xfrm>
            <a:off x="484609" y="3112251"/>
            <a:ext cx="4990198" cy="1873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9193" y="3136750"/>
            <a:ext cx="5012916" cy="769441"/>
          </a:xfrm>
          <a:prstGeom prst="rect">
            <a:avLst/>
          </a:prstGeom>
        </p:spPr>
        <p:txBody>
          <a:bodyPr wrap="square">
            <a:spAutoFit/>
          </a:bodyPr>
          <a:lstStyle/>
          <a:p>
            <a:pPr lvl="0" algn="just">
              <a:spcAft>
                <a:spcPts val="800"/>
              </a:spcAf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 Người đọc: thầy cô, bạn bè; thành viên câu lạc bộ, những người yêu thích thơ văn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287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circle(in)">
                                      <p:cBhvr>
                                        <p:cTn id="38" dur="2000"/>
                                        <p:tgtEl>
                                          <p:spTgt spid="3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9" grpId="0"/>
      <p:bldP spid="30" grpId="0" animBg="1"/>
      <p:bldP spid="31" grpId="0"/>
      <p:bldP spid="33" grpId="0" animBg="1"/>
      <p:bldP spid="34" grpId="0"/>
      <p:bldP spid="35" grpId="0" animBg="1"/>
      <p:bldP spid="36" grpId="0" animBg="1"/>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8EE96391-C2C1-06DA-464B-FA62549C1419}"/>
              </a:ext>
            </a:extLst>
          </p:cNvPr>
          <p:cNvSpPr/>
          <p:nvPr/>
        </p:nvSpPr>
        <p:spPr>
          <a:xfrm>
            <a:off x="1338941" y="175251"/>
            <a:ext cx="6925349"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26029" y="94216"/>
            <a:ext cx="6925349" cy="553998"/>
          </a:xfrm>
          <a:prstGeom prst="rect">
            <a:avLst/>
          </a:prstGeom>
        </p:spPr>
        <p:txBody>
          <a:bodyPr wrap="square">
            <a:spAutoFit/>
          </a:bodyPr>
          <a:lstStyle/>
          <a:p>
            <a:pPr algn="just">
              <a:lnSpc>
                <a:spcPct val="150000"/>
              </a:lnSpc>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1.2.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Hoạt </a:t>
            </a:r>
            <a:r>
              <a:rPr lang="vi-VN" sz="2000" b="1" dirty="0">
                <a:latin typeface="Times New Roman" panose="02020603050405020304" pitchFamily="18" charset="0"/>
                <a:ea typeface="Calibri" panose="020F0502020204030204" pitchFamily="34" charset="0"/>
                <a:cs typeface="Times New Roman" panose="02020603050405020304" pitchFamily="18" charset="0"/>
              </a:rPr>
              <a:t>động tìm ý, lập dàn ý và viết bài (thực hiện tại nhà)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626342" y="567085"/>
            <a:ext cx="4524721" cy="553998"/>
          </a:xfrm>
          <a:prstGeom prst="rect">
            <a:avLst/>
          </a:prstGeom>
          <a:noFill/>
          <a:ln>
            <a:noFill/>
          </a:ln>
        </p:spPr>
        <p:txBody>
          <a:bodyPr wrap="square">
            <a:spAutoFit/>
          </a:bodyPr>
          <a:lstStyle/>
          <a:p>
            <a:pPr algn="ctr">
              <a:lnSpc>
                <a:spcPct val="150000"/>
              </a:lnSpc>
              <a:spcAft>
                <a:spcPts val="800"/>
              </a:spcAft>
            </a:pP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5 - </a:t>
            </a:r>
            <a:r>
              <a:rPr lang="vi-VN" sz="2000" b="1" dirty="0" smtClean="0">
                <a:latin typeface="Times New Roman" panose="02020603050405020304" pitchFamily="18" charset="0"/>
                <a:ea typeface="Calibri" panose="020F0502020204030204" pitchFamily="34" charset="0"/>
              </a:rPr>
              <a:t>PHIẾU TÌM Ý</a:t>
            </a:r>
          </a:p>
        </p:txBody>
      </p:sp>
      <p:graphicFrame>
        <p:nvGraphicFramePr>
          <p:cNvPr id="10" name="Table 9"/>
          <p:cNvGraphicFramePr>
            <a:graphicFrameLocks noGrp="1"/>
          </p:cNvGraphicFramePr>
          <p:nvPr>
            <p:extLst>
              <p:ext uri="{D42A27DB-BD31-4B8C-83A1-F6EECF244321}">
                <p14:modId xmlns:p14="http://schemas.microsoft.com/office/powerpoint/2010/main" val="3538966078"/>
              </p:ext>
            </p:extLst>
          </p:nvPr>
        </p:nvGraphicFramePr>
        <p:xfrm>
          <a:off x="739078" y="1064696"/>
          <a:ext cx="7936836" cy="3962400"/>
        </p:xfrm>
        <a:graphic>
          <a:graphicData uri="http://schemas.openxmlformats.org/drawingml/2006/table">
            <a:tbl>
              <a:tblPr firstRow="1" firstCol="1" bandRow="1"/>
              <a:tblGrid>
                <a:gridCol w="6576122">
                  <a:extLst>
                    <a:ext uri="{9D8B030D-6E8A-4147-A177-3AD203B41FA5}">
                      <a16:colId xmlns:a16="http://schemas.microsoft.com/office/drawing/2014/main" val="20000"/>
                    </a:ext>
                  </a:extLst>
                </a:gridCol>
                <a:gridCol w="1360714">
                  <a:extLst>
                    <a:ext uri="{9D8B030D-6E8A-4147-A177-3AD203B41FA5}">
                      <a16:colId xmlns:a16="http://schemas.microsoft.com/office/drawing/2014/main" val="20001"/>
                    </a:ext>
                  </a:extLst>
                </a:gridCol>
              </a:tblGrid>
              <a:tr h="250546">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792">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 đề chính của tác phẩm là gì?</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 đề ấy được thể hiện như thế nào trong tác phẩm (qua nhân vật, hình ảnh, sự việc, cốt truyện,…)</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Chủ đề ấy gợi ra thông điệp, suy nghĩ, tình cảm gì ở người đọc?</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 sắc nghệ thuật của tác phẩm thể hiện ở những phương diện nào?</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3961">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 nét đặc sắc về nghệ thuật biểu hiện như thế nào trong tác phẩm? (với văn bản thơ: chú ý vần, nhịp, hình ảnh thơ, từ ngữ, biện pháp tu từ,…; với văn bản truyện: chú ý cốt truyện, tình huống truyện, nhân vật, ngôi kể, sự việc, chi tiết nghệ thuật,…).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2"/>
          <a:stretch>
            <a:fillRect/>
          </a:stretch>
        </p:blipFill>
        <p:spPr>
          <a:xfrm rot="10800000">
            <a:off x="8184150" y="4281361"/>
            <a:ext cx="751132" cy="762066"/>
          </a:xfrm>
          <a:prstGeom prst="rect">
            <a:avLst/>
          </a:prstGeom>
        </p:spPr>
      </p:pic>
      <p:pic>
        <p:nvPicPr>
          <p:cNvPr id="13" name="Picture 12"/>
          <p:cNvPicPr>
            <a:picLocks noChangeAspect="1"/>
          </p:cNvPicPr>
          <p:nvPr/>
        </p:nvPicPr>
        <p:blipFill>
          <a:blip r:embed="rId3"/>
          <a:stretch>
            <a:fillRect/>
          </a:stretch>
        </p:blipFill>
        <p:spPr>
          <a:xfrm>
            <a:off x="7808559" y="175251"/>
            <a:ext cx="1502314" cy="1063176"/>
          </a:xfrm>
          <a:prstGeom prst="rect">
            <a:avLst/>
          </a:prstGeom>
        </p:spPr>
      </p:pic>
      <p:pic>
        <p:nvPicPr>
          <p:cNvPr id="14" name="Picture 13"/>
          <p:cNvPicPr>
            <a:picLocks noChangeAspect="1"/>
          </p:cNvPicPr>
          <p:nvPr/>
        </p:nvPicPr>
        <p:blipFill>
          <a:blip r:embed="rId4"/>
          <a:stretch>
            <a:fillRect/>
          </a:stretch>
        </p:blipFill>
        <p:spPr>
          <a:xfrm>
            <a:off x="197738" y="0"/>
            <a:ext cx="1141203" cy="855008"/>
          </a:xfrm>
          <a:prstGeom prst="rect">
            <a:avLst/>
          </a:prstGeom>
        </p:spPr>
      </p:pic>
      <p:pic>
        <p:nvPicPr>
          <p:cNvPr id="15" name="Picture 14"/>
          <p:cNvPicPr>
            <a:picLocks noChangeAspect="1"/>
          </p:cNvPicPr>
          <p:nvPr/>
        </p:nvPicPr>
        <p:blipFill>
          <a:blip r:embed="rId5"/>
          <a:stretch>
            <a:fillRect/>
          </a:stretch>
        </p:blipFill>
        <p:spPr>
          <a:xfrm>
            <a:off x="8077108" y="4604478"/>
            <a:ext cx="1066892" cy="438950"/>
          </a:xfrm>
          <a:prstGeom prst="rect">
            <a:avLst/>
          </a:prstGeom>
        </p:spPr>
      </p:pic>
    </p:spTree>
    <p:extLst>
      <p:ext uri="{BB962C8B-B14F-4D97-AF65-F5344CB8AC3E}">
        <p14:creationId xmlns:p14="http://schemas.microsoft.com/office/powerpoint/2010/main" val="304508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1766" y="142543"/>
            <a:ext cx="5308492" cy="400110"/>
          </a:xfrm>
          <a:prstGeom prst="rect">
            <a:avLst/>
          </a:prstGeom>
          <a:solidFill>
            <a:schemeClr val="accent2"/>
          </a:solidFill>
          <a:ln>
            <a:solidFill>
              <a:schemeClr val="tx2">
                <a:lumMod val="50000"/>
              </a:schemeClr>
            </a:solidFill>
          </a:ln>
        </p:spPr>
        <p:txBody>
          <a:bodyPr wrap="square">
            <a:spAutoFit/>
          </a:bodyPr>
          <a:lstStyle/>
          <a:p>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6 - </a:t>
            </a:r>
            <a:r>
              <a:rPr lang="vi-VN" sz="2000" b="1" dirty="0" smtClean="0">
                <a:latin typeface="Times New Roman" panose="02020603050405020304" pitchFamily="18" charset="0"/>
                <a:ea typeface="Calibri" panose="020F0502020204030204" pitchFamily="34" charset="0"/>
              </a:rPr>
              <a:t>PHIẾU LẬP DÀN Ý</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230878359"/>
              </p:ext>
            </p:extLst>
          </p:nvPr>
        </p:nvGraphicFramePr>
        <p:xfrm>
          <a:off x="674913" y="622573"/>
          <a:ext cx="8120745" cy="4194731"/>
        </p:xfrm>
        <a:graphic>
          <a:graphicData uri="http://schemas.openxmlformats.org/drawingml/2006/table">
            <a:tbl>
              <a:tblPr firstRow="1" firstCol="1" bandRow="1">
                <a:tableStyleId>{72833802-FEF1-4C79-8D5D-14CF1EAF98D9}</a:tableStyleId>
              </a:tblPr>
              <a:tblGrid>
                <a:gridCol w="1145805">
                  <a:extLst>
                    <a:ext uri="{9D8B030D-6E8A-4147-A177-3AD203B41FA5}">
                      <a16:colId xmlns:a16="http://schemas.microsoft.com/office/drawing/2014/main" val="20000"/>
                    </a:ext>
                  </a:extLst>
                </a:gridCol>
                <a:gridCol w="5417537">
                  <a:extLst>
                    <a:ext uri="{9D8B030D-6E8A-4147-A177-3AD203B41FA5}">
                      <a16:colId xmlns:a16="http://schemas.microsoft.com/office/drawing/2014/main" val="20001"/>
                    </a:ext>
                  </a:extLst>
                </a:gridCol>
                <a:gridCol w="1557403">
                  <a:extLst>
                    <a:ext uri="{9D8B030D-6E8A-4147-A177-3AD203B41FA5}">
                      <a16:colId xmlns:a16="http://schemas.microsoft.com/office/drawing/2014/main" val="20002"/>
                    </a:ext>
                  </a:extLst>
                </a:gridCol>
              </a:tblGrid>
              <a:tr h="607513">
                <a:tc>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 </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1800">
                          <a:solidFill>
                            <a:schemeClr val="bg2"/>
                          </a:solidFill>
                          <a:effectLst/>
                          <a:latin typeface="Times New Roman" panose="02020603050405020304" pitchFamily="18" charset="0"/>
                          <a:cs typeface="Times New Roman" panose="02020603050405020304" pitchFamily="18" charset="0"/>
                        </a:rPr>
                        <a:t> Nhiệm vụ</a:t>
                      </a:r>
                      <a:endPar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Áp dụng vào đề tài của em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137">
                <a:tc rowSpan="2">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Mở bài</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Giới thiệu tên tác phẩm, thể loại, tên tác giả</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Khái quát những nét đặc sắc của tác phẩm (chủ đề, hình thức nghệ thuật nổi bật)</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4137">
                <a:tc rowSpan="4">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Thân bài</a:t>
                      </a:r>
                      <a:endParaRPr lang="en-US" sz="1800" dirty="0">
                        <a:solidFill>
                          <a:schemeClr val="bg2"/>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 </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Trình bày luận điểm về chủ đề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Phân tích lí lẽ và bằng chứng để làm sáng tỏ các một vài khía cạnh nội dung chủ đề</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0084">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Trình bày luận điểm về những nét đặc sắc nghệ thuật</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Phân tích lí lẽ và bằng chứng để làm sáng tỏ các đặc sắc nghệ thuật trong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1206">
                <a:tc rowSpan="2">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Kết bài</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Khẳng định lại ý kiến về chủ đề, những nét đặc sắc nghệ thuật trong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4300">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Nêu suy nghĩ, cảm xúc hoặc bài học rút ra từ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Picture 6"/>
          <p:cNvPicPr>
            <a:picLocks noChangeAspect="1"/>
          </p:cNvPicPr>
          <p:nvPr/>
        </p:nvPicPr>
        <p:blipFill>
          <a:blip r:embed="rId2"/>
          <a:stretch>
            <a:fillRect/>
          </a:stretch>
        </p:blipFill>
        <p:spPr>
          <a:xfrm>
            <a:off x="8044451" y="4519406"/>
            <a:ext cx="1066892" cy="438950"/>
          </a:xfrm>
          <a:prstGeom prst="rect">
            <a:avLst/>
          </a:prstGeom>
        </p:spPr>
      </p:pic>
      <p:pic>
        <p:nvPicPr>
          <p:cNvPr id="8" name="Picture 7"/>
          <p:cNvPicPr>
            <a:picLocks noChangeAspect="1"/>
          </p:cNvPicPr>
          <p:nvPr/>
        </p:nvPicPr>
        <p:blipFill>
          <a:blip r:embed="rId3"/>
          <a:stretch>
            <a:fillRect/>
          </a:stretch>
        </p:blipFill>
        <p:spPr>
          <a:xfrm rot="10800000">
            <a:off x="8184150" y="4281361"/>
            <a:ext cx="751132" cy="762066"/>
          </a:xfrm>
          <a:prstGeom prst="rect">
            <a:avLst/>
          </a:prstGeom>
        </p:spPr>
      </p:pic>
      <p:pic>
        <p:nvPicPr>
          <p:cNvPr id="9" name="Picture 8"/>
          <p:cNvPicPr>
            <a:picLocks noChangeAspect="1"/>
          </p:cNvPicPr>
          <p:nvPr/>
        </p:nvPicPr>
        <p:blipFill>
          <a:blip r:embed="rId4"/>
          <a:stretch>
            <a:fillRect/>
          </a:stretch>
        </p:blipFill>
        <p:spPr>
          <a:xfrm>
            <a:off x="7841216" y="-216634"/>
            <a:ext cx="1502314" cy="1063176"/>
          </a:xfrm>
          <a:prstGeom prst="rect">
            <a:avLst/>
          </a:prstGeom>
        </p:spPr>
      </p:pic>
      <p:pic>
        <p:nvPicPr>
          <p:cNvPr id="10" name="Picture 9"/>
          <p:cNvPicPr>
            <a:picLocks noChangeAspect="1"/>
          </p:cNvPicPr>
          <p:nvPr/>
        </p:nvPicPr>
        <p:blipFill>
          <a:blip r:embed="rId5"/>
          <a:stretch>
            <a:fillRect/>
          </a:stretch>
        </p:blipFill>
        <p:spPr>
          <a:xfrm>
            <a:off x="121538" y="-97971"/>
            <a:ext cx="1141203" cy="855008"/>
          </a:xfrm>
          <a:prstGeom prst="rect">
            <a:avLst/>
          </a:prstGeom>
        </p:spPr>
      </p:pic>
    </p:spTree>
    <p:extLst>
      <p:ext uri="{BB962C8B-B14F-4D97-AF65-F5344CB8AC3E}">
        <p14:creationId xmlns:p14="http://schemas.microsoft.com/office/powerpoint/2010/main" val="2202462000"/>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8;p28">
            <a:extLst>
              <a:ext uri="{FF2B5EF4-FFF2-40B4-BE49-F238E27FC236}">
                <a16:creationId xmlns:a16="http://schemas.microsoft.com/office/drawing/2014/main" id="{E178B1A4-00E6-1EF9-20AC-E68BE993119A}"/>
              </a:ext>
            </a:extLst>
          </p:cNvPr>
          <p:cNvSpPr/>
          <p:nvPr/>
        </p:nvSpPr>
        <p:spPr>
          <a:xfrm>
            <a:off x="1070518" y="1346778"/>
            <a:ext cx="7323552" cy="2403514"/>
          </a:xfrm>
          <a:custGeom>
            <a:avLst/>
            <a:gdLst/>
            <a:ahLst/>
            <a:cxnLst/>
            <a:rect l="l" t="t" r="r" b="b"/>
            <a:pathLst>
              <a:path w="40165" h="38611" extrusionOk="0">
                <a:moveTo>
                  <a:pt x="16162" y="1"/>
                </a:moveTo>
                <a:cubicBezTo>
                  <a:pt x="15690" y="1"/>
                  <a:pt x="15218" y="9"/>
                  <a:pt x="14744" y="25"/>
                </a:cubicBezTo>
                <a:cubicBezTo>
                  <a:pt x="10195" y="203"/>
                  <a:pt x="5194" y="687"/>
                  <a:pt x="2759" y="5203"/>
                </a:cubicBezTo>
                <a:cubicBezTo>
                  <a:pt x="1194" y="8139"/>
                  <a:pt x="581" y="11333"/>
                  <a:pt x="388" y="14640"/>
                </a:cubicBezTo>
                <a:cubicBezTo>
                  <a:pt x="97" y="19479"/>
                  <a:pt x="1" y="24898"/>
                  <a:pt x="1630" y="29528"/>
                </a:cubicBezTo>
                <a:cubicBezTo>
                  <a:pt x="3856" y="35851"/>
                  <a:pt x="9340" y="37367"/>
                  <a:pt x="15405" y="38174"/>
                </a:cubicBezTo>
                <a:cubicBezTo>
                  <a:pt x="17379" y="38433"/>
                  <a:pt x="19420" y="38610"/>
                  <a:pt x="21459" y="38610"/>
                </a:cubicBezTo>
                <a:cubicBezTo>
                  <a:pt x="24887" y="38610"/>
                  <a:pt x="28312" y="38108"/>
                  <a:pt x="31406" y="36641"/>
                </a:cubicBezTo>
                <a:cubicBezTo>
                  <a:pt x="36342" y="34319"/>
                  <a:pt x="38810" y="29512"/>
                  <a:pt x="39246" y="24318"/>
                </a:cubicBezTo>
                <a:cubicBezTo>
                  <a:pt x="39681" y="18979"/>
                  <a:pt x="40165" y="13220"/>
                  <a:pt x="38391" y="8058"/>
                </a:cubicBezTo>
                <a:cubicBezTo>
                  <a:pt x="36600" y="2897"/>
                  <a:pt x="31745" y="1945"/>
                  <a:pt x="26954" y="1106"/>
                </a:cubicBezTo>
                <a:cubicBezTo>
                  <a:pt x="23383" y="478"/>
                  <a:pt x="19812" y="1"/>
                  <a:pt x="16162" y="1"/>
                </a:cubicBezTo>
                <a:close/>
              </a:path>
            </a:pathLst>
          </a:custGeom>
          <a:solidFill>
            <a:srgbClr val="000549">
              <a:alpha val="5098"/>
            </a:srgbClr>
          </a:solidFill>
          <a:ln>
            <a:noFill/>
          </a:ln>
          <a:effectLst>
            <a:outerShdw blurRad="152400" dist="317500" dir="5400000" sx="90000" sy="-19000" rotWithShape="0">
              <a:prstClr val="black">
                <a:alpha val="15000"/>
              </a:prstClr>
            </a:outerShdw>
          </a:effectLst>
        </p:spPr>
        <p:txBody>
          <a:bodyPr spcFirstLastPara="1" wrap="square" lIns="121900" tIns="121900" rIns="121900" bIns="121900" anchor="ctr" anchorCtr="0">
            <a:noAutofit/>
          </a:bodyPr>
          <a:lstStyle/>
          <a:p>
            <a:pPr>
              <a:buSzPts val="1400"/>
            </a:pPr>
            <a:endParaRPr sz="1867" dirty="0">
              <a:latin typeface="UTM Avo" panose="02040603050506020204" pitchFamily="18" charset="0"/>
            </a:endParaRPr>
          </a:p>
        </p:txBody>
      </p:sp>
      <p:sp>
        <p:nvSpPr>
          <p:cNvPr id="5" name="Google Shape;565;p6">
            <a:extLst>
              <a:ext uri="{FF2B5EF4-FFF2-40B4-BE49-F238E27FC236}">
                <a16:creationId xmlns:a16="http://schemas.microsoft.com/office/drawing/2014/main" id="{9C8990D7-EA9A-AA0C-29B3-3182705FCE0B}"/>
              </a:ext>
            </a:extLst>
          </p:cNvPr>
          <p:cNvSpPr/>
          <p:nvPr/>
        </p:nvSpPr>
        <p:spPr>
          <a:xfrm>
            <a:off x="3226665" y="881529"/>
            <a:ext cx="2655511" cy="715022"/>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8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8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800" b="1" i="0" u="none" strike="noStrike" kern="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endParaRPr>
          </a:p>
        </p:txBody>
      </p:sp>
      <p:sp>
        <p:nvSpPr>
          <p:cNvPr id="6" name="Google Shape;566;p6">
            <a:extLst>
              <a:ext uri="{FF2B5EF4-FFF2-40B4-BE49-F238E27FC236}">
                <a16:creationId xmlns:a16="http://schemas.microsoft.com/office/drawing/2014/main" id="{46303E8F-B993-7449-1878-73A7CE253B3C}"/>
              </a:ext>
            </a:extLst>
          </p:cNvPr>
          <p:cNvSpPr txBox="1"/>
          <p:nvPr/>
        </p:nvSpPr>
        <p:spPr>
          <a:xfrm>
            <a:off x="1544671" y="1596551"/>
            <a:ext cx="6336960" cy="1949197"/>
          </a:xfrm>
          <a:prstGeom prst="rect">
            <a:avLst/>
          </a:prstGeom>
          <a:noFill/>
          <a:ln>
            <a:noFill/>
          </a:ln>
        </p:spPr>
        <p:txBody>
          <a:bodyPr spcFirstLastPara="1" wrap="square" lIns="121900" tIns="60933" rIns="121900" bIns="60933" anchor="t" anchorCtr="0">
            <a:spAutoFit/>
          </a:bodyPr>
          <a:lstStyle/>
          <a:p>
            <a:pPr indent="571500" algn="just">
              <a:spcAft>
                <a:spcPts val="800"/>
              </a:spcAft>
            </a:pPr>
            <a:r>
              <a:rPr lang="en-US" sz="28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800" i="1" dirty="0">
                <a:latin typeface="Times New Roman" panose="02020603050405020304" pitchFamily="18" charset="0"/>
                <a:ea typeface="Calibri" panose="020F0502020204030204" pitchFamily="34" charset="0"/>
                <a:cs typeface="Times New Roman" panose="02020603050405020304" pitchFamily="18" charset="0"/>
              </a:rPr>
              <a:t> ta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vụ</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13">
            <a:extLst>
              <a:ext uri="{FF2B5EF4-FFF2-40B4-BE49-F238E27FC236}">
                <a16:creationId xmlns:a16="http://schemas.microsoft.com/office/drawing/2014/main" id="{8EE96391-C2C1-06DA-464B-FA62549C1419}"/>
              </a:ext>
            </a:extLst>
          </p:cNvPr>
          <p:cNvSpPr/>
          <p:nvPr/>
        </p:nvSpPr>
        <p:spPr>
          <a:xfrm>
            <a:off x="2090057" y="133324"/>
            <a:ext cx="5241472"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252174" y="0"/>
            <a:ext cx="4921540" cy="587148"/>
          </a:xfrm>
          <a:prstGeom prst="rect">
            <a:avLst/>
          </a:prstGeom>
        </p:spPr>
        <p:txBody>
          <a:bodyPr wrap="none">
            <a:spAutoFit/>
          </a:bodyPr>
          <a:lstStyle/>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triped Right Arrow 10"/>
          <p:cNvSpPr/>
          <p:nvPr/>
        </p:nvSpPr>
        <p:spPr>
          <a:xfrm rot="2397103">
            <a:off x="1974547" y="3746650"/>
            <a:ext cx="729579" cy="449705"/>
          </a:xfrm>
          <a:prstGeom prst="stripedRightArrow">
            <a:avLst/>
          </a:prstGeom>
          <a:solidFill>
            <a:schemeClr val="accent2">
              <a:lumMod val="90000"/>
            </a:schemeClr>
          </a:solid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rizontal Scroll 12"/>
          <p:cNvSpPr/>
          <p:nvPr/>
        </p:nvSpPr>
        <p:spPr>
          <a:xfrm>
            <a:off x="2815325" y="3729093"/>
            <a:ext cx="5679463" cy="1232905"/>
          </a:xfrm>
          <a:prstGeom prst="horizontalScroll">
            <a:avLst/>
          </a:prstGeom>
          <a:solidFill>
            <a:schemeClr val="accent5">
              <a:lumMod val="95000"/>
            </a:schemeClr>
          </a:solidFill>
          <a:ln>
            <a:solidFill>
              <a:schemeClr val="bg2">
                <a:lumMod val="25000"/>
                <a:lumOff val="7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30608" y="3885794"/>
            <a:ext cx="5564180" cy="954107"/>
          </a:xfrm>
          <a:prstGeom prst="rect">
            <a:avLst/>
          </a:prstGeom>
        </p:spPr>
        <p:txBody>
          <a:bodyPr wrap="square">
            <a:spAutoFit/>
          </a:bodyPr>
          <a:lstStyle/>
          <a:p>
            <a:pPr indent="404813" algn="just"/>
            <a:r>
              <a:rPr lang="vi-VN" sz="2800" dirty="0">
                <a:latin typeface="Times New Roman" panose="02020603050405020304" pitchFamily="18" charset="0"/>
                <a:ea typeface="Calibri" panose="020F0502020204030204" pitchFamily="34" charset="0"/>
              </a:rPr>
              <a:t>Viết bài văn nghị luận phân tích một tác phẩm văn học. </a:t>
            </a:r>
            <a:endParaRPr lang="en-US" sz="2800" dirty="0"/>
          </a:p>
        </p:txBody>
      </p:sp>
      <p:pic>
        <p:nvPicPr>
          <p:cNvPr id="15" name="Picture 14"/>
          <p:cNvPicPr>
            <a:picLocks noChangeAspect="1"/>
          </p:cNvPicPr>
          <p:nvPr/>
        </p:nvPicPr>
        <p:blipFill>
          <a:blip r:embed="rId2"/>
          <a:stretch>
            <a:fillRect/>
          </a:stretch>
        </p:blipFill>
        <p:spPr>
          <a:xfrm>
            <a:off x="7919917" y="2867558"/>
            <a:ext cx="948306" cy="1000006"/>
          </a:xfrm>
          <a:prstGeom prst="rect">
            <a:avLst/>
          </a:prstGeom>
        </p:spPr>
      </p:pic>
      <p:pic>
        <p:nvPicPr>
          <p:cNvPr id="2" name="Picture 1"/>
          <p:cNvPicPr>
            <a:picLocks noChangeAspect="1"/>
          </p:cNvPicPr>
          <p:nvPr/>
        </p:nvPicPr>
        <p:blipFill>
          <a:blip r:embed="rId3"/>
          <a:stretch>
            <a:fillRect/>
          </a:stretch>
        </p:blipFill>
        <p:spPr>
          <a:xfrm>
            <a:off x="7438975" y="-130740"/>
            <a:ext cx="1981372" cy="1402202"/>
          </a:xfrm>
          <a:prstGeom prst="rect">
            <a:avLst/>
          </a:prstGeom>
        </p:spPr>
      </p:pic>
      <p:pic>
        <p:nvPicPr>
          <p:cNvPr id="3" name="Picture 2"/>
          <p:cNvPicPr>
            <a:picLocks noChangeAspect="1"/>
          </p:cNvPicPr>
          <p:nvPr/>
        </p:nvPicPr>
        <p:blipFill>
          <a:blip r:embed="rId4"/>
          <a:stretch>
            <a:fillRect/>
          </a:stretch>
        </p:blipFill>
        <p:spPr>
          <a:xfrm>
            <a:off x="232420" y="75372"/>
            <a:ext cx="1292464" cy="969348"/>
          </a:xfrm>
          <a:prstGeom prst="rect">
            <a:avLst/>
          </a:prstGeom>
        </p:spPr>
      </p:pic>
    </p:spTree>
    <p:extLst>
      <p:ext uri="{BB962C8B-B14F-4D97-AF65-F5344CB8AC3E}">
        <p14:creationId xmlns:p14="http://schemas.microsoft.com/office/powerpoint/2010/main" val="3971521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98" y="628229"/>
            <a:ext cx="3920455" cy="2642046"/>
          </a:xfrm>
          <a:prstGeom prst="rect">
            <a:avLst/>
          </a:prstGeom>
        </p:spPr>
      </p:pic>
      <p:sp>
        <p:nvSpPr>
          <p:cNvPr id="7" name="Google Shape;1132;p46">
            <a:extLst>
              <a:ext uri="{FF2B5EF4-FFF2-40B4-BE49-F238E27FC236}">
                <a16:creationId xmlns:a16="http://schemas.microsoft.com/office/drawing/2014/main" id="{1A5005A0-FE32-BAF8-4B28-87FC688E95DF}"/>
              </a:ext>
            </a:extLst>
          </p:cNvPr>
          <p:cNvSpPr txBox="1">
            <a:spLocks noGrp="1"/>
          </p:cNvSpPr>
          <p:nvPr/>
        </p:nvSpPr>
        <p:spPr>
          <a:xfrm>
            <a:off x="1927274" y="1704552"/>
            <a:ext cx="7216726" cy="3169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Clr>
                <a:prstClr val="black"/>
              </a:buClr>
              <a:buNone/>
            </a:pPr>
            <a:r>
              <a:rPr lang="vi-VN" sz="6000" b="1" dirty="0" smtClean="0">
                <a:solidFill>
                  <a:prstClr val="black"/>
                </a:solidFill>
                <a:latin typeface="Times New Roman" panose="02020603050405020304" pitchFamily="18" charset="0"/>
              </a:rPr>
              <a:t>Hoạt </a:t>
            </a:r>
            <a:r>
              <a:rPr lang="vi-VN" sz="6000" b="1" dirty="0">
                <a:solidFill>
                  <a:prstClr val="black"/>
                </a:solidFill>
                <a:latin typeface="Times New Roman" panose="02020603050405020304" pitchFamily="18" charset="0"/>
              </a:rPr>
              <a:t>động </a:t>
            </a:r>
            <a:endParaRPr lang="en-US" sz="6000" b="1" dirty="0" smtClean="0">
              <a:solidFill>
                <a:prstClr val="black"/>
              </a:solidFill>
              <a:latin typeface="Times New Roman" panose="02020603050405020304" pitchFamily="18" charset="0"/>
            </a:endParaRPr>
          </a:p>
          <a:p>
            <a:pPr marL="133350" indent="0" algn="ctr">
              <a:lnSpc>
                <a:spcPct val="100000"/>
              </a:lnSpc>
              <a:buClr>
                <a:prstClr val="black"/>
              </a:buClr>
              <a:buNone/>
            </a:pPr>
            <a:r>
              <a:rPr lang="vi-VN" sz="6000" b="1" dirty="0" smtClean="0">
                <a:solidFill>
                  <a:prstClr val="black"/>
                </a:solidFill>
                <a:latin typeface="Times New Roman" panose="02020603050405020304" pitchFamily="18" charset="0"/>
              </a:rPr>
              <a:t>xem </a:t>
            </a:r>
            <a:r>
              <a:rPr lang="vi-VN" sz="6000" b="1" dirty="0">
                <a:solidFill>
                  <a:prstClr val="black"/>
                </a:solidFill>
                <a:latin typeface="Times New Roman" panose="02020603050405020304" pitchFamily="18" charset="0"/>
              </a:rPr>
              <a:t>lại và chỉnh sửa, rút kinh nghiệm </a:t>
            </a:r>
            <a:endParaRPr lang="en-SG" sz="28700" dirty="0">
              <a:solidFill>
                <a:prstClr val="black"/>
              </a:solidFill>
              <a:latin typeface="Aptos Display" panose="02110004020202020204"/>
            </a:endParaRPr>
          </a:p>
        </p:txBody>
      </p:sp>
      <p:sp>
        <p:nvSpPr>
          <p:cNvPr id="8" name="Regular Pentagon 7"/>
          <p:cNvSpPr/>
          <p:nvPr/>
        </p:nvSpPr>
        <p:spPr>
          <a:xfrm>
            <a:off x="4915151" y="777501"/>
            <a:ext cx="1240972" cy="92705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9" name="Google Shape;1162;p38">
            <a:extLst>
              <a:ext uri="{FF2B5EF4-FFF2-40B4-BE49-F238E27FC236}">
                <a16:creationId xmlns:a16="http://schemas.microsoft.com/office/drawing/2014/main" id="{4DBE0F21-9A49-DA2A-0339-04405B87B073}"/>
              </a:ext>
            </a:extLst>
          </p:cNvPr>
          <p:cNvSpPr txBox="1">
            <a:spLocks noGrp="1"/>
          </p:cNvSpPr>
          <p:nvPr/>
        </p:nvSpPr>
        <p:spPr>
          <a:xfrm>
            <a:off x="4783274" y="857090"/>
            <a:ext cx="1504726" cy="764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38965D"/>
              </a:buClr>
              <a:buSzPts val="6000"/>
              <a:buFont typeface="Titan One"/>
              <a:buNone/>
              <a:defRPr/>
            </a:pPr>
            <a:r>
              <a:rPr lang="en-US" sz="7200" b="1" dirty="0" smtClean="0">
                <a:solidFill>
                  <a:srgbClr val="FFFFFB"/>
                </a:solidFill>
                <a:latin typeface="Times New Roman" panose="02020603050405020304" pitchFamily="18" charset="0"/>
                <a:cs typeface="Times New Roman" panose="02020603050405020304" pitchFamily="18" charset="0"/>
                <a:sym typeface="Titan One"/>
              </a:rPr>
              <a:t>2</a:t>
            </a:r>
            <a:endParaRPr sz="7200" b="1" dirty="0">
              <a:solidFill>
                <a:srgbClr val="FFFFFB"/>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144997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8EE96391-C2C1-06DA-464B-FA62549C1419}"/>
              </a:ext>
            </a:extLst>
          </p:cNvPr>
          <p:cNvSpPr/>
          <p:nvPr/>
        </p:nvSpPr>
        <p:spPr>
          <a:xfrm>
            <a:off x="1879290" y="235645"/>
            <a:ext cx="5070150"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06941" y="175847"/>
            <a:ext cx="4139275" cy="504625"/>
          </a:xfrm>
          <a:prstGeom prst="rect">
            <a:avLst/>
          </a:prstGeom>
        </p:spPr>
        <p:txBody>
          <a:bodyPr wrap="none">
            <a:spAutoFit/>
          </a:bodyPr>
          <a:lstStyle/>
          <a:p>
            <a:pPr algn="ctr">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467014" y="1251813"/>
            <a:ext cx="6198683" cy="2862322"/>
          </a:xfrm>
          <a:prstGeom prst="rect">
            <a:avLst/>
          </a:prstGeom>
          <a:ln>
            <a:solidFill>
              <a:schemeClr val="tx2">
                <a:lumMod val="50000"/>
              </a:schemeClr>
            </a:solidFill>
          </a:ln>
        </p:spPr>
        <p:txBody>
          <a:bodyPr wrap="square">
            <a:spAutoFit/>
          </a:bodyPr>
          <a:lstStyle/>
          <a:p>
            <a:pPr algn="just">
              <a:lnSpc>
                <a:spcPct val="150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Nhóm </a:t>
            </a:r>
            <a:r>
              <a:rPr lang="vi-VN" sz="2400" dirty="0">
                <a:latin typeface="Times New Roman" panose="02020603050405020304" pitchFamily="18" charset="0"/>
                <a:ea typeface="Calibri" panose="020F0502020204030204" pitchFamily="34" charset="0"/>
                <a:cs typeface="Times New Roman" panose="02020603050405020304" pitchFamily="18" charset="0"/>
              </a:rPr>
              <a:t>2 HS trao đổi bài viết cho nhau để đọc và đánh giá, nhận xét bài viết của bạn dựa vào bảng kiểm. Sau đó, GV có thể mời một số HS đọc bài viết của mình trên lớp và mời các HS khác nhận xét dựa vào </a:t>
            </a:r>
            <a:r>
              <a:rPr lang="vi-VN" sz="2400" b="1" dirty="0">
                <a:latin typeface="Times New Roman" panose="02020603050405020304" pitchFamily="18" charset="0"/>
                <a:ea typeface="Calibri" panose="020F0502020204030204" pitchFamily="34" charset="0"/>
                <a:cs typeface="Times New Roman" panose="02020603050405020304" pitchFamily="18" charset="0"/>
              </a:rPr>
              <a:t>bảng kiểm</a:t>
            </a:r>
            <a:r>
              <a:rPr lang="vi-VN" sz="2400" dirty="0">
                <a:latin typeface="Times New Roman" panose="02020603050405020304" pitchFamily="18" charset="0"/>
                <a:ea typeface="Calibri" panose="020F0502020204030204" pitchFamily="34" charset="0"/>
                <a:cs typeface="Times New Roman" panose="02020603050405020304" pitchFamily="18" charset="0"/>
              </a:rPr>
              <a:t> trong SGK.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044451" y="4519406"/>
            <a:ext cx="1066892" cy="438950"/>
          </a:xfrm>
          <a:prstGeom prst="rect">
            <a:avLst/>
          </a:prstGeom>
        </p:spPr>
      </p:pic>
      <p:pic>
        <p:nvPicPr>
          <p:cNvPr id="11" name="Picture 10"/>
          <p:cNvPicPr>
            <a:picLocks noChangeAspect="1"/>
          </p:cNvPicPr>
          <p:nvPr/>
        </p:nvPicPr>
        <p:blipFill>
          <a:blip r:embed="rId3"/>
          <a:stretch>
            <a:fillRect/>
          </a:stretch>
        </p:blipFill>
        <p:spPr>
          <a:xfrm rot="10800000">
            <a:off x="8184150" y="4281361"/>
            <a:ext cx="751132" cy="762066"/>
          </a:xfrm>
          <a:prstGeom prst="rect">
            <a:avLst/>
          </a:prstGeom>
        </p:spPr>
      </p:pic>
      <p:pic>
        <p:nvPicPr>
          <p:cNvPr id="12" name="Picture 11"/>
          <p:cNvPicPr>
            <a:picLocks noChangeAspect="1"/>
          </p:cNvPicPr>
          <p:nvPr/>
        </p:nvPicPr>
        <p:blipFill>
          <a:blip r:embed="rId4"/>
          <a:stretch>
            <a:fillRect/>
          </a:stretch>
        </p:blipFill>
        <p:spPr>
          <a:xfrm>
            <a:off x="7841216" y="-216634"/>
            <a:ext cx="1502314" cy="1063176"/>
          </a:xfrm>
          <a:prstGeom prst="rect">
            <a:avLst/>
          </a:prstGeom>
        </p:spPr>
      </p:pic>
      <p:pic>
        <p:nvPicPr>
          <p:cNvPr id="13" name="Picture 12"/>
          <p:cNvPicPr>
            <a:picLocks noChangeAspect="1"/>
          </p:cNvPicPr>
          <p:nvPr/>
        </p:nvPicPr>
        <p:blipFill>
          <a:blip r:embed="rId5"/>
          <a:stretch>
            <a:fillRect/>
          </a:stretch>
        </p:blipFill>
        <p:spPr>
          <a:xfrm>
            <a:off x="121538" y="-97971"/>
            <a:ext cx="1141203" cy="855008"/>
          </a:xfrm>
          <a:prstGeom prst="rect">
            <a:avLst/>
          </a:prstGeom>
        </p:spPr>
      </p:pic>
      <p:pic>
        <p:nvPicPr>
          <p:cNvPr id="14" name="Picture 13"/>
          <p:cNvPicPr>
            <a:picLocks noChangeAspect="1"/>
          </p:cNvPicPr>
          <p:nvPr/>
        </p:nvPicPr>
        <p:blipFill>
          <a:blip r:embed="rId6"/>
          <a:stretch>
            <a:fillRect/>
          </a:stretch>
        </p:blipFill>
        <p:spPr>
          <a:xfrm>
            <a:off x="610415" y="1705323"/>
            <a:ext cx="1856600" cy="1691365"/>
          </a:xfrm>
          <a:prstGeom prst="rect">
            <a:avLst/>
          </a:prstGeom>
        </p:spPr>
      </p:pic>
    </p:spTree>
    <p:extLst>
      <p:ext uri="{BB962C8B-B14F-4D97-AF65-F5344CB8AC3E}">
        <p14:creationId xmlns:p14="http://schemas.microsoft.com/office/powerpoint/2010/main" val="66146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8276" y="-14068"/>
            <a:ext cx="1550425" cy="463397"/>
          </a:xfrm>
          <a:prstGeom prst="rect">
            <a:avLst/>
          </a:prstGeom>
        </p:spPr>
        <p:txBody>
          <a:bodyPr wrap="none">
            <a:spAutoFit/>
          </a:bodyPr>
          <a:lstStyle/>
          <a:p>
            <a:pPr algn="ctr">
              <a:lnSpc>
                <a:spcPct val="150000"/>
              </a:lnSpc>
            </a:pPr>
            <a:r>
              <a:rPr lang="vi-VN" sz="1800" b="1" dirty="0">
                <a:latin typeface="Times New Roman" panose="02020603050405020304" pitchFamily="18" charset="0"/>
                <a:ea typeface="Calibri" panose="020F0502020204030204" pitchFamily="34" charset="0"/>
                <a:cs typeface="Times New Roman" panose="02020603050405020304" pitchFamily="18" charset="0"/>
              </a:rPr>
              <a:t>BẢNG KIỂM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85750482"/>
              </p:ext>
            </p:extLst>
          </p:nvPr>
        </p:nvGraphicFramePr>
        <p:xfrm>
          <a:off x="560846" y="449329"/>
          <a:ext cx="8306943" cy="4892040"/>
        </p:xfrm>
        <a:graphic>
          <a:graphicData uri="http://schemas.openxmlformats.org/drawingml/2006/table">
            <a:tbl>
              <a:tblPr firstRow="1" firstCol="1" bandRow="1"/>
              <a:tblGrid>
                <a:gridCol w="908294">
                  <a:extLst>
                    <a:ext uri="{9D8B030D-6E8A-4147-A177-3AD203B41FA5}">
                      <a16:colId xmlns:a16="http://schemas.microsoft.com/office/drawing/2014/main" val="20000"/>
                    </a:ext>
                  </a:extLst>
                </a:gridCol>
                <a:gridCol w="5803857">
                  <a:extLst>
                    <a:ext uri="{9D8B030D-6E8A-4147-A177-3AD203B41FA5}">
                      <a16:colId xmlns:a16="http://schemas.microsoft.com/office/drawing/2014/main" val="20001"/>
                    </a:ext>
                  </a:extLst>
                </a:gridCol>
                <a:gridCol w="677012">
                  <a:extLst>
                    <a:ext uri="{9D8B030D-6E8A-4147-A177-3AD203B41FA5}">
                      <a16:colId xmlns:a16="http://schemas.microsoft.com/office/drawing/2014/main" val="20002"/>
                    </a:ext>
                  </a:extLst>
                </a:gridCol>
                <a:gridCol w="917780">
                  <a:extLst>
                    <a:ext uri="{9D8B030D-6E8A-4147-A177-3AD203B41FA5}">
                      <a16:colId xmlns:a16="http://schemas.microsoft.com/office/drawing/2014/main" val="20003"/>
                    </a:ext>
                  </a:extLst>
                </a:gridCol>
              </a:tblGrid>
              <a:tr h="169650">
                <a:tc>
                  <a:txBody>
                    <a:bodyPr/>
                    <a:lstStyle/>
                    <a:p>
                      <a:pPr algn="ctr">
                        <a:lnSpc>
                          <a:spcPct val="150000"/>
                        </a:lnSpc>
                        <a:spcAft>
                          <a:spcPts val="0"/>
                        </a:spcAft>
                      </a:pPr>
                      <a:r>
                        <a:rPr lang="vi-VN"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361742">
                <a:tc rowSpan="2">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Giới thiệu tên tác phẩm, thể loại, tên tác giả</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Khái quát những nét đặc sắc của tác phẩm (chủ đề, hình thức nghệ thuật nổi bật)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r h="248790">
                <a:tc rowSpan="4">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 bày luận điểm về chủ đề tác phẩm</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3"/>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 tích lí lẽ và bằng chứng để làm sáng tỏ các một vài khía cạnh nội dung chủ đề</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4"/>
                  </a:ext>
                </a:extLst>
              </a:tr>
              <a:tr h="226089">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 bày luận điểm về những nét đặc sắc nghệ thuật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5"/>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 tích lí lẽ và bằng chứng để làm sáng tỏ các đặc sắc nghệ thuật trong tác phẩm</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6"/>
                  </a:ext>
                </a:extLst>
              </a:tr>
              <a:tr h="323056">
                <a:tc rowSpan="6">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Không mắc lỗi chính tả, dùng từ và đặt câu</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7"/>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Cách mở bài lôi cuốn, hấp dẫn</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8"/>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Cách kết bài đặc sắc, ấn tượng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9"/>
                  </a:ext>
                </a:extLst>
              </a:tr>
              <a:tr h="323056">
                <a:tc vMerge="1">
                  <a:txBody>
                    <a:bodyPr/>
                    <a:lstStyle/>
                    <a:p>
                      <a:endParaRPr lang="en-US"/>
                    </a:p>
                  </a:txBody>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Sử dụng hiệu quả các phép liên kết để tạo sự mạch lạc cho bài viết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0"/>
                  </a:ext>
                </a:extLst>
              </a:tr>
              <a:tr h="323056">
                <a:tc vMerge="1">
                  <a:txBody>
                    <a:bodyPr/>
                    <a:lstStyle/>
                    <a:p>
                      <a:endParaRPr lang="en-US"/>
                    </a:p>
                  </a:txBody>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Đặt tên cho các phương tiện trực quan và trích dẫn nguồn (nếu có).</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1"/>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Diễn đạt mạch lạc, không mắc lỗi chính tả, dùng từ, viết câu.</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4516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8EE96391-C2C1-06DA-464B-FA62549C1419}"/>
              </a:ext>
            </a:extLst>
          </p:cNvPr>
          <p:cNvSpPr/>
          <p:nvPr/>
        </p:nvSpPr>
        <p:spPr>
          <a:xfrm>
            <a:off x="2473891" y="308452"/>
            <a:ext cx="4357673"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000" b="1"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00254" y="248654"/>
            <a:ext cx="3687228" cy="504625"/>
          </a:xfrm>
          <a:prstGeom prst="rect">
            <a:avLst/>
          </a:prstGeom>
        </p:spPr>
        <p:txBody>
          <a:bodyPr wrap="none">
            <a:spAutoFit/>
          </a:bodyPr>
          <a:lstStyle/>
          <a:p>
            <a:pPr algn="just">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3.2. Hoạt động rút kinh nghiệm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76267" y="1240177"/>
            <a:ext cx="5352920" cy="1384995"/>
          </a:xfrm>
          <a:prstGeom prst="rect">
            <a:avLst/>
          </a:prstGeom>
          <a:ln>
            <a:solidFill>
              <a:schemeClr val="tx2">
                <a:lumMod val="50000"/>
              </a:schemeClr>
            </a:solidFill>
          </a:ln>
        </p:spPr>
        <p:txBody>
          <a:bodyPr wrap="square">
            <a:spAutoFit/>
          </a:bodyPr>
          <a:lstStyle/>
          <a:p>
            <a:pPr indent="338138" algn="just">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HS ghi lại những kinh nghiệm của bản thân sau khi viết bài văn nghị luận phân tích một tác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855" y="2727669"/>
            <a:ext cx="2581418" cy="2581418"/>
          </a:xfrm>
          <a:prstGeom prst="rect">
            <a:avLst/>
          </a:prstGeom>
        </p:spPr>
      </p:pic>
      <p:pic>
        <p:nvPicPr>
          <p:cNvPr id="9" name="Picture 8"/>
          <p:cNvPicPr>
            <a:picLocks noChangeAspect="1"/>
          </p:cNvPicPr>
          <p:nvPr/>
        </p:nvPicPr>
        <p:blipFill>
          <a:blip r:embed="rId3"/>
          <a:stretch>
            <a:fillRect/>
          </a:stretch>
        </p:blipFill>
        <p:spPr>
          <a:xfrm>
            <a:off x="692139" y="2963758"/>
            <a:ext cx="2792437" cy="1994598"/>
          </a:xfrm>
          <a:prstGeom prst="rect">
            <a:avLst/>
          </a:prstGeom>
        </p:spPr>
      </p:pic>
      <p:pic>
        <p:nvPicPr>
          <p:cNvPr id="10" name="Picture 9"/>
          <p:cNvPicPr>
            <a:picLocks noChangeAspect="1"/>
          </p:cNvPicPr>
          <p:nvPr/>
        </p:nvPicPr>
        <p:blipFill>
          <a:blip r:embed="rId4"/>
          <a:stretch>
            <a:fillRect/>
          </a:stretch>
        </p:blipFill>
        <p:spPr>
          <a:xfrm>
            <a:off x="8044451" y="4519406"/>
            <a:ext cx="1066892" cy="438950"/>
          </a:xfrm>
          <a:prstGeom prst="rect">
            <a:avLst/>
          </a:prstGeom>
        </p:spPr>
      </p:pic>
      <p:pic>
        <p:nvPicPr>
          <p:cNvPr id="11" name="Picture 10"/>
          <p:cNvPicPr>
            <a:picLocks noChangeAspect="1"/>
          </p:cNvPicPr>
          <p:nvPr/>
        </p:nvPicPr>
        <p:blipFill>
          <a:blip r:embed="rId5"/>
          <a:stretch>
            <a:fillRect/>
          </a:stretch>
        </p:blipFill>
        <p:spPr>
          <a:xfrm rot="10800000">
            <a:off x="8184150" y="4281361"/>
            <a:ext cx="751132" cy="762066"/>
          </a:xfrm>
          <a:prstGeom prst="rect">
            <a:avLst/>
          </a:prstGeom>
        </p:spPr>
      </p:pic>
      <p:pic>
        <p:nvPicPr>
          <p:cNvPr id="12" name="Picture 11"/>
          <p:cNvPicPr>
            <a:picLocks noChangeAspect="1"/>
          </p:cNvPicPr>
          <p:nvPr/>
        </p:nvPicPr>
        <p:blipFill>
          <a:blip r:embed="rId6"/>
          <a:stretch>
            <a:fillRect/>
          </a:stretch>
        </p:blipFill>
        <p:spPr>
          <a:xfrm>
            <a:off x="7841216" y="-216634"/>
            <a:ext cx="1502314" cy="1063176"/>
          </a:xfrm>
          <a:prstGeom prst="rect">
            <a:avLst/>
          </a:prstGeom>
        </p:spPr>
      </p:pic>
      <p:pic>
        <p:nvPicPr>
          <p:cNvPr id="13" name="Picture 12"/>
          <p:cNvPicPr>
            <a:picLocks noChangeAspect="1"/>
          </p:cNvPicPr>
          <p:nvPr/>
        </p:nvPicPr>
        <p:blipFill>
          <a:blip r:embed="rId7"/>
          <a:stretch>
            <a:fillRect/>
          </a:stretch>
        </p:blipFill>
        <p:spPr>
          <a:xfrm>
            <a:off x="121538" y="-97971"/>
            <a:ext cx="1141203" cy="855008"/>
          </a:xfrm>
          <a:prstGeom prst="rect">
            <a:avLst/>
          </a:prstGeom>
        </p:spPr>
      </p:pic>
    </p:spTree>
    <p:extLst>
      <p:ext uri="{BB962C8B-B14F-4D97-AF65-F5344CB8AC3E}">
        <p14:creationId xmlns:p14="http://schemas.microsoft.com/office/powerpoint/2010/main" val="291993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35"/>
        <p:cNvGrpSpPr/>
        <p:nvPr/>
      </p:nvGrpSpPr>
      <p:grpSpPr>
        <a:xfrm>
          <a:off x="0" y="0"/>
          <a:ext cx="0" cy="0"/>
          <a:chOff x="0" y="0"/>
          <a:chExt cx="0" cy="0"/>
        </a:xfrm>
      </p:grpSpPr>
      <p:grpSp>
        <p:nvGrpSpPr>
          <p:cNvPr id="3437" name="Google Shape;3437;p42"/>
          <p:cNvGrpSpPr/>
          <p:nvPr/>
        </p:nvGrpSpPr>
        <p:grpSpPr>
          <a:xfrm>
            <a:off x="7577268" y="1942000"/>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045604" y="1061315"/>
            <a:ext cx="7169274" cy="2302114"/>
          </a:xfrm>
          <a:prstGeom prst="rect">
            <a:avLst/>
          </a:prstGeom>
        </p:spPr>
      </p:pic>
      <p:sp>
        <p:nvSpPr>
          <p:cNvPr id="392" name="Rectangle 391"/>
          <p:cNvSpPr/>
          <p:nvPr/>
        </p:nvSpPr>
        <p:spPr>
          <a:xfrm>
            <a:off x="4227220" y="3019099"/>
            <a:ext cx="1858617" cy="523220"/>
          </a:xfrm>
          <a:prstGeom prst="rect">
            <a:avLst/>
          </a:prstGeom>
        </p:spPr>
        <p:txBody>
          <a:bodyPr wrap="square">
            <a:spAutoFit/>
          </a:bodyPr>
          <a:lstStyle/>
          <a:p>
            <a:pPr marL="0" indent="0" algn="ctr"/>
            <a:r>
              <a:rPr lang="en-US" dirty="0" err="1">
                <a:solidFill>
                  <a:schemeClr val="bg1"/>
                </a:solidFill>
              </a:rPr>
              <a:t>Nguyễn</a:t>
            </a:r>
            <a:r>
              <a:rPr lang="en-US" dirty="0">
                <a:solidFill>
                  <a:schemeClr val="bg1"/>
                </a:solidFill>
              </a:rPr>
              <a:t> </a:t>
            </a:r>
            <a:r>
              <a:rPr lang="en-US" dirty="0" err="1">
                <a:solidFill>
                  <a:schemeClr val="bg1"/>
                </a:solidFill>
              </a:rPr>
              <a:t>Nhâm</a:t>
            </a:r>
            <a:endParaRPr lang="en-US" dirty="0">
              <a:solidFill>
                <a:schemeClr val="bg1"/>
              </a:solidFill>
            </a:endParaRPr>
          </a:p>
          <a:p>
            <a:pPr marL="0" indent="0" algn="ctr"/>
            <a:r>
              <a:rPr lang="en-US" dirty="0" err="1">
                <a:solidFill>
                  <a:schemeClr val="bg1"/>
                </a:solidFill>
              </a:rPr>
              <a:t>Zalo</a:t>
            </a:r>
            <a:r>
              <a:rPr lang="en-US" dirty="0">
                <a:solidFill>
                  <a:schemeClr val="bg1"/>
                </a:solidFill>
              </a:rPr>
              <a:t>: 0981.713.891</a:t>
            </a:r>
            <a:endParaRPr lang="en-US" dirty="0">
              <a:solidFill>
                <a:schemeClr val="bg1"/>
              </a:solidFill>
            </a:endParaRPr>
          </a:p>
        </p:txBody>
      </p:sp>
    </p:spTree>
    <p:extLst>
      <p:ext uri="{BB962C8B-B14F-4D97-AF65-F5344CB8AC3E}">
        <p14:creationId xmlns:p14="http://schemas.microsoft.com/office/powerpoint/2010/main" val="4021353492"/>
      </p:ext>
    </p:extLst>
  </p:cSld>
  <p:clrMapOvr>
    <a:masterClrMapping/>
  </p:clrMapOvr>
  <p:transition spd="slow">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8825" y="350580"/>
            <a:ext cx="2682145" cy="461665"/>
          </a:xfrm>
          <a:prstGeom prst="rect">
            <a:avLst/>
          </a:prstGeom>
        </p:spPr>
        <p:txBody>
          <a:bodyPr wrap="none">
            <a:spAutoFit/>
          </a:bodyPr>
          <a:lstStyle/>
          <a:p>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Nhiệm vụ học tập: </a:t>
            </a:r>
            <a:endParaRPr lang="en-US" sz="2400" b="1" dirty="0"/>
          </a:p>
        </p:txBody>
      </p:sp>
      <p:pic>
        <p:nvPicPr>
          <p:cNvPr id="4" name="Picture 3"/>
          <p:cNvPicPr>
            <a:picLocks noChangeAspect="1"/>
          </p:cNvPicPr>
          <p:nvPr/>
        </p:nvPicPr>
        <p:blipFill>
          <a:blip r:embed="rId2"/>
          <a:stretch>
            <a:fillRect/>
          </a:stretch>
        </p:blipFill>
        <p:spPr>
          <a:xfrm>
            <a:off x="8044451" y="4519406"/>
            <a:ext cx="1066892" cy="438950"/>
          </a:xfrm>
          <a:prstGeom prst="rect">
            <a:avLst/>
          </a:prstGeom>
        </p:spPr>
      </p:pic>
      <p:pic>
        <p:nvPicPr>
          <p:cNvPr id="5" name="Picture 4"/>
          <p:cNvPicPr>
            <a:picLocks noChangeAspect="1"/>
          </p:cNvPicPr>
          <p:nvPr/>
        </p:nvPicPr>
        <p:blipFill>
          <a:blip r:embed="rId3"/>
          <a:stretch>
            <a:fillRect/>
          </a:stretch>
        </p:blipFill>
        <p:spPr>
          <a:xfrm rot="10800000">
            <a:off x="8216807" y="4231603"/>
            <a:ext cx="751132" cy="762066"/>
          </a:xfrm>
          <a:prstGeom prst="rect">
            <a:avLst/>
          </a:prstGeom>
        </p:spPr>
      </p:pic>
      <p:pic>
        <p:nvPicPr>
          <p:cNvPr id="6" name="Picture 5"/>
          <p:cNvPicPr>
            <a:picLocks noChangeAspect="1"/>
          </p:cNvPicPr>
          <p:nvPr/>
        </p:nvPicPr>
        <p:blipFill>
          <a:blip r:embed="rId4"/>
          <a:stretch>
            <a:fillRect/>
          </a:stretch>
        </p:blipFill>
        <p:spPr>
          <a:xfrm>
            <a:off x="7841216" y="-216634"/>
            <a:ext cx="1502314" cy="1063176"/>
          </a:xfrm>
          <a:prstGeom prst="rect">
            <a:avLst/>
          </a:prstGeom>
        </p:spPr>
      </p:pic>
      <p:pic>
        <p:nvPicPr>
          <p:cNvPr id="7" name="Picture 6"/>
          <p:cNvPicPr>
            <a:picLocks noChangeAspect="1"/>
          </p:cNvPicPr>
          <p:nvPr/>
        </p:nvPicPr>
        <p:blipFill>
          <a:blip r:embed="rId5"/>
          <a:stretch>
            <a:fillRect/>
          </a:stretch>
        </p:blipFill>
        <p:spPr>
          <a:xfrm>
            <a:off x="331660" y="0"/>
            <a:ext cx="1141203" cy="855008"/>
          </a:xfrm>
          <a:prstGeom prst="rect">
            <a:avLst/>
          </a:prstGeom>
        </p:spPr>
      </p:pic>
      <p:sp>
        <p:nvSpPr>
          <p:cNvPr id="10" name="Cloud 9"/>
          <p:cNvSpPr/>
          <p:nvPr/>
        </p:nvSpPr>
        <p:spPr>
          <a:xfrm>
            <a:off x="1584313" y="797506"/>
            <a:ext cx="5844058" cy="2298443"/>
          </a:xfrm>
          <a:prstGeom prst="cloud">
            <a:avLst/>
          </a:prstGeom>
          <a:solidFill>
            <a:schemeClr val="accent1">
              <a:lumMod val="20000"/>
              <a:lumOff val="8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81565" y="1088090"/>
            <a:ext cx="4436664" cy="1569660"/>
          </a:xfrm>
          <a:prstGeom prst="rect">
            <a:avLst/>
          </a:prstGeom>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Từ bài viết đã được đọc, chỉnh sửa và rút kinh nghiệm trên lớp,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về nhà lựa chọn một trong hai nhiệm vụ:</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Flowchart: Sequential Access Storage 11"/>
          <p:cNvSpPr/>
          <p:nvPr/>
        </p:nvSpPr>
        <p:spPr>
          <a:xfrm rot="21399828" flipH="1">
            <a:off x="4379168" y="3156112"/>
            <a:ext cx="4313264" cy="1809498"/>
          </a:xfrm>
          <a:prstGeom prst="flowChartMagneticTape">
            <a:avLst/>
          </a:prstGeom>
          <a:solidFill>
            <a:schemeClr val="accent1">
              <a:lumMod val="20000"/>
              <a:lumOff val="8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equential Access Storage 13"/>
          <p:cNvSpPr/>
          <p:nvPr/>
        </p:nvSpPr>
        <p:spPr>
          <a:xfrm rot="185543">
            <a:off x="546633" y="3245726"/>
            <a:ext cx="3633030" cy="1546072"/>
          </a:xfrm>
          <a:prstGeom prst="flowChartMagneticTape">
            <a:avLst/>
          </a:prstGeom>
          <a:solidFill>
            <a:schemeClr val="accent1">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20221" y="3495788"/>
            <a:ext cx="2214533" cy="1200329"/>
          </a:xfrm>
          <a:prstGeom prst="rect">
            <a:avLst/>
          </a:prstGeom>
        </p:spPr>
        <p:txBody>
          <a:bodyPr wrap="square">
            <a:spAutoFit/>
          </a:bodyPr>
          <a:lstStyle/>
          <a:p>
            <a:pPr algn="ctr">
              <a:spcAft>
                <a:spcPts val="8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Sửa </a:t>
            </a:r>
            <a:r>
              <a:rPr lang="vi-VN" sz="2400" dirty="0">
                <a:latin typeface="Times New Roman" panose="02020603050405020304" pitchFamily="18" charset="0"/>
                <a:ea typeface="Calibri" panose="020F0502020204030204" pitchFamily="34" charset="0"/>
                <a:cs typeface="Times New Roman" panose="02020603050405020304" pitchFamily="18" charset="0"/>
              </a:rPr>
              <a:t>bài viết cho hoàn chỉnh và công bố.</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96732" y="3495788"/>
            <a:ext cx="2994149" cy="1200329"/>
          </a:xfrm>
          <a:prstGeom prst="rect">
            <a:avLst/>
          </a:prstGeom>
        </p:spPr>
        <p:txBody>
          <a:bodyPr wrap="square">
            <a:spAutoFit/>
          </a:bodyPr>
          <a:lstStyle/>
          <a:p>
            <a:pPr algn="ctr">
              <a:spcAft>
                <a:spcPts val="8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Chọn </a:t>
            </a:r>
            <a:r>
              <a:rPr lang="vi-VN" sz="2400" dirty="0">
                <a:latin typeface="Times New Roman" panose="02020603050405020304" pitchFamily="18" charset="0"/>
                <a:ea typeface="Calibri" panose="020F0502020204030204" pitchFamily="34" charset="0"/>
                <a:cs typeface="Times New Roman" panose="02020603050405020304" pitchFamily="18" charset="0"/>
              </a:rPr>
              <a:t>một vấn đề khác trong đời sống để viết bài mới và công bố.</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oogle Shape;2878;p36"/>
          <p:cNvGrpSpPr/>
          <p:nvPr/>
        </p:nvGrpSpPr>
        <p:grpSpPr>
          <a:xfrm rot="20716748">
            <a:off x="7174925" y="3013164"/>
            <a:ext cx="507304" cy="595543"/>
            <a:chOff x="780782" y="766491"/>
            <a:chExt cx="713278" cy="837344"/>
          </a:xfrm>
        </p:grpSpPr>
        <p:sp>
          <p:nvSpPr>
            <p:cNvPr id="18"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898;p36"/>
          <p:cNvGrpSpPr/>
          <p:nvPr/>
        </p:nvGrpSpPr>
        <p:grpSpPr>
          <a:xfrm rot="-7008787">
            <a:off x="3364579" y="3250256"/>
            <a:ext cx="688323" cy="882715"/>
            <a:chOff x="7573474" y="3466512"/>
            <a:chExt cx="1617164" cy="1316285"/>
          </a:xfrm>
        </p:grpSpPr>
        <p:sp>
          <p:nvSpPr>
            <p:cNvPr id="38"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015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P spid="12" grpId="0" animBg="1"/>
      <p:bldP spid="14" grpId="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253CEB35-49D9-4CFA-9C65-F70A6ED2A4B6}"/>
              </a:ext>
            </a:extLst>
          </p:cNvPr>
          <p:cNvSpPr/>
          <p:nvPr/>
        </p:nvSpPr>
        <p:spPr>
          <a:xfrm>
            <a:off x="4269103" y="550572"/>
            <a:ext cx="830687" cy="4172755"/>
          </a:xfrm>
          <a:prstGeom prst="rect">
            <a:avLst/>
          </a:pr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4" name="矩形 30">
            <a:extLst>
              <a:ext uri="{FF2B5EF4-FFF2-40B4-BE49-F238E27FC236}">
                <a16:creationId xmlns:a16="http://schemas.microsoft.com/office/drawing/2014/main" id="{7358BD82-98C3-47AC-B830-5CCFE257E29D}"/>
              </a:ext>
            </a:extLst>
          </p:cNvPr>
          <p:cNvSpPr/>
          <p:nvPr/>
        </p:nvSpPr>
        <p:spPr>
          <a:xfrm>
            <a:off x="26096" y="1076827"/>
            <a:ext cx="4270032" cy="2160591"/>
          </a:xfrm>
          <a:prstGeom prst="rect">
            <a:avLst/>
          </a:prstGeom>
        </p:spPr>
        <p:txBody>
          <a:bodyPr wrap="square">
            <a:spAutoFit/>
            <a:scene3d>
              <a:camera prst="orthographicFront"/>
              <a:lightRig rig="threePt" dir="t"/>
            </a:scene3d>
            <a:sp3d contourW="6350"/>
          </a:bodyPr>
          <a:lstStyle/>
          <a:p>
            <a:pPr algn="ctr">
              <a:lnSpc>
                <a:spcPct val="70000"/>
              </a:lnSpc>
              <a:buClrTx/>
              <a:buFontTx/>
              <a:buNone/>
            </a:pPr>
            <a:r>
              <a:rPr lang="en-SG" altLang="zh-CN" sz="9600" b="1" kern="1200" dirty="0">
                <a:solidFill>
                  <a:srgbClr val="FF0000"/>
                </a:solidFill>
                <a:latin typeface="#9Slide05 SVNDarleston" panose="02000000000000000000" pitchFamily="2" charset="0"/>
                <a:ea typeface="汉仪夏日体W" panose="00020600040101010101" pitchFamily="18" charset="-122"/>
              </a:rPr>
              <a:t>Thank you!</a:t>
            </a:r>
            <a:endParaRPr lang="zh-CN" altLang="en-US" sz="9600" b="1" kern="1200" dirty="0">
              <a:solidFill>
                <a:srgbClr val="FF0000"/>
              </a:solidFill>
              <a:latin typeface="#9Slide05 SVNDarleston" panose="02000000000000000000" pitchFamily="2" charset="0"/>
              <a:ea typeface="汉仪夏日体W" panose="00020600040101010101" pitchFamily="18" charset="-122"/>
            </a:endParaRPr>
          </a:p>
        </p:txBody>
      </p:sp>
      <p:sp>
        <p:nvSpPr>
          <p:cNvPr id="5" name="矩形 6">
            <a:extLst>
              <a:ext uri="{FF2B5EF4-FFF2-40B4-BE49-F238E27FC236}">
                <a16:creationId xmlns:a16="http://schemas.microsoft.com/office/drawing/2014/main" id="{CD5DAFD7-2FB2-4D8A-9937-45CD3B82F90C}"/>
              </a:ext>
            </a:extLst>
          </p:cNvPr>
          <p:cNvSpPr/>
          <p:nvPr/>
        </p:nvSpPr>
        <p:spPr>
          <a:xfrm>
            <a:off x="5136817" y="1"/>
            <a:ext cx="830687" cy="4712058"/>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矩形 7">
            <a:extLst>
              <a:ext uri="{FF2B5EF4-FFF2-40B4-BE49-F238E27FC236}">
                <a16:creationId xmlns:a16="http://schemas.microsoft.com/office/drawing/2014/main" id="{0CF6A3D8-1683-480E-942A-5399C5F36C0B}"/>
              </a:ext>
            </a:extLst>
          </p:cNvPr>
          <p:cNvSpPr/>
          <p:nvPr/>
        </p:nvSpPr>
        <p:spPr>
          <a:xfrm>
            <a:off x="6015799" y="0"/>
            <a:ext cx="830687" cy="5143500"/>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7" name="矩形 8">
            <a:extLst>
              <a:ext uri="{FF2B5EF4-FFF2-40B4-BE49-F238E27FC236}">
                <a16:creationId xmlns:a16="http://schemas.microsoft.com/office/drawing/2014/main" id="{3E55FDBF-993B-467F-B34D-D123F6B5ABC6}"/>
              </a:ext>
            </a:extLst>
          </p:cNvPr>
          <p:cNvSpPr/>
          <p:nvPr/>
        </p:nvSpPr>
        <p:spPr>
          <a:xfrm>
            <a:off x="6894783" y="548962"/>
            <a:ext cx="830687" cy="4594538"/>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8" name="矩形 9">
            <a:extLst>
              <a:ext uri="{FF2B5EF4-FFF2-40B4-BE49-F238E27FC236}">
                <a16:creationId xmlns:a16="http://schemas.microsoft.com/office/drawing/2014/main" id="{E7FBCE90-AD6E-40AE-9DC3-ACA348425844}"/>
              </a:ext>
            </a:extLst>
          </p:cNvPr>
          <p:cNvSpPr/>
          <p:nvPr/>
        </p:nvSpPr>
        <p:spPr>
          <a:xfrm>
            <a:off x="7773766" y="548962"/>
            <a:ext cx="830687" cy="4172755"/>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9" name="椭圆 5">
            <a:extLst>
              <a:ext uri="{FF2B5EF4-FFF2-40B4-BE49-F238E27FC236}">
                <a16:creationId xmlns:a16="http://schemas.microsoft.com/office/drawing/2014/main" id="{6A481244-15C7-4B0B-8283-A6322803D422}"/>
              </a:ext>
            </a:extLst>
          </p:cNvPr>
          <p:cNvSpPr/>
          <p:nvPr/>
        </p:nvSpPr>
        <p:spPr>
          <a:xfrm>
            <a:off x="4298080" y="540913"/>
            <a:ext cx="4124459" cy="4134119"/>
          </a:xfrm>
          <a:prstGeom prst="ellipse">
            <a:avLst/>
          </a:pr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10" name="图片 10">
            <a:extLst>
              <a:ext uri="{FF2B5EF4-FFF2-40B4-BE49-F238E27FC236}">
                <a16:creationId xmlns:a16="http://schemas.microsoft.com/office/drawing/2014/main" id="{DC63450C-CAFF-4BBA-A8F9-45C43A7F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319" y="749391"/>
            <a:ext cx="3457172" cy="3457172"/>
          </a:xfrm>
          <a:prstGeom prst="rect">
            <a:avLst/>
          </a:prstGeom>
        </p:spPr>
      </p:pic>
    </p:spTree>
    <p:extLst>
      <p:ext uri="{BB962C8B-B14F-4D97-AF65-F5344CB8AC3E}">
        <p14:creationId xmlns:p14="http://schemas.microsoft.com/office/powerpoint/2010/main" val="134079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3">
            <a:extLst>
              <a:ext uri="{FF2B5EF4-FFF2-40B4-BE49-F238E27FC236}">
                <a16:creationId xmlns:a16="http://schemas.microsoft.com/office/drawing/2014/main" id="{8EE96391-C2C1-06DA-464B-FA62549C1419}"/>
              </a:ext>
            </a:extLst>
          </p:cNvPr>
          <p:cNvSpPr/>
          <p:nvPr/>
        </p:nvSpPr>
        <p:spPr>
          <a:xfrm>
            <a:off x="1169172" y="217057"/>
            <a:ext cx="6768109" cy="678999"/>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ctr"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smtClean="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77596" y="168070"/>
            <a:ext cx="6456270" cy="769441"/>
          </a:xfrm>
          <a:prstGeom prst="rect">
            <a:avLst/>
          </a:prstGeom>
        </p:spPr>
        <p:txBody>
          <a:bodyPr wrap="square">
            <a:spAutoFit/>
          </a:bodyPr>
          <a:lstStyle/>
          <a:p>
            <a:pPr algn="just"/>
            <a:r>
              <a:rPr lang="vi-VN" sz="2200" b="1" dirty="0">
                <a:latin typeface="Times New Roman" panose="02020603050405020304" pitchFamily="18" charset="0"/>
                <a:ea typeface="Calibri" panose="020F0502020204030204" pitchFamily="34" charset="0"/>
                <a:cs typeface="Times New Roman" panose="02020603050405020304" pitchFamily="18" charset="0"/>
              </a:rPr>
              <a:t>2. Hoạt động kích hoạt kiến thức nền về bài văn nghị luận phân tích một tác phẩm văn học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le 1"/>
          <p:cNvSpPr/>
          <p:nvPr/>
        </p:nvSpPr>
        <p:spPr>
          <a:xfrm>
            <a:off x="3690257" y="1757342"/>
            <a:ext cx="5045528" cy="2020993"/>
          </a:xfrm>
          <a:prstGeom prst="roundRect">
            <a:avLst/>
          </a:prstGeom>
          <a:solidFill>
            <a:srgbClr val="CCECFF"/>
          </a:solidFill>
          <a:ln>
            <a:solidFill>
              <a:schemeClr val="tx1">
                <a:lumMod val="60000"/>
                <a:lumOff val="40000"/>
              </a:schemeClr>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90257" y="1998398"/>
            <a:ext cx="4895625" cy="1538883"/>
          </a:xfrm>
          <a:prstGeom prst="rect">
            <a:avLst/>
          </a:prstGeom>
        </p:spPr>
        <p:txBody>
          <a:bodyPr wrap="square">
            <a:spAutoFit/>
          </a:bodyPr>
          <a:lstStyle/>
          <a:p>
            <a:pPr algn="ctr">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Đánh dấu X vào ô Đúng, Sai trong bảng dưới đây.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0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Với </a:t>
            </a:r>
            <a:r>
              <a:rPr lang="vi-VN" sz="2800" dirty="0">
                <a:latin typeface="Times New Roman" panose="02020603050405020304" pitchFamily="18" charset="0"/>
                <a:ea typeface="Calibri" panose="020F0502020204030204" pitchFamily="34" charset="0"/>
                <a:cs typeface="Times New Roman" panose="02020603050405020304" pitchFamily="18" charset="0"/>
              </a:rPr>
              <a:t>trường hợp Sai, hãy lí giải.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01209" y="0"/>
            <a:ext cx="1405057" cy="1094130"/>
          </a:xfrm>
          <a:prstGeom prst="rect">
            <a:avLst/>
          </a:prstGeom>
        </p:spPr>
      </p:pic>
      <p:pic>
        <p:nvPicPr>
          <p:cNvPr id="4" name="Picture 3"/>
          <p:cNvPicPr>
            <a:picLocks noChangeAspect="1"/>
          </p:cNvPicPr>
          <p:nvPr/>
        </p:nvPicPr>
        <p:blipFill>
          <a:blip r:embed="rId3"/>
          <a:stretch>
            <a:fillRect/>
          </a:stretch>
        </p:blipFill>
        <p:spPr>
          <a:xfrm>
            <a:off x="-63420" y="-100235"/>
            <a:ext cx="1292464" cy="969348"/>
          </a:xfrm>
          <a:prstGeom prst="rect">
            <a:avLst/>
          </a:prstGeom>
        </p:spPr>
      </p:pic>
      <p:pic>
        <p:nvPicPr>
          <p:cNvPr id="11" name="Picture 10"/>
          <p:cNvPicPr>
            <a:picLocks noChangeAspect="1"/>
          </p:cNvPicPr>
          <p:nvPr/>
        </p:nvPicPr>
        <p:blipFill>
          <a:blip r:embed="rId4"/>
          <a:stretch>
            <a:fillRect/>
          </a:stretch>
        </p:blipFill>
        <p:spPr>
          <a:xfrm>
            <a:off x="741026" y="3049771"/>
            <a:ext cx="2219136" cy="2017951"/>
          </a:xfrm>
          <a:prstGeom prst="rect">
            <a:avLst/>
          </a:prstGeom>
        </p:spPr>
      </p:pic>
      <p:sp>
        <p:nvSpPr>
          <p:cNvPr id="12" name="Curved Down Arrow 11"/>
          <p:cNvSpPr/>
          <p:nvPr/>
        </p:nvSpPr>
        <p:spPr>
          <a:xfrm rot="1209295">
            <a:off x="6446319" y="4028161"/>
            <a:ext cx="1567543" cy="660734"/>
          </a:xfrm>
          <a:prstGeom prst="curvedDownArrow">
            <a:avLst/>
          </a:prstGeom>
          <a:solidFill>
            <a:srgbClr val="00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ctagon 12"/>
          <p:cNvSpPr/>
          <p:nvPr/>
        </p:nvSpPr>
        <p:spPr>
          <a:xfrm>
            <a:off x="591123" y="1263118"/>
            <a:ext cx="2810122" cy="1786653"/>
          </a:xfrm>
          <a:prstGeom prst="octagon">
            <a:avLst/>
          </a:prstGeom>
          <a:solidFill>
            <a:srgbClr val="CCECFF"/>
          </a:solidFill>
          <a:ln>
            <a:solidFill>
              <a:schemeClr val="tx1">
                <a:lumMod val="60000"/>
                <a:lumOff val="4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9043" y="1272883"/>
            <a:ext cx="2538154" cy="1815882"/>
          </a:xfrm>
          <a:prstGeom prst="rect">
            <a:avLst/>
          </a:prstGeom>
        </p:spPr>
        <p:txBody>
          <a:bodyPr wrap="square">
            <a:spAutoFit/>
          </a:bodyPr>
          <a:lstStyle/>
          <a:p>
            <a:pPr algn="ctr">
              <a:spcBef>
                <a:spcPts val="300"/>
              </a:spcBef>
              <a:spcAft>
                <a:spcPts val="3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HS thảo luận theo nhóm đôi để hoàn thành </a:t>
            </a:r>
            <a:r>
              <a:rPr lang="vi-VN" sz="2800" b="1" dirty="0">
                <a:latin typeface="Times New Roman" panose="02020603050405020304" pitchFamily="18" charset="0"/>
                <a:ea typeface="Calibri" panose="020F0502020204030204" pitchFamily="34" charset="0"/>
                <a:cs typeface="Times New Roman" panose="02020603050405020304" pitchFamily="18" charset="0"/>
              </a:rPr>
              <a:t>PHT số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133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7051499"/>
              </p:ext>
            </p:extLst>
          </p:nvPr>
        </p:nvGraphicFramePr>
        <p:xfrm>
          <a:off x="587827" y="669471"/>
          <a:ext cx="8278587" cy="4356524"/>
        </p:xfrm>
        <a:graphic>
          <a:graphicData uri="http://schemas.openxmlformats.org/drawingml/2006/table">
            <a:tbl>
              <a:tblPr firstRow="1" firstCol="1" bandRow="1"/>
              <a:tblGrid>
                <a:gridCol w="5910945">
                  <a:extLst>
                    <a:ext uri="{9D8B030D-6E8A-4147-A177-3AD203B41FA5}">
                      <a16:colId xmlns:a16="http://schemas.microsoft.com/office/drawing/2014/main" val="20000"/>
                    </a:ext>
                  </a:extLst>
                </a:gridCol>
                <a:gridCol w="645027">
                  <a:extLst>
                    <a:ext uri="{9D8B030D-6E8A-4147-A177-3AD203B41FA5}">
                      <a16:colId xmlns:a16="http://schemas.microsoft.com/office/drawing/2014/main" val="20001"/>
                    </a:ext>
                  </a:extLst>
                </a:gridCol>
                <a:gridCol w="602079">
                  <a:extLst>
                    <a:ext uri="{9D8B030D-6E8A-4147-A177-3AD203B41FA5}">
                      <a16:colId xmlns:a16="http://schemas.microsoft.com/office/drawing/2014/main" val="20002"/>
                    </a:ext>
                  </a:extLst>
                </a:gridCol>
                <a:gridCol w="1120536">
                  <a:extLst>
                    <a:ext uri="{9D8B030D-6E8A-4147-A177-3AD203B41FA5}">
                      <a16:colId xmlns:a16="http://schemas.microsoft.com/office/drawing/2014/main" val="20003"/>
                    </a:ext>
                  </a:extLst>
                </a:gridCol>
              </a:tblGrid>
              <a:tr h="582386">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598715">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379589">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379589">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379589">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379589">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r h="379589">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tốt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6"/>
                  </a:ext>
                </a:extLst>
              </a:tr>
              <a:tr h="569383">
                <a:tc>
                  <a:txBody>
                    <a:bodyPr/>
                    <a:lstStyle/>
                    <a:p>
                      <a:pPr algn="just">
                        <a:lnSpc>
                          <a:spcPct val="100000"/>
                        </a:lnSpc>
                        <a:spcAft>
                          <a:spcPts val="0"/>
                        </a:spcAft>
                      </a:pP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18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2721431" y="58668"/>
            <a:ext cx="327660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pic>
        <p:nvPicPr>
          <p:cNvPr id="9" name="Picture 8"/>
          <p:cNvPicPr>
            <a:picLocks noChangeAspect="1"/>
          </p:cNvPicPr>
          <p:nvPr/>
        </p:nvPicPr>
        <p:blipFill>
          <a:blip r:embed="rId4"/>
          <a:stretch>
            <a:fillRect/>
          </a:stretch>
        </p:blipFill>
        <p:spPr>
          <a:xfrm>
            <a:off x="154294" y="-161200"/>
            <a:ext cx="1130220" cy="847665"/>
          </a:xfrm>
          <a:prstGeom prst="rect">
            <a:avLst/>
          </a:prstGeom>
        </p:spPr>
      </p:pic>
    </p:spTree>
    <p:extLst>
      <p:ext uri="{BB962C8B-B14F-4D97-AF65-F5344CB8AC3E}">
        <p14:creationId xmlns:p14="http://schemas.microsoft.com/office/powerpoint/2010/main" val="16834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4070258"/>
              </p:ext>
            </p:extLst>
          </p:nvPr>
        </p:nvGraphicFramePr>
        <p:xfrm>
          <a:off x="642257" y="968829"/>
          <a:ext cx="8224157" cy="3938729"/>
        </p:xfrm>
        <a:graphic>
          <a:graphicData uri="http://schemas.openxmlformats.org/drawingml/2006/table">
            <a:tbl>
              <a:tblPr firstRow="1" firstCol="1" bandRow="1"/>
              <a:tblGrid>
                <a:gridCol w="5301343">
                  <a:extLst>
                    <a:ext uri="{9D8B030D-6E8A-4147-A177-3AD203B41FA5}">
                      <a16:colId xmlns:a16="http://schemas.microsoft.com/office/drawing/2014/main" val="20000"/>
                    </a:ext>
                  </a:extLst>
                </a:gridCol>
                <a:gridCol w="832757">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1289957">
                  <a:extLst>
                    <a:ext uri="{9D8B030D-6E8A-4147-A177-3AD203B41FA5}">
                      <a16:colId xmlns:a16="http://schemas.microsoft.com/office/drawing/2014/main" val="20003"/>
                    </a:ext>
                  </a:extLst>
                </a:gridCol>
              </a:tblGrid>
              <a:tr h="1137004">
                <a:tc>
                  <a:txBody>
                    <a:bodyPr/>
                    <a:lstStyle/>
                    <a:p>
                      <a:pPr algn="ctr">
                        <a:lnSpc>
                          <a:spcPct val="100000"/>
                        </a:lnSpc>
                        <a:spcAft>
                          <a:spcPts val="0"/>
                        </a:spcAft>
                      </a:pPr>
                      <a:r>
                        <a:rPr lang="vi-VN" sz="2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52795">
                <a:tc>
                  <a:txBody>
                    <a:bodyPr/>
                    <a:lstStyle/>
                    <a:p>
                      <a:pPr algn="just">
                        <a:lnSpc>
                          <a:spcPct val="100000"/>
                        </a:lnSpc>
                        <a:spcAft>
                          <a:spcPts val="0"/>
                        </a:spcAft>
                      </a:pP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856172">
                <a:tc>
                  <a:txBody>
                    <a:bodyPr/>
                    <a:lstStyle/>
                    <a:p>
                      <a:pPr algn="just">
                        <a:lnSpc>
                          <a:spcPct val="100000"/>
                        </a:lnSpc>
                        <a:spcAft>
                          <a:spcPts val="0"/>
                        </a:spcAft>
                      </a:pP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792758">
                <a:tc>
                  <a:txBody>
                    <a:bodyPr/>
                    <a:lstStyle/>
                    <a:p>
                      <a:pPr algn="just">
                        <a:lnSpc>
                          <a:spcPct val="100000"/>
                        </a:lnSpc>
                        <a:spcAft>
                          <a:spcPts val="0"/>
                        </a:spcAft>
                      </a:pP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035631" y="221731"/>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434559" y="-128544"/>
            <a:ext cx="1709441" cy="1206229"/>
          </a:xfrm>
          <a:prstGeom prst="rect">
            <a:avLst/>
          </a:prstGeom>
        </p:spPr>
      </p:pic>
      <p:sp>
        <p:nvSpPr>
          <p:cNvPr id="8" name="TextBox 7"/>
          <p:cNvSpPr txBox="1"/>
          <p:nvPr/>
        </p:nvSpPr>
        <p:spPr>
          <a:xfrm>
            <a:off x="6041571" y="2449286"/>
            <a:ext cx="587829" cy="555171"/>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6155568" y="2468957"/>
            <a:ext cx="359833" cy="357000"/>
          </a:xfrm>
          <a:prstGeom prst="rect">
            <a:avLst/>
          </a:prstGeom>
        </p:spPr>
      </p:pic>
      <p:pic>
        <p:nvPicPr>
          <p:cNvPr id="10" name="Picture 9"/>
          <p:cNvPicPr>
            <a:picLocks noChangeAspect="1"/>
          </p:cNvPicPr>
          <p:nvPr/>
        </p:nvPicPr>
        <p:blipFill>
          <a:blip r:embed="rId4"/>
          <a:stretch>
            <a:fillRect/>
          </a:stretch>
        </p:blipFill>
        <p:spPr>
          <a:xfrm>
            <a:off x="6155568" y="3483493"/>
            <a:ext cx="359833" cy="357000"/>
          </a:xfrm>
          <a:prstGeom prst="rect">
            <a:avLst/>
          </a:prstGeom>
        </p:spPr>
      </p:pic>
      <p:pic>
        <p:nvPicPr>
          <p:cNvPr id="11" name="Picture 10"/>
          <p:cNvPicPr>
            <a:picLocks noChangeAspect="1"/>
          </p:cNvPicPr>
          <p:nvPr/>
        </p:nvPicPr>
        <p:blipFill>
          <a:blip r:embed="rId4"/>
          <a:stretch>
            <a:fillRect/>
          </a:stretch>
        </p:blipFill>
        <p:spPr>
          <a:xfrm>
            <a:off x="6188222" y="4319529"/>
            <a:ext cx="359833" cy="357000"/>
          </a:xfrm>
          <a:prstGeom prst="rect">
            <a:avLst/>
          </a:prstGeom>
        </p:spPr>
      </p:pic>
      <p:pic>
        <p:nvPicPr>
          <p:cNvPr id="12" name="Picture 11"/>
          <p:cNvPicPr>
            <a:picLocks noChangeAspect="1"/>
          </p:cNvPicPr>
          <p:nvPr/>
        </p:nvPicPr>
        <p:blipFill>
          <a:blip r:embed="rId5"/>
          <a:stretch>
            <a:fillRect/>
          </a:stretch>
        </p:blipFill>
        <p:spPr>
          <a:xfrm>
            <a:off x="230494" y="-128544"/>
            <a:ext cx="1292464" cy="969348"/>
          </a:xfrm>
          <a:prstGeom prst="rect">
            <a:avLst/>
          </a:prstGeom>
        </p:spPr>
      </p:pic>
    </p:spTree>
    <p:extLst>
      <p:ext uri="{BB962C8B-B14F-4D97-AF65-F5344CB8AC3E}">
        <p14:creationId xmlns:p14="http://schemas.microsoft.com/office/powerpoint/2010/main" val="2174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6837141"/>
              </p:ext>
            </p:extLst>
          </p:nvPr>
        </p:nvGraphicFramePr>
        <p:xfrm>
          <a:off x="674911" y="903515"/>
          <a:ext cx="8278587" cy="3624942"/>
        </p:xfrm>
        <a:graphic>
          <a:graphicData uri="http://schemas.openxmlformats.org/drawingml/2006/table">
            <a:tbl>
              <a:tblPr firstRow="1" firstCol="1" bandRow="1"/>
              <a:tblGrid>
                <a:gridCol w="3962403">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881743">
                  <a:extLst>
                    <a:ext uri="{9D8B030D-6E8A-4147-A177-3AD203B41FA5}">
                      <a16:colId xmlns:a16="http://schemas.microsoft.com/office/drawing/2014/main" val="20002"/>
                    </a:ext>
                  </a:extLst>
                </a:gridCol>
                <a:gridCol w="2552698">
                  <a:extLst>
                    <a:ext uri="{9D8B030D-6E8A-4147-A177-3AD203B41FA5}">
                      <a16:colId xmlns:a16="http://schemas.microsoft.com/office/drawing/2014/main" val="20003"/>
                    </a:ext>
                  </a:extLst>
                </a:gridCol>
              </a:tblGrid>
              <a:tr h="653142">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057400">
                <a:tc>
                  <a:txBody>
                    <a:bodyPr/>
                    <a:lstStyle/>
                    <a:p>
                      <a:pPr algn="just">
                        <a:lnSpc>
                          <a:spcPct val="100000"/>
                        </a:lnSpc>
                        <a:spcAft>
                          <a:spcPts val="0"/>
                        </a:spcAft>
                      </a:pP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0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867596">
                <a:tc>
                  <a:txBody>
                    <a:bodyPr/>
                    <a:lstStyle/>
                    <a:p>
                      <a:pPr algn="just">
                        <a:lnSpc>
                          <a:spcPct val="100000"/>
                        </a:lnSpc>
                        <a:spcAft>
                          <a:spcPts val="0"/>
                        </a:spcAft>
                      </a:pP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sp>
        <p:nvSpPr>
          <p:cNvPr id="8" name="Rectangle 7"/>
          <p:cNvSpPr/>
          <p:nvPr/>
        </p:nvSpPr>
        <p:spPr>
          <a:xfrm>
            <a:off x="2073730" y="174903"/>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785291" y="2343099"/>
            <a:ext cx="359695" cy="353599"/>
          </a:xfrm>
          <a:prstGeom prst="rect">
            <a:avLst/>
          </a:prstGeom>
        </p:spPr>
      </p:pic>
      <p:sp>
        <p:nvSpPr>
          <p:cNvPr id="4" name="Rectangle 3"/>
          <p:cNvSpPr/>
          <p:nvPr/>
        </p:nvSpPr>
        <p:spPr>
          <a:xfrm>
            <a:off x="6389914" y="1550403"/>
            <a:ext cx="2536371" cy="1938992"/>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Không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khai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đặc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sắc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chú</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trọng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những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tiêu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biểu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gây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ấn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tượng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bản</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thân</a:t>
            </a:r>
            <a:r>
              <a:rPr lang="en-US" sz="2000" dirty="0" smtClean="0">
                <a:latin typeface="Times New Roman" panose="02020603050405020304" pitchFamily="18" charset="0"/>
                <a:ea typeface="Calibri" panose="020F0502020204030204" pitchFamily="34" charset="0"/>
              </a:rPr>
              <a:t>.</a:t>
            </a:r>
            <a:endParaRPr lang="en-US" sz="2000" dirty="0"/>
          </a:p>
        </p:txBody>
      </p:sp>
      <p:pic>
        <p:nvPicPr>
          <p:cNvPr id="9" name="Picture 8"/>
          <p:cNvPicPr>
            <a:picLocks noChangeAspect="1"/>
          </p:cNvPicPr>
          <p:nvPr/>
        </p:nvPicPr>
        <p:blipFill>
          <a:blip r:embed="rId4"/>
          <a:stretch>
            <a:fillRect/>
          </a:stretch>
        </p:blipFill>
        <p:spPr>
          <a:xfrm>
            <a:off x="4882009" y="3897178"/>
            <a:ext cx="359695" cy="353599"/>
          </a:xfrm>
          <a:prstGeom prst="rect">
            <a:avLst/>
          </a:prstGeom>
        </p:spPr>
      </p:pic>
      <p:pic>
        <p:nvPicPr>
          <p:cNvPr id="10" name="Picture 9"/>
          <p:cNvPicPr>
            <a:picLocks noChangeAspect="1"/>
          </p:cNvPicPr>
          <p:nvPr/>
        </p:nvPicPr>
        <p:blipFill>
          <a:blip r:embed="rId5"/>
          <a:stretch>
            <a:fillRect/>
          </a:stretch>
        </p:blipFill>
        <p:spPr>
          <a:xfrm>
            <a:off x="186951" y="-136814"/>
            <a:ext cx="1292464" cy="969348"/>
          </a:xfrm>
          <a:prstGeom prst="rect">
            <a:avLst/>
          </a:prstGeom>
        </p:spPr>
      </p:pic>
    </p:spTree>
    <p:extLst>
      <p:ext uri="{BB962C8B-B14F-4D97-AF65-F5344CB8AC3E}">
        <p14:creationId xmlns:p14="http://schemas.microsoft.com/office/powerpoint/2010/main" val="40426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4038538"/>
              </p:ext>
            </p:extLst>
          </p:nvPr>
        </p:nvGraphicFramePr>
        <p:xfrm>
          <a:off x="587827" y="707573"/>
          <a:ext cx="8278587" cy="4015740"/>
        </p:xfrm>
        <a:graphic>
          <a:graphicData uri="http://schemas.openxmlformats.org/drawingml/2006/table">
            <a:tbl>
              <a:tblPr firstRow="1" firstCol="1" bandRow="1"/>
              <a:tblGrid>
                <a:gridCol w="3276602">
                  <a:extLst>
                    <a:ext uri="{9D8B030D-6E8A-4147-A177-3AD203B41FA5}">
                      <a16:colId xmlns:a16="http://schemas.microsoft.com/office/drawing/2014/main" val="20000"/>
                    </a:ext>
                  </a:extLst>
                </a:gridCol>
                <a:gridCol w="903514">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3184071">
                  <a:extLst>
                    <a:ext uri="{9D8B030D-6E8A-4147-A177-3AD203B41FA5}">
                      <a16:colId xmlns:a16="http://schemas.microsoft.com/office/drawing/2014/main" val="20003"/>
                    </a:ext>
                  </a:extLst>
                </a:gridCol>
              </a:tblGrid>
              <a:tr h="828402">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20140">
                <a:tc>
                  <a:txBody>
                    <a:bodyPr/>
                    <a:lstStyle/>
                    <a:p>
                      <a:pPr algn="just">
                        <a:lnSpc>
                          <a:spcPct val="100000"/>
                        </a:lnSpc>
                        <a:spcAft>
                          <a:spcPts val="0"/>
                        </a:spcAft>
                      </a:pP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0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tốt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2067198">
                <a:tc>
                  <a:txBody>
                    <a:bodyPr/>
                    <a:lstStyle/>
                    <a:p>
                      <a:pPr algn="just">
                        <a:lnSpc>
                          <a:spcPct val="100000"/>
                        </a:lnSpc>
                        <a:spcAft>
                          <a:spcPts val="0"/>
                        </a:spcAft>
                      </a:pP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000" dirty="0" err="1"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sp>
        <p:nvSpPr>
          <p:cNvPr id="8" name="Rectangle 7"/>
          <p:cNvSpPr/>
          <p:nvPr/>
        </p:nvSpPr>
        <p:spPr>
          <a:xfrm>
            <a:off x="2024745" y="58668"/>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061386" y="1837201"/>
            <a:ext cx="359695" cy="353599"/>
          </a:xfrm>
          <a:prstGeom prst="rect">
            <a:avLst/>
          </a:prstGeom>
        </p:spPr>
      </p:pic>
      <p:pic>
        <p:nvPicPr>
          <p:cNvPr id="9" name="Picture 8"/>
          <p:cNvPicPr>
            <a:picLocks noChangeAspect="1"/>
          </p:cNvPicPr>
          <p:nvPr/>
        </p:nvPicPr>
        <p:blipFill>
          <a:blip r:embed="rId4"/>
          <a:stretch>
            <a:fillRect/>
          </a:stretch>
        </p:blipFill>
        <p:spPr>
          <a:xfrm>
            <a:off x="5061387" y="3300914"/>
            <a:ext cx="359695" cy="353599"/>
          </a:xfrm>
          <a:prstGeom prst="rect">
            <a:avLst/>
          </a:prstGeom>
        </p:spPr>
      </p:pic>
      <p:sp>
        <p:nvSpPr>
          <p:cNvPr id="4" name="Rectangle 3"/>
          <p:cNvSpPr/>
          <p:nvPr/>
        </p:nvSpPr>
        <p:spPr>
          <a:xfrm>
            <a:off x="5845630" y="1494253"/>
            <a:ext cx="2841170" cy="1015663"/>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bằng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dẫn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phù</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hợp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tiêu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biểu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sáng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tỏ</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điểm</a:t>
            </a:r>
            <a:r>
              <a:rPr lang="en-US" sz="2000" dirty="0" smtClean="0">
                <a:latin typeface="Times New Roman" panose="02020603050405020304" pitchFamily="18" charset="0"/>
                <a:ea typeface="Calibri" panose="020F0502020204030204" pitchFamily="34" charset="0"/>
              </a:rPr>
              <a:t>.</a:t>
            </a:r>
            <a:endParaRPr lang="en-US" sz="2000" dirty="0"/>
          </a:p>
        </p:txBody>
      </p:sp>
      <p:sp>
        <p:nvSpPr>
          <p:cNvPr id="5" name="Rectangle 4"/>
          <p:cNvSpPr/>
          <p:nvPr/>
        </p:nvSpPr>
        <p:spPr>
          <a:xfrm>
            <a:off x="5845630" y="2602200"/>
            <a:ext cx="2960913" cy="1938992"/>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triển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khai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cùng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lúc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phẩm</a:t>
            </a:r>
            <a:r>
              <a:rPr lang="en-US" sz="2000" dirty="0" smtClean="0">
                <a:latin typeface="Times New Roman" panose="02020603050405020304" pitchFamily="18" charset="0"/>
                <a:ea typeface="Calibri" panose="020F0502020204030204" pitchFamily="34" charset="0"/>
              </a:rPr>
              <a:t>. </a:t>
            </a:r>
            <a:endParaRPr lang="en-US" sz="2000" dirty="0"/>
          </a:p>
        </p:txBody>
      </p:sp>
    </p:spTree>
    <p:extLst>
      <p:ext uri="{BB962C8B-B14F-4D97-AF65-F5344CB8AC3E}">
        <p14:creationId xmlns:p14="http://schemas.microsoft.com/office/powerpoint/2010/main" val="3356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Google Shape;2465;p33"/>
          <p:cNvSpPr txBox="1">
            <a:spLocks noGrp="1"/>
          </p:cNvSpPr>
          <p:nvPr>
            <p:ph type="title"/>
          </p:nvPr>
        </p:nvSpPr>
        <p:spPr>
          <a:xfrm rot="120095">
            <a:off x="1392303" y="1043740"/>
            <a:ext cx="6062504" cy="2907733"/>
          </a:xfrm>
          <a:prstGeom prst="rect">
            <a:avLst/>
          </a:prstGeom>
        </p:spPr>
        <p:txBody>
          <a:bodyPr spcFirstLastPara="1" wrap="square" lIns="91425" tIns="91425" rIns="91425" bIns="91425" anchor="ctr" anchorCtr="0">
            <a:noAutofit/>
          </a:bodyPr>
          <a:lstStyle/>
          <a:p>
            <a:r>
              <a:rPr lang="en-US" sz="4800" dirty="0">
                <a:solidFill>
                  <a:srgbClr val="0070C0"/>
                </a:solidFill>
                <a:latin typeface="Algerian" panose="04020705040A02060702" pitchFamily="82" charset="0"/>
              </a:rPr>
              <a:t>HOẠT </a:t>
            </a:r>
            <a:r>
              <a:rPr lang="en-US" sz="4800" dirty="0" smtClean="0">
                <a:solidFill>
                  <a:srgbClr val="0070C0"/>
                </a:solidFill>
                <a:latin typeface="Algerian" panose="04020705040A02060702" pitchFamily="82" charset="0"/>
              </a:rPr>
              <a:t>ĐỘNG </a:t>
            </a:r>
            <a:br>
              <a:rPr lang="en-US" sz="4800" dirty="0" smtClean="0">
                <a:solidFill>
                  <a:srgbClr val="0070C0"/>
                </a:solidFill>
                <a:latin typeface="Algerian" panose="04020705040A02060702" pitchFamily="82" charset="0"/>
              </a:rPr>
            </a:br>
            <a:r>
              <a:rPr lang="vi-VN" sz="4800" dirty="0" smtClean="0">
                <a:solidFill>
                  <a:srgbClr val="0070C0"/>
                </a:solidFill>
                <a:latin typeface="Algerian" panose="04020705040A02060702" pitchFamily="82" charset="0"/>
              </a:rPr>
              <a:t>HÌNH </a:t>
            </a:r>
            <a:r>
              <a:rPr lang="vi-VN" sz="4800" dirty="0">
                <a:solidFill>
                  <a:srgbClr val="0070C0"/>
                </a:solidFill>
                <a:latin typeface="Algerian" panose="04020705040A02060702" pitchFamily="82" charset="0"/>
              </a:rPr>
              <a:t>THÀNH </a:t>
            </a:r>
            <a:r>
              <a:rPr lang="en-US" sz="4800" dirty="0" smtClean="0">
                <a:solidFill>
                  <a:srgbClr val="0070C0"/>
                </a:solidFill>
                <a:latin typeface="Algerian" panose="04020705040A02060702" pitchFamily="82" charset="0"/>
              </a:rPr>
              <a:t/>
            </a:r>
            <a:br>
              <a:rPr lang="en-US" sz="4800" dirty="0" smtClean="0">
                <a:solidFill>
                  <a:srgbClr val="0070C0"/>
                </a:solidFill>
                <a:latin typeface="Algerian" panose="04020705040A02060702" pitchFamily="82" charset="0"/>
              </a:rPr>
            </a:br>
            <a:r>
              <a:rPr lang="vi-VN" sz="4800" dirty="0" smtClean="0">
                <a:solidFill>
                  <a:srgbClr val="0070C0"/>
                </a:solidFill>
                <a:latin typeface="Algerian" panose="04020705040A02060702" pitchFamily="82" charset="0"/>
              </a:rPr>
              <a:t>KIẾN </a:t>
            </a:r>
            <a:r>
              <a:rPr lang="vi-VN" sz="4800" dirty="0">
                <a:solidFill>
                  <a:srgbClr val="0070C0"/>
                </a:solidFill>
                <a:latin typeface="Algerian" panose="04020705040A02060702" pitchFamily="82" charset="0"/>
              </a:rPr>
              <a:t>THỨC MỚI </a:t>
            </a:r>
            <a:r>
              <a:rPr lang="en-US" sz="4800" dirty="0">
                <a:solidFill>
                  <a:srgbClr val="0070C0"/>
                </a:solidFill>
                <a:latin typeface="Algerian" panose="04020705040A02060702" pitchFamily="82" charset="0"/>
              </a:rPr>
              <a:t/>
            </a:r>
            <a:br>
              <a:rPr lang="en-US" sz="4800" dirty="0">
                <a:solidFill>
                  <a:srgbClr val="0070C0"/>
                </a:solidFill>
                <a:latin typeface="Algerian" panose="04020705040A02060702" pitchFamily="82" charset="0"/>
              </a:rPr>
            </a:br>
            <a:endParaRPr lang="en-US" sz="4800" dirty="0">
              <a:solidFill>
                <a:srgbClr val="0070C0"/>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1343372" y="3648314"/>
            <a:ext cx="1060796" cy="695004"/>
          </a:xfrm>
          <a:prstGeom prst="rect">
            <a:avLst/>
          </a:prstGeom>
        </p:spPr>
      </p:pic>
      <p:pic>
        <p:nvPicPr>
          <p:cNvPr id="9" name="Picture 8"/>
          <p:cNvPicPr>
            <a:picLocks noChangeAspect="1"/>
          </p:cNvPicPr>
          <p:nvPr/>
        </p:nvPicPr>
        <p:blipFill>
          <a:blip r:embed="rId3"/>
          <a:stretch>
            <a:fillRect/>
          </a:stretch>
        </p:blipFill>
        <p:spPr>
          <a:xfrm>
            <a:off x="6641078" y="246798"/>
            <a:ext cx="1725318" cy="1383912"/>
          </a:xfrm>
          <a:prstGeom prst="rect">
            <a:avLst/>
          </a:prstGeom>
        </p:spPr>
      </p:pic>
      <p:pic>
        <p:nvPicPr>
          <p:cNvPr id="10" name="Picture 9"/>
          <p:cNvPicPr>
            <a:picLocks noChangeAspect="1"/>
          </p:cNvPicPr>
          <p:nvPr/>
        </p:nvPicPr>
        <p:blipFill>
          <a:blip r:embed="rId4"/>
          <a:stretch>
            <a:fillRect/>
          </a:stretch>
        </p:blipFill>
        <p:spPr>
          <a:xfrm>
            <a:off x="1066266" y="509091"/>
            <a:ext cx="1944793" cy="1457070"/>
          </a:xfrm>
          <a:prstGeom prst="rect">
            <a:avLst/>
          </a:prstGeom>
        </p:spPr>
      </p:pic>
      <p:pic>
        <p:nvPicPr>
          <p:cNvPr id="2" name="Picture 1"/>
          <p:cNvPicPr>
            <a:picLocks noChangeAspect="1"/>
          </p:cNvPicPr>
          <p:nvPr/>
        </p:nvPicPr>
        <p:blipFill>
          <a:blip r:embed="rId5"/>
          <a:stretch>
            <a:fillRect/>
          </a:stretch>
        </p:blipFill>
        <p:spPr>
          <a:xfrm>
            <a:off x="6869995" y="2325367"/>
            <a:ext cx="2274005" cy="2645893"/>
          </a:xfrm>
          <a:prstGeom prst="rect">
            <a:avLst/>
          </a:prstGeom>
        </p:spPr>
      </p:pic>
    </p:spTree>
    <p:extLst>
      <p:ext uri="{BB962C8B-B14F-4D97-AF65-F5344CB8AC3E}">
        <p14:creationId xmlns:p14="http://schemas.microsoft.com/office/powerpoint/2010/main" val="22646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6896</TotalTime>
  <Words>2946</Words>
  <Application>Microsoft Office PowerPoint</Application>
  <PresentationFormat>On-screen Show (16:9)</PresentationFormat>
  <Paragraphs>309</Paragraphs>
  <Slides>36</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36</vt:i4>
      </vt:variant>
    </vt:vector>
  </HeadingPairs>
  <TitlesOfParts>
    <vt:vector size="54" baseType="lpstr">
      <vt:lpstr>Nunito</vt:lpstr>
      <vt:lpstr>Poppins Medium</vt:lpstr>
      <vt:lpstr>Aptos Display</vt:lpstr>
      <vt:lpstr>Calibri</vt:lpstr>
      <vt:lpstr>Wingdings</vt:lpstr>
      <vt:lpstr>Baloo Tammudu 2</vt:lpstr>
      <vt:lpstr>Nanum Pen Script</vt:lpstr>
      <vt:lpstr>Titan One</vt:lpstr>
      <vt:lpstr>Arial</vt:lpstr>
      <vt:lpstr>Bebas Neue</vt:lpstr>
      <vt:lpstr>汉仪夏日体W</vt:lpstr>
      <vt:lpstr>DengXian</vt:lpstr>
      <vt:lpstr>Times New Roman</vt:lpstr>
      <vt:lpstr>#9Slide05 SVNDarleston</vt:lpstr>
      <vt:lpstr>UTM Avo</vt:lpstr>
      <vt:lpstr>Algerian</vt:lpstr>
      <vt:lpstr>Writing Asian Characters Workshop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HÌNH THÀNH  KIẾN THỨC MỚI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Trung Son</dc:creator>
  <cp:lastModifiedBy>Admin</cp:lastModifiedBy>
  <cp:revision>119</cp:revision>
  <dcterms:modified xsi:type="dcterms:W3CDTF">2024-07-25T13:59:59Z</dcterms:modified>
</cp:coreProperties>
</file>